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4"/>
  </p:notesMasterIdLst>
  <p:handoutMasterIdLst>
    <p:handoutMasterId r:id="rId29"/>
  </p:handoutMasterIdLst>
  <p:sldIdLst>
    <p:sldId id="293" r:id="rId3"/>
    <p:sldId id="258" r:id="rId5"/>
    <p:sldId id="259" r:id="rId6"/>
    <p:sldId id="290" r:id="rId7"/>
    <p:sldId id="262" r:id="rId8"/>
    <p:sldId id="281" r:id="rId9"/>
    <p:sldId id="264" r:id="rId10"/>
    <p:sldId id="285" r:id="rId11"/>
    <p:sldId id="267" r:id="rId12"/>
    <p:sldId id="268" r:id="rId13"/>
    <p:sldId id="270" r:id="rId14"/>
    <p:sldId id="263" r:id="rId15"/>
    <p:sldId id="286" r:id="rId16"/>
    <p:sldId id="272" r:id="rId17"/>
    <p:sldId id="273" r:id="rId18"/>
    <p:sldId id="274" r:id="rId19"/>
    <p:sldId id="276" r:id="rId20"/>
    <p:sldId id="288" r:id="rId21"/>
    <p:sldId id="287" r:id="rId22"/>
    <p:sldId id="289" r:id="rId23"/>
    <p:sldId id="291" r:id="rId24"/>
    <p:sldId id="279" r:id="rId25"/>
    <p:sldId id="280" r:id="rId26"/>
    <p:sldId id="283" r:id="rId27"/>
    <p:sldId id="292" r:id="rId28"/>
  </p:sldIdLst>
  <p:sldSz cx="9144000" cy="514477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460" autoAdjust="0"/>
    <p:restoredTop sz="94660"/>
  </p:normalViewPr>
  <p:slideViewPr>
    <p:cSldViewPr>
      <p:cViewPr varScale="1">
        <p:scale>
          <a:sx n="133" d="100"/>
          <a:sy n="133" d="100"/>
        </p:scale>
        <p:origin x="684" y="120"/>
      </p:cViewPr>
      <p:guideLst>
        <p:guide orient="horz" pos="1621"/>
        <p:guide pos="2880"/>
      </p:guideLst>
    </p:cSldViewPr>
  </p:slideViewPr>
  <p:notesTextViewPr>
    <p:cViewPr>
      <p:scale>
        <a:sx n="100" d="100"/>
        <a:sy n="100" d="100"/>
      </p:scale>
      <p:origin x="0" y="0"/>
    </p:cViewPr>
  </p:notesTextViewPr>
  <p:sorterViewPr>
    <p:cViewPr>
      <p:scale>
        <a:sx n="66" d="100"/>
        <a:sy n="66" d="100"/>
      </p:scale>
      <p:origin x="0" y="0"/>
    </p:cViewPr>
  </p:sorterViewPr>
  <p:gridSpacing cx="36004" cy="36004"/>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2" Type="http://schemas.openxmlformats.org/officeDocument/2006/relationships/tableStyles" Target="tableStyles.xml"/><Relationship Id="rId31" Type="http://schemas.openxmlformats.org/officeDocument/2006/relationships/viewProps" Target="viewProps.xml"/><Relationship Id="rId30" Type="http://schemas.openxmlformats.org/officeDocument/2006/relationships/presProps" Target="presProps.xml"/><Relationship Id="rId3" Type="http://schemas.openxmlformats.org/officeDocument/2006/relationships/slide" Target="slides/slide1.xml"/><Relationship Id="rId29" Type="http://schemas.openxmlformats.org/officeDocument/2006/relationships/handoutMaster" Target="handoutMasters/handoutMaster1.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42D921F-30D2-4530-B10E-2FA75219C97E}"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80ED657-5520-4DE3-AB0C-D259DFA2A29E}"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F4A1E94-C858-498B-9B94-5BBA1E5FD6F2}"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87638" y="514350"/>
            <a:ext cx="4570412"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幻灯片图像占位符 1"/>
          <p:cNvSpPr>
            <a:spLocks noGrp="1" noRot="1" noChangeAspect="1" noTextEdit="1"/>
          </p:cNvSpPr>
          <p:nvPr>
            <p:ph type="sldImg"/>
          </p:nvPr>
        </p:nvSpPr>
        <p:spPr bwMode="auto">
          <a:noFill/>
          <a:ln>
            <a:solidFill>
              <a:srgbClr val="000000"/>
            </a:solidFill>
            <a:miter lim="800000"/>
          </a:ln>
        </p:spPr>
      </p:sp>
      <p:sp>
        <p:nvSpPr>
          <p:cNvPr id="38915" name="备注占位符 2"/>
          <p:cNvSpPr>
            <a:spLocks noGrp="1"/>
          </p:cNvSpPr>
          <p:nvPr>
            <p:ph type="body" idx="1"/>
          </p:nvPr>
        </p:nvSpPr>
        <p:spPr bwMode="auto">
          <a:noFill/>
        </p:spPr>
        <p:txBody>
          <a:bodyPr wrap="square" numCol="1" anchor="t" anchorCtr="0" compatLnSpc="1"/>
          <a:lstStyle/>
          <a:p>
            <a:pPr>
              <a:spcBef>
                <a:spcPct val="0"/>
              </a:spcBef>
            </a:pPr>
            <a:endParaRPr lang="zh-CN" altLang="en-US"/>
          </a:p>
        </p:txBody>
      </p:sp>
      <p:sp>
        <p:nvSpPr>
          <p:cNvPr id="38916" name="灯片编号占位符 3"/>
          <p:cNvSpPr>
            <a:spLocks noGrp="1"/>
          </p:cNvSpPr>
          <p:nvPr>
            <p:ph type="sldNum" sz="quarter" idx="5"/>
          </p:nvPr>
        </p:nvSpPr>
        <p:spPr bwMode="auto">
          <a:noFill/>
          <a:ln>
            <a:miter lim="800000"/>
          </a:ln>
        </p:spPr>
        <p:txBody>
          <a:bodyPr wrap="square" numCol="1" anchorCtr="0" compatLnSpc="1"/>
          <a:lstStyle/>
          <a:p>
            <a:pPr fontAlgn="base">
              <a:spcBef>
                <a:spcPct val="0"/>
              </a:spcBef>
              <a:spcAft>
                <a:spcPct val="0"/>
              </a:spcAft>
              <a:buFont typeface="Arial" panose="020B0604020202020204" pitchFamily="34" charset="0"/>
              <a:buNone/>
            </a:pPr>
            <a:fld id="{207C507F-637B-4048-B374-228AA0442A95}" type="slidenum">
              <a:rPr lang="zh-CN" altLang="en-US">
                <a:latin typeface="Arial" panose="020B0604020202020204" pitchFamily="34" charset="0"/>
              </a:rPr>
            </a:fld>
            <a:endParaRPr lang="en-US" altLang="zh-CN">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51FFCE9A-94FF-43E0-8973-07E5200DB6D7}"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F4A1E94-C858-498B-9B94-5BBA1E5FD6F2}"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幻灯片图像占位符 1"/>
          <p:cNvSpPr>
            <a:spLocks noGrp="1" noRot="1" noChangeAspect="1" noTextEdit="1"/>
          </p:cNvSpPr>
          <p:nvPr>
            <p:ph type="sldImg"/>
          </p:nvPr>
        </p:nvSpPr>
        <p:spPr bwMode="auto">
          <a:noFill/>
          <a:ln>
            <a:solidFill>
              <a:srgbClr val="000000"/>
            </a:solidFill>
            <a:miter lim="800000"/>
          </a:ln>
        </p:spPr>
      </p:sp>
      <p:sp>
        <p:nvSpPr>
          <p:cNvPr id="47107" name="备注占位符 2"/>
          <p:cNvSpPr>
            <a:spLocks noGrp="1"/>
          </p:cNvSpPr>
          <p:nvPr>
            <p:ph type="body" idx="1"/>
          </p:nvPr>
        </p:nvSpPr>
        <p:spPr bwMode="auto">
          <a:noFill/>
        </p:spPr>
        <p:txBody>
          <a:bodyPr wrap="square" numCol="1" anchor="t" anchorCtr="0" compatLnSpc="1"/>
          <a:lstStyle/>
          <a:p>
            <a:pPr>
              <a:spcBef>
                <a:spcPct val="0"/>
              </a:spcBef>
            </a:pPr>
            <a:endParaRPr lang="zh-CN" altLang="en-US"/>
          </a:p>
        </p:txBody>
      </p:sp>
      <p:sp>
        <p:nvSpPr>
          <p:cNvPr id="47108" name="灯片编号占位符 3"/>
          <p:cNvSpPr>
            <a:spLocks noGrp="1"/>
          </p:cNvSpPr>
          <p:nvPr>
            <p:ph type="sldNum" sz="quarter" idx="5"/>
          </p:nvPr>
        </p:nvSpPr>
        <p:spPr bwMode="auto">
          <a:noFill/>
          <a:ln>
            <a:miter lim="800000"/>
          </a:ln>
        </p:spPr>
        <p:txBody>
          <a:bodyPr wrap="square" numCol="1" anchorCtr="0" compatLnSpc="1"/>
          <a:lstStyle/>
          <a:p>
            <a:pPr fontAlgn="base">
              <a:spcBef>
                <a:spcPct val="0"/>
              </a:spcBef>
              <a:spcAft>
                <a:spcPct val="0"/>
              </a:spcAft>
              <a:buFont typeface="Arial" panose="020B0604020202020204" pitchFamily="34" charset="0"/>
              <a:buNone/>
            </a:pPr>
            <a:fld id="{47A3A1D1-73D1-41D4-8ACE-BB81D57A27D7}" type="slidenum">
              <a:rPr lang="zh-CN" altLang="en-US">
                <a:latin typeface="Arial" panose="020B0604020202020204" pitchFamily="34" charset="0"/>
              </a:rPr>
            </a:fld>
            <a:endParaRPr lang="en-US" altLang="zh-CN">
              <a:latin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幻灯片图像占位符 1"/>
          <p:cNvSpPr>
            <a:spLocks noGrp="1" noRot="1" noChangeAspect="1" noTextEdit="1"/>
          </p:cNvSpPr>
          <p:nvPr>
            <p:ph type="sldImg"/>
          </p:nvPr>
        </p:nvSpPr>
        <p:spPr bwMode="auto">
          <a:noFill/>
          <a:ln>
            <a:solidFill>
              <a:srgbClr val="000000"/>
            </a:solidFill>
            <a:miter lim="800000"/>
          </a:ln>
        </p:spPr>
      </p:sp>
      <p:sp>
        <p:nvSpPr>
          <p:cNvPr id="51203" name="备注占位符 2"/>
          <p:cNvSpPr>
            <a:spLocks noGrp="1"/>
          </p:cNvSpPr>
          <p:nvPr>
            <p:ph type="body" idx="1"/>
          </p:nvPr>
        </p:nvSpPr>
        <p:spPr bwMode="auto">
          <a:noFill/>
        </p:spPr>
        <p:txBody>
          <a:bodyPr wrap="square" numCol="1" anchor="t" anchorCtr="0" compatLnSpc="1"/>
          <a:lstStyle/>
          <a:p>
            <a:pPr>
              <a:spcBef>
                <a:spcPct val="0"/>
              </a:spcBef>
            </a:pPr>
            <a:endParaRPr lang="zh-CN" altLang="en-US"/>
          </a:p>
        </p:txBody>
      </p:sp>
      <p:sp>
        <p:nvSpPr>
          <p:cNvPr id="51204" name="灯片编号占位符 3"/>
          <p:cNvSpPr>
            <a:spLocks noGrp="1"/>
          </p:cNvSpPr>
          <p:nvPr>
            <p:ph type="sldNum" sz="quarter" idx="5"/>
          </p:nvPr>
        </p:nvSpPr>
        <p:spPr bwMode="auto">
          <a:noFill/>
          <a:ln>
            <a:miter lim="800000"/>
          </a:ln>
        </p:spPr>
        <p:txBody>
          <a:bodyPr wrap="square" numCol="1" anchorCtr="0" compatLnSpc="1"/>
          <a:lstStyle/>
          <a:p>
            <a:pPr fontAlgn="base">
              <a:spcBef>
                <a:spcPct val="0"/>
              </a:spcBef>
              <a:spcAft>
                <a:spcPct val="0"/>
              </a:spcAft>
              <a:buFont typeface="Arial" panose="020B0604020202020204" pitchFamily="34" charset="0"/>
              <a:buNone/>
            </a:pPr>
            <a:fld id="{053CA642-2310-4320-A4DF-A5B037DF2D84}" type="slidenum">
              <a:rPr lang="zh-CN" altLang="en-US">
                <a:latin typeface="Arial" panose="020B0604020202020204" pitchFamily="34" charset="0"/>
              </a:rPr>
            </a:fld>
            <a:endParaRPr lang="en-US" altLang="zh-CN">
              <a:latin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幻灯片图像占位符 1"/>
          <p:cNvSpPr>
            <a:spLocks noGrp="1" noRot="1" noChangeAspect="1" noTextEdit="1"/>
          </p:cNvSpPr>
          <p:nvPr>
            <p:ph type="sldImg"/>
          </p:nvPr>
        </p:nvSpPr>
        <p:spPr bwMode="auto">
          <a:noFill/>
          <a:ln>
            <a:solidFill>
              <a:srgbClr val="000000"/>
            </a:solidFill>
            <a:miter lim="800000"/>
          </a:ln>
        </p:spPr>
      </p:sp>
      <p:sp>
        <p:nvSpPr>
          <p:cNvPr id="56323" name="备注占位符 2"/>
          <p:cNvSpPr>
            <a:spLocks noGrp="1"/>
          </p:cNvSpPr>
          <p:nvPr>
            <p:ph type="body" idx="1"/>
          </p:nvPr>
        </p:nvSpPr>
        <p:spPr bwMode="auto">
          <a:noFill/>
        </p:spPr>
        <p:txBody>
          <a:bodyPr wrap="square" numCol="1" anchor="t" anchorCtr="0" compatLnSpc="1"/>
          <a:lstStyle/>
          <a:p>
            <a:pPr>
              <a:spcBef>
                <a:spcPct val="0"/>
              </a:spcBef>
            </a:pPr>
            <a:endParaRPr lang="zh-CN" altLang="en-US"/>
          </a:p>
        </p:txBody>
      </p:sp>
      <p:sp>
        <p:nvSpPr>
          <p:cNvPr id="56324" name="灯片编号占位符 3"/>
          <p:cNvSpPr>
            <a:spLocks noGrp="1"/>
          </p:cNvSpPr>
          <p:nvPr>
            <p:ph type="sldNum" sz="quarter" idx="5"/>
          </p:nvPr>
        </p:nvSpPr>
        <p:spPr bwMode="auto">
          <a:noFill/>
          <a:ln>
            <a:miter lim="800000"/>
          </a:ln>
        </p:spPr>
        <p:txBody>
          <a:bodyPr wrap="square" numCol="1" anchorCtr="0" compatLnSpc="1"/>
          <a:lstStyle/>
          <a:p>
            <a:pPr fontAlgn="base">
              <a:spcBef>
                <a:spcPct val="0"/>
              </a:spcBef>
              <a:spcAft>
                <a:spcPct val="0"/>
              </a:spcAft>
            </a:pPr>
            <a:fld id="{4E713CA1-CBC9-4E77-B0EC-458211373E92}" type="slidenum">
              <a:rPr lang="zh-CN" altLang="en-US"/>
            </a:fld>
            <a:endParaRPr lang="en-US" altLang="zh-CN"/>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51FFCE9A-94FF-43E0-8973-07E5200DB6D7}"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763895AB-C86B-4E43-803C-69D81CD39A38}"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F4A1E94-C858-498B-9B94-5BBA1E5FD6F2}"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F4A1E94-C858-498B-9B94-5BBA1E5FD6F2}"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763895AB-C86B-4E43-803C-69D81CD39A38}"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763895AB-C86B-4E43-803C-69D81CD39A38}"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51FFCE9A-94FF-43E0-8973-07E5200DB6D7}"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51FFCE9A-94FF-43E0-8973-07E5200DB6D7}"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51FFCE9A-94FF-43E0-8973-07E5200DB6D7}"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F4A1E94-C858-498B-9B94-5BBA1E5FD6F2}"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F4A1E94-C858-498B-9B94-5BBA1E5FD6F2}"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763895AB-C86B-4E43-803C-69D81CD39A38}"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51FFCE9A-94FF-43E0-8973-07E5200DB6D7}"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51FFCE9A-94FF-43E0-8973-07E5200DB6D7}"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87638" y="514350"/>
            <a:ext cx="4570412"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F4A1E94-C858-498B-9B94-5BBA1E5FD6F2}"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8313"/>
            <a:ext cx="7772400" cy="1102859"/>
          </a:xfr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371600" y="2915550"/>
            <a:ext cx="6400800" cy="1314856"/>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9C6DAA0F-3FB0-4515-A502-A753DD03276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05C3A26-BBA4-483A-AD9D-155A2423D1A9}"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9C6DAA0F-3FB0-4515-A502-A753DD03276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05C3A26-BBA4-483A-AD9D-155A2423D1A9}"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54829"/>
            <a:ext cx="2057400" cy="3293095"/>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457200" y="154829"/>
            <a:ext cx="6019800" cy="3293095"/>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9C6DAA0F-3FB0-4515-A502-A753DD03276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05C3A26-BBA4-483A-AD9D-155A2423D1A9}"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9C6DAA0F-3FB0-4515-A502-A753DD03276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05C3A26-BBA4-483A-AD9D-155A2423D1A9}"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6196"/>
            <a:ext cx="7772400" cy="1021872"/>
          </a:xfrm>
        </p:spPr>
        <p:txBody>
          <a:bodyPr anchor="t"/>
          <a:lstStyle>
            <a:lvl1pPr algn="l">
              <a:defRPr sz="40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722313" y="2180708"/>
            <a:ext cx="7772400" cy="112548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9C6DAA0F-3FB0-4515-A502-A753DD03276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05C3A26-BBA4-483A-AD9D-155A2423D1A9}"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457200" y="900391"/>
            <a:ext cx="4038600" cy="254753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4648200" y="900391"/>
            <a:ext cx="4038600" cy="254753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9C6DAA0F-3FB0-4515-A502-A753DD032763}"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05C3A26-BBA4-483A-AD9D-155A2423D1A9}"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042"/>
            <a:ext cx="8229600" cy="857515"/>
          </a:xfrm>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457200" y="1151690"/>
            <a:ext cx="4040188" cy="47997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457200" y="1631660"/>
            <a:ext cx="4040188" cy="296438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4645026" y="1151690"/>
            <a:ext cx="4041775" cy="47997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45026" y="1631660"/>
            <a:ext cx="4041775" cy="296438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9C6DAA0F-3FB0-4515-A502-A753DD032763}"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E05C3A26-BBA4-483A-AD9D-155A2423D1A9}"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9C6DAA0F-3FB0-4515-A502-A753DD032763}"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05C3A26-BBA4-483A-AD9D-155A2423D1A9}"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C6DAA0F-3FB0-4515-A502-A753DD032763}"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05C3A26-BBA4-483A-AD9D-155A2423D1A9}" type="slidenum">
              <a:rPr lang="zh-CN" altLang="en-US" smtClean="0"/>
            </a:fld>
            <a:endParaRPr lang="zh-CN" altLang="en-US"/>
          </a:p>
        </p:txBody>
      </p:sp>
      <p:sp>
        <p:nvSpPr>
          <p:cNvPr id="5" name="TextBox 4"/>
          <p:cNvSpPr txBox="1"/>
          <p:nvPr userDrawn="1"/>
        </p:nvSpPr>
        <p:spPr>
          <a:xfrm>
            <a:off x="503548" y="268288"/>
            <a:ext cx="2031325" cy="369332"/>
          </a:xfrm>
          <a:prstGeom prst="rect">
            <a:avLst/>
          </a:prstGeom>
          <a:noFill/>
        </p:spPr>
        <p:txBody>
          <a:bodyPr wrap="none" rtlCol="0">
            <a:spAutoFit/>
          </a:bodyPr>
          <a:lstStyle/>
          <a:p>
            <a:r>
              <a:rPr lang="zh-CN" altLang="en-US" dirty="0">
                <a:solidFill>
                  <a:schemeClr val="bg1"/>
                </a:solidFill>
              </a:rPr>
              <a:t>单击此处添加标题</a:t>
            </a:r>
            <a:endParaRPr lang="zh-CN" altLang="en-US" dirty="0">
              <a:solidFill>
                <a:schemeClr val="bg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851"/>
            <a:ext cx="3008313" cy="871807"/>
          </a:xfrm>
        </p:spPr>
        <p:txBody>
          <a:bodyPr anchor="b"/>
          <a:lstStyle>
            <a:lvl1pPr algn="l">
              <a:defRPr sz="2000" b="1"/>
            </a:lvl1pPr>
          </a:lstStyle>
          <a:p>
            <a:r>
              <a:rPr lang="zh-CN" altLang="en-US"/>
              <a:t>单击此处编辑母版标题样式</a:t>
            </a:r>
            <a:endParaRPr lang="zh-CN" altLang="en-US"/>
          </a:p>
        </p:txBody>
      </p:sp>
      <p:sp>
        <p:nvSpPr>
          <p:cNvPr id="3" name="内容占位符 2"/>
          <p:cNvSpPr>
            <a:spLocks noGrp="1"/>
          </p:cNvSpPr>
          <p:nvPr>
            <p:ph idx="1"/>
          </p:nvPr>
        </p:nvSpPr>
        <p:spPr>
          <a:xfrm>
            <a:off x="3575050" y="204851"/>
            <a:ext cx="5111750" cy="439119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457201" y="1076658"/>
            <a:ext cx="3008313" cy="351938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9C6DAA0F-3FB0-4515-A502-A753DD032763}"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05C3A26-BBA4-483A-AD9D-155A2423D1A9}"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1561"/>
            <a:ext cx="5486400" cy="425185"/>
          </a:xfrm>
        </p:spPr>
        <p:txBody>
          <a:bodyPr anchor="b"/>
          <a:lstStyle>
            <a:lvl1pPr algn="l">
              <a:defRPr sz="20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1792288" y="459723"/>
            <a:ext cx="5486400" cy="308705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6746"/>
            <a:ext cx="5486400" cy="60383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9C6DAA0F-3FB0-4515-A502-A753DD032763}"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05C3A26-BBA4-483A-AD9D-155A2423D1A9}"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6042"/>
            <a:ext cx="8229600" cy="857515"/>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457200" y="1200521"/>
            <a:ext cx="8229600" cy="3395520"/>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457200" y="4768735"/>
            <a:ext cx="2133600" cy="273928"/>
          </a:xfrm>
          <a:prstGeom prst="rect">
            <a:avLst/>
          </a:prstGeom>
        </p:spPr>
        <p:txBody>
          <a:bodyPr vert="horz" lIns="91440" tIns="45720" rIns="91440" bIns="45720" rtlCol="0" anchor="ctr"/>
          <a:lstStyle>
            <a:lvl1pPr algn="l">
              <a:defRPr sz="1200">
                <a:solidFill>
                  <a:schemeClr val="tx1">
                    <a:tint val="75000"/>
                  </a:schemeClr>
                </a:solidFill>
              </a:defRPr>
            </a:lvl1pPr>
          </a:lstStyle>
          <a:p>
            <a:fld id="{9C6DAA0F-3FB0-4515-A502-A753DD032763}" type="datetimeFigureOut">
              <a:rPr lang="zh-CN" altLang="en-US" smtClean="0"/>
            </a:fld>
            <a:endParaRPr lang="zh-CN" altLang="en-US"/>
          </a:p>
        </p:txBody>
      </p:sp>
      <p:sp>
        <p:nvSpPr>
          <p:cNvPr id="5" name="页脚占位符 4"/>
          <p:cNvSpPr>
            <a:spLocks noGrp="1"/>
          </p:cNvSpPr>
          <p:nvPr>
            <p:ph type="ftr" sz="quarter" idx="3"/>
          </p:nvPr>
        </p:nvSpPr>
        <p:spPr>
          <a:xfrm>
            <a:off x="3124200" y="4768735"/>
            <a:ext cx="2895600" cy="273928"/>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8735"/>
            <a:ext cx="2133600" cy="273928"/>
          </a:xfrm>
          <a:prstGeom prst="rect">
            <a:avLst/>
          </a:prstGeom>
        </p:spPr>
        <p:txBody>
          <a:bodyPr vert="horz" lIns="91440" tIns="45720" rIns="91440" bIns="45720" rtlCol="0" anchor="ctr"/>
          <a:lstStyle>
            <a:lvl1pPr algn="r">
              <a:defRPr sz="1200">
                <a:solidFill>
                  <a:schemeClr val="tx1">
                    <a:tint val="75000"/>
                  </a:schemeClr>
                </a:solidFill>
              </a:defRPr>
            </a:lvl1pPr>
          </a:lstStyle>
          <a:p>
            <a:fld id="{E05C3A26-BBA4-483A-AD9D-155A2423D1A9}" type="slidenum">
              <a:rPr lang="zh-CN" altLang="en-US" smtClean="0"/>
            </a:fld>
            <a:endParaRPr lang="zh-CN" altLang="en-US"/>
          </a:p>
        </p:txBody>
      </p:sp>
      <p:pic>
        <p:nvPicPr>
          <p:cNvPr id="7" name="그림 1"/>
          <p:cNvPicPr>
            <a:picLocks noChangeAspect="1"/>
          </p:cNvPicPr>
          <p:nvPr userDrawn="1"/>
        </p:nvPicPr>
        <p:blipFill rotWithShape="1">
          <a:blip r:embed="rId12" cstate="print">
            <a:extLst>
              <a:ext uri="{28A0092B-C50C-407E-A947-70E740481C1C}">
                <a14:useLocalDpi xmlns:a14="http://schemas.microsoft.com/office/drawing/2010/main" val="0"/>
              </a:ext>
            </a:extLst>
          </a:blip>
          <a:srcRect/>
          <a:stretch>
            <a:fillRect/>
          </a:stretch>
        </p:blipFill>
        <p:spPr>
          <a:xfrm>
            <a:off x="0" y="1"/>
            <a:ext cx="9144000" cy="5143499"/>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1.xml"/><Relationship Id="rId4" Type="http://schemas.openxmlformats.org/officeDocument/2006/relationships/image" Target="../media/image5.png"/><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5" Type="http://schemas.openxmlformats.org/officeDocument/2006/relationships/notesSlide" Target="../notesSlides/notesSlide11.xml"/><Relationship Id="rId4" Type="http://schemas.openxmlformats.org/officeDocument/2006/relationships/slideLayout" Target="../slideLayouts/slideLayout7.xml"/><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image" Target="../media/image7.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13.xml"/><Relationship Id="rId3" Type="http://schemas.openxmlformats.org/officeDocument/2006/relationships/slideLayout" Target="../slideLayouts/slideLayout1.xml"/><Relationship Id="rId2" Type="http://schemas.openxmlformats.org/officeDocument/2006/relationships/image" Target="../media/image6.png"/><Relationship Id="rId1" Type="http://schemas.openxmlformats.org/officeDocument/2006/relationships/image" Target="../media/image2.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image" Target="../media/image10.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4" Type="http://schemas.openxmlformats.org/officeDocument/2006/relationships/notesSlide" Target="../notesSlides/notesSlide19.xml"/><Relationship Id="rId3" Type="http://schemas.openxmlformats.org/officeDocument/2006/relationships/slideLayout" Target="../slideLayouts/slideLayout1.xml"/><Relationship Id="rId2" Type="http://schemas.openxmlformats.org/officeDocument/2006/relationships/image" Target="../media/image6.png"/><Relationship Id="rId1"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6" Type="http://schemas.openxmlformats.org/officeDocument/2006/relationships/notesSlide" Target="../notesSlides/notesSlide25.xml"/><Relationship Id="rId5" Type="http://schemas.openxmlformats.org/officeDocument/2006/relationships/slideLayout" Target="../slideLayouts/slideLayout1.xml"/><Relationship Id="rId4" Type="http://schemas.openxmlformats.org/officeDocument/2006/relationships/image" Target="../media/image5.png"/><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image" Target="../media/image2.jpeg"/></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1.xml"/><Relationship Id="rId2" Type="http://schemas.openxmlformats.org/officeDocument/2006/relationships/image" Target="../media/image6.png"/><Relationship Id="rId1" Type="http://schemas.openxmlformats.org/officeDocument/2006/relationships/image" Target="../media/image2.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1.xml"/><Relationship Id="rId2" Type="http://schemas.openxmlformats.org/officeDocument/2006/relationships/image" Target="../media/image6.png"/><Relationship Id="rId1" Type="http://schemas.openxmlformats.org/officeDocument/2006/relationships/image" Target="../media/image2.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图文框 3"/>
          <p:cNvSpPr/>
          <p:nvPr/>
        </p:nvSpPr>
        <p:spPr>
          <a:xfrm>
            <a:off x="0" y="0"/>
            <a:ext cx="9144000" cy="5145088"/>
          </a:xfrm>
          <a:prstGeom prst="frame">
            <a:avLst>
              <a:gd name="adj1" fmla="val 3060"/>
            </a:avLst>
          </a:prstGeom>
          <a:blipFill dpi="0" rotWithShape="1">
            <a:blip r:embed="rId1" cstate="print"/>
            <a:srcRect/>
            <a:tile tx="0" ty="0" sx="100000" sy="100000" flip="none" algn="tl"/>
          </a:blipFill>
          <a:ln>
            <a:noFill/>
          </a:ln>
          <a:effectLst>
            <a:innerShdw blurRad="127000">
              <a:schemeClr val="bg2">
                <a:lumMod val="75000"/>
              </a:schemeClr>
            </a:innerShdw>
          </a:effectLst>
          <a:scene3d>
            <a:camera prst="orthographicFront"/>
            <a:lightRig rig="threePt" dir="t"/>
          </a:scene3d>
          <a:sp3d prstMaterial="dkEdge">
            <a:bevelT prst="angle"/>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tx1"/>
              </a:solidFill>
            </a:endParaRPr>
          </a:p>
        </p:txBody>
      </p:sp>
      <p:pic>
        <p:nvPicPr>
          <p:cNvPr id="1026" name="Picture 2" descr="D:\1\f1ecc6b97ff43dfbb839f315a973519b.png"/>
          <p:cNvPicPr>
            <a:picLocks noChangeAspect="1" noChangeArrowheads="1"/>
          </p:cNvPicPr>
          <p:nvPr/>
        </p:nvPicPr>
        <p:blipFill>
          <a:blip r:embed="rId2" cstate="print"/>
          <a:srcRect t="17739" r="32900"/>
          <a:stretch>
            <a:fillRect/>
          </a:stretch>
        </p:blipFill>
        <p:spPr bwMode="auto">
          <a:xfrm>
            <a:off x="6156176" y="-127756"/>
            <a:ext cx="3132348" cy="3840088"/>
          </a:xfrm>
          <a:prstGeom prst="rect">
            <a:avLst/>
          </a:prstGeom>
          <a:noFill/>
        </p:spPr>
      </p:pic>
      <p:pic>
        <p:nvPicPr>
          <p:cNvPr id="17" name="图片 16"/>
          <p:cNvPicPr>
            <a:picLocks noChangeAspect="1"/>
          </p:cNvPicPr>
          <p:nvPr/>
        </p:nvPicPr>
        <p:blipFill>
          <a:blip r:embed="rId3" cstate="print"/>
          <a:srcRect/>
          <a:stretch>
            <a:fillRect/>
          </a:stretch>
        </p:blipFill>
        <p:spPr bwMode="auto">
          <a:xfrm rot="6676967">
            <a:off x="203717" y="2381380"/>
            <a:ext cx="919308" cy="633107"/>
          </a:xfrm>
          <a:prstGeom prst="rect">
            <a:avLst/>
          </a:prstGeom>
          <a:noFill/>
          <a:ln w="9525">
            <a:noFill/>
            <a:miter lim="800000"/>
            <a:headEnd/>
            <a:tailEnd/>
          </a:ln>
        </p:spPr>
      </p:pic>
      <p:pic>
        <p:nvPicPr>
          <p:cNvPr id="64" name="图片 63"/>
          <p:cNvPicPr>
            <a:picLocks noChangeAspect="1"/>
          </p:cNvPicPr>
          <p:nvPr/>
        </p:nvPicPr>
        <p:blipFill>
          <a:blip r:embed="rId3" cstate="print"/>
          <a:srcRect/>
          <a:stretch>
            <a:fillRect/>
          </a:stretch>
        </p:blipFill>
        <p:spPr bwMode="auto">
          <a:xfrm>
            <a:off x="1079612" y="1456420"/>
            <a:ext cx="504825" cy="347662"/>
          </a:xfrm>
          <a:prstGeom prst="rect">
            <a:avLst/>
          </a:prstGeom>
          <a:noFill/>
          <a:ln w="9525">
            <a:noFill/>
            <a:miter lim="800000"/>
            <a:headEnd/>
            <a:tailEnd/>
          </a:ln>
        </p:spPr>
      </p:pic>
      <p:sp>
        <p:nvSpPr>
          <p:cNvPr id="68" name="Rectangle 40"/>
          <p:cNvSpPr>
            <a:spLocks noChangeArrowheads="1"/>
          </p:cNvSpPr>
          <p:nvPr/>
        </p:nvSpPr>
        <p:spPr bwMode="auto">
          <a:xfrm>
            <a:off x="2339752" y="2717140"/>
            <a:ext cx="475252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spAutoFit/>
          </a:bodyPr>
          <a:lstStyle>
            <a:lvl1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2pPr>
            <a:lvl3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3pPr>
            <a:lvl4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4pPr>
            <a:lvl5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5pPr>
            <a:lvl6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6pPr>
            <a:lvl7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7pPr>
            <a:lvl8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8pPr>
            <a:lvl9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9pPr>
          </a:lstStyle>
          <a:p>
            <a:r>
              <a:rPr lang="zh-CN" altLang="en-US" sz="1400" spc="300" dirty="0">
                <a:solidFill>
                  <a:schemeClr val="accent3"/>
                </a:solidFill>
                <a:latin typeface="微软雅黑" panose="020B0503020204020204" pitchFamily="34" charset="-122"/>
                <a:ea typeface="微软雅黑" panose="020B0503020204020204" pitchFamily="34" charset="-122"/>
              </a:rPr>
              <a:t>适用于工作总结 工作计划 教师说课 培训 演讲等</a:t>
            </a:r>
            <a:endParaRPr lang="zh-CN" altLang="en-US" sz="1400" spc="300" dirty="0">
              <a:solidFill>
                <a:schemeClr val="accent3"/>
              </a:solidFill>
              <a:latin typeface="微软雅黑" panose="020B0503020204020204" pitchFamily="34" charset="-122"/>
              <a:ea typeface="微软雅黑" panose="020B0503020204020204" pitchFamily="34" charset="-122"/>
            </a:endParaRPr>
          </a:p>
        </p:txBody>
      </p:sp>
      <p:sp>
        <p:nvSpPr>
          <p:cNvPr id="69" name="Rectangle 40"/>
          <p:cNvSpPr>
            <a:spLocks noChangeArrowheads="1"/>
          </p:cNvSpPr>
          <p:nvPr/>
        </p:nvSpPr>
        <p:spPr bwMode="auto">
          <a:xfrm>
            <a:off x="2645779" y="1493004"/>
            <a:ext cx="344005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spAutoFit/>
          </a:bodyPr>
          <a:lstStyle>
            <a:lvl1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2pPr>
            <a:lvl3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3pPr>
            <a:lvl4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4pPr>
            <a:lvl5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5pPr>
            <a:lvl6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6pPr>
            <a:lvl7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7pPr>
            <a:lvl8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8pPr>
            <a:lvl9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9pPr>
          </a:lstStyle>
          <a:p>
            <a:pPr algn="r">
              <a:defRPr/>
            </a:pPr>
            <a:r>
              <a:rPr lang="zh-CN" alt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单击此处输入所在机构学校公司名称</a:t>
            </a:r>
            <a:endParaRPr lang="zh-CN" alt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0" name="圆角矩形 69"/>
          <p:cNvSpPr/>
          <p:nvPr/>
        </p:nvSpPr>
        <p:spPr>
          <a:xfrm>
            <a:off x="3167844" y="3278284"/>
            <a:ext cx="1317567" cy="257572"/>
          </a:xfrm>
          <a:prstGeom prst="roundRect">
            <a:avLst>
              <a:gd name="adj" fmla="val 50000"/>
            </a:avLst>
          </a:prstGeom>
          <a:blipFill dpi="0" rotWithShape="1">
            <a:blip r:embed="rId4" cstate="print">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50" b="1" dirty="0">
                <a:solidFill>
                  <a:schemeClr val="tx1"/>
                </a:solidFill>
                <a:latin typeface="微软雅黑" panose="020B0503020204020204" pitchFamily="34" charset="-122"/>
                <a:ea typeface="微软雅黑" panose="020B0503020204020204" pitchFamily="34" charset="-122"/>
              </a:rPr>
              <a:t>汇报人：</a:t>
            </a:r>
            <a:r>
              <a:rPr lang="en-US" altLang="zh-CN" sz="1050" b="1" dirty="0">
                <a:solidFill>
                  <a:schemeClr val="tx1"/>
                </a:solidFill>
                <a:latin typeface="微软雅黑" panose="020B0503020204020204" pitchFamily="34" charset="-122"/>
                <a:ea typeface="微软雅黑" panose="020B0503020204020204" pitchFamily="34" charset="-122"/>
              </a:rPr>
              <a:t>XXX</a:t>
            </a:r>
            <a:endParaRPr lang="zh-CN" altLang="en-US" sz="1050" b="1" dirty="0">
              <a:solidFill>
                <a:schemeClr val="tx1"/>
              </a:solidFill>
              <a:latin typeface="微软雅黑" panose="020B0503020204020204" pitchFamily="34" charset="-122"/>
              <a:ea typeface="微软雅黑" panose="020B0503020204020204" pitchFamily="34" charset="-122"/>
            </a:endParaRPr>
          </a:p>
        </p:txBody>
      </p:sp>
      <p:sp>
        <p:nvSpPr>
          <p:cNvPr id="71" name="圆角矩形 70"/>
          <p:cNvSpPr/>
          <p:nvPr/>
        </p:nvSpPr>
        <p:spPr>
          <a:xfrm>
            <a:off x="4725844" y="3287080"/>
            <a:ext cx="1106296" cy="257572"/>
          </a:xfrm>
          <a:prstGeom prst="roundRect">
            <a:avLst>
              <a:gd name="adj" fmla="val 50000"/>
            </a:avLst>
          </a:prstGeom>
          <a:noFill/>
          <a:ln w="63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50" dirty="0">
                <a:solidFill>
                  <a:schemeClr val="bg1"/>
                </a:solidFill>
                <a:latin typeface="微软雅黑" panose="020B0503020204020204" pitchFamily="34" charset="-122"/>
                <a:ea typeface="微软雅黑" panose="020B0503020204020204" pitchFamily="34" charset="-122"/>
              </a:rPr>
              <a:t>时间：</a:t>
            </a:r>
            <a:r>
              <a:rPr lang="en-US" altLang="zh-CN" sz="1050" dirty="0">
                <a:solidFill>
                  <a:schemeClr val="bg1"/>
                </a:solidFill>
                <a:latin typeface="微软雅黑" panose="020B0503020204020204" pitchFamily="34" charset="-122"/>
                <a:ea typeface="微软雅黑" panose="020B0503020204020204" pitchFamily="34" charset="-122"/>
              </a:rPr>
              <a:t>xxx</a:t>
            </a:r>
            <a:endParaRPr lang="zh-CN" altLang="en-US" sz="1050" dirty="0">
              <a:solidFill>
                <a:schemeClr val="bg1"/>
              </a:solidFill>
              <a:latin typeface="微软雅黑" panose="020B0503020204020204" pitchFamily="34" charset="-122"/>
              <a:ea typeface="微软雅黑" panose="020B0503020204020204" pitchFamily="34" charset="-122"/>
            </a:endParaRPr>
          </a:p>
        </p:txBody>
      </p:sp>
      <p:sp>
        <p:nvSpPr>
          <p:cNvPr id="72" name="TextBox 71"/>
          <p:cNvSpPr txBox="1"/>
          <p:nvPr/>
        </p:nvSpPr>
        <p:spPr>
          <a:xfrm>
            <a:off x="1789521" y="1803103"/>
            <a:ext cx="5770811" cy="769441"/>
          </a:xfrm>
          <a:prstGeom prst="rect">
            <a:avLst/>
          </a:prstGeom>
          <a:noFill/>
        </p:spPr>
        <p:txBody>
          <a:bodyPr wrap="none" rtlCol="0">
            <a:spAutoFit/>
          </a:bodyPr>
          <a:lstStyle/>
          <a:p>
            <a:pPr algn="ctr"/>
            <a:r>
              <a:rPr lang="zh-CN" altLang="en-US" sz="4400" spc="160" dirty="0">
                <a:solidFill>
                  <a:schemeClr val="bg1"/>
                </a:solidFill>
                <a:latin typeface="方正正大黑简体" panose="02000000000000000000" pitchFamily="2" charset="-122"/>
                <a:ea typeface="方正正大黑简体" panose="02000000000000000000" pitchFamily="2" charset="-122"/>
              </a:rPr>
              <a:t>清新文艺通用</a:t>
            </a:r>
            <a:r>
              <a:rPr lang="en-US" altLang="zh-CN" sz="4400" spc="160" dirty="0">
                <a:solidFill>
                  <a:schemeClr val="bg1"/>
                </a:solidFill>
                <a:latin typeface="方正正大黑简体" panose="02000000000000000000" pitchFamily="2" charset="-122"/>
                <a:ea typeface="方正正大黑简体" panose="02000000000000000000" pitchFamily="2" charset="-122"/>
              </a:rPr>
              <a:t>PPT</a:t>
            </a:r>
            <a:r>
              <a:rPr lang="zh-CN" altLang="en-US" sz="4400" spc="160" dirty="0">
                <a:solidFill>
                  <a:schemeClr val="bg1"/>
                </a:solidFill>
                <a:latin typeface="方正正大黑简体" panose="02000000000000000000" pitchFamily="2" charset="-122"/>
                <a:ea typeface="方正正大黑简体" panose="02000000000000000000" pitchFamily="2" charset="-122"/>
              </a:rPr>
              <a:t>模板</a:t>
            </a:r>
            <a:endParaRPr lang="zh-CN" altLang="en-US" sz="4400" spc="160" dirty="0">
              <a:solidFill>
                <a:schemeClr val="bg1"/>
              </a:solidFill>
              <a:latin typeface="方正正大黑简体" panose="02000000000000000000" pitchFamily="2" charset="-122"/>
              <a:ea typeface="方正正大黑简体" panose="02000000000000000000" pitchFamily="2" charset="-122"/>
            </a:endParaRPr>
          </a:p>
        </p:txBody>
      </p:sp>
    </p:spTree>
  </p:cSld>
  <p:clrMapOvr>
    <a:masterClrMapping/>
  </p:clrMapOvr>
  <p:transition advClick="0" advTm="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par>
                                <p:cTn id="10" presetID="2" presetClass="entr" presetSubtype="8" fill="hold" nodeType="with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additive="base">
                                        <p:cTn id="12" dur="350" fill="hold"/>
                                        <p:tgtEl>
                                          <p:spTgt spid="17"/>
                                        </p:tgtEl>
                                        <p:attrNameLst>
                                          <p:attrName>ppt_x</p:attrName>
                                        </p:attrNameLst>
                                      </p:cBhvr>
                                      <p:tavLst>
                                        <p:tav tm="0">
                                          <p:val>
                                            <p:strVal val="0-#ppt_w/2"/>
                                          </p:val>
                                        </p:tav>
                                        <p:tav tm="100000">
                                          <p:val>
                                            <p:strVal val="#ppt_x"/>
                                          </p:val>
                                        </p:tav>
                                      </p:tavLst>
                                    </p:anim>
                                    <p:anim calcmode="lin" valueType="num">
                                      <p:cBhvr additive="base">
                                        <p:cTn id="13" dur="350" fill="hold"/>
                                        <p:tgtEl>
                                          <p:spTgt spid="17"/>
                                        </p:tgtEl>
                                        <p:attrNameLst>
                                          <p:attrName>ppt_y</p:attrName>
                                        </p:attrNameLst>
                                      </p:cBhvr>
                                      <p:tavLst>
                                        <p:tav tm="0">
                                          <p:val>
                                            <p:strVal val="#ppt_y"/>
                                          </p:val>
                                        </p:tav>
                                        <p:tav tm="100000">
                                          <p:val>
                                            <p:strVal val="#ppt_y"/>
                                          </p:val>
                                        </p:tav>
                                      </p:tavLst>
                                    </p:anim>
                                  </p:childTnLst>
                                </p:cTn>
                              </p:par>
                              <p:par>
                                <p:cTn id="14" presetID="2" presetClass="entr" presetSubtype="8" fill="hold" nodeType="withEffect">
                                  <p:stCondLst>
                                    <p:cond delay="85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350" fill="hold"/>
                                        <p:tgtEl>
                                          <p:spTgt spid="64"/>
                                        </p:tgtEl>
                                        <p:attrNameLst>
                                          <p:attrName>ppt_x</p:attrName>
                                        </p:attrNameLst>
                                      </p:cBhvr>
                                      <p:tavLst>
                                        <p:tav tm="0">
                                          <p:val>
                                            <p:strVal val="0-#ppt_w/2"/>
                                          </p:val>
                                        </p:tav>
                                        <p:tav tm="100000">
                                          <p:val>
                                            <p:strVal val="#ppt_x"/>
                                          </p:val>
                                        </p:tav>
                                      </p:tavLst>
                                    </p:anim>
                                    <p:anim calcmode="lin" valueType="num">
                                      <p:cBhvr additive="base">
                                        <p:cTn id="17" dur="350" fill="hold"/>
                                        <p:tgtEl>
                                          <p:spTgt spid="64"/>
                                        </p:tgtEl>
                                        <p:attrNameLst>
                                          <p:attrName>ppt_y</p:attrName>
                                        </p:attrNameLst>
                                      </p:cBhvr>
                                      <p:tavLst>
                                        <p:tav tm="0">
                                          <p:val>
                                            <p:strVal val="#ppt_y"/>
                                          </p:val>
                                        </p:tav>
                                        <p:tav tm="100000">
                                          <p:val>
                                            <p:strVal val="#ppt_y"/>
                                          </p:val>
                                        </p:tav>
                                      </p:tavLst>
                                    </p:anim>
                                  </p:childTnLst>
                                </p:cTn>
                              </p:par>
                              <p:par>
                                <p:cTn id="18" presetID="31" presetClass="entr" presetSubtype="0" fill="hold" grpId="0" nodeType="withEffect">
                                  <p:stCondLst>
                                    <p:cond delay="0"/>
                                  </p:stCondLst>
                                  <p:iterate type="lt">
                                    <p:tmPct val="5000"/>
                                  </p:iterate>
                                  <p:childTnLst>
                                    <p:set>
                                      <p:cBhvr>
                                        <p:cTn id="19" dur="1" fill="hold">
                                          <p:stCondLst>
                                            <p:cond delay="0"/>
                                          </p:stCondLst>
                                        </p:cTn>
                                        <p:tgtEl>
                                          <p:spTgt spid="69"/>
                                        </p:tgtEl>
                                        <p:attrNameLst>
                                          <p:attrName>style.visibility</p:attrName>
                                        </p:attrNameLst>
                                      </p:cBhvr>
                                      <p:to>
                                        <p:strVal val="visible"/>
                                      </p:to>
                                    </p:set>
                                    <p:anim calcmode="lin" valueType="num">
                                      <p:cBhvr>
                                        <p:cTn id="20" dur="500" fill="hold"/>
                                        <p:tgtEl>
                                          <p:spTgt spid="69"/>
                                        </p:tgtEl>
                                        <p:attrNameLst>
                                          <p:attrName>ppt_w</p:attrName>
                                        </p:attrNameLst>
                                      </p:cBhvr>
                                      <p:tavLst>
                                        <p:tav tm="0">
                                          <p:val>
                                            <p:fltVal val="0"/>
                                          </p:val>
                                        </p:tav>
                                        <p:tav tm="100000">
                                          <p:val>
                                            <p:strVal val="#ppt_w"/>
                                          </p:val>
                                        </p:tav>
                                      </p:tavLst>
                                    </p:anim>
                                    <p:anim calcmode="lin" valueType="num">
                                      <p:cBhvr>
                                        <p:cTn id="21" dur="500" fill="hold"/>
                                        <p:tgtEl>
                                          <p:spTgt spid="69"/>
                                        </p:tgtEl>
                                        <p:attrNameLst>
                                          <p:attrName>ppt_h</p:attrName>
                                        </p:attrNameLst>
                                      </p:cBhvr>
                                      <p:tavLst>
                                        <p:tav tm="0">
                                          <p:val>
                                            <p:fltVal val="0"/>
                                          </p:val>
                                        </p:tav>
                                        <p:tav tm="100000">
                                          <p:val>
                                            <p:strVal val="#ppt_h"/>
                                          </p:val>
                                        </p:tav>
                                      </p:tavLst>
                                    </p:anim>
                                    <p:anim calcmode="lin" valueType="num">
                                      <p:cBhvr>
                                        <p:cTn id="22" dur="500" fill="hold"/>
                                        <p:tgtEl>
                                          <p:spTgt spid="69"/>
                                        </p:tgtEl>
                                        <p:attrNameLst>
                                          <p:attrName>style.rotation</p:attrName>
                                        </p:attrNameLst>
                                      </p:cBhvr>
                                      <p:tavLst>
                                        <p:tav tm="0">
                                          <p:val>
                                            <p:fltVal val="90"/>
                                          </p:val>
                                        </p:tav>
                                        <p:tav tm="100000">
                                          <p:val>
                                            <p:fltVal val="0"/>
                                          </p:val>
                                        </p:tav>
                                      </p:tavLst>
                                    </p:anim>
                                    <p:animEffect transition="in" filter="fade">
                                      <p:cBhvr>
                                        <p:cTn id="23" dur="500"/>
                                        <p:tgtEl>
                                          <p:spTgt spid="69"/>
                                        </p:tgtEl>
                                      </p:cBhvr>
                                    </p:animEffect>
                                  </p:childTnLst>
                                </p:cTn>
                              </p:par>
                              <p:par>
                                <p:cTn id="24" presetID="23" presetClass="entr" presetSubtype="528" fill="hold" grpId="0" nodeType="withEffect">
                                  <p:stCondLst>
                                    <p:cond delay="500"/>
                                  </p:stCondLst>
                                  <p:iterate type="lt">
                                    <p:tmPct val="15000"/>
                                  </p:iterate>
                                  <p:childTnLst>
                                    <p:set>
                                      <p:cBhvr>
                                        <p:cTn id="25" dur="1" fill="hold">
                                          <p:stCondLst>
                                            <p:cond delay="0"/>
                                          </p:stCondLst>
                                        </p:cTn>
                                        <p:tgtEl>
                                          <p:spTgt spid="72"/>
                                        </p:tgtEl>
                                        <p:attrNameLst>
                                          <p:attrName>style.visibility</p:attrName>
                                        </p:attrNameLst>
                                      </p:cBhvr>
                                      <p:to>
                                        <p:strVal val="visible"/>
                                      </p:to>
                                    </p:set>
                                    <p:anim calcmode="lin" valueType="num">
                                      <p:cBhvr>
                                        <p:cTn id="26" dur="500" fill="hold"/>
                                        <p:tgtEl>
                                          <p:spTgt spid="72"/>
                                        </p:tgtEl>
                                        <p:attrNameLst>
                                          <p:attrName>ppt_w</p:attrName>
                                        </p:attrNameLst>
                                      </p:cBhvr>
                                      <p:tavLst>
                                        <p:tav tm="0">
                                          <p:val>
                                            <p:fltVal val="0"/>
                                          </p:val>
                                        </p:tav>
                                        <p:tav tm="100000">
                                          <p:val>
                                            <p:strVal val="#ppt_w"/>
                                          </p:val>
                                        </p:tav>
                                      </p:tavLst>
                                    </p:anim>
                                    <p:anim calcmode="lin" valueType="num">
                                      <p:cBhvr>
                                        <p:cTn id="27" dur="500" fill="hold"/>
                                        <p:tgtEl>
                                          <p:spTgt spid="72"/>
                                        </p:tgtEl>
                                        <p:attrNameLst>
                                          <p:attrName>ppt_h</p:attrName>
                                        </p:attrNameLst>
                                      </p:cBhvr>
                                      <p:tavLst>
                                        <p:tav tm="0">
                                          <p:val>
                                            <p:fltVal val="0"/>
                                          </p:val>
                                        </p:tav>
                                        <p:tav tm="100000">
                                          <p:val>
                                            <p:strVal val="#ppt_h"/>
                                          </p:val>
                                        </p:tav>
                                      </p:tavLst>
                                    </p:anim>
                                    <p:anim calcmode="lin" valueType="num">
                                      <p:cBhvr>
                                        <p:cTn id="28" dur="500" fill="hold"/>
                                        <p:tgtEl>
                                          <p:spTgt spid="72"/>
                                        </p:tgtEl>
                                        <p:attrNameLst>
                                          <p:attrName>ppt_x</p:attrName>
                                        </p:attrNameLst>
                                      </p:cBhvr>
                                      <p:tavLst>
                                        <p:tav tm="0">
                                          <p:val>
                                            <p:fltVal val="0.5"/>
                                          </p:val>
                                        </p:tav>
                                        <p:tav tm="100000">
                                          <p:val>
                                            <p:strVal val="#ppt_x"/>
                                          </p:val>
                                        </p:tav>
                                      </p:tavLst>
                                    </p:anim>
                                    <p:anim calcmode="lin" valueType="num">
                                      <p:cBhvr>
                                        <p:cTn id="29" dur="500" fill="hold"/>
                                        <p:tgtEl>
                                          <p:spTgt spid="72"/>
                                        </p:tgtEl>
                                        <p:attrNameLst>
                                          <p:attrName>ppt_y</p:attrName>
                                        </p:attrNameLst>
                                      </p:cBhvr>
                                      <p:tavLst>
                                        <p:tav tm="0">
                                          <p:val>
                                            <p:fltVal val="0.5"/>
                                          </p:val>
                                        </p:tav>
                                        <p:tav tm="100000">
                                          <p:val>
                                            <p:strVal val="#ppt_y"/>
                                          </p:val>
                                        </p:tav>
                                      </p:tavLst>
                                    </p:anim>
                                  </p:childTnLst>
                                </p:cTn>
                              </p:par>
                            </p:childTnLst>
                          </p:cTn>
                        </p:par>
                        <p:par>
                          <p:cTn id="30" fill="hold">
                            <p:stCondLst>
                              <p:cond delay="0"/>
                            </p:stCondLst>
                            <p:childTnLst>
                              <p:par>
                                <p:cTn id="31" presetID="2" presetClass="entr" presetSubtype="8" fill="hold" grpId="0" nodeType="afterEffect">
                                  <p:stCondLst>
                                    <p:cond delay="0"/>
                                  </p:stCondLst>
                                  <p:childTnLst>
                                    <p:set>
                                      <p:cBhvr>
                                        <p:cTn id="32" dur="1" fill="hold">
                                          <p:stCondLst>
                                            <p:cond delay="0"/>
                                          </p:stCondLst>
                                        </p:cTn>
                                        <p:tgtEl>
                                          <p:spTgt spid="68"/>
                                        </p:tgtEl>
                                        <p:attrNameLst>
                                          <p:attrName>style.visibility</p:attrName>
                                        </p:attrNameLst>
                                      </p:cBhvr>
                                      <p:to>
                                        <p:strVal val="visible"/>
                                      </p:to>
                                    </p:set>
                                    <p:anim calcmode="lin" valueType="num">
                                      <p:cBhvr additive="base">
                                        <p:cTn id="33" dur="800" fill="hold"/>
                                        <p:tgtEl>
                                          <p:spTgt spid="68"/>
                                        </p:tgtEl>
                                        <p:attrNameLst>
                                          <p:attrName>ppt_x</p:attrName>
                                        </p:attrNameLst>
                                      </p:cBhvr>
                                      <p:tavLst>
                                        <p:tav tm="0">
                                          <p:val>
                                            <p:strVal val="0-#ppt_w/2"/>
                                          </p:val>
                                        </p:tav>
                                        <p:tav tm="100000">
                                          <p:val>
                                            <p:strVal val="#ppt_x"/>
                                          </p:val>
                                        </p:tav>
                                      </p:tavLst>
                                    </p:anim>
                                    <p:anim calcmode="lin" valueType="num">
                                      <p:cBhvr additive="base">
                                        <p:cTn id="34" dur="800" fill="hold"/>
                                        <p:tgtEl>
                                          <p:spTgt spid="68"/>
                                        </p:tgtEl>
                                        <p:attrNameLst>
                                          <p:attrName>ppt_y</p:attrName>
                                        </p:attrNameLst>
                                      </p:cBhvr>
                                      <p:tavLst>
                                        <p:tav tm="0">
                                          <p:val>
                                            <p:strVal val="#ppt_y"/>
                                          </p:val>
                                        </p:tav>
                                        <p:tav tm="100000">
                                          <p:val>
                                            <p:strVal val="#ppt_y"/>
                                          </p:val>
                                        </p:tav>
                                      </p:tavLst>
                                    </p:anim>
                                  </p:childTnLst>
                                </p:cTn>
                              </p:par>
                            </p:childTnLst>
                          </p:cTn>
                        </p:par>
                        <p:par>
                          <p:cTn id="35" fill="hold">
                            <p:stCondLst>
                              <p:cond delay="1000"/>
                            </p:stCondLst>
                            <p:childTnLst>
                              <p:par>
                                <p:cTn id="36" presetID="2" presetClass="entr" presetSubtype="4" fill="hold" grpId="0" nodeType="afterEffect">
                                  <p:stCondLst>
                                    <p:cond delay="0"/>
                                  </p:stCondLst>
                                  <p:childTnLst>
                                    <p:set>
                                      <p:cBhvr>
                                        <p:cTn id="37" dur="1" fill="hold">
                                          <p:stCondLst>
                                            <p:cond delay="0"/>
                                          </p:stCondLst>
                                        </p:cTn>
                                        <p:tgtEl>
                                          <p:spTgt spid="70"/>
                                        </p:tgtEl>
                                        <p:attrNameLst>
                                          <p:attrName>style.visibility</p:attrName>
                                        </p:attrNameLst>
                                      </p:cBhvr>
                                      <p:to>
                                        <p:strVal val="visible"/>
                                      </p:to>
                                    </p:set>
                                    <p:anim calcmode="lin" valueType="num">
                                      <p:cBhvr additive="base">
                                        <p:cTn id="38" dur="600" fill="hold"/>
                                        <p:tgtEl>
                                          <p:spTgt spid="70"/>
                                        </p:tgtEl>
                                        <p:attrNameLst>
                                          <p:attrName>ppt_x</p:attrName>
                                        </p:attrNameLst>
                                      </p:cBhvr>
                                      <p:tavLst>
                                        <p:tav tm="0">
                                          <p:val>
                                            <p:strVal val="#ppt_x"/>
                                          </p:val>
                                        </p:tav>
                                        <p:tav tm="100000">
                                          <p:val>
                                            <p:strVal val="#ppt_x"/>
                                          </p:val>
                                        </p:tav>
                                      </p:tavLst>
                                    </p:anim>
                                    <p:anim calcmode="lin" valueType="num">
                                      <p:cBhvr additive="base">
                                        <p:cTn id="39" dur="600" fill="hold"/>
                                        <p:tgtEl>
                                          <p:spTgt spid="70"/>
                                        </p:tgtEl>
                                        <p:attrNameLst>
                                          <p:attrName>ppt_y</p:attrName>
                                        </p:attrNameLst>
                                      </p:cBhvr>
                                      <p:tavLst>
                                        <p:tav tm="0">
                                          <p:val>
                                            <p:strVal val="1+#ppt_h/2"/>
                                          </p:val>
                                        </p:tav>
                                        <p:tav tm="100000">
                                          <p:val>
                                            <p:strVal val="#ppt_y"/>
                                          </p:val>
                                        </p:tav>
                                      </p:tavLst>
                                    </p:anim>
                                  </p:childTnLst>
                                </p:cTn>
                              </p:par>
                            </p:childTnLst>
                          </p:cTn>
                        </p:par>
                        <p:par>
                          <p:cTn id="40" fill="hold">
                            <p:stCondLst>
                              <p:cond delay="2000"/>
                            </p:stCondLst>
                            <p:childTnLst>
                              <p:par>
                                <p:cTn id="41" presetID="2" presetClass="entr" presetSubtype="4" fill="hold" grpId="0" nodeType="afterEffect">
                                  <p:stCondLst>
                                    <p:cond delay="0"/>
                                  </p:stCondLst>
                                  <p:childTnLst>
                                    <p:set>
                                      <p:cBhvr>
                                        <p:cTn id="42" dur="1" fill="hold">
                                          <p:stCondLst>
                                            <p:cond delay="0"/>
                                          </p:stCondLst>
                                        </p:cTn>
                                        <p:tgtEl>
                                          <p:spTgt spid="71"/>
                                        </p:tgtEl>
                                        <p:attrNameLst>
                                          <p:attrName>style.visibility</p:attrName>
                                        </p:attrNameLst>
                                      </p:cBhvr>
                                      <p:to>
                                        <p:strVal val="visible"/>
                                      </p:to>
                                    </p:set>
                                    <p:anim calcmode="lin" valueType="num">
                                      <p:cBhvr additive="base">
                                        <p:cTn id="43" dur="600" fill="hold"/>
                                        <p:tgtEl>
                                          <p:spTgt spid="71"/>
                                        </p:tgtEl>
                                        <p:attrNameLst>
                                          <p:attrName>ppt_x</p:attrName>
                                        </p:attrNameLst>
                                      </p:cBhvr>
                                      <p:tavLst>
                                        <p:tav tm="0">
                                          <p:val>
                                            <p:strVal val="#ppt_x"/>
                                          </p:val>
                                        </p:tav>
                                        <p:tav tm="100000">
                                          <p:val>
                                            <p:strVal val="#ppt_x"/>
                                          </p:val>
                                        </p:tav>
                                      </p:tavLst>
                                    </p:anim>
                                    <p:anim calcmode="lin" valueType="num">
                                      <p:cBhvr additive="base">
                                        <p:cTn id="44" dur="600" fill="hold"/>
                                        <p:tgtEl>
                                          <p:spTgt spid="7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0" grpId="0" animBg="1"/>
      <p:bldP spid="71" grpId="0" animBg="1"/>
      <p:bldP spid="7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Rectangle 89"/>
          <p:cNvSpPr/>
          <p:nvPr/>
        </p:nvSpPr>
        <p:spPr>
          <a:xfrm>
            <a:off x="828679" y="3315724"/>
            <a:ext cx="2666854" cy="7622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rtlCol="0" anchor="ctr"/>
          <a:lstStyle/>
          <a:p>
            <a:pPr algn="ctr">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2" name="Group 137"/>
          <p:cNvGrpSpPr/>
          <p:nvPr/>
        </p:nvGrpSpPr>
        <p:grpSpPr>
          <a:xfrm>
            <a:off x="1068251" y="1638807"/>
            <a:ext cx="214299" cy="1648330"/>
            <a:chOff x="1074408" y="1485901"/>
            <a:chExt cx="214311" cy="1647821"/>
          </a:xfrm>
          <a:solidFill>
            <a:schemeClr val="bg1">
              <a:alpha val="55000"/>
            </a:schemeClr>
          </a:solidFill>
        </p:grpSpPr>
        <p:cxnSp>
          <p:nvCxnSpPr>
            <p:cNvPr id="91" name="Straight Connector 90"/>
            <p:cNvCxnSpPr/>
            <p:nvPr/>
          </p:nvCxnSpPr>
          <p:spPr>
            <a:xfrm rot="16200000" flipV="1">
              <a:off x="359569" y="2302205"/>
              <a:ext cx="1638299" cy="5691"/>
            </a:xfrm>
            <a:prstGeom prst="line">
              <a:avLst/>
            </a:prstGeom>
            <a:grpFill/>
            <a:ln w="12700">
              <a:solidFill>
                <a:schemeClr val="bg1"/>
              </a:solidFill>
              <a:prstDash val="sysDot"/>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95" name="Rounded Rectangle 94"/>
            <p:cNvSpPr/>
            <p:nvPr/>
          </p:nvSpPr>
          <p:spPr>
            <a:xfrm>
              <a:off x="1074408" y="2190750"/>
              <a:ext cx="214311" cy="942972"/>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 name="Group 138"/>
          <p:cNvGrpSpPr/>
          <p:nvPr/>
        </p:nvGrpSpPr>
        <p:grpSpPr>
          <a:xfrm>
            <a:off x="1447707" y="1638807"/>
            <a:ext cx="214299" cy="1648330"/>
            <a:chOff x="1447800" y="1485901"/>
            <a:chExt cx="214311" cy="1647821"/>
          </a:xfrm>
          <a:solidFill>
            <a:schemeClr val="bg1">
              <a:alpha val="55000"/>
            </a:schemeClr>
          </a:solidFill>
        </p:grpSpPr>
        <p:cxnSp>
          <p:nvCxnSpPr>
            <p:cNvPr id="98" name="Straight Connector 97"/>
            <p:cNvCxnSpPr/>
            <p:nvPr/>
          </p:nvCxnSpPr>
          <p:spPr>
            <a:xfrm rot="16200000" flipV="1">
              <a:off x="732961" y="2302205"/>
              <a:ext cx="1638299" cy="5691"/>
            </a:xfrm>
            <a:prstGeom prst="line">
              <a:avLst/>
            </a:prstGeom>
            <a:grpFill/>
            <a:ln w="12700">
              <a:solidFill>
                <a:schemeClr val="bg1"/>
              </a:solidFill>
              <a:prstDash val="sysDot"/>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101" name="Rounded Rectangle 100"/>
            <p:cNvSpPr/>
            <p:nvPr/>
          </p:nvSpPr>
          <p:spPr>
            <a:xfrm>
              <a:off x="1447800" y="1962150"/>
              <a:ext cx="214311" cy="1171572"/>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 name="Group 139"/>
          <p:cNvGrpSpPr/>
          <p:nvPr/>
        </p:nvGrpSpPr>
        <p:grpSpPr>
          <a:xfrm>
            <a:off x="1827166" y="1638807"/>
            <a:ext cx="214299" cy="1648330"/>
            <a:chOff x="1828800" y="1485901"/>
            <a:chExt cx="214311" cy="1647821"/>
          </a:xfrm>
          <a:solidFill>
            <a:schemeClr val="bg1">
              <a:alpha val="55000"/>
            </a:schemeClr>
          </a:solidFill>
        </p:grpSpPr>
        <p:cxnSp>
          <p:nvCxnSpPr>
            <p:cNvPr id="104" name="Straight Connector 103"/>
            <p:cNvCxnSpPr/>
            <p:nvPr/>
          </p:nvCxnSpPr>
          <p:spPr>
            <a:xfrm rot="16200000" flipV="1">
              <a:off x="1113961" y="2302205"/>
              <a:ext cx="1638299" cy="5691"/>
            </a:xfrm>
            <a:prstGeom prst="line">
              <a:avLst/>
            </a:prstGeom>
            <a:grpFill/>
            <a:ln w="12700">
              <a:solidFill>
                <a:schemeClr val="bg1"/>
              </a:solidFill>
              <a:prstDash val="sysDot"/>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107" name="Rounded Rectangle 106"/>
            <p:cNvSpPr/>
            <p:nvPr/>
          </p:nvSpPr>
          <p:spPr>
            <a:xfrm>
              <a:off x="1828800" y="1809750"/>
              <a:ext cx="214311" cy="1323972"/>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 name="Group 140"/>
          <p:cNvGrpSpPr/>
          <p:nvPr/>
        </p:nvGrpSpPr>
        <p:grpSpPr>
          <a:xfrm>
            <a:off x="2206623" y="1638807"/>
            <a:ext cx="214299" cy="1648330"/>
            <a:chOff x="2209800" y="1485901"/>
            <a:chExt cx="214311" cy="1647821"/>
          </a:xfrm>
          <a:solidFill>
            <a:schemeClr val="bg1">
              <a:alpha val="55000"/>
            </a:schemeClr>
          </a:solidFill>
        </p:grpSpPr>
        <p:cxnSp>
          <p:nvCxnSpPr>
            <p:cNvPr id="108" name="Straight Connector 107"/>
            <p:cNvCxnSpPr/>
            <p:nvPr/>
          </p:nvCxnSpPr>
          <p:spPr>
            <a:xfrm rot="16200000" flipV="1">
              <a:off x="1494961" y="2302205"/>
              <a:ext cx="1638299" cy="5691"/>
            </a:xfrm>
            <a:prstGeom prst="line">
              <a:avLst/>
            </a:prstGeom>
            <a:grpFill/>
            <a:ln w="12700">
              <a:solidFill>
                <a:schemeClr val="bg1"/>
              </a:solidFill>
              <a:prstDash val="sysDot"/>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121" name="Rounded Rectangle 120"/>
            <p:cNvSpPr/>
            <p:nvPr/>
          </p:nvSpPr>
          <p:spPr>
            <a:xfrm>
              <a:off x="2209800" y="2419350"/>
              <a:ext cx="214311" cy="714372"/>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6" name="Group 141"/>
          <p:cNvGrpSpPr/>
          <p:nvPr/>
        </p:nvGrpSpPr>
        <p:grpSpPr>
          <a:xfrm>
            <a:off x="2586080" y="1638807"/>
            <a:ext cx="214299" cy="1648330"/>
            <a:chOff x="2667000" y="1485901"/>
            <a:chExt cx="214311" cy="1647821"/>
          </a:xfrm>
          <a:solidFill>
            <a:schemeClr val="bg1">
              <a:alpha val="55000"/>
            </a:schemeClr>
          </a:solidFill>
        </p:grpSpPr>
        <p:cxnSp>
          <p:nvCxnSpPr>
            <p:cNvPr id="128" name="Straight Connector 127"/>
            <p:cNvCxnSpPr/>
            <p:nvPr/>
          </p:nvCxnSpPr>
          <p:spPr>
            <a:xfrm rot="16200000" flipV="1">
              <a:off x="1952161" y="2302205"/>
              <a:ext cx="1638299" cy="5691"/>
            </a:xfrm>
            <a:prstGeom prst="line">
              <a:avLst/>
            </a:prstGeom>
            <a:grpFill/>
            <a:ln w="12700">
              <a:solidFill>
                <a:schemeClr val="bg1"/>
              </a:solidFill>
              <a:prstDash val="sysDot"/>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129" name="Rounded Rectangle 128"/>
            <p:cNvSpPr/>
            <p:nvPr/>
          </p:nvSpPr>
          <p:spPr>
            <a:xfrm>
              <a:off x="2667000" y="1962150"/>
              <a:ext cx="214311" cy="1171572"/>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7" name="Group 142"/>
          <p:cNvGrpSpPr/>
          <p:nvPr/>
        </p:nvGrpSpPr>
        <p:grpSpPr>
          <a:xfrm>
            <a:off x="2965539" y="1638807"/>
            <a:ext cx="214299" cy="1648330"/>
            <a:chOff x="2971800" y="1485901"/>
            <a:chExt cx="214311" cy="1647821"/>
          </a:xfrm>
          <a:solidFill>
            <a:schemeClr val="bg1">
              <a:alpha val="55000"/>
            </a:schemeClr>
          </a:solidFill>
        </p:grpSpPr>
        <p:cxnSp>
          <p:nvCxnSpPr>
            <p:cNvPr id="136" name="Straight Connector 135"/>
            <p:cNvCxnSpPr/>
            <p:nvPr/>
          </p:nvCxnSpPr>
          <p:spPr>
            <a:xfrm rot="16200000" flipV="1">
              <a:off x="2256961" y="2302205"/>
              <a:ext cx="1638299" cy="5691"/>
            </a:xfrm>
            <a:prstGeom prst="line">
              <a:avLst/>
            </a:prstGeom>
            <a:grpFill/>
            <a:ln w="12700">
              <a:solidFill>
                <a:schemeClr val="bg1"/>
              </a:solidFill>
              <a:prstDash val="sysDot"/>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137" name="Rounded Rectangle 136"/>
            <p:cNvSpPr/>
            <p:nvPr/>
          </p:nvSpPr>
          <p:spPr>
            <a:xfrm>
              <a:off x="2971800" y="1809750"/>
              <a:ext cx="214311" cy="1323972"/>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44" name="Rectangle 143"/>
          <p:cNvSpPr/>
          <p:nvPr/>
        </p:nvSpPr>
        <p:spPr>
          <a:xfrm>
            <a:off x="1092400" y="3421877"/>
            <a:ext cx="157094" cy="184474"/>
          </a:xfrm>
          <a:prstGeom prst="rect">
            <a:avLst/>
          </a:prstGeom>
        </p:spPr>
        <p:txBody>
          <a:bodyPr wrap="none" lIns="0" tIns="0" rIns="0" bIns="0">
            <a:spAutoFit/>
          </a:bodyPr>
          <a:lstStyle/>
          <a:p>
            <a:pPr algn="ctr">
              <a:lnSpc>
                <a:spcPct val="120000"/>
              </a:lnSpc>
            </a:pPr>
            <a:r>
              <a:rPr lang="en-US" sz="11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55</a:t>
            </a:r>
            <a:endParaRPr lang="en-US" sz="11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5" name="Rectangle 144"/>
          <p:cNvSpPr/>
          <p:nvPr/>
        </p:nvSpPr>
        <p:spPr>
          <a:xfrm>
            <a:off x="1475171" y="3421877"/>
            <a:ext cx="157094" cy="184474"/>
          </a:xfrm>
          <a:prstGeom prst="rect">
            <a:avLst/>
          </a:prstGeom>
        </p:spPr>
        <p:txBody>
          <a:bodyPr wrap="none" lIns="0" tIns="0" rIns="0" bIns="0">
            <a:spAutoFit/>
          </a:bodyPr>
          <a:lstStyle/>
          <a:p>
            <a:pPr algn="ctr">
              <a:lnSpc>
                <a:spcPct val="120000"/>
              </a:lnSpc>
            </a:pPr>
            <a:r>
              <a:rPr lang="en-US" sz="11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70</a:t>
            </a:r>
            <a:endParaRPr lang="en-US" sz="11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6" name="Rectangle 145"/>
          <p:cNvSpPr/>
          <p:nvPr/>
        </p:nvSpPr>
        <p:spPr>
          <a:xfrm>
            <a:off x="1857941" y="3421877"/>
            <a:ext cx="157094" cy="184474"/>
          </a:xfrm>
          <a:prstGeom prst="rect">
            <a:avLst/>
          </a:prstGeom>
        </p:spPr>
        <p:txBody>
          <a:bodyPr wrap="none" lIns="0" tIns="0" rIns="0" bIns="0">
            <a:spAutoFit/>
          </a:bodyPr>
          <a:lstStyle/>
          <a:p>
            <a:pPr algn="ctr">
              <a:lnSpc>
                <a:spcPct val="120000"/>
              </a:lnSpc>
            </a:pPr>
            <a:r>
              <a:rPr lang="en-US" sz="11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85</a:t>
            </a:r>
            <a:endParaRPr lang="en-US" sz="11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7" name="Rectangle 146"/>
          <p:cNvSpPr/>
          <p:nvPr/>
        </p:nvSpPr>
        <p:spPr>
          <a:xfrm>
            <a:off x="2240712" y="3421877"/>
            <a:ext cx="157094" cy="184474"/>
          </a:xfrm>
          <a:prstGeom prst="rect">
            <a:avLst/>
          </a:prstGeom>
        </p:spPr>
        <p:txBody>
          <a:bodyPr wrap="none" lIns="0" tIns="0" rIns="0" bIns="0">
            <a:spAutoFit/>
          </a:bodyPr>
          <a:lstStyle/>
          <a:p>
            <a:pPr algn="ctr">
              <a:lnSpc>
                <a:spcPct val="120000"/>
              </a:lnSpc>
            </a:pPr>
            <a:r>
              <a:rPr lang="en-US" sz="11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40</a:t>
            </a:r>
            <a:endParaRPr lang="en-US" sz="11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8" name="Rectangle 147"/>
          <p:cNvSpPr/>
          <p:nvPr/>
        </p:nvSpPr>
        <p:spPr>
          <a:xfrm>
            <a:off x="2623482" y="3421877"/>
            <a:ext cx="157094" cy="184474"/>
          </a:xfrm>
          <a:prstGeom prst="rect">
            <a:avLst/>
          </a:prstGeom>
        </p:spPr>
        <p:txBody>
          <a:bodyPr wrap="none" lIns="0" tIns="0" rIns="0" bIns="0">
            <a:spAutoFit/>
          </a:bodyPr>
          <a:lstStyle/>
          <a:p>
            <a:pPr algn="ctr">
              <a:lnSpc>
                <a:spcPct val="120000"/>
              </a:lnSpc>
            </a:pPr>
            <a:r>
              <a:rPr lang="en-US" sz="11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60</a:t>
            </a:r>
            <a:endParaRPr lang="en-US" sz="11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9" name="Rectangle 148"/>
          <p:cNvSpPr/>
          <p:nvPr/>
        </p:nvSpPr>
        <p:spPr>
          <a:xfrm>
            <a:off x="3006253" y="3421877"/>
            <a:ext cx="157094" cy="184474"/>
          </a:xfrm>
          <a:prstGeom prst="rect">
            <a:avLst/>
          </a:prstGeom>
        </p:spPr>
        <p:txBody>
          <a:bodyPr wrap="none" lIns="0" tIns="0" rIns="0" bIns="0">
            <a:spAutoFit/>
          </a:bodyPr>
          <a:lstStyle/>
          <a:p>
            <a:pPr algn="ctr">
              <a:lnSpc>
                <a:spcPct val="120000"/>
              </a:lnSpc>
            </a:pPr>
            <a:r>
              <a:rPr lang="en-US" sz="11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80</a:t>
            </a:r>
            <a:endParaRPr lang="en-US" sz="11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8" name="Group 149"/>
          <p:cNvGrpSpPr/>
          <p:nvPr/>
        </p:nvGrpSpPr>
        <p:grpSpPr>
          <a:xfrm>
            <a:off x="4543598" y="1640005"/>
            <a:ext cx="1486817" cy="593209"/>
            <a:chOff x="4597686" y="3155879"/>
            <a:chExt cx="1583966" cy="593027"/>
          </a:xfrm>
        </p:grpSpPr>
        <p:sp>
          <p:nvSpPr>
            <p:cNvPr id="151" name="TextBox 150"/>
            <p:cNvSpPr txBox="1"/>
            <p:nvPr/>
          </p:nvSpPr>
          <p:spPr>
            <a:xfrm>
              <a:off x="4597686" y="3155879"/>
              <a:ext cx="1542506" cy="202429"/>
            </a:xfrm>
            <a:prstGeom prst="rect">
              <a:avLst/>
            </a:prstGeom>
            <a:noFill/>
          </p:spPr>
          <p:txBody>
            <a:bodyPr wrap="square" lIns="0" tIns="0" rIns="0" bIns="0" rtlCol="0" anchor="t">
              <a:spAutoFit/>
            </a:bodyPr>
            <a:lstStyle/>
            <a:p>
              <a:pPr>
                <a:lnSpc>
                  <a:spcPct val="120000"/>
                </a:lnSpc>
              </a:pPr>
              <a:r>
                <a:rPr lang="zh-CN" altLang="en-US" sz="12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sz="12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2" name="TextBox 151"/>
            <p:cNvSpPr txBox="1"/>
            <p:nvPr/>
          </p:nvSpPr>
          <p:spPr>
            <a:xfrm>
              <a:off x="4597686" y="3430968"/>
              <a:ext cx="1583966" cy="317938"/>
            </a:xfrm>
            <a:prstGeom prst="rect">
              <a:avLst/>
            </a:prstGeom>
            <a:noFill/>
          </p:spPr>
          <p:txBody>
            <a:bodyPr wrap="square" lIns="0" tIns="0" rIns="0" bIns="0" rtlCol="0" anchor="t">
              <a:spAutoFit/>
            </a:bodyPr>
            <a:lstStyle/>
            <a:p>
              <a:pPr algn="just">
                <a:lnSpc>
                  <a:spcPct val="120000"/>
                </a:lnSpc>
                <a:defRPr sz="1800">
                  <a:solidFill>
                    <a:srgbClr val="000000"/>
                  </a:solidFill>
                </a:defRPr>
              </a:pPr>
              <a:r>
                <a:rPr lang="zh-CN" altLang="en-US" sz="9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a:t>
              </a:r>
              <a:endParaRPr lang="zh-CN" altLang="en-US" sz="7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9" name="Group 152"/>
          <p:cNvGrpSpPr/>
          <p:nvPr/>
        </p:nvGrpSpPr>
        <p:grpSpPr>
          <a:xfrm>
            <a:off x="6674940" y="1640005"/>
            <a:ext cx="1447901" cy="593209"/>
            <a:chOff x="6978976" y="3155879"/>
            <a:chExt cx="1542507" cy="593027"/>
          </a:xfrm>
        </p:grpSpPr>
        <p:sp>
          <p:nvSpPr>
            <p:cNvPr id="154" name="TextBox 153"/>
            <p:cNvSpPr txBox="1"/>
            <p:nvPr/>
          </p:nvSpPr>
          <p:spPr>
            <a:xfrm>
              <a:off x="6978977" y="3155879"/>
              <a:ext cx="1542506" cy="202429"/>
            </a:xfrm>
            <a:prstGeom prst="rect">
              <a:avLst/>
            </a:prstGeom>
            <a:noFill/>
          </p:spPr>
          <p:txBody>
            <a:bodyPr wrap="square" lIns="0" tIns="0" rIns="0" bIns="0" rtlCol="0" anchor="t">
              <a:spAutoFit/>
            </a:bodyPr>
            <a:lstStyle/>
            <a:p>
              <a:pPr>
                <a:lnSpc>
                  <a:spcPct val="120000"/>
                </a:lnSpc>
              </a:pPr>
              <a:r>
                <a:rPr lang="zh-CN" altLang="en-US" sz="12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sz="12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5" name="TextBox 154"/>
            <p:cNvSpPr txBox="1"/>
            <p:nvPr/>
          </p:nvSpPr>
          <p:spPr>
            <a:xfrm>
              <a:off x="6978976" y="3430968"/>
              <a:ext cx="1542507" cy="317938"/>
            </a:xfrm>
            <a:prstGeom prst="rect">
              <a:avLst/>
            </a:prstGeom>
            <a:noFill/>
          </p:spPr>
          <p:txBody>
            <a:bodyPr wrap="square" lIns="0" tIns="0" rIns="0" bIns="0" rtlCol="0" anchor="t">
              <a:spAutoFit/>
            </a:bodyPr>
            <a:lstStyle/>
            <a:p>
              <a:pPr algn="just">
                <a:lnSpc>
                  <a:spcPct val="120000"/>
                </a:lnSpc>
                <a:defRPr sz="1800">
                  <a:solidFill>
                    <a:srgbClr val="000000"/>
                  </a:solidFill>
                </a:defRPr>
              </a:pPr>
              <a:r>
                <a:rPr lang="zh-CN" altLang="en-US" sz="9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a:t>
              </a:r>
              <a:endParaRPr lang="zh-CN" altLang="en-US" sz="7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0" name="Group 155"/>
          <p:cNvGrpSpPr/>
          <p:nvPr/>
        </p:nvGrpSpPr>
        <p:grpSpPr>
          <a:xfrm>
            <a:off x="4543598" y="2285950"/>
            <a:ext cx="1447901" cy="604629"/>
            <a:chOff x="4597685" y="3914329"/>
            <a:chExt cx="1542507" cy="604441"/>
          </a:xfrm>
        </p:grpSpPr>
        <p:sp>
          <p:nvSpPr>
            <p:cNvPr id="157" name="TextBox 156"/>
            <p:cNvSpPr txBox="1"/>
            <p:nvPr/>
          </p:nvSpPr>
          <p:spPr>
            <a:xfrm>
              <a:off x="4597686" y="3914329"/>
              <a:ext cx="1542506" cy="202428"/>
            </a:xfrm>
            <a:prstGeom prst="rect">
              <a:avLst/>
            </a:prstGeom>
            <a:noFill/>
          </p:spPr>
          <p:txBody>
            <a:bodyPr wrap="square" lIns="0" tIns="0" rIns="0" bIns="0" rtlCol="0" anchor="t">
              <a:spAutoFit/>
            </a:bodyPr>
            <a:lstStyle/>
            <a:p>
              <a:pPr>
                <a:lnSpc>
                  <a:spcPct val="120000"/>
                </a:lnSpc>
              </a:pPr>
              <a:r>
                <a:rPr lang="zh-CN" altLang="en-US" sz="12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altLang="zh-CN" sz="12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8" name="TextBox 157"/>
            <p:cNvSpPr txBox="1"/>
            <p:nvPr/>
          </p:nvSpPr>
          <p:spPr>
            <a:xfrm>
              <a:off x="4597685" y="4200833"/>
              <a:ext cx="1542507" cy="317937"/>
            </a:xfrm>
            <a:prstGeom prst="rect">
              <a:avLst/>
            </a:prstGeom>
            <a:noFill/>
          </p:spPr>
          <p:txBody>
            <a:bodyPr wrap="square" lIns="0" tIns="0" rIns="0" bIns="0" rtlCol="0" anchor="t">
              <a:spAutoFit/>
            </a:bodyPr>
            <a:lstStyle/>
            <a:p>
              <a:pPr algn="just">
                <a:lnSpc>
                  <a:spcPct val="120000"/>
                </a:lnSpc>
                <a:defRPr sz="1800">
                  <a:solidFill>
                    <a:srgbClr val="000000"/>
                  </a:solidFill>
                </a:defRPr>
              </a:pPr>
              <a:r>
                <a:rPr lang="zh-CN" altLang="en-US" sz="9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a:t>
              </a:r>
              <a:endParaRPr lang="zh-CN" altLang="en-US" sz="7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1" name="Group 158"/>
          <p:cNvGrpSpPr/>
          <p:nvPr/>
        </p:nvGrpSpPr>
        <p:grpSpPr>
          <a:xfrm>
            <a:off x="6674940" y="2285949"/>
            <a:ext cx="1447901" cy="595337"/>
            <a:chOff x="6978976" y="3914330"/>
            <a:chExt cx="1542507" cy="595152"/>
          </a:xfrm>
        </p:grpSpPr>
        <p:sp>
          <p:nvSpPr>
            <p:cNvPr id="160" name="TextBox 159"/>
            <p:cNvSpPr txBox="1"/>
            <p:nvPr/>
          </p:nvSpPr>
          <p:spPr>
            <a:xfrm>
              <a:off x="6978977" y="3914330"/>
              <a:ext cx="1542506" cy="202428"/>
            </a:xfrm>
            <a:prstGeom prst="rect">
              <a:avLst/>
            </a:prstGeom>
            <a:noFill/>
          </p:spPr>
          <p:txBody>
            <a:bodyPr wrap="square" lIns="0" tIns="0" rIns="0" bIns="0" rtlCol="0" anchor="t">
              <a:spAutoFit/>
            </a:bodyPr>
            <a:lstStyle/>
            <a:p>
              <a:pPr>
                <a:lnSpc>
                  <a:spcPct val="120000"/>
                </a:lnSpc>
              </a:pPr>
              <a:r>
                <a:rPr lang="zh-CN" altLang="en-US" sz="12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altLang="zh-CN" sz="12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1" name="TextBox 160"/>
            <p:cNvSpPr txBox="1"/>
            <p:nvPr/>
          </p:nvSpPr>
          <p:spPr>
            <a:xfrm>
              <a:off x="6978976" y="4191545"/>
              <a:ext cx="1542507" cy="317937"/>
            </a:xfrm>
            <a:prstGeom prst="rect">
              <a:avLst/>
            </a:prstGeom>
            <a:noFill/>
          </p:spPr>
          <p:txBody>
            <a:bodyPr wrap="square" lIns="0" tIns="0" rIns="0" bIns="0" rtlCol="0" anchor="t">
              <a:spAutoFit/>
            </a:bodyPr>
            <a:lstStyle/>
            <a:p>
              <a:pPr algn="just">
                <a:lnSpc>
                  <a:spcPct val="120000"/>
                </a:lnSpc>
                <a:defRPr sz="1800">
                  <a:solidFill>
                    <a:srgbClr val="000000"/>
                  </a:solidFill>
                </a:defRPr>
              </a:pPr>
              <a:r>
                <a:rPr lang="zh-CN" altLang="en-US" sz="9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a:t>
              </a:r>
              <a:endParaRPr lang="zh-CN" altLang="en-US" sz="7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2" name="Group 161"/>
          <p:cNvGrpSpPr/>
          <p:nvPr/>
        </p:nvGrpSpPr>
        <p:grpSpPr>
          <a:xfrm>
            <a:off x="4543598" y="3015617"/>
            <a:ext cx="1447901" cy="585750"/>
            <a:chOff x="4597685" y="3914329"/>
            <a:chExt cx="1542507" cy="585568"/>
          </a:xfrm>
        </p:grpSpPr>
        <p:sp>
          <p:nvSpPr>
            <p:cNvPr id="163" name="TextBox 162"/>
            <p:cNvSpPr txBox="1"/>
            <p:nvPr/>
          </p:nvSpPr>
          <p:spPr>
            <a:xfrm>
              <a:off x="4597686" y="3914329"/>
              <a:ext cx="1542506" cy="202428"/>
            </a:xfrm>
            <a:prstGeom prst="rect">
              <a:avLst/>
            </a:prstGeom>
            <a:noFill/>
          </p:spPr>
          <p:txBody>
            <a:bodyPr wrap="square" lIns="0" tIns="0" rIns="0" bIns="0" rtlCol="0" anchor="t">
              <a:spAutoFit/>
            </a:bodyPr>
            <a:lstStyle/>
            <a:p>
              <a:pPr>
                <a:lnSpc>
                  <a:spcPct val="120000"/>
                </a:lnSpc>
              </a:pPr>
              <a:r>
                <a:rPr lang="zh-CN" altLang="en-US" sz="12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altLang="zh-CN" sz="12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4" name="TextBox 163"/>
            <p:cNvSpPr txBox="1"/>
            <p:nvPr/>
          </p:nvSpPr>
          <p:spPr>
            <a:xfrm>
              <a:off x="4597685" y="4181960"/>
              <a:ext cx="1542507" cy="317937"/>
            </a:xfrm>
            <a:prstGeom prst="rect">
              <a:avLst/>
            </a:prstGeom>
            <a:noFill/>
          </p:spPr>
          <p:txBody>
            <a:bodyPr wrap="square" lIns="0" tIns="0" rIns="0" bIns="0" rtlCol="0" anchor="t">
              <a:spAutoFit/>
            </a:bodyPr>
            <a:lstStyle/>
            <a:p>
              <a:pPr algn="just">
                <a:lnSpc>
                  <a:spcPct val="120000"/>
                </a:lnSpc>
                <a:defRPr sz="1800">
                  <a:solidFill>
                    <a:srgbClr val="000000"/>
                  </a:solidFill>
                </a:defRPr>
              </a:pPr>
              <a:r>
                <a:rPr lang="zh-CN" altLang="en-US" sz="9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a:t>
              </a:r>
              <a:endParaRPr lang="zh-CN" altLang="en-US" sz="7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3" name="Group 164"/>
          <p:cNvGrpSpPr/>
          <p:nvPr/>
        </p:nvGrpSpPr>
        <p:grpSpPr>
          <a:xfrm>
            <a:off x="6674940" y="3015619"/>
            <a:ext cx="1447901" cy="585749"/>
            <a:chOff x="6978976" y="3914330"/>
            <a:chExt cx="1542507" cy="585567"/>
          </a:xfrm>
        </p:grpSpPr>
        <p:sp>
          <p:nvSpPr>
            <p:cNvPr id="166" name="TextBox 165"/>
            <p:cNvSpPr txBox="1"/>
            <p:nvPr/>
          </p:nvSpPr>
          <p:spPr>
            <a:xfrm>
              <a:off x="6978977" y="3914330"/>
              <a:ext cx="1542506" cy="202428"/>
            </a:xfrm>
            <a:prstGeom prst="rect">
              <a:avLst/>
            </a:prstGeom>
            <a:noFill/>
          </p:spPr>
          <p:txBody>
            <a:bodyPr wrap="square" lIns="0" tIns="0" rIns="0" bIns="0" rtlCol="0" anchor="t">
              <a:spAutoFit/>
            </a:bodyPr>
            <a:lstStyle/>
            <a:p>
              <a:pPr>
                <a:lnSpc>
                  <a:spcPct val="120000"/>
                </a:lnSpc>
              </a:pPr>
              <a:r>
                <a:rPr lang="zh-CN" altLang="en-US" sz="12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altLang="zh-CN" sz="12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7" name="TextBox 166"/>
            <p:cNvSpPr txBox="1"/>
            <p:nvPr/>
          </p:nvSpPr>
          <p:spPr>
            <a:xfrm>
              <a:off x="6978976" y="4181960"/>
              <a:ext cx="1542507" cy="317937"/>
            </a:xfrm>
            <a:prstGeom prst="rect">
              <a:avLst/>
            </a:prstGeom>
            <a:noFill/>
          </p:spPr>
          <p:txBody>
            <a:bodyPr wrap="square" lIns="0" tIns="0" rIns="0" bIns="0" rtlCol="0" anchor="t">
              <a:spAutoFit/>
            </a:bodyPr>
            <a:lstStyle/>
            <a:p>
              <a:pPr algn="just">
                <a:lnSpc>
                  <a:spcPct val="120000"/>
                </a:lnSpc>
                <a:defRPr sz="1800">
                  <a:solidFill>
                    <a:srgbClr val="000000"/>
                  </a:solidFill>
                </a:defRPr>
              </a:pPr>
              <a:r>
                <a:rPr lang="zh-CN" altLang="en-US" sz="9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a:t>
              </a:r>
              <a:endParaRPr lang="zh-CN" altLang="en-US" sz="7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4" name="Group 167"/>
          <p:cNvGrpSpPr/>
          <p:nvPr/>
        </p:nvGrpSpPr>
        <p:grpSpPr>
          <a:xfrm>
            <a:off x="6168762" y="2998927"/>
            <a:ext cx="468996" cy="455734"/>
            <a:chOff x="6299532" y="4190009"/>
            <a:chExt cx="469021" cy="455593"/>
          </a:xfrm>
          <a:noFill/>
        </p:grpSpPr>
        <p:sp>
          <p:nvSpPr>
            <p:cNvPr id="169" name="Oval 168"/>
            <p:cNvSpPr>
              <a:spLocks noChangeAspect="1"/>
            </p:cNvSpPr>
            <p:nvPr/>
          </p:nvSpPr>
          <p:spPr>
            <a:xfrm>
              <a:off x="6299532" y="4190009"/>
              <a:ext cx="469021" cy="455593"/>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0" name="Freeform 63"/>
            <p:cNvSpPr>
              <a:spLocks noEditPoints="1"/>
            </p:cNvSpPr>
            <p:nvPr/>
          </p:nvSpPr>
          <p:spPr bwMode="auto">
            <a:xfrm>
              <a:off x="6386874" y="4310694"/>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grpFill/>
            <a:ln w="9525">
              <a:solidFill>
                <a:schemeClr val="bg1"/>
              </a:solidFill>
              <a:round/>
            </a:ln>
          </p:spPr>
          <p:txBody>
            <a:bodyPr vert="horz" wrap="square" lIns="128580" tIns="64290" rIns="128580" bIns="64290" numCol="1" anchor="t" anchorCtr="0" compatLnSpc="1"/>
            <a:lstStyle/>
            <a:p>
              <a:pPr>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5" name="Group 170"/>
          <p:cNvGrpSpPr/>
          <p:nvPr/>
        </p:nvGrpSpPr>
        <p:grpSpPr>
          <a:xfrm>
            <a:off x="4016691" y="1620005"/>
            <a:ext cx="468996" cy="455734"/>
            <a:chOff x="630683" y="3383511"/>
            <a:chExt cx="469021" cy="455593"/>
          </a:xfrm>
          <a:noFill/>
        </p:grpSpPr>
        <p:sp>
          <p:nvSpPr>
            <p:cNvPr id="172" name="Oval 171"/>
            <p:cNvSpPr>
              <a:spLocks noChangeAspect="1"/>
            </p:cNvSpPr>
            <p:nvPr/>
          </p:nvSpPr>
          <p:spPr>
            <a:xfrm>
              <a:off x="630683" y="3383511"/>
              <a:ext cx="469021" cy="455593"/>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3" name="Freeform 117"/>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grpFill/>
            <a:ln w="9525">
              <a:solidFill>
                <a:schemeClr val="bg1"/>
              </a:solidFill>
              <a:round/>
            </a:ln>
          </p:spPr>
          <p:txBody>
            <a:bodyPr vert="horz" wrap="square" lIns="128580" tIns="64290" rIns="128580" bIns="64290" numCol="1" anchor="t" anchorCtr="0" compatLnSpc="1"/>
            <a:lstStyle/>
            <a:p>
              <a:pPr>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6" name="Group 173"/>
          <p:cNvGrpSpPr/>
          <p:nvPr/>
        </p:nvGrpSpPr>
        <p:grpSpPr>
          <a:xfrm>
            <a:off x="4016691" y="2998927"/>
            <a:ext cx="468996" cy="455734"/>
            <a:chOff x="3428938" y="4190009"/>
            <a:chExt cx="469021" cy="455593"/>
          </a:xfrm>
          <a:noFill/>
        </p:grpSpPr>
        <p:sp>
          <p:nvSpPr>
            <p:cNvPr id="175" name="Oval 174"/>
            <p:cNvSpPr>
              <a:spLocks noChangeAspect="1"/>
            </p:cNvSpPr>
            <p:nvPr/>
          </p:nvSpPr>
          <p:spPr>
            <a:xfrm>
              <a:off x="3428938" y="4190009"/>
              <a:ext cx="469021" cy="455593"/>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6" name="Freeform 83"/>
            <p:cNvSpPr>
              <a:spLocks noEditPoints="1"/>
            </p:cNvSpPr>
            <p:nvPr/>
          </p:nvSpPr>
          <p:spPr bwMode="auto">
            <a:xfrm>
              <a:off x="3571129"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grpFill/>
            <a:ln w="9525">
              <a:solidFill>
                <a:schemeClr val="bg1"/>
              </a:solidFill>
              <a:round/>
            </a:ln>
          </p:spPr>
          <p:txBody>
            <a:bodyPr vert="horz" wrap="square" lIns="128580" tIns="64290" rIns="128580" bIns="64290" numCol="1" anchor="t" anchorCtr="0" compatLnSpc="1"/>
            <a:lstStyle/>
            <a:p>
              <a:pPr>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7" name="Group 176"/>
          <p:cNvGrpSpPr/>
          <p:nvPr/>
        </p:nvGrpSpPr>
        <p:grpSpPr>
          <a:xfrm>
            <a:off x="4016691" y="2297262"/>
            <a:ext cx="468996" cy="455734"/>
            <a:chOff x="6299532" y="3384456"/>
            <a:chExt cx="469021" cy="455593"/>
          </a:xfrm>
          <a:noFill/>
        </p:grpSpPr>
        <p:sp>
          <p:nvSpPr>
            <p:cNvPr id="178" name="Oval 177"/>
            <p:cNvSpPr>
              <a:spLocks noChangeAspect="1"/>
            </p:cNvSpPr>
            <p:nvPr/>
          </p:nvSpPr>
          <p:spPr>
            <a:xfrm>
              <a:off x="6299532" y="3384456"/>
              <a:ext cx="469021" cy="455593"/>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9" name="Freeform 36"/>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grpFill/>
            <a:ln w="9525">
              <a:solidFill>
                <a:schemeClr val="bg1"/>
              </a:solidFill>
              <a:round/>
            </a:ln>
          </p:spPr>
          <p:txBody>
            <a:bodyPr vert="horz" wrap="square" lIns="128580" tIns="64290" rIns="128580" bIns="64290" numCol="1" anchor="t" anchorCtr="0" compatLnSpc="1"/>
            <a:lstStyle/>
            <a:p>
              <a:pPr>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8" name="Group 179"/>
          <p:cNvGrpSpPr/>
          <p:nvPr/>
        </p:nvGrpSpPr>
        <p:grpSpPr>
          <a:xfrm>
            <a:off x="6168762" y="2297262"/>
            <a:ext cx="468996" cy="455734"/>
            <a:chOff x="630683" y="4190009"/>
            <a:chExt cx="469021" cy="455593"/>
          </a:xfrm>
          <a:noFill/>
        </p:grpSpPr>
        <p:sp>
          <p:nvSpPr>
            <p:cNvPr id="181" name="Oval 180"/>
            <p:cNvSpPr>
              <a:spLocks noChangeAspect="1"/>
            </p:cNvSpPr>
            <p:nvPr/>
          </p:nvSpPr>
          <p:spPr>
            <a:xfrm>
              <a:off x="630683" y="4190009"/>
              <a:ext cx="469021" cy="455593"/>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2" name="Freeform 103"/>
            <p:cNvSpPr>
              <a:spLocks noEditPoints="1"/>
            </p:cNvSpPr>
            <p:nvPr/>
          </p:nvSpPr>
          <p:spPr bwMode="auto">
            <a:xfrm>
              <a:off x="765181"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grpFill/>
            <a:ln w="9525">
              <a:solidFill>
                <a:schemeClr val="bg1"/>
              </a:solidFill>
              <a:round/>
            </a:ln>
          </p:spPr>
          <p:txBody>
            <a:bodyPr vert="horz" wrap="square" lIns="128580" tIns="64290" rIns="128580" bIns="64290" numCol="1" anchor="t" anchorCtr="0" compatLnSpc="1"/>
            <a:lstStyle/>
            <a:p>
              <a:pPr>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9" name="Group 182"/>
          <p:cNvGrpSpPr/>
          <p:nvPr/>
        </p:nvGrpSpPr>
        <p:grpSpPr>
          <a:xfrm>
            <a:off x="6168762" y="1620005"/>
            <a:ext cx="468996" cy="455734"/>
            <a:chOff x="3425803" y="3384456"/>
            <a:chExt cx="469021" cy="455593"/>
          </a:xfrm>
          <a:noFill/>
        </p:grpSpPr>
        <p:sp>
          <p:nvSpPr>
            <p:cNvPr id="184" name="Oval 183"/>
            <p:cNvSpPr>
              <a:spLocks noChangeAspect="1"/>
            </p:cNvSpPr>
            <p:nvPr/>
          </p:nvSpPr>
          <p:spPr>
            <a:xfrm>
              <a:off x="3425803" y="3384456"/>
              <a:ext cx="469021" cy="455593"/>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5" name="Freeform 5"/>
            <p:cNvSpPr>
              <a:spLocks noEditPoints="1"/>
            </p:cNvSpPr>
            <p:nvPr/>
          </p:nvSpPr>
          <p:spPr bwMode="auto">
            <a:xfrm>
              <a:off x="3520613" y="3471340"/>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grpFill/>
            <a:ln w="9525">
              <a:solidFill>
                <a:schemeClr val="bg1"/>
              </a:solidFill>
              <a:round/>
            </a:ln>
          </p:spPr>
          <p:txBody>
            <a:bodyPr vert="horz" wrap="square" lIns="128580" tIns="64290" rIns="128580" bIns="64290" numCol="1" anchor="t" anchorCtr="0" compatLnSpc="1"/>
            <a:lstStyle/>
            <a:p>
              <a:pPr>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68" name="Footer Text"/>
          <p:cNvSpPr txBox="1"/>
          <p:nvPr/>
        </p:nvSpPr>
        <p:spPr>
          <a:xfrm>
            <a:off x="692270" y="4014837"/>
            <a:ext cx="7759463" cy="313932"/>
          </a:xfrm>
          <a:prstGeom prst="rect">
            <a:avLst/>
          </a:prstGeom>
          <a:noFill/>
        </p:spPr>
        <p:txBody>
          <a:bodyPr wrap="square" lIns="0" tIns="0" rIns="0" bIns="0" rtlCol="0">
            <a:spAutoFit/>
          </a:bodyPr>
          <a:lstStyle/>
          <a:p>
            <a:pPr>
              <a:lnSpc>
                <a:spcPct val="120000"/>
              </a:lnSpc>
            </a:pPr>
            <a:r>
              <a:rPr lang="zh-CN" altLang="en-US" sz="11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请替换文字内容，点击添加相关标题文字，修改文字内容请替换文字内容，点击添加相关标题文字，修改文字内容</a:t>
            </a:r>
            <a:endParaRPr lang="zh-CN" altLang="en-US" sz="10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a:lnSpc>
                <a:spcPct val="120000"/>
              </a:lnSpc>
            </a:pPr>
            <a:r>
              <a:rPr lang="en-US" altLang="zh-CN" sz="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a:t>
            </a:r>
            <a:r>
              <a:rPr lang="zh-CN" altLang="en-US" sz="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a:t>
            </a:r>
            <a:endParaRPr lang="en-US" sz="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69" name="Straight Line buttom"/>
          <p:cNvCxnSpPr/>
          <p:nvPr/>
        </p:nvCxnSpPr>
        <p:spPr>
          <a:xfrm>
            <a:off x="686014" y="3881344"/>
            <a:ext cx="7771973"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Tree>
  </p:cSld>
  <p:clrMapOvr>
    <a:masterClrMapping/>
  </p:clrMapOvr>
  <p:transition advClick="0" advTm="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strips(downRight)">
                                      <p:cBhvr>
                                        <p:cTn id="7" dur="500"/>
                                        <p:tgtEl>
                                          <p:spTgt spid="9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slide(fromBottom)">
                                      <p:cBhvr>
                                        <p:cTn id="11" dur="500"/>
                                        <p:tgtEl>
                                          <p:spTgt spid="2"/>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44"/>
                                        </p:tgtEl>
                                        <p:attrNameLst>
                                          <p:attrName>style.visibility</p:attrName>
                                        </p:attrNameLst>
                                      </p:cBhvr>
                                      <p:to>
                                        <p:strVal val="visible"/>
                                      </p:to>
                                    </p:set>
                                    <p:animEffect transition="in" filter="fade">
                                      <p:cBhvr>
                                        <p:cTn id="14" dur="1000"/>
                                        <p:tgtEl>
                                          <p:spTgt spid="144"/>
                                        </p:tgtEl>
                                      </p:cBhvr>
                                    </p:animEffect>
                                  </p:childTnLst>
                                </p:cTn>
                              </p:par>
                            </p:childTnLst>
                          </p:cTn>
                        </p:par>
                        <p:par>
                          <p:cTn id="15" fill="hold">
                            <p:stCondLst>
                              <p:cond delay="1000"/>
                            </p:stCondLst>
                            <p:childTnLst>
                              <p:par>
                                <p:cTn id="16" presetID="12" presetClass="entr" presetSubtype="4"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slide(fromBottom)">
                                      <p:cBhvr>
                                        <p:cTn id="18" dur="500"/>
                                        <p:tgtEl>
                                          <p:spTgt spid="3"/>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45"/>
                                        </p:tgtEl>
                                        <p:attrNameLst>
                                          <p:attrName>style.visibility</p:attrName>
                                        </p:attrNameLst>
                                      </p:cBhvr>
                                      <p:to>
                                        <p:strVal val="visible"/>
                                      </p:to>
                                    </p:set>
                                    <p:animEffect transition="in" filter="fade">
                                      <p:cBhvr>
                                        <p:cTn id="21" dur="1000"/>
                                        <p:tgtEl>
                                          <p:spTgt spid="145"/>
                                        </p:tgtEl>
                                      </p:cBhvr>
                                    </p:animEffect>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slide(fromBottom)">
                                      <p:cBhvr>
                                        <p:cTn id="25" dur="500"/>
                                        <p:tgtEl>
                                          <p:spTgt spid="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46"/>
                                        </p:tgtEl>
                                        <p:attrNameLst>
                                          <p:attrName>style.visibility</p:attrName>
                                        </p:attrNameLst>
                                      </p:cBhvr>
                                      <p:to>
                                        <p:strVal val="visible"/>
                                      </p:to>
                                    </p:set>
                                    <p:animEffect transition="in" filter="fade">
                                      <p:cBhvr>
                                        <p:cTn id="28" dur="1000"/>
                                        <p:tgtEl>
                                          <p:spTgt spid="146"/>
                                        </p:tgtEl>
                                      </p:cBhvr>
                                    </p:animEffect>
                                  </p:childTnLst>
                                </p:cTn>
                              </p:par>
                            </p:childTnLst>
                          </p:cTn>
                        </p:par>
                        <p:par>
                          <p:cTn id="29" fill="hold">
                            <p:stCondLst>
                              <p:cond delay="2000"/>
                            </p:stCondLst>
                            <p:childTnLst>
                              <p:par>
                                <p:cTn id="30" presetID="12" presetClass="entr" presetSubtype="4" fill="hold" nodeType="after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slide(fromBottom)">
                                      <p:cBhvr>
                                        <p:cTn id="32" dur="500"/>
                                        <p:tgtEl>
                                          <p:spTgt spid="5"/>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47"/>
                                        </p:tgtEl>
                                        <p:attrNameLst>
                                          <p:attrName>style.visibility</p:attrName>
                                        </p:attrNameLst>
                                      </p:cBhvr>
                                      <p:to>
                                        <p:strVal val="visible"/>
                                      </p:to>
                                    </p:set>
                                    <p:animEffect transition="in" filter="fade">
                                      <p:cBhvr>
                                        <p:cTn id="35" dur="1000"/>
                                        <p:tgtEl>
                                          <p:spTgt spid="147"/>
                                        </p:tgtEl>
                                      </p:cBhvr>
                                    </p:animEffect>
                                  </p:childTnLst>
                                </p:cTn>
                              </p:par>
                            </p:childTnLst>
                          </p:cTn>
                        </p:par>
                        <p:par>
                          <p:cTn id="36" fill="hold">
                            <p:stCondLst>
                              <p:cond delay="2500"/>
                            </p:stCondLst>
                            <p:childTnLst>
                              <p:par>
                                <p:cTn id="37" presetID="12" presetClass="entr" presetSubtype="4"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slide(fromBottom)">
                                      <p:cBhvr>
                                        <p:cTn id="39" dur="500"/>
                                        <p:tgtEl>
                                          <p:spTgt spid="6"/>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48"/>
                                        </p:tgtEl>
                                        <p:attrNameLst>
                                          <p:attrName>style.visibility</p:attrName>
                                        </p:attrNameLst>
                                      </p:cBhvr>
                                      <p:to>
                                        <p:strVal val="visible"/>
                                      </p:to>
                                    </p:set>
                                    <p:animEffect transition="in" filter="fade">
                                      <p:cBhvr>
                                        <p:cTn id="42" dur="1000"/>
                                        <p:tgtEl>
                                          <p:spTgt spid="148"/>
                                        </p:tgtEl>
                                      </p:cBhvr>
                                    </p:animEffect>
                                  </p:childTnLst>
                                </p:cTn>
                              </p:par>
                            </p:childTnLst>
                          </p:cTn>
                        </p:par>
                        <p:par>
                          <p:cTn id="43" fill="hold">
                            <p:stCondLst>
                              <p:cond delay="3000"/>
                            </p:stCondLst>
                            <p:childTnLst>
                              <p:par>
                                <p:cTn id="44" presetID="12" presetClass="entr" presetSubtype="4" fill="hold" nodeType="after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slide(fromBottom)">
                                      <p:cBhvr>
                                        <p:cTn id="46" dur="500"/>
                                        <p:tgtEl>
                                          <p:spTgt spid="7"/>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49"/>
                                        </p:tgtEl>
                                        <p:attrNameLst>
                                          <p:attrName>style.visibility</p:attrName>
                                        </p:attrNameLst>
                                      </p:cBhvr>
                                      <p:to>
                                        <p:strVal val="visible"/>
                                      </p:to>
                                    </p:set>
                                    <p:animEffect transition="in" filter="fade">
                                      <p:cBhvr>
                                        <p:cTn id="49" dur="1000"/>
                                        <p:tgtEl>
                                          <p:spTgt spid="149"/>
                                        </p:tgtEl>
                                      </p:cBhvr>
                                    </p:animEffect>
                                  </p:childTnLst>
                                </p:cTn>
                              </p:par>
                            </p:childTnLst>
                          </p:cTn>
                        </p:par>
                        <p:par>
                          <p:cTn id="50" fill="hold">
                            <p:stCondLst>
                              <p:cond delay="3500"/>
                            </p:stCondLst>
                            <p:childTnLst>
                              <p:par>
                                <p:cTn id="51" presetID="53" presetClass="entr" presetSubtype="16" fill="hold" nodeType="afterEffect">
                                  <p:stCondLst>
                                    <p:cond delay="0"/>
                                  </p:stCondLst>
                                  <p:childTnLst>
                                    <p:set>
                                      <p:cBhvr>
                                        <p:cTn id="52" dur="1" fill="hold">
                                          <p:stCondLst>
                                            <p:cond delay="0"/>
                                          </p:stCondLst>
                                        </p:cTn>
                                        <p:tgtEl>
                                          <p:spTgt spid="15"/>
                                        </p:tgtEl>
                                        <p:attrNameLst>
                                          <p:attrName>style.visibility</p:attrName>
                                        </p:attrNameLst>
                                      </p:cBhvr>
                                      <p:to>
                                        <p:strVal val="visible"/>
                                      </p:to>
                                    </p:set>
                                    <p:anim calcmode="lin" valueType="num">
                                      <p:cBhvr>
                                        <p:cTn id="53" dur="500" fill="hold"/>
                                        <p:tgtEl>
                                          <p:spTgt spid="15"/>
                                        </p:tgtEl>
                                        <p:attrNameLst>
                                          <p:attrName>ppt_w</p:attrName>
                                        </p:attrNameLst>
                                      </p:cBhvr>
                                      <p:tavLst>
                                        <p:tav tm="0">
                                          <p:val>
                                            <p:fltVal val="0"/>
                                          </p:val>
                                        </p:tav>
                                        <p:tav tm="100000">
                                          <p:val>
                                            <p:strVal val="#ppt_w"/>
                                          </p:val>
                                        </p:tav>
                                      </p:tavLst>
                                    </p:anim>
                                    <p:anim calcmode="lin" valueType="num">
                                      <p:cBhvr>
                                        <p:cTn id="54" dur="500" fill="hold"/>
                                        <p:tgtEl>
                                          <p:spTgt spid="15"/>
                                        </p:tgtEl>
                                        <p:attrNameLst>
                                          <p:attrName>ppt_h</p:attrName>
                                        </p:attrNameLst>
                                      </p:cBhvr>
                                      <p:tavLst>
                                        <p:tav tm="0">
                                          <p:val>
                                            <p:fltVal val="0"/>
                                          </p:val>
                                        </p:tav>
                                        <p:tav tm="100000">
                                          <p:val>
                                            <p:strVal val="#ppt_h"/>
                                          </p:val>
                                        </p:tav>
                                      </p:tavLst>
                                    </p:anim>
                                    <p:animEffect transition="in" filter="fade">
                                      <p:cBhvr>
                                        <p:cTn id="55" dur="500"/>
                                        <p:tgtEl>
                                          <p:spTgt spid="15"/>
                                        </p:tgtEl>
                                      </p:cBhvr>
                                    </p:animEffect>
                                  </p:childTnLst>
                                </p:cTn>
                              </p:par>
                              <p:par>
                                <p:cTn id="56" presetID="2" presetClass="entr" presetSubtype="4" accel="50000" decel="50000" fill="hold" nodeType="with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4000"/>
                            </p:stCondLst>
                            <p:childTnLst>
                              <p:par>
                                <p:cTn id="61" presetID="53" presetClass="entr" presetSubtype="16" fill="hold" nodeType="afterEffect">
                                  <p:stCondLst>
                                    <p:cond delay="0"/>
                                  </p:stCondLst>
                                  <p:childTnLst>
                                    <p:set>
                                      <p:cBhvr>
                                        <p:cTn id="62" dur="1" fill="hold">
                                          <p:stCondLst>
                                            <p:cond delay="0"/>
                                          </p:stCondLst>
                                        </p:cTn>
                                        <p:tgtEl>
                                          <p:spTgt spid="19"/>
                                        </p:tgtEl>
                                        <p:attrNameLst>
                                          <p:attrName>style.visibility</p:attrName>
                                        </p:attrNameLst>
                                      </p:cBhvr>
                                      <p:to>
                                        <p:strVal val="visible"/>
                                      </p:to>
                                    </p:set>
                                    <p:anim calcmode="lin" valueType="num">
                                      <p:cBhvr>
                                        <p:cTn id="63" dur="500" fill="hold"/>
                                        <p:tgtEl>
                                          <p:spTgt spid="19"/>
                                        </p:tgtEl>
                                        <p:attrNameLst>
                                          <p:attrName>ppt_w</p:attrName>
                                        </p:attrNameLst>
                                      </p:cBhvr>
                                      <p:tavLst>
                                        <p:tav tm="0">
                                          <p:val>
                                            <p:fltVal val="0"/>
                                          </p:val>
                                        </p:tav>
                                        <p:tav tm="100000">
                                          <p:val>
                                            <p:strVal val="#ppt_w"/>
                                          </p:val>
                                        </p:tav>
                                      </p:tavLst>
                                    </p:anim>
                                    <p:anim calcmode="lin" valueType="num">
                                      <p:cBhvr>
                                        <p:cTn id="64" dur="500" fill="hold"/>
                                        <p:tgtEl>
                                          <p:spTgt spid="19"/>
                                        </p:tgtEl>
                                        <p:attrNameLst>
                                          <p:attrName>ppt_h</p:attrName>
                                        </p:attrNameLst>
                                      </p:cBhvr>
                                      <p:tavLst>
                                        <p:tav tm="0">
                                          <p:val>
                                            <p:fltVal val="0"/>
                                          </p:val>
                                        </p:tav>
                                        <p:tav tm="100000">
                                          <p:val>
                                            <p:strVal val="#ppt_h"/>
                                          </p:val>
                                        </p:tav>
                                      </p:tavLst>
                                    </p:anim>
                                    <p:animEffect transition="in" filter="fade">
                                      <p:cBhvr>
                                        <p:cTn id="65" dur="500"/>
                                        <p:tgtEl>
                                          <p:spTgt spid="19"/>
                                        </p:tgtEl>
                                      </p:cBhvr>
                                    </p:animEffect>
                                  </p:childTnLst>
                                </p:cTn>
                              </p:par>
                              <p:par>
                                <p:cTn id="66" presetID="2" presetClass="entr" presetSubtype="4" accel="50000" decel="50000" fill="hold" nodeType="withEffect">
                                  <p:stCondLst>
                                    <p:cond delay="0"/>
                                  </p:stCondLst>
                                  <p:childTnLst>
                                    <p:set>
                                      <p:cBhvr>
                                        <p:cTn id="67" dur="1" fill="hold">
                                          <p:stCondLst>
                                            <p:cond delay="0"/>
                                          </p:stCondLst>
                                        </p:cTn>
                                        <p:tgtEl>
                                          <p:spTgt spid="9"/>
                                        </p:tgtEl>
                                        <p:attrNameLst>
                                          <p:attrName>style.visibility</p:attrName>
                                        </p:attrNameLst>
                                      </p:cBhvr>
                                      <p:to>
                                        <p:strVal val="visible"/>
                                      </p:to>
                                    </p:set>
                                    <p:anim calcmode="lin" valueType="num">
                                      <p:cBhvr additive="base">
                                        <p:cTn id="68" dur="500" fill="hold"/>
                                        <p:tgtEl>
                                          <p:spTgt spid="9"/>
                                        </p:tgtEl>
                                        <p:attrNameLst>
                                          <p:attrName>ppt_x</p:attrName>
                                        </p:attrNameLst>
                                      </p:cBhvr>
                                      <p:tavLst>
                                        <p:tav tm="0">
                                          <p:val>
                                            <p:strVal val="#ppt_x"/>
                                          </p:val>
                                        </p:tav>
                                        <p:tav tm="100000">
                                          <p:val>
                                            <p:strVal val="#ppt_x"/>
                                          </p:val>
                                        </p:tav>
                                      </p:tavLst>
                                    </p:anim>
                                    <p:anim calcmode="lin" valueType="num">
                                      <p:cBhvr additive="base">
                                        <p:cTn id="69" dur="500" fill="hold"/>
                                        <p:tgtEl>
                                          <p:spTgt spid="9"/>
                                        </p:tgtEl>
                                        <p:attrNameLst>
                                          <p:attrName>ppt_y</p:attrName>
                                        </p:attrNameLst>
                                      </p:cBhvr>
                                      <p:tavLst>
                                        <p:tav tm="0">
                                          <p:val>
                                            <p:strVal val="1+#ppt_h/2"/>
                                          </p:val>
                                        </p:tav>
                                        <p:tav tm="100000">
                                          <p:val>
                                            <p:strVal val="#ppt_y"/>
                                          </p:val>
                                        </p:tav>
                                      </p:tavLst>
                                    </p:anim>
                                  </p:childTnLst>
                                </p:cTn>
                              </p:par>
                            </p:childTnLst>
                          </p:cTn>
                        </p:par>
                        <p:par>
                          <p:cTn id="70" fill="hold">
                            <p:stCondLst>
                              <p:cond delay="4500"/>
                            </p:stCondLst>
                            <p:childTnLst>
                              <p:par>
                                <p:cTn id="71" presetID="53" presetClass="entr" presetSubtype="16" fill="hold" nodeType="after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p:cTn id="73" dur="500" fill="hold"/>
                                        <p:tgtEl>
                                          <p:spTgt spid="17"/>
                                        </p:tgtEl>
                                        <p:attrNameLst>
                                          <p:attrName>ppt_w</p:attrName>
                                        </p:attrNameLst>
                                      </p:cBhvr>
                                      <p:tavLst>
                                        <p:tav tm="0">
                                          <p:val>
                                            <p:fltVal val="0"/>
                                          </p:val>
                                        </p:tav>
                                        <p:tav tm="100000">
                                          <p:val>
                                            <p:strVal val="#ppt_w"/>
                                          </p:val>
                                        </p:tav>
                                      </p:tavLst>
                                    </p:anim>
                                    <p:anim calcmode="lin" valueType="num">
                                      <p:cBhvr>
                                        <p:cTn id="74" dur="500" fill="hold"/>
                                        <p:tgtEl>
                                          <p:spTgt spid="17"/>
                                        </p:tgtEl>
                                        <p:attrNameLst>
                                          <p:attrName>ppt_h</p:attrName>
                                        </p:attrNameLst>
                                      </p:cBhvr>
                                      <p:tavLst>
                                        <p:tav tm="0">
                                          <p:val>
                                            <p:fltVal val="0"/>
                                          </p:val>
                                        </p:tav>
                                        <p:tav tm="100000">
                                          <p:val>
                                            <p:strVal val="#ppt_h"/>
                                          </p:val>
                                        </p:tav>
                                      </p:tavLst>
                                    </p:anim>
                                    <p:animEffect transition="in" filter="fade">
                                      <p:cBhvr>
                                        <p:cTn id="75" dur="500"/>
                                        <p:tgtEl>
                                          <p:spTgt spid="17"/>
                                        </p:tgtEl>
                                      </p:cBhvr>
                                    </p:animEffect>
                                  </p:childTnLst>
                                </p:cTn>
                              </p:par>
                              <p:par>
                                <p:cTn id="76" presetID="2" presetClass="entr" presetSubtype="4" accel="50000" decel="50000" fill="hold" nodeType="withEffect">
                                  <p:stCondLst>
                                    <p:cond delay="0"/>
                                  </p:stCondLst>
                                  <p:childTnLst>
                                    <p:set>
                                      <p:cBhvr>
                                        <p:cTn id="77" dur="1" fill="hold">
                                          <p:stCondLst>
                                            <p:cond delay="0"/>
                                          </p:stCondLst>
                                        </p:cTn>
                                        <p:tgtEl>
                                          <p:spTgt spid="10"/>
                                        </p:tgtEl>
                                        <p:attrNameLst>
                                          <p:attrName>style.visibility</p:attrName>
                                        </p:attrNameLst>
                                      </p:cBhvr>
                                      <p:to>
                                        <p:strVal val="visible"/>
                                      </p:to>
                                    </p:set>
                                    <p:anim calcmode="lin" valueType="num">
                                      <p:cBhvr additive="base">
                                        <p:cTn id="78" dur="500" fill="hold"/>
                                        <p:tgtEl>
                                          <p:spTgt spid="10"/>
                                        </p:tgtEl>
                                        <p:attrNameLst>
                                          <p:attrName>ppt_x</p:attrName>
                                        </p:attrNameLst>
                                      </p:cBhvr>
                                      <p:tavLst>
                                        <p:tav tm="0">
                                          <p:val>
                                            <p:strVal val="#ppt_x"/>
                                          </p:val>
                                        </p:tav>
                                        <p:tav tm="100000">
                                          <p:val>
                                            <p:strVal val="#ppt_x"/>
                                          </p:val>
                                        </p:tav>
                                      </p:tavLst>
                                    </p:anim>
                                    <p:anim calcmode="lin" valueType="num">
                                      <p:cBhvr additive="base">
                                        <p:cTn id="79" dur="500" fill="hold"/>
                                        <p:tgtEl>
                                          <p:spTgt spid="10"/>
                                        </p:tgtEl>
                                        <p:attrNameLst>
                                          <p:attrName>ppt_y</p:attrName>
                                        </p:attrNameLst>
                                      </p:cBhvr>
                                      <p:tavLst>
                                        <p:tav tm="0">
                                          <p:val>
                                            <p:strVal val="1+#ppt_h/2"/>
                                          </p:val>
                                        </p:tav>
                                        <p:tav tm="100000">
                                          <p:val>
                                            <p:strVal val="#ppt_y"/>
                                          </p:val>
                                        </p:tav>
                                      </p:tavLst>
                                    </p:anim>
                                  </p:childTnLst>
                                </p:cTn>
                              </p:par>
                            </p:childTnLst>
                          </p:cTn>
                        </p:par>
                        <p:par>
                          <p:cTn id="80" fill="hold">
                            <p:stCondLst>
                              <p:cond delay="5000"/>
                            </p:stCondLst>
                            <p:childTnLst>
                              <p:par>
                                <p:cTn id="81" presetID="53" presetClass="entr" presetSubtype="16" fill="hold" nodeType="after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p:cTn id="83" dur="500" fill="hold"/>
                                        <p:tgtEl>
                                          <p:spTgt spid="18"/>
                                        </p:tgtEl>
                                        <p:attrNameLst>
                                          <p:attrName>ppt_w</p:attrName>
                                        </p:attrNameLst>
                                      </p:cBhvr>
                                      <p:tavLst>
                                        <p:tav tm="0">
                                          <p:val>
                                            <p:fltVal val="0"/>
                                          </p:val>
                                        </p:tav>
                                        <p:tav tm="100000">
                                          <p:val>
                                            <p:strVal val="#ppt_w"/>
                                          </p:val>
                                        </p:tav>
                                      </p:tavLst>
                                    </p:anim>
                                    <p:anim calcmode="lin" valueType="num">
                                      <p:cBhvr>
                                        <p:cTn id="84" dur="500" fill="hold"/>
                                        <p:tgtEl>
                                          <p:spTgt spid="18"/>
                                        </p:tgtEl>
                                        <p:attrNameLst>
                                          <p:attrName>ppt_h</p:attrName>
                                        </p:attrNameLst>
                                      </p:cBhvr>
                                      <p:tavLst>
                                        <p:tav tm="0">
                                          <p:val>
                                            <p:fltVal val="0"/>
                                          </p:val>
                                        </p:tav>
                                        <p:tav tm="100000">
                                          <p:val>
                                            <p:strVal val="#ppt_h"/>
                                          </p:val>
                                        </p:tav>
                                      </p:tavLst>
                                    </p:anim>
                                    <p:animEffect transition="in" filter="fade">
                                      <p:cBhvr>
                                        <p:cTn id="85" dur="500"/>
                                        <p:tgtEl>
                                          <p:spTgt spid="18"/>
                                        </p:tgtEl>
                                      </p:cBhvr>
                                    </p:animEffect>
                                  </p:childTnLst>
                                </p:cTn>
                              </p:par>
                              <p:par>
                                <p:cTn id="86" presetID="2" presetClass="entr" presetSubtype="4" accel="50000" decel="50000" fill="hold" nodeType="withEffect">
                                  <p:stCondLst>
                                    <p:cond delay="0"/>
                                  </p:stCondLst>
                                  <p:childTnLst>
                                    <p:set>
                                      <p:cBhvr>
                                        <p:cTn id="87" dur="1" fill="hold">
                                          <p:stCondLst>
                                            <p:cond delay="0"/>
                                          </p:stCondLst>
                                        </p:cTn>
                                        <p:tgtEl>
                                          <p:spTgt spid="11"/>
                                        </p:tgtEl>
                                        <p:attrNameLst>
                                          <p:attrName>style.visibility</p:attrName>
                                        </p:attrNameLst>
                                      </p:cBhvr>
                                      <p:to>
                                        <p:strVal val="visible"/>
                                      </p:to>
                                    </p:set>
                                    <p:anim calcmode="lin" valueType="num">
                                      <p:cBhvr additive="base">
                                        <p:cTn id="88" dur="500" fill="hold"/>
                                        <p:tgtEl>
                                          <p:spTgt spid="11"/>
                                        </p:tgtEl>
                                        <p:attrNameLst>
                                          <p:attrName>ppt_x</p:attrName>
                                        </p:attrNameLst>
                                      </p:cBhvr>
                                      <p:tavLst>
                                        <p:tav tm="0">
                                          <p:val>
                                            <p:strVal val="#ppt_x"/>
                                          </p:val>
                                        </p:tav>
                                        <p:tav tm="100000">
                                          <p:val>
                                            <p:strVal val="#ppt_x"/>
                                          </p:val>
                                        </p:tav>
                                      </p:tavLst>
                                    </p:anim>
                                    <p:anim calcmode="lin" valueType="num">
                                      <p:cBhvr additive="base">
                                        <p:cTn id="89" dur="500" fill="hold"/>
                                        <p:tgtEl>
                                          <p:spTgt spid="11"/>
                                        </p:tgtEl>
                                        <p:attrNameLst>
                                          <p:attrName>ppt_y</p:attrName>
                                        </p:attrNameLst>
                                      </p:cBhvr>
                                      <p:tavLst>
                                        <p:tav tm="0">
                                          <p:val>
                                            <p:strVal val="1+#ppt_h/2"/>
                                          </p:val>
                                        </p:tav>
                                        <p:tav tm="100000">
                                          <p:val>
                                            <p:strVal val="#ppt_y"/>
                                          </p:val>
                                        </p:tav>
                                      </p:tavLst>
                                    </p:anim>
                                  </p:childTnLst>
                                </p:cTn>
                              </p:par>
                            </p:childTnLst>
                          </p:cTn>
                        </p:par>
                        <p:par>
                          <p:cTn id="90" fill="hold">
                            <p:stCondLst>
                              <p:cond delay="5500"/>
                            </p:stCondLst>
                            <p:childTnLst>
                              <p:par>
                                <p:cTn id="91" presetID="53" presetClass="entr" presetSubtype="16" fill="hold"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par>
                                <p:cTn id="96" presetID="2" presetClass="entr" presetSubtype="4" accel="50000" decel="50000" fill="hold" nodeType="with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additive="base">
                                        <p:cTn id="98" dur="500" fill="hold"/>
                                        <p:tgtEl>
                                          <p:spTgt spid="12"/>
                                        </p:tgtEl>
                                        <p:attrNameLst>
                                          <p:attrName>ppt_x</p:attrName>
                                        </p:attrNameLst>
                                      </p:cBhvr>
                                      <p:tavLst>
                                        <p:tav tm="0">
                                          <p:val>
                                            <p:strVal val="#ppt_x"/>
                                          </p:val>
                                        </p:tav>
                                        <p:tav tm="100000">
                                          <p:val>
                                            <p:strVal val="#ppt_x"/>
                                          </p:val>
                                        </p:tav>
                                      </p:tavLst>
                                    </p:anim>
                                    <p:anim calcmode="lin" valueType="num">
                                      <p:cBhvr additive="base">
                                        <p:cTn id="99" dur="500" fill="hold"/>
                                        <p:tgtEl>
                                          <p:spTgt spid="12"/>
                                        </p:tgtEl>
                                        <p:attrNameLst>
                                          <p:attrName>ppt_y</p:attrName>
                                        </p:attrNameLst>
                                      </p:cBhvr>
                                      <p:tavLst>
                                        <p:tav tm="0">
                                          <p:val>
                                            <p:strVal val="1+#ppt_h/2"/>
                                          </p:val>
                                        </p:tav>
                                        <p:tav tm="100000">
                                          <p:val>
                                            <p:strVal val="#ppt_y"/>
                                          </p:val>
                                        </p:tav>
                                      </p:tavLst>
                                    </p:anim>
                                  </p:childTnLst>
                                </p:cTn>
                              </p:par>
                            </p:childTnLst>
                          </p:cTn>
                        </p:par>
                        <p:par>
                          <p:cTn id="100" fill="hold">
                            <p:stCondLst>
                              <p:cond delay="6000"/>
                            </p:stCondLst>
                            <p:childTnLst>
                              <p:par>
                                <p:cTn id="101" presetID="53" presetClass="entr" presetSubtype="16" fill="hold" nodeType="afterEffect">
                                  <p:stCondLst>
                                    <p:cond delay="0"/>
                                  </p:stCondLst>
                                  <p:childTnLst>
                                    <p:set>
                                      <p:cBhvr>
                                        <p:cTn id="102" dur="1" fill="hold">
                                          <p:stCondLst>
                                            <p:cond delay="0"/>
                                          </p:stCondLst>
                                        </p:cTn>
                                        <p:tgtEl>
                                          <p:spTgt spid="14"/>
                                        </p:tgtEl>
                                        <p:attrNameLst>
                                          <p:attrName>style.visibility</p:attrName>
                                        </p:attrNameLst>
                                      </p:cBhvr>
                                      <p:to>
                                        <p:strVal val="visible"/>
                                      </p:to>
                                    </p:set>
                                    <p:anim calcmode="lin" valueType="num">
                                      <p:cBhvr>
                                        <p:cTn id="103" dur="500" fill="hold"/>
                                        <p:tgtEl>
                                          <p:spTgt spid="14"/>
                                        </p:tgtEl>
                                        <p:attrNameLst>
                                          <p:attrName>ppt_w</p:attrName>
                                        </p:attrNameLst>
                                      </p:cBhvr>
                                      <p:tavLst>
                                        <p:tav tm="0">
                                          <p:val>
                                            <p:fltVal val="0"/>
                                          </p:val>
                                        </p:tav>
                                        <p:tav tm="100000">
                                          <p:val>
                                            <p:strVal val="#ppt_w"/>
                                          </p:val>
                                        </p:tav>
                                      </p:tavLst>
                                    </p:anim>
                                    <p:anim calcmode="lin" valueType="num">
                                      <p:cBhvr>
                                        <p:cTn id="104" dur="500" fill="hold"/>
                                        <p:tgtEl>
                                          <p:spTgt spid="14"/>
                                        </p:tgtEl>
                                        <p:attrNameLst>
                                          <p:attrName>ppt_h</p:attrName>
                                        </p:attrNameLst>
                                      </p:cBhvr>
                                      <p:tavLst>
                                        <p:tav tm="0">
                                          <p:val>
                                            <p:fltVal val="0"/>
                                          </p:val>
                                        </p:tav>
                                        <p:tav tm="100000">
                                          <p:val>
                                            <p:strVal val="#ppt_h"/>
                                          </p:val>
                                        </p:tav>
                                      </p:tavLst>
                                    </p:anim>
                                    <p:animEffect transition="in" filter="fade">
                                      <p:cBhvr>
                                        <p:cTn id="105" dur="500"/>
                                        <p:tgtEl>
                                          <p:spTgt spid="14"/>
                                        </p:tgtEl>
                                      </p:cBhvr>
                                    </p:animEffect>
                                  </p:childTnLst>
                                </p:cTn>
                              </p:par>
                              <p:par>
                                <p:cTn id="106" presetID="2" presetClass="entr" presetSubtype="4" accel="50000" decel="50000" fill="hold" nodeType="withEffect">
                                  <p:stCondLst>
                                    <p:cond delay="0"/>
                                  </p:stCondLst>
                                  <p:childTnLst>
                                    <p:set>
                                      <p:cBhvr>
                                        <p:cTn id="107" dur="1" fill="hold">
                                          <p:stCondLst>
                                            <p:cond delay="0"/>
                                          </p:stCondLst>
                                        </p:cTn>
                                        <p:tgtEl>
                                          <p:spTgt spid="13"/>
                                        </p:tgtEl>
                                        <p:attrNameLst>
                                          <p:attrName>style.visibility</p:attrName>
                                        </p:attrNameLst>
                                      </p:cBhvr>
                                      <p:to>
                                        <p:strVal val="visible"/>
                                      </p:to>
                                    </p:set>
                                    <p:anim calcmode="lin" valueType="num">
                                      <p:cBhvr additive="base">
                                        <p:cTn id="108" dur="500" fill="hold"/>
                                        <p:tgtEl>
                                          <p:spTgt spid="13"/>
                                        </p:tgtEl>
                                        <p:attrNameLst>
                                          <p:attrName>ppt_x</p:attrName>
                                        </p:attrNameLst>
                                      </p:cBhvr>
                                      <p:tavLst>
                                        <p:tav tm="0">
                                          <p:val>
                                            <p:strVal val="#ppt_x"/>
                                          </p:val>
                                        </p:tav>
                                        <p:tav tm="100000">
                                          <p:val>
                                            <p:strVal val="#ppt_x"/>
                                          </p:val>
                                        </p:tav>
                                      </p:tavLst>
                                    </p:anim>
                                    <p:anim calcmode="lin" valueType="num">
                                      <p:cBhvr additive="base">
                                        <p:cTn id="109" dur="500" fill="hold"/>
                                        <p:tgtEl>
                                          <p:spTgt spid="13"/>
                                        </p:tgtEl>
                                        <p:attrNameLst>
                                          <p:attrName>ppt_y</p:attrName>
                                        </p:attrNameLst>
                                      </p:cBhvr>
                                      <p:tavLst>
                                        <p:tav tm="0">
                                          <p:val>
                                            <p:strVal val="1+#ppt_h/2"/>
                                          </p:val>
                                        </p:tav>
                                        <p:tav tm="100000">
                                          <p:val>
                                            <p:strVal val="#ppt_y"/>
                                          </p:val>
                                        </p:tav>
                                      </p:tavLst>
                                    </p:anim>
                                  </p:childTnLst>
                                </p:cTn>
                              </p:par>
                            </p:childTnLst>
                          </p:cTn>
                        </p:par>
                        <p:par>
                          <p:cTn id="110" fill="hold">
                            <p:stCondLst>
                              <p:cond delay="6500"/>
                            </p:stCondLst>
                            <p:childTnLst>
                              <p:par>
                                <p:cTn id="111" presetID="13" presetClass="entr" presetSubtype="16" fill="hold" nodeType="afterEffect">
                                  <p:stCondLst>
                                    <p:cond delay="0"/>
                                  </p:stCondLst>
                                  <p:childTnLst>
                                    <p:set>
                                      <p:cBhvr>
                                        <p:cTn id="112" dur="1" fill="hold">
                                          <p:stCondLst>
                                            <p:cond delay="0"/>
                                          </p:stCondLst>
                                        </p:cTn>
                                        <p:tgtEl>
                                          <p:spTgt spid="69"/>
                                        </p:tgtEl>
                                        <p:attrNameLst>
                                          <p:attrName>style.visibility</p:attrName>
                                        </p:attrNameLst>
                                      </p:cBhvr>
                                      <p:to>
                                        <p:strVal val="visible"/>
                                      </p:to>
                                    </p:set>
                                    <p:animEffect transition="in" filter="plus(in)">
                                      <p:cBhvr>
                                        <p:cTn id="113" dur="500"/>
                                        <p:tgtEl>
                                          <p:spTgt spid="69"/>
                                        </p:tgtEl>
                                      </p:cBhvr>
                                    </p:animEffect>
                                  </p:childTnLst>
                                </p:cTn>
                              </p:par>
                              <p:par>
                                <p:cTn id="114" presetID="10" presetClass="entr" presetSubtype="0" fill="hold" grpId="0" nodeType="withEffect">
                                  <p:stCondLst>
                                    <p:cond delay="0"/>
                                  </p:stCondLst>
                                  <p:childTnLst>
                                    <p:set>
                                      <p:cBhvr>
                                        <p:cTn id="115" dur="1" fill="hold">
                                          <p:stCondLst>
                                            <p:cond delay="0"/>
                                          </p:stCondLst>
                                        </p:cTn>
                                        <p:tgtEl>
                                          <p:spTgt spid="68"/>
                                        </p:tgtEl>
                                        <p:attrNameLst>
                                          <p:attrName>style.visibility</p:attrName>
                                        </p:attrNameLst>
                                      </p:cBhvr>
                                      <p:to>
                                        <p:strVal val="visible"/>
                                      </p:to>
                                    </p:set>
                                    <p:animEffect transition="in" filter="fade">
                                      <p:cBhvr>
                                        <p:cTn id="116"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144" grpId="0"/>
      <p:bldP spid="145" grpId="0"/>
      <p:bldP spid="146" grpId="0"/>
      <p:bldP spid="147" grpId="0"/>
      <p:bldP spid="148" grpId="0"/>
      <p:bldP spid="149" grpId="0"/>
      <p:bldP spid="6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矩形 12"/>
          <p:cNvSpPr>
            <a:spLocks noChangeArrowheads="1"/>
          </p:cNvSpPr>
          <p:nvPr/>
        </p:nvSpPr>
        <p:spPr bwMode="auto">
          <a:xfrm>
            <a:off x="0" y="2071690"/>
            <a:ext cx="9144000" cy="644525"/>
          </a:xfrm>
          <a:prstGeom prst="rect">
            <a:avLst/>
          </a:prstGeom>
          <a:solidFill>
            <a:schemeClr val="bg1">
              <a:alpha val="27000"/>
            </a:schemeClr>
          </a:solidFill>
          <a:ln w="9525">
            <a:noFill/>
            <a:miter lim="800000"/>
          </a:ln>
        </p:spPr>
        <p:txBody>
          <a:bodyPr anchor="ctr"/>
          <a:lstStyle/>
          <a:p>
            <a:pPr algn="ctr">
              <a:buFont typeface="Arial" panose="020B0604020202020204" pitchFamily="34" charset="0"/>
              <a:buNone/>
            </a:pPr>
            <a:endParaRPr lang="zh-CN" altLang="en-US">
              <a:solidFill>
                <a:srgbClr val="FFFFFF"/>
              </a:solidFill>
              <a:latin typeface="Calibri" panose="020F0502020204030204" pitchFamily="34" charset="0"/>
            </a:endParaRPr>
          </a:p>
        </p:txBody>
      </p:sp>
      <p:grpSp>
        <p:nvGrpSpPr>
          <p:cNvPr id="2" name="Group 148"/>
          <p:cNvGrpSpPr/>
          <p:nvPr/>
        </p:nvGrpSpPr>
        <p:grpSpPr bwMode="auto">
          <a:xfrm>
            <a:off x="3924300" y="1538288"/>
            <a:ext cx="1041400" cy="1890712"/>
            <a:chOff x="0" y="0"/>
            <a:chExt cx="1041400" cy="1890192"/>
          </a:xfrm>
        </p:grpSpPr>
        <p:grpSp>
          <p:nvGrpSpPr>
            <p:cNvPr id="3" name="Group 98"/>
            <p:cNvGrpSpPr/>
            <p:nvPr/>
          </p:nvGrpSpPr>
          <p:grpSpPr bwMode="auto">
            <a:xfrm>
              <a:off x="242795" y="1127909"/>
              <a:ext cx="546286" cy="762283"/>
              <a:chOff x="0" y="0"/>
              <a:chExt cx="546286" cy="762283"/>
            </a:xfrm>
          </p:grpSpPr>
          <p:sp>
            <p:nvSpPr>
              <p:cNvPr id="6172" name="Freeform 9"/>
              <p:cNvSpPr/>
              <p:nvPr/>
            </p:nvSpPr>
            <p:spPr bwMode="auto">
              <a:xfrm>
                <a:off x="0" y="0"/>
                <a:ext cx="546286" cy="762283"/>
              </a:xfrm>
              <a:custGeom>
                <a:avLst/>
                <a:gdLst>
                  <a:gd name="T0" fmla="*/ 2147483647 w 2087"/>
                  <a:gd name="T1" fmla="*/ 2147483647 h 2910"/>
                  <a:gd name="T2" fmla="*/ 2147483647 w 2087"/>
                  <a:gd name="T3" fmla="*/ 2147483647 h 2910"/>
                  <a:gd name="T4" fmla="*/ 2147483647 w 2087"/>
                  <a:gd name="T5" fmla="*/ 2147483647 h 2910"/>
                  <a:gd name="T6" fmla="*/ 2147483647 w 2087"/>
                  <a:gd name="T7" fmla="*/ 2147483647 h 2910"/>
                  <a:gd name="T8" fmla="*/ 2147483647 w 2087"/>
                  <a:gd name="T9" fmla="*/ 2147483647 h 2910"/>
                  <a:gd name="T10" fmla="*/ 2147483647 w 2087"/>
                  <a:gd name="T11" fmla="*/ 2147483647 h 2910"/>
                  <a:gd name="T12" fmla="*/ 2147483647 w 2087"/>
                  <a:gd name="T13" fmla="*/ 2147483647 h 2910"/>
                  <a:gd name="T14" fmla="*/ 0 w 2087"/>
                  <a:gd name="T15" fmla="*/ 2147483647 h 2910"/>
                  <a:gd name="T16" fmla="*/ 2147483647 w 2087"/>
                  <a:gd name="T17" fmla="*/ 2147483647 h 2910"/>
                  <a:gd name="T18" fmla="*/ 2147483647 w 2087"/>
                  <a:gd name="T19" fmla="*/ 2147483647 h 2910"/>
                  <a:gd name="T20" fmla="*/ 2147483647 w 2087"/>
                  <a:gd name="T21" fmla="*/ 2147483647 h 2910"/>
                  <a:gd name="T22" fmla="*/ 2147483647 w 2087"/>
                  <a:gd name="T23" fmla="*/ 2147483647 h 2910"/>
                  <a:gd name="T24" fmla="*/ 2147483647 w 2087"/>
                  <a:gd name="T25" fmla="*/ 2147483647 h 2910"/>
                  <a:gd name="T26" fmla="*/ 2147483647 w 2087"/>
                  <a:gd name="T27" fmla="*/ 2147483647 h 2910"/>
                  <a:gd name="T28" fmla="*/ 2147483647 w 2087"/>
                  <a:gd name="T29" fmla="*/ 2147483647 h 2910"/>
                  <a:gd name="T30" fmla="*/ 2147483647 w 2087"/>
                  <a:gd name="T31" fmla="*/ 2147483647 h 2910"/>
                  <a:gd name="T32" fmla="*/ 2147483647 w 2087"/>
                  <a:gd name="T33" fmla="*/ 2147483647 h 2910"/>
                  <a:gd name="T34" fmla="*/ 2147483647 w 2087"/>
                  <a:gd name="T35" fmla="*/ 2147483647 h 2910"/>
                  <a:gd name="T36" fmla="*/ 2147483647 w 2087"/>
                  <a:gd name="T37" fmla="*/ 2147483647 h 2910"/>
                  <a:gd name="T38" fmla="*/ 2147483647 w 2087"/>
                  <a:gd name="T39" fmla="*/ 2147483647 h 2910"/>
                  <a:gd name="T40" fmla="*/ 2147483647 w 2087"/>
                  <a:gd name="T41" fmla="*/ 2147483647 h 2910"/>
                  <a:gd name="T42" fmla="*/ 2147483647 w 2087"/>
                  <a:gd name="T43" fmla="*/ 2147483647 h 2910"/>
                  <a:gd name="T44" fmla="*/ 2147483647 w 2087"/>
                  <a:gd name="T45" fmla="*/ 2147483647 h 2910"/>
                  <a:gd name="T46" fmla="*/ 2147483647 w 2087"/>
                  <a:gd name="T47" fmla="*/ 2147483647 h 2910"/>
                  <a:gd name="T48" fmla="*/ 2147483647 w 2087"/>
                  <a:gd name="T49" fmla="*/ 2147483647 h 2910"/>
                  <a:gd name="T50" fmla="*/ 2147483647 w 2087"/>
                  <a:gd name="T51" fmla="*/ 2147483647 h 2910"/>
                  <a:gd name="T52" fmla="*/ 2147483647 w 2087"/>
                  <a:gd name="T53" fmla="*/ 2147483647 h 2910"/>
                  <a:gd name="T54" fmla="*/ 2147483647 w 2087"/>
                  <a:gd name="T55" fmla="*/ 2147483647 h 2910"/>
                  <a:gd name="T56" fmla="*/ 2147483647 w 2087"/>
                  <a:gd name="T57" fmla="*/ 2147483647 h 2910"/>
                  <a:gd name="T58" fmla="*/ 2147483647 w 2087"/>
                  <a:gd name="T59" fmla="*/ 2147483647 h 2910"/>
                  <a:gd name="T60" fmla="*/ 2147483647 w 2087"/>
                  <a:gd name="T61" fmla="*/ 2147483647 h 2910"/>
                  <a:gd name="T62" fmla="*/ 2147483647 w 2087"/>
                  <a:gd name="T63" fmla="*/ 2147483647 h 2910"/>
                  <a:gd name="T64" fmla="*/ 2147483647 w 2087"/>
                  <a:gd name="T65" fmla="*/ 2147483647 h 2910"/>
                  <a:gd name="T66" fmla="*/ 2147483647 w 2087"/>
                  <a:gd name="T67" fmla="*/ 2147483647 h 2910"/>
                  <a:gd name="T68" fmla="*/ 2147483647 w 2087"/>
                  <a:gd name="T69" fmla="*/ 2147483647 h 2910"/>
                  <a:gd name="T70" fmla="*/ 2147483647 w 2087"/>
                  <a:gd name="T71" fmla="*/ 2147483647 h 2910"/>
                  <a:gd name="T72" fmla="*/ 2147483647 w 2087"/>
                  <a:gd name="T73" fmla="*/ 2147483647 h 2910"/>
                  <a:gd name="T74" fmla="*/ 2147483647 w 2087"/>
                  <a:gd name="T75" fmla="*/ 2147483647 h 2910"/>
                  <a:gd name="T76" fmla="*/ 2147483647 w 2087"/>
                  <a:gd name="T77" fmla="*/ 2147483647 h 2910"/>
                  <a:gd name="T78" fmla="*/ 2147483647 w 2087"/>
                  <a:gd name="T79" fmla="*/ 2147483647 h 2910"/>
                  <a:gd name="T80" fmla="*/ 2147483647 w 2087"/>
                  <a:gd name="T81" fmla="*/ 2147483647 h 2910"/>
                  <a:gd name="T82" fmla="*/ 2147483647 w 2087"/>
                  <a:gd name="T83" fmla="*/ 2147483647 h 2910"/>
                  <a:gd name="T84" fmla="*/ 2147483647 w 2087"/>
                  <a:gd name="T85" fmla="*/ 0 h 291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087"/>
                  <a:gd name="T130" fmla="*/ 0 h 2910"/>
                  <a:gd name="T131" fmla="*/ 2087 w 2087"/>
                  <a:gd name="T132" fmla="*/ 2910 h 291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087" h="2910">
                    <a:moveTo>
                      <a:pt x="1044" y="0"/>
                    </a:moveTo>
                    <a:lnTo>
                      <a:pt x="400" y="0"/>
                    </a:lnTo>
                    <a:lnTo>
                      <a:pt x="349" y="71"/>
                    </a:lnTo>
                    <a:lnTo>
                      <a:pt x="300" y="144"/>
                    </a:lnTo>
                    <a:lnTo>
                      <a:pt x="275" y="180"/>
                    </a:lnTo>
                    <a:lnTo>
                      <a:pt x="253" y="217"/>
                    </a:lnTo>
                    <a:lnTo>
                      <a:pt x="229" y="254"/>
                    </a:lnTo>
                    <a:lnTo>
                      <a:pt x="206" y="292"/>
                    </a:lnTo>
                    <a:lnTo>
                      <a:pt x="185" y="329"/>
                    </a:lnTo>
                    <a:lnTo>
                      <a:pt x="164" y="367"/>
                    </a:lnTo>
                    <a:lnTo>
                      <a:pt x="144" y="406"/>
                    </a:lnTo>
                    <a:lnTo>
                      <a:pt x="124" y="445"/>
                    </a:lnTo>
                    <a:lnTo>
                      <a:pt x="107" y="485"/>
                    </a:lnTo>
                    <a:lnTo>
                      <a:pt x="90" y="524"/>
                    </a:lnTo>
                    <a:lnTo>
                      <a:pt x="74" y="564"/>
                    </a:lnTo>
                    <a:lnTo>
                      <a:pt x="60" y="605"/>
                    </a:lnTo>
                    <a:lnTo>
                      <a:pt x="47" y="646"/>
                    </a:lnTo>
                    <a:lnTo>
                      <a:pt x="36" y="688"/>
                    </a:lnTo>
                    <a:lnTo>
                      <a:pt x="25" y="730"/>
                    </a:lnTo>
                    <a:lnTo>
                      <a:pt x="18" y="773"/>
                    </a:lnTo>
                    <a:lnTo>
                      <a:pt x="11" y="816"/>
                    </a:lnTo>
                    <a:lnTo>
                      <a:pt x="6" y="860"/>
                    </a:lnTo>
                    <a:lnTo>
                      <a:pt x="2" y="905"/>
                    </a:lnTo>
                    <a:lnTo>
                      <a:pt x="0" y="950"/>
                    </a:lnTo>
                    <a:lnTo>
                      <a:pt x="2" y="995"/>
                    </a:lnTo>
                    <a:lnTo>
                      <a:pt x="4" y="1041"/>
                    </a:lnTo>
                    <a:lnTo>
                      <a:pt x="10" y="1088"/>
                    </a:lnTo>
                    <a:lnTo>
                      <a:pt x="16" y="1136"/>
                    </a:lnTo>
                    <a:lnTo>
                      <a:pt x="25" y="1185"/>
                    </a:lnTo>
                    <a:lnTo>
                      <a:pt x="37" y="1234"/>
                    </a:lnTo>
                    <a:lnTo>
                      <a:pt x="52" y="1284"/>
                    </a:lnTo>
                    <a:lnTo>
                      <a:pt x="68" y="1334"/>
                    </a:lnTo>
                    <a:lnTo>
                      <a:pt x="255" y="1127"/>
                    </a:lnTo>
                    <a:lnTo>
                      <a:pt x="250" y="1168"/>
                    </a:lnTo>
                    <a:lnTo>
                      <a:pt x="246" y="1209"/>
                    </a:lnTo>
                    <a:lnTo>
                      <a:pt x="245" y="1251"/>
                    </a:lnTo>
                    <a:lnTo>
                      <a:pt x="245" y="1294"/>
                    </a:lnTo>
                    <a:lnTo>
                      <a:pt x="247" y="1338"/>
                    </a:lnTo>
                    <a:lnTo>
                      <a:pt x="250" y="1383"/>
                    </a:lnTo>
                    <a:lnTo>
                      <a:pt x="255" y="1429"/>
                    </a:lnTo>
                    <a:lnTo>
                      <a:pt x="262" y="1475"/>
                    </a:lnTo>
                    <a:lnTo>
                      <a:pt x="271" y="1523"/>
                    </a:lnTo>
                    <a:lnTo>
                      <a:pt x="282" y="1572"/>
                    </a:lnTo>
                    <a:lnTo>
                      <a:pt x="294" y="1622"/>
                    </a:lnTo>
                    <a:lnTo>
                      <a:pt x="308" y="1672"/>
                    </a:lnTo>
                    <a:lnTo>
                      <a:pt x="325" y="1724"/>
                    </a:lnTo>
                    <a:lnTo>
                      <a:pt x="344" y="1776"/>
                    </a:lnTo>
                    <a:lnTo>
                      <a:pt x="363" y="1829"/>
                    </a:lnTo>
                    <a:lnTo>
                      <a:pt x="386" y="1883"/>
                    </a:lnTo>
                    <a:lnTo>
                      <a:pt x="410" y="1939"/>
                    </a:lnTo>
                    <a:lnTo>
                      <a:pt x="436" y="1996"/>
                    </a:lnTo>
                    <a:lnTo>
                      <a:pt x="465" y="2054"/>
                    </a:lnTo>
                    <a:lnTo>
                      <a:pt x="496" y="2113"/>
                    </a:lnTo>
                    <a:lnTo>
                      <a:pt x="529" y="2173"/>
                    </a:lnTo>
                    <a:lnTo>
                      <a:pt x="564" y="2233"/>
                    </a:lnTo>
                    <a:lnTo>
                      <a:pt x="601" y="2295"/>
                    </a:lnTo>
                    <a:lnTo>
                      <a:pt x="641" y="2359"/>
                    </a:lnTo>
                    <a:lnTo>
                      <a:pt x="683" y="2424"/>
                    </a:lnTo>
                    <a:lnTo>
                      <a:pt x="727" y="2490"/>
                    </a:lnTo>
                    <a:lnTo>
                      <a:pt x="774" y="2557"/>
                    </a:lnTo>
                    <a:lnTo>
                      <a:pt x="823" y="2624"/>
                    </a:lnTo>
                    <a:lnTo>
                      <a:pt x="875" y="2694"/>
                    </a:lnTo>
                    <a:lnTo>
                      <a:pt x="929" y="2764"/>
                    </a:lnTo>
                    <a:lnTo>
                      <a:pt x="985" y="2837"/>
                    </a:lnTo>
                    <a:lnTo>
                      <a:pt x="1044" y="2910"/>
                    </a:lnTo>
                    <a:lnTo>
                      <a:pt x="1103" y="2837"/>
                    </a:lnTo>
                    <a:lnTo>
                      <a:pt x="1160" y="2764"/>
                    </a:lnTo>
                    <a:lnTo>
                      <a:pt x="1214" y="2694"/>
                    </a:lnTo>
                    <a:lnTo>
                      <a:pt x="1265" y="2624"/>
                    </a:lnTo>
                    <a:lnTo>
                      <a:pt x="1314" y="2557"/>
                    </a:lnTo>
                    <a:lnTo>
                      <a:pt x="1360" y="2490"/>
                    </a:lnTo>
                    <a:lnTo>
                      <a:pt x="1405" y="2424"/>
                    </a:lnTo>
                    <a:lnTo>
                      <a:pt x="1448" y="2359"/>
                    </a:lnTo>
                    <a:lnTo>
                      <a:pt x="1487" y="2295"/>
                    </a:lnTo>
                    <a:lnTo>
                      <a:pt x="1524" y="2233"/>
                    </a:lnTo>
                    <a:lnTo>
                      <a:pt x="1560" y="2173"/>
                    </a:lnTo>
                    <a:lnTo>
                      <a:pt x="1593" y="2113"/>
                    </a:lnTo>
                    <a:lnTo>
                      <a:pt x="1623" y="2054"/>
                    </a:lnTo>
                    <a:lnTo>
                      <a:pt x="1652" y="1996"/>
                    </a:lnTo>
                    <a:lnTo>
                      <a:pt x="1679" y="1939"/>
                    </a:lnTo>
                    <a:lnTo>
                      <a:pt x="1702" y="1883"/>
                    </a:lnTo>
                    <a:lnTo>
                      <a:pt x="1725" y="1829"/>
                    </a:lnTo>
                    <a:lnTo>
                      <a:pt x="1745" y="1776"/>
                    </a:lnTo>
                    <a:lnTo>
                      <a:pt x="1763" y="1724"/>
                    </a:lnTo>
                    <a:lnTo>
                      <a:pt x="1779" y="1672"/>
                    </a:lnTo>
                    <a:lnTo>
                      <a:pt x="1794" y="1622"/>
                    </a:lnTo>
                    <a:lnTo>
                      <a:pt x="1807" y="1572"/>
                    </a:lnTo>
                    <a:lnTo>
                      <a:pt x="1817" y="1523"/>
                    </a:lnTo>
                    <a:lnTo>
                      <a:pt x="1825" y="1475"/>
                    </a:lnTo>
                    <a:lnTo>
                      <a:pt x="1833" y="1429"/>
                    </a:lnTo>
                    <a:lnTo>
                      <a:pt x="1838" y="1383"/>
                    </a:lnTo>
                    <a:lnTo>
                      <a:pt x="1841" y="1338"/>
                    </a:lnTo>
                    <a:lnTo>
                      <a:pt x="1842" y="1294"/>
                    </a:lnTo>
                    <a:lnTo>
                      <a:pt x="1842" y="1251"/>
                    </a:lnTo>
                    <a:lnTo>
                      <a:pt x="1841" y="1209"/>
                    </a:lnTo>
                    <a:lnTo>
                      <a:pt x="1838" y="1168"/>
                    </a:lnTo>
                    <a:lnTo>
                      <a:pt x="1833" y="1127"/>
                    </a:lnTo>
                    <a:lnTo>
                      <a:pt x="2019" y="1334"/>
                    </a:lnTo>
                    <a:lnTo>
                      <a:pt x="2037" y="1284"/>
                    </a:lnTo>
                    <a:lnTo>
                      <a:pt x="2051" y="1234"/>
                    </a:lnTo>
                    <a:lnTo>
                      <a:pt x="2063" y="1185"/>
                    </a:lnTo>
                    <a:lnTo>
                      <a:pt x="2072" y="1136"/>
                    </a:lnTo>
                    <a:lnTo>
                      <a:pt x="2079" y="1088"/>
                    </a:lnTo>
                    <a:lnTo>
                      <a:pt x="2084" y="1041"/>
                    </a:lnTo>
                    <a:lnTo>
                      <a:pt x="2087" y="995"/>
                    </a:lnTo>
                    <a:lnTo>
                      <a:pt x="2087" y="950"/>
                    </a:lnTo>
                    <a:lnTo>
                      <a:pt x="2085" y="905"/>
                    </a:lnTo>
                    <a:lnTo>
                      <a:pt x="2083" y="860"/>
                    </a:lnTo>
                    <a:lnTo>
                      <a:pt x="2078" y="816"/>
                    </a:lnTo>
                    <a:lnTo>
                      <a:pt x="2071" y="773"/>
                    </a:lnTo>
                    <a:lnTo>
                      <a:pt x="2063" y="730"/>
                    </a:lnTo>
                    <a:lnTo>
                      <a:pt x="2052" y="688"/>
                    </a:lnTo>
                    <a:lnTo>
                      <a:pt x="2041" y="646"/>
                    </a:lnTo>
                    <a:lnTo>
                      <a:pt x="2029" y="605"/>
                    </a:lnTo>
                    <a:lnTo>
                      <a:pt x="2014" y="564"/>
                    </a:lnTo>
                    <a:lnTo>
                      <a:pt x="1998" y="524"/>
                    </a:lnTo>
                    <a:lnTo>
                      <a:pt x="1981" y="485"/>
                    </a:lnTo>
                    <a:lnTo>
                      <a:pt x="1964" y="445"/>
                    </a:lnTo>
                    <a:lnTo>
                      <a:pt x="1944" y="406"/>
                    </a:lnTo>
                    <a:lnTo>
                      <a:pt x="1924" y="367"/>
                    </a:lnTo>
                    <a:lnTo>
                      <a:pt x="1903" y="329"/>
                    </a:lnTo>
                    <a:lnTo>
                      <a:pt x="1882" y="292"/>
                    </a:lnTo>
                    <a:lnTo>
                      <a:pt x="1860" y="254"/>
                    </a:lnTo>
                    <a:lnTo>
                      <a:pt x="1836" y="217"/>
                    </a:lnTo>
                    <a:lnTo>
                      <a:pt x="1812" y="180"/>
                    </a:lnTo>
                    <a:lnTo>
                      <a:pt x="1788" y="144"/>
                    </a:lnTo>
                    <a:lnTo>
                      <a:pt x="1738" y="71"/>
                    </a:lnTo>
                    <a:lnTo>
                      <a:pt x="1688" y="0"/>
                    </a:lnTo>
                    <a:lnTo>
                      <a:pt x="1044" y="0"/>
                    </a:lnTo>
                  </a:path>
                </a:pathLst>
              </a:custGeom>
              <a:solidFill>
                <a:srgbClr val="BFBFBF"/>
              </a:solidFill>
              <a:ln w="9525">
                <a:noFill/>
                <a:round/>
              </a:ln>
            </p:spPr>
            <p:txBody>
              <a:bodyPr/>
              <a:lstStyle/>
              <a:p>
                <a:endParaRPr lang="zh-CN" altLang="en-US"/>
              </a:p>
            </p:txBody>
          </p:sp>
          <p:sp>
            <p:nvSpPr>
              <p:cNvPr id="6173" name="Freeform 10"/>
              <p:cNvSpPr/>
              <p:nvPr/>
            </p:nvSpPr>
            <p:spPr bwMode="auto">
              <a:xfrm>
                <a:off x="83883" y="0"/>
                <a:ext cx="378521" cy="523218"/>
              </a:xfrm>
              <a:custGeom>
                <a:avLst/>
                <a:gdLst>
                  <a:gd name="T0" fmla="*/ 2147483647 w 1446"/>
                  <a:gd name="T1" fmla="*/ 0 h 1996"/>
                  <a:gd name="T2" fmla="*/ 2147483647 w 1446"/>
                  <a:gd name="T3" fmla="*/ 2147483647 h 1996"/>
                  <a:gd name="T4" fmla="*/ 2147483647 w 1446"/>
                  <a:gd name="T5" fmla="*/ 2147483647 h 1996"/>
                  <a:gd name="T6" fmla="*/ 2147483647 w 1446"/>
                  <a:gd name="T7" fmla="*/ 2147483647 h 1996"/>
                  <a:gd name="T8" fmla="*/ 2147483647 w 1446"/>
                  <a:gd name="T9" fmla="*/ 2147483647 h 1996"/>
                  <a:gd name="T10" fmla="*/ 2147483647 w 1446"/>
                  <a:gd name="T11" fmla="*/ 2147483647 h 1996"/>
                  <a:gd name="T12" fmla="*/ 2147483647 w 1446"/>
                  <a:gd name="T13" fmla="*/ 2147483647 h 1996"/>
                  <a:gd name="T14" fmla="*/ 2147483647 w 1446"/>
                  <a:gd name="T15" fmla="*/ 2147483647 h 1996"/>
                  <a:gd name="T16" fmla="*/ 2147483647 w 1446"/>
                  <a:gd name="T17" fmla="*/ 2147483647 h 1996"/>
                  <a:gd name="T18" fmla="*/ 2147483647 w 1446"/>
                  <a:gd name="T19" fmla="*/ 2147483647 h 1996"/>
                  <a:gd name="T20" fmla="*/ 2147483647 w 1446"/>
                  <a:gd name="T21" fmla="*/ 2147483647 h 1996"/>
                  <a:gd name="T22" fmla="*/ 0 w 1446"/>
                  <a:gd name="T23" fmla="*/ 2147483647 h 1996"/>
                  <a:gd name="T24" fmla="*/ 2147483647 w 1446"/>
                  <a:gd name="T25" fmla="*/ 2147483647 h 1996"/>
                  <a:gd name="T26" fmla="*/ 2147483647 w 1446"/>
                  <a:gd name="T27" fmla="*/ 2147483647 h 1996"/>
                  <a:gd name="T28" fmla="*/ 2147483647 w 1446"/>
                  <a:gd name="T29" fmla="*/ 2147483647 h 1996"/>
                  <a:gd name="T30" fmla="*/ 2147483647 w 1446"/>
                  <a:gd name="T31" fmla="*/ 2147483647 h 1996"/>
                  <a:gd name="T32" fmla="*/ 2147483647 w 1446"/>
                  <a:gd name="T33" fmla="*/ 2147483647 h 1996"/>
                  <a:gd name="T34" fmla="*/ 2147483647 w 1446"/>
                  <a:gd name="T35" fmla="*/ 2147483647 h 1996"/>
                  <a:gd name="T36" fmla="*/ 2147483647 w 1446"/>
                  <a:gd name="T37" fmla="*/ 2147483647 h 1996"/>
                  <a:gd name="T38" fmla="*/ 2147483647 w 1446"/>
                  <a:gd name="T39" fmla="*/ 2147483647 h 1996"/>
                  <a:gd name="T40" fmla="*/ 2147483647 w 1446"/>
                  <a:gd name="T41" fmla="*/ 2147483647 h 1996"/>
                  <a:gd name="T42" fmla="*/ 2147483647 w 1446"/>
                  <a:gd name="T43" fmla="*/ 2147483647 h 1996"/>
                  <a:gd name="T44" fmla="*/ 2147483647 w 1446"/>
                  <a:gd name="T45" fmla="*/ 2147483647 h 1996"/>
                  <a:gd name="T46" fmla="*/ 2147483647 w 1446"/>
                  <a:gd name="T47" fmla="*/ 2147483647 h 1996"/>
                  <a:gd name="T48" fmla="*/ 2147483647 w 1446"/>
                  <a:gd name="T49" fmla="*/ 2147483647 h 1996"/>
                  <a:gd name="T50" fmla="*/ 2147483647 w 1446"/>
                  <a:gd name="T51" fmla="*/ 2147483647 h 1996"/>
                  <a:gd name="T52" fmla="*/ 2147483647 w 1446"/>
                  <a:gd name="T53" fmla="*/ 2147483647 h 1996"/>
                  <a:gd name="T54" fmla="*/ 2147483647 w 1446"/>
                  <a:gd name="T55" fmla="*/ 2147483647 h 1996"/>
                  <a:gd name="T56" fmla="*/ 2147483647 w 1446"/>
                  <a:gd name="T57" fmla="*/ 2147483647 h 1996"/>
                  <a:gd name="T58" fmla="*/ 2147483647 w 1446"/>
                  <a:gd name="T59" fmla="*/ 2147483647 h 1996"/>
                  <a:gd name="T60" fmla="*/ 2147483647 w 1446"/>
                  <a:gd name="T61" fmla="*/ 2147483647 h 1996"/>
                  <a:gd name="T62" fmla="*/ 2147483647 w 1446"/>
                  <a:gd name="T63" fmla="*/ 2147483647 h 1996"/>
                  <a:gd name="T64" fmla="*/ 2147483647 w 1446"/>
                  <a:gd name="T65" fmla="*/ 2147483647 h 1996"/>
                  <a:gd name="T66" fmla="*/ 2147483647 w 1446"/>
                  <a:gd name="T67" fmla="*/ 2147483647 h 1996"/>
                  <a:gd name="T68" fmla="*/ 2147483647 w 1446"/>
                  <a:gd name="T69" fmla="*/ 2147483647 h 1996"/>
                  <a:gd name="T70" fmla="*/ 2147483647 w 1446"/>
                  <a:gd name="T71" fmla="*/ 2147483647 h 1996"/>
                  <a:gd name="T72" fmla="*/ 2147483647 w 1446"/>
                  <a:gd name="T73" fmla="*/ 2147483647 h 1996"/>
                  <a:gd name="T74" fmla="*/ 2147483647 w 1446"/>
                  <a:gd name="T75" fmla="*/ 2147483647 h 1996"/>
                  <a:gd name="T76" fmla="*/ 2147483647 w 1446"/>
                  <a:gd name="T77" fmla="*/ 2147483647 h 1996"/>
                  <a:gd name="T78" fmla="*/ 2147483647 w 1446"/>
                  <a:gd name="T79" fmla="*/ 2147483647 h 1996"/>
                  <a:gd name="T80" fmla="*/ 2147483647 w 1446"/>
                  <a:gd name="T81" fmla="*/ 2147483647 h 1996"/>
                  <a:gd name="T82" fmla="*/ 2147483647 w 1446"/>
                  <a:gd name="T83" fmla="*/ 2147483647 h 1996"/>
                  <a:gd name="T84" fmla="*/ 2147483647 w 1446"/>
                  <a:gd name="T85" fmla="*/ 2147483647 h 1996"/>
                  <a:gd name="T86" fmla="*/ 2147483647 w 1446"/>
                  <a:gd name="T87" fmla="*/ 2147483647 h 1996"/>
                  <a:gd name="T88" fmla="*/ 2147483647 w 1446"/>
                  <a:gd name="T89" fmla="*/ 2147483647 h 1996"/>
                  <a:gd name="T90" fmla="*/ 2147483647 w 1446"/>
                  <a:gd name="T91" fmla="*/ 2147483647 h 1996"/>
                  <a:gd name="T92" fmla="*/ 2147483647 w 1446"/>
                  <a:gd name="T93" fmla="*/ 2147483647 h 1996"/>
                  <a:gd name="T94" fmla="*/ 2147483647 w 1446"/>
                  <a:gd name="T95" fmla="*/ 2147483647 h 1996"/>
                  <a:gd name="T96" fmla="*/ 2147483647 w 1446"/>
                  <a:gd name="T97" fmla="*/ 2147483647 h 1996"/>
                  <a:gd name="T98" fmla="*/ 2147483647 w 1446"/>
                  <a:gd name="T99" fmla="*/ 2147483647 h 1996"/>
                  <a:gd name="T100" fmla="*/ 2147483647 w 1446"/>
                  <a:gd name="T101" fmla="*/ 2147483647 h 1996"/>
                  <a:gd name="T102" fmla="*/ 2147483647 w 1446"/>
                  <a:gd name="T103" fmla="*/ 2147483647 h 1996"/>
                  <a:gd name="T104" fmla="*/ 2147483647 w 1446"/>
                  <a:gd name="T105" fmla="*/ 2147483647 h 1996"/>
                  <a:gd name="T106" fmla="*/ 2147483647 w 1446"/>
                  <a:gd name="T107" fmla="*/ 2147483647 h 1996"/>
                  <a:gd name="T108" fmla="*/ 2147483647 w 1446"/>
                  <a:gd name="T109" fmla="*/ 2147483647 h 1996"/>
                  <a:gd name="T110" fmla="*/ 2147483647 w 1446"/>
                  <a:gd name="T111" fmla="*/ 2147483647 h 1996"/>
                  <a:gd name="T112" fmla="*/ 2147483647 w 1446"/>
                  <a:gd name="T113" fmla="*/ 2147483647 h 1996"/>
                  <a:gd name="T114" fmla="*/ 2147483647 w 1446"/>
                  <a:gd name="T115" fmla="*/ 2147483647 h 1996"/>
                  <a:gd name="T116" fmla="*/ 2147483647 w 1446"/>
                  <a:gd name="T117" fmla="*/ 2147483647 h 1996"/>
                  <a:gd name="T118" fmla="*/ 2147483647 w 1446"/>
                  <a:gd name="T119" fmla="*/ 2147483647 h 1996"/>
                  <a:gd name="T120" fmla="*/ 2147483647 w 1446"/>
                  <a:gd name="T121" fmla="*/ 2147483647 h 1996"/>
                  <a:gd name="T122" fmla="*/ 2147483647 w 1446"/>
                  <a:gd name="T123" fmla="*/ 2147483647 h 1996"/>
                  <a:gd name="T124" fmla="*/ 2147483647 w 1446"/>
                  <a:gd name="T125" fmla="*/ 0 h 199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46"/>
                  <a:gd name="T190" fmla="*/ 0 h 1996"/>
                  <a:gd name="T191" fmla="*/ 1446 w 1446"/>
                  <a:gd name="T192" fmla="*/ 1996 h 199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46" h="1996">
                    <a:moveTo>
                      <a:pt x="723" y="0"/>
                    </a:moveTo>
                    <a:lnTo>
                      <a:pt x="278" y="0"/>
                    </a:lnTo>
                    <a:lnTo>
                      <a:pt x="242" y="50"/>
                    </a:lnTo>
                    <a:lnTo>
                      <a:pt x="208" y="103"/>
                    </a:lnTo>
                    <a:lnTo>
                      <a:pt x="190" y="131"/>
                    </a:lnTo>
                    <a:lnTo>
                      <a:pt x="175" y="159"/>
                    </a:lnTo>
                    <a:lnTo>
                      <a:pt x="159" y="188"/>
                    </a:lnTo>
                    <a:lnTo>
                      <a:pt x="143" y="217"/>
                    </a:lnTo>
                    <a:lnTo>
                      <a:pt x="127" y="247"/>
                    </a:lnTo>
                    <a:lnTo>
                      <a:pt x="112" y="277"/>
                    </a:lnTo>
                    <a:lnTo>
                      <a:pt x="99" y="308"/>
                    </a:lnTo>
                    <a:lnTo>
                      <a:pt x="86" y="339"/>
                    </a:lnTo>
                    <a:lnTo>
                      <a:pt x="74" y="371"/>
                    </a:lnTo>
                    <a:lnTo>
                      <a:pt x="62" y="403"/>
                    </a:lnTo>
                    <a:lnTo>
                      <a:pt x="52" y="436"/>
                    </a:lnTo>
                    <a:lnTo>
                      <a:pt x="41" y="469"/>
                    </a:lnTo>
                    <a:lnTo>
                      <a:pt x="32" y="502"/>
                    </a:lnTo>
                    <a:lnTo>
                      <a:pt x="24" y="536"/>
                    </a:lnTo>
                    <a:lnTo>
                      <a:pt x="17" y="569"/>
                    </a:lnTo>
                    <a:lnTo>
                      <a:pt x="12" y="604"/>
                    </a:lnTo>
                    <a:lnTo>
                      <a:pt x="7" y="638"/>
                    </a:lnTo>
                    <a:lnTo>
                      <a:pt x="3" y="674"/>
                    </a:lnTo>
                    <a:lnTo>
                      <a:pt x="2" y="708"/>
                    </a:lnTo>
                    <a:lnTo>
                      <a:pt x="0" y="742"/>
                    </a:lnTo>
                    <a:lnTo>
                      <a:pt x="0" y="778"/>
                    </a:lnTo>
                    <a:lnTo>
                      <a:pt x="3" y="812"/>
                    </a:lnTo>
                    <a:lnTo>
                      <a:pt x="6" y="848"/>
                    </a:lnTo>
                    <a:lnTo>
                      <a:pt x="11" y="882"/>
                    </a:lnTo>
                    <a:lnTo>
                      <a:pt x="17" y="918"/>
                    </a:lnTo>
                    <a:lnTo>
                      <a:pt x="25" y="954"/>
                    </a:lnTo>
                    <a:lnTo>
                      <a:pt x="36" y="988"/>
                    </a:lnTo>
                    <a:lnTo>
                      <a:pt x="46" y="1024"/>
                    </a:lnTo>
                    <a:lnTo>
                      <a:pt x="176" y="773"/>
                    </a:lnTo>
                    <a:lnTo>
                      <a:pt x="173" y="800"/>
                    </a:lnTo>
                    <a:lnTo>
                      <a:pt x="171" y="829"/>
                    </a:lnTo>
                    <a:lnTo>
                      <a:pt x="169" y="859"/>
                    </a:lnTo>
                    <a:lnTo>
                      <a:pt x="169" y="888"/>
                    </a:lnTo>
                    <a:lnTo>
                      <a:pt x="171" y="918"/>
                    </a:lnTo>
                    <a:lnTo>
                      <a:pt x="173" y="948"/>
                    </a:lnTo>
                    <a:lnTo>
                      <a:pt x="177" y="980"/>
                    </a:lnTo>
                    <a:lnTo>
                      <a:pt x="181" y="1012"/>
                    </a:lnTo>
                    <a:lnTo>
                      <a:pt x="188" y="1045"/>
                    </a:lnTo>
                    <a:lnTo>
                      <a:pt x="194" y="1078"/>
                    </a:lnTo>
                    <a:lnTo>
                      <a:pt x="204" y="1112"/>
                    </a:lnTo>
                    <a:lnTo>
                      <a:pt x="213" y="1146"/>
                    </a:lnTo>
                    <a:lnTo>
                      <a:pt x="225" y="1182"/>
                    </a:lnTo>
                    <a:lnTo>
                      <a:pt x="238" y="1218"/>
                    </a:lnTo>
                    <a:lnTo>
                      <a:pt x="251" y="1255"/>
                    </a:lnTo>
                    <a:lnTo>
                      <a:pt x="267" y="1292"/>
                    </a:lnTo>
                    <a:lnTo>
                      <a:pt x="284" y="1330"/>
                    </a:lnTo>
                    <a:lnTo>
                      <a:pt x="303" y="1368"/>
                    </a:lnTo>
                    <a:lnTo>
                      <a:pt x="322" y="1408"/>
                    </a:lnTo>
                    <a:lnTo>
                      <a:pt x="344" y="1449"/>
                    </a:lnTo>
                    <a:lnTo>
                      <a:pt x="366" y="1490"/>
                    </a:lnTo>
                    <a:lnTo>
                      <a:pt x="390" y="1532"/>
                    </a:lnTo>
                    <a:lnTo>
                      <a:pt x="416" y="1574"/>
                    </a:lnTo>
                    <a:lnTo>
                      <a:pt x="444" y="1618"/>
                    </a:lnTo>
                    <a:lnTo>
                      <a:pt x="473" y="1662"/>
                    </a:lnTo>
                    <a:lnTo>
                      <a:pt x="503" y="1706"/>
                    </a:lnTo>
                    <a:lnTo>
                      <a:pt x="536" y="1753"/>
                    </a:lnTo>
                    <a:lnTo>
                      <a:pt x="569" y="1799"/>
                    </a:lnTo>
                    <a:lnTo>
                      <a:pt x="605" y="1848"/>
                    </a:lnTo>
                    <a:lnTo>
                      <a:pt x="643" y="1895"/>
                    </a:lnTo>
                    <a:lnTo>
                      <a:pt x="682" y="1945"/>
                    </a:lnTo>
                    <a:lnTo>
                      <a:pt x="723" y="1996"/>
                    </a:lnTo>
                    <a:lnTo>
                      <a:pt x="763" y="1945"/>
                    </a:lnTo>
                    <a:lnTo>
                      <a:pt x="803" y="1895"/>
                    </a:lnTo>
                    <a:lnTo>
                      <a:pt x="840" y="1848"/>
                    </a:lnTo>
                    <a:lnTo>
                      <a:pt x="876" y="1799"/>
                    </a:lnTo>
                    <a:lnTo>
                      <a:pt x="910" y="1753"/>
                    </a:lnTo>
                    <a:lnTo>
                      <a:pt x="943" y="1706"/>
                    </a:lnTo>
                    <a:lnTo>
                      <a:pt x="973" y="1662"/>
                    </a:lnTo>
                    <a:lnTo>
                      <a:pt x="1003" y="1618"/>
                    </a:lnTo>
                    <a:lnTo>
                      <a:pt x="1030" y="1574"/>
                    </a:lnTo>
                    <a:lnTo>
                      <a:pt x="1055" y="1532"/>
                    </a:lnTo>
                    <a:lnTo>
                      <a:pt x="1080" y="1490"/>
                    </a:lnTo>
                    <a:lnTo>
                      <a:pt x="1103" y="1449"/>
                    </a:lnTo>
                    <a:lnTo>
                      <a:pt x="1124" y="1408"/>
                    </a:lnTo>
                    <a:lnTo>
                      <a:pt x="1144" y="1368"/>
                    </a:lnTo>
                    <a:lnTo>
                      <a:pt x="1162" y="1330"/>
                    </a:lnTo>
                    <a:lnTo>
                      <a:pt x="1179" y="1292"/>
                    </a:lnTo>
                    <a:lnTo>
                      <a:pt x="1195" y="1255"/>
                    </a:lnTo>
                    <a:lnTo>
                      <a:pt x="1208" y="1218"/>
                    </a:lnTo>
                    <a:lnTo>
                      <a:pt x="1222" y="1182"/>
                    </a:lnTo>
                    <a:lnTo>
                      <a:pt x="1232" y="1146"/>
                    </a:lnTo>
                    <a:lnTo>
                      <a:pt x="1243" y="1112"/>
                    </a:lnTo>
                    <a:lnTo>
                      <a:pt x="1251" y="1078"/>
                    </a:lnTo>
                    <a:lnTo>
                      <a:pt x="1259" y="1045"/>
                    </a:lnTo>
                    <a:lnTo>
                      <a:pt x="1265" y="1012"/>
                    </a:lnTo>
                    <a:lnTo>
                      <a:pt x="1269" y="980"/>
                    </a:lnTo>
                    <a:lnTo>
                      <a:pt x="1273" y="948"/>
                    </a:lnTo>
                    <a:lnTo>
                      <a:pt x="1276" y="918"/>
                    </a:lnTo>
                    <a:lnTo>
                      <a:pt x="1277" y="888"/>
                    </a:lnTo>
                    <a:lnTo>
                      <a:pt x="1277" y="859"/>
                    </a:lnTo>
                    <a:lnTo>
                      <a:pt x="1276" y="829"/>
                    </a:lnTo>
                    <a:lnTo>
                      <a:pt x="1273" y="800"/>
                    </a:lnTo>
                    <a:lnTo>
                      <a:pt x="1271" y="773"/>
                    </a:lnTo>
                    <a:lnTo>
                      <a:pt x="1399" y="1024"/>
                    </a:lnTo>
                    <a:lnTo>
                      <a:pt x="1411" y="988"/>
                    </a:lnTo>
                    <a:lnTo>
                      <a:pt x="1421" y="954"/>
                    </a:lnTo>
                    <a:lnTo>
                      <a:pt x="1429" y="918"/>
                    </a:lnTo>
                    <a:lnTo>
                      <a:pt x="1436" y="882"/>
                    </a:lnTo>
                    <a:lnTo>
                      <a:pt x="1440" y="848"/>
                    </a:lnTo>
                    <a:lnTo>
                      <a:pt x="1444" y="812"/>
                    </a:lnTo>
                    <a:lnTo>
                      <a:pt x="1445" y="778"/>
                    </a:lnTo>
                    <a:lnTo>
                      <a:pt x="1446" y="742"/>
                    </a:lnTo>
                    <a:lnTo>
                      <a:pt x="1445" y="708"/>
                    </a:lnTo>
                    <a:lnTo>
                      <a:pt x="1442" y="674"/>
                    </a:lnTo>
                    <a:lnTo>
                      <a:pt x="1440" y="638"/>
                    </a:lnTo>
                    <a:lnTo>
                      <a:pt x="1434" y="604"/>
                    </a:lnTo>
                    <a:lnTo>
                      <a:pt x="1429" y="569"/>
                    </a:lnTo>
                    <a:lnTo>
                      <a:pt x="1422" y="536"/>
                    </a:lnTo>
                    <a:lnTo>
                      <a:pt x="1414" y="502"/>
                    </a:lnTo>
                    <a:lnTo>
                      <a:pt x="1405" y="469"/>
                    </a:lnTo>
                    <a:lnTo>
                      <a:pt x="1395" y="436"/>
                    </a:lnTo>
                    <a:lnTo>
                      <a:pt x="1384" y="403"/>
                    </a:lnTo>
                    <a:lnTo>
                      <a:pt x="1372" y="371"/>
                    </a:lnTo>
                    <a:lnTo>
                      <a:pt x="1360" y="339"/>
                    </a:lnTo>
                    <a:lnTo>
                      <a:pt x="1347" y="308"/>
                    </a:lnTo>
                    <a:lnTo>
                      <a:pt x="1333" y="277"/>
                    </a:lnTo>
                    <a:lnTo>
                      <a:pt x="1318" y="247"/>
                    </a:lnTo>
                    <a:lnTo>
                      <a:pt x="1304" y="217"/>
                    </a:lnTo>
                    <a:lnTo>
                      <a:pt x="1272" y="159"/>
                    </a:lnTo>
                    <a:lnTo>
                      <a:pt x="1239" y="103"/>
                    </a:lnTo>
                    <a:lnTo>
                      <a:pt x="1205" y="50"/>
                    </a:lnTo>
                    <a:lnTo>
                      <a:pt x="1169" y="0"/>
                    </a:lnTo>
                    <a:lnTo>
                      <a:pt x="723" y="0"/>
                    </a:lnTo>
                  </a:path>
                </a:pathLst>
              </a:custGeom>
              <a:solidFill>
                <a:srgbClr val="5DD4FF"/>
              </a:solidFill>
              <a:ln w="9525">
                <a:noFill/>
                <a:round/>
              </a:ln>
            </p:spPr>
            <p:txBody>
              <a:bodyPr/>
              <a:lstStyle/>
              <a:p>
                <a:endParaRPr lang="zh-CN" altLang="en-US"/>
              </a:p>
            </p:txBody>
          </p:sp>
          <p:sp>
            <p:nvSpPr>
              <p:cNvPr id="6174" name="Freeform 24"/>
              <p:cNvSpPr/>
              <p:nvPr/>
            </p:nvSpPr>
            <p:spPr bwMode="auto">
              <a:xfrm>
                <a:off x="273667" y="0"/>
                <a:ext cx="272619" cy="762283"/>
              </a:xfrm>
              <a:custGeom>
                <a:avLst/>
                <a:gdLst>
                  <a:gd name="T0" fmla="*/ 2147483647 w 1042"/>
                  <a:gd name="T1" fmla="*/ 2147483647 h 2910"/>
                  <a:gd name="T2" fmla="*/ 2147483647 w 1042"/>
                  <a:gd name="T3" fmla="*/ 2147483647 h 2910"/>
                  <a:gd name="T4" fmla="*/ 2147483647 w 1042"/>
                  <a:gd name="T5" fmla="*/ 2147483647 h 2910"/>
                  <a:gd name="T6" fmla="*/ 2147483647 w 1042"/>
                  <a:gd name="T7" fmla="*/ 2147483647 h 2910"/>
                  <a:gd name="T8" fmla="*/ 2147483647 w 1042"/>
                  <a:gd name="T9" fmla="*/ 2147483647 h 2910"/>
                  <a:gd name="T10" fmla="*/ 2147483647 w 1042"/>
                  <a:gd name="T11" fmla="*/ 2147483647 h 2910"/>
                  <a:gd name="T12" fmla="*/ 2147483647 w 1042"/>
                  <a:gd name="T13" fmla="*/ 2147483647 h 2910"/>
                  <a:gd name="T14" fmla="*/ 2147483647 w 1042"/>
                  <a:gd name="T15" fmla="*/ 2147483647 h 2910"/>
                  <a:gd name="T16" fmla="*/ 2147483647 w 1042"/>
                  <a:gd name="T17" fmla="*/ 2147483647 h 2910"/>
                  <a:gd name="T18" fmla="*/ 2147483647 w 1042"/>
                  <a:gd name="T19" fmla="*/ 2147483647 h 2910"/>
                  <a:gd name="T20" fmla="*/ 2147483647 w 1042"/>
                  <a:gd name="T21" fmla="*/ 2147483647 h 2910"/>
                  <a:gd name="T22" fmla="*/ 2147483647 w 1042"/>
                  <a:gd name="T23" fmla="*/ 2147483647 h 2910"/>
                  <a:gd name="T24" fmla="*/ 2147483647 w 1042"/>
                  <a:gd name="T25" fmla="*/ 2147483647 h 2910"/>
                  <a:gd name="T26" fmla="*/ 2147483647 w 1042"/>
                  <a:gd name="T27" fmla="*/ 2147483647 h 2910"/>
                  <a:gd name="T28" fmla="*/ 2147483647 w 1042"/>
                  <a:gd name="T29" fmla="*/ 2147483647 h 2910"/>
                  <a:gd name="T30" fmla="*/ 2147483647 w 1042"/>
                  <a:gd name="T31" fmla="*/ 2147483647 h 2910"/>
                  <a:gd name="T32" fmla="*/ 2147483647 w 1042"/>
                  <a:gd name="T33" fmla="*/ 2147483647 h 2910"/>
                  <a:gd name="T34" fmla="*/ 2147483647 w 1042"/>
                  <a:gd name="T35" fmla="*/ 2147483647 h 2910"/>
                  <a:gd name="T36" fmla="*/ 2147483647 w 1042"/>
                  <a:gd name="T37" fmla="*/ 2147483647 h 2910"/>
                  <a:gd name="T38" fmla="*/ 2147483647 w 1042"/>
                  <a:gd name="T39" fmla="*/ 2147483647 h 2910"/>
                  <a:gd name="T40" fmla="*/ 2147483647 w 1042"/>
                  <a:gd name="T41" fmla="*/ 2147483647 h 2910"/>
                  <a:gd name="T42" fmla="*/ 2147483647 w 1042"/>
                  <a:gd name="T43" fmla="*/ 2147483647 h 2910"/>
                  <a:gd name="T44" fmla="*/ 2147483647 w 1042"/>
                  <a:gd name="T45" fmla="*/ 2147483647 h 2910"/>
                  <a:gd name="T46" fmla="*/ 2147483647 w 1042"/>
                  <a:gd name="T47" fmla="*/ 2147483647 h 2910"/>
                  <a:gd name="T48" fmla="*/ 2147483647 w 1042"/>
                  <a:gd name="T49" fmla="*/ 2147483647 h 2910"/>
                  <a:gd name="T50" fmla="*/ 2147483647 w 1042"/>
                  <a:gd name="T51" fmla="*/ 2147483647 h 2910"/>
                  <a:gd name="T52" fmla="*/ 2147483647 w 1042"/>
                  <a:gd name="T53" fmla="*/ 2147483647 h 2910"/>
                  <a:gd name="T54" fmla="*/ 2147483647 w 1042"/>
                  <a:gd name="T55" fmla="*/ 2147483647 h 2910"/>
                  <a:gd name="T56" fmla="*/ 2147483647 w 1042"/>
                  <a:gd name="T57" fmla="*/ 2147483647 h 2910"/>
                  <a:gd name="T58" fmla="*/ 2147483647 w 1042"/>
                  <a:gd name="T59" fmla="*/ 2147483647 h 2910"/>
                  <a:gd name="T60" fmla="*/ 2147483647 w 1042"/>
                  <a:gd name="T61" fmla="*/ 2147483647 h 2910"/>
                  <a:gd name="T62" fmla="*/ 2147483647 w 1042"/>
                  <a:gd name="T63" fmla="*/ 0 h 2910"/>
                  <a:gd name="T64" fmla="*/ 0 w 1042"/>
                  <a:gd name="T65" fmla="*/ 2147483647 h 291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42"/>
                  <a:gd name="T100" fmla="*/ 0 h 2910"/>
                  <a:gd name="T101" fmla="*/ 1042 w 1042"/>
                  <a:gd name="T102" fmla="*/ 2910 h 291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42" h="2910">
                    <a:moveTo>
                      <a:pt x="0" y="2910"/>
                    </a:moveTo>
                    <a:lnTo>
                      <a:pt x="58" y="2837"/>
                    </a:lnTo>
                    <a:lnTo>
                      <a:pt x="115" y="2764"/>
                    </a:lnTo>
                    <a:lnTo>
                      <a:pt x="169" y="2694"/>
                    </a:lnTo>
                    <a:lnTo>
                      <a:pt x="220" y="2624"/>
                    </a:lnTo>
                    <a:lnTo>
                      <a:pt x="269" y="2556"/>
                    </a:lnTo>
                    <a:lnTo>
                      <a:pt x="317" y="2490"/>
                    </a:lnTo>
                    <a:lnTo>
                      <a:pt x="360" y="2424"/>
                    </a:lnTo>
                    <a:lnTo>
                      <a:pt x="403" y="2359"/>
                    </a:lnTo>
                    <a:lnTo>
                      <a:pt x="442" y="2295"/>
                    </a:lnTo>
                    <a:lnTo>
                      <a:pt x="479" y="2233"/>
                    </a:lnTo>
                    <a:lnTo>
                      <a:pt x="515" y="2173"/>
                    </a:lnTo>
                    <a:lnTo>
                      <a:pt x="548" y="2112"/>
                    </a:lnTo>
                    <a:lnTo>
                      <a:pt x="578" y="2054"/>
                    </a:lnTo>
                    <a:lnTo>
                      <a:pt x="607" y="1996"/>
                    </a:lnTo>
                    <a:lnTo>
                      <a:pt x="634" y="1939"/>
                    </a:lnTo>
                    <a:lnTo>
                      <a:pt x="657" y="1883"/>
                    </a:lnTo>
                    <a:lnTo>
                      <a:pt x="680" y="1829"/>
                    </a:lnTo>
                    <a:lnTo>
                      <a:pt x="700" y="1776"/>
                    </a:lnTo>
                    <a:lnTo>
                      <a:pt x="718" y="1724"/>
                    </a:lnTo>
                    <a:lnTo>
                      <a:pt x="734" y="1672"/>
                    </a:lnTo>
                    <a:lnTo>
                      <a:pt x="749" y="1622"/>
                    </a:lnTo>
                    <a:lnTo>
                      <a:pt x="762" y="1572"/>
                    </a:lnTo>
                    <a:lnTo>
                      <a:pt x="772" y="1523"/>
                    </a:lnTo>
                    <a:lnTo>
                      <a:pt x="780" y="1475"/>
                    </a:lnTo>
                    <a:lnTo>
                      <a:pt x="788" y="1429"/>
                    </a:lnTo>
                    <a:lnTo>
                      <a:pt x="793" y="1383"/>
                    </a:lnTo>
                    <a:lnTo>
                      <a:pt x="796" y="1338"/>
                    </a:lnTo>
                    <a:lnTo>
                      <a:pt x="797" y="1294"/>
                    </a:lnTo>
                    <a:lnTo>
                      <a:pt x="797" y="1251"/>
                    </a:lnTo>
                    <a:lnTo>
                      <a:pt x="796" y="1209"/>
                    </a:lnTo>
                    <a:lnTo>
                      <a:pt x="793" y="1168"/>
                    </a:lnTo>
                    <a:lnTo>
                      <a:pt x="788" y="1127"/>
                    </a:lnTo>
                    <a:lnTo>
                      <a:pt x="974" y="1334"/>
                    </a:lnTo>
                    <a:lnTo>
                      <a:pt x="992" y="1284"/>
                    </a:lnTo>
                    <a:lnTo>
                      <a:pt x="1006" y="1234"/>
                    </a:lnTo>
                    <a:lnTo>
                      <a:pt x="1018" y="1185"/>
                    </a:lnTo>
                    <a:lnTo>
                      <a:pt x="1027" y="1136"/>
                    </a:lnTo>
                    <a:lnTo>
                      <a:pt x="1034" y="1088"/>
                    </a:lnTo>
                    <a:lnTo>
                      <a:pt x="1039" y="1041"/>
                    </a:lnTo>
                    <a:lnTo>
                      <a:pt x="1042" y="995"/>
                    </a:lnTo>
                    <a:lnTo>
                      <a:pt x="1042" y="950"/>
                    </a:lnTo>
                    <a:lnTo>
                      <a:pt x="1040" y="905"/>
                    </a:lnTo>
                    <a:lnTo>
                      <a:pt x="1038" y="860"/>
                    </a:lnTo>
                    <a:lnTo>
                      <a:pt x="1033" y="816"/>
                    </a:lnTo>
                    <a:lnTo>
                      <a:pt x="1026" y="773"/>
                    </a:lnTo>
                    <a:lnTo>
                      <a:pt x="1018" y="730"/>
                    </a:lnTo>
                    <a:lnTo>
                      <a:pt x="1007" y="688"/>
                    </a:lnTo>
                    <a:lnTo>
                      <a:pt x="996" y="646"/>
                    </a:lnTo>
                    <a:lnTo>
                      <a:pt x="984" y="605"/>
                    </a:lnTo>
                    <a:lnTo>
                      <a:pt x="969" y="564"/>
                    </a:lnTo>
                    <a:lnTo>
                      <a:pt x="953" y="524"/>
                    </a:lnTo>
                    <a:lnTo>
                      <a:pt x="936" y="485"/>
                    </a:lnTo>
                    <a:lnTo>
                      <a:pt x="919" y="445"/>
                    </a:lnTo>
                    <a:lnTo>
                      <a:pt x="899" y="406"/>
                    </a:lnTo>
                    <a:lnTo>
                      <a:pt x="879" y="367"/>
                    </a:lnTo>
                    <a:lnTo>
                      <a:pt x="858" y="329"/>
                    </a:lnTo>
                    <a:lnTo>
                      <a:pt x="837" y="292"/>
                    </a:lnTo>
                    <a:lnTo>
                      <a:pt x="815" y="254"/>
                    </a:lnTo>
                    <a:lnTo>
                      <a:pt x="791" y="217"/>
                    </a:lnTo>
                    <a:lnTo>
                      <a:pt x="767" y="180"/>
                    </a:lnTo>
                    <a:lnTo>
                      <a:pt x="743" y="144"/>
                    </a:lnTo>
                    <a:lnTo>
                      <a:pt x="693" y="71"/>
                    </a:lnTo>
                    <a:lnTo>
                      <a:pt x="643" y="0"/>
                    </a:lnTo>
                    <a:lnTo>
                      <a:pt x="21" y="0"/>
                    </a:lnTo>
                    <a:lnTo>
                      <a:pt x="0" y="2910"/>
                    </a:lnTo>
                  </a:path>
                </a:pathLst>
              </a:custGeom>
              <a:solidFill>
                <a:srgbClr val="BFBFBF"/>
              </a:solidFill>
              <a:ln w="9525">
                <a:noFill/>
                <a:round/>
              </a:ln>
            </p:spPr>
            <p:txBody>
              <a:bodyPr/>
              <a:lstStyle/>
              <a:p>
                <a:endParaRPr lang="zh-CN" altLang="en-US"/>
              </a:p>
            </p:txBody>
          </p:sp>
          <p:sp>
            <p:nvSpPr>
              <p:cNvPr id="6175" name="Freeform 25"/>
              <p:cNvSpPr/>
              <p:nvPr/>
            </p:nvSpPr>
            <p:spPr bwMode="auto">
              <a:xfrm>
                <a:off x="273667" y="0"/>
                <a:ext cx="188736" cy="522169"/>
              </a:xfrm>
              <a:custGeom>
                <a:avLst/>
                <a:gdLst>
                  <a:gd name="T0" fmla="*/ 2147483647 w 722"/>
                  <a:gd name="T1" fmla="*/ 2147483647 h 1994"/>
                  <a:gd name="T2" fmla="*/ 2147483647 w 722"/>
                  <a:gd name="T3" fmla="*/ 2147483647 h 1994"/>
                  <a:gd name="T4" fmla="*/ 2147483647 w 722"/>
                  <a:gd name="T5" fmla="*/ 2147483647 h 1994"/>
                  <a:gd name="T6" fmla="*/ 2147483647 w 722"/>
                  <a:gd name="T7" fmla="*/ 2147483647 h 1994"/>
                  <a:gd name="T8" fmla="*/ 2147483647 w 722"/>
                  <a:gd name="T9" fmla="*/ 2147483647 h 1994"/>
                  <a:gd name="T10" fmla="*/ 2147483647 w 722"/>
                  <a:gd name="T11" fmla="*/ 2147483647 h 1994"/>
                  <a:gd name="T12" fmla="*/ 2147483647 w 722"/>
                  <a:gd name="T13" fmla="*/ 2147483647 h 1994"/>
                  <a:gd name="T14" fmla="*/ 2147483647 w 722"/>
                  <a:gd name="T15" fmla="*/ 2147483647 h 1994"/>
                  <a:gd name="T16" fmla="*/ 2147483647 w 722"/>
                  <a:gd name="T17" fmla="*/ 2147483647 h 1994"/>
                  <a:gd name="T18" fmla="*/ 2147483647 w 722"/>
                  <a:gd name="T19" fmla="*/ 2147483647 h 1994"/>
                  <a:gd name="T20" fmla="*/ 2147483647 w 722"/>
                  <a:gd name="T21" fmla="*/ 2147483647 h 1994"/>
                  <a:gd name="T22" fmla="*/ 2147483647 w 722"/>
                  <a:gd name="T23" fmla="*/ 2147483647 h 1994"/>
                  <a:gd name="T24" fmla="*/ 2147483647 w 722"/>
                  <a:gd name="T25" fmla="*/ 2147483647 h 1994"/>
                  <a:gd name="T26" fmla="*/ 2147483647 w 722"/>
                  <a:gd name="T27" fmla="*/ 2147483647 h 1994"/>
                  <a:gd name="T28" fmla="*/ 2147483647 w 722"/>
                  <a:gd name="T29" fmla="*/ 2147483647 h 1994"/>
                  <a:gd name="T30" fmla="*/ 2147483647 w 722"/>
                  <a:gd name="T31" fmla="*/ 2147483647 h 1994"/>
                  <a:gd name="T32" fmla="*/ 2147483647 w 722"/>
                  <a:gd name="T33" fmla="*/ 2147483647 h 1994"/>
                  <a:gd name="T34" fmla="*/ 2147483647 w 722"/>
                  <a:gd name="T35" fmla="*/ 2147483647 h 1994"/>
                  <a:gd name="T36" fmla="*/ 2147483647 w 722"/>
                  <a:gd name="T37" fmla="*/ 2147483647 h 1994"/>
                  <a:gd name="T38" fmla="*/ 2147483647 w 722"/>
                  <a:gd name="T39" fmla="*/ 2147483647 h 1994"/>
                  <a:gd name="T40" fmla="*/ 2147483647 w 722"/>
                  <a:gd name="T41" fmla="*/ 2147483647 h 1994"/>
                  <a:gd name="T42" fmla="*/ 2147483647 w 722"/>
                  <a:gd name="T43" fmla="*/ 2147483647 h 1994"/>
                  <a:gd name="T44" fmla="*/ 2147483647 w 722"/>
                  <a:gd name="T45" fmla="*/ 2147483647 h 1994"/>
                  <a:gd name="T46" fmla="*/ 2147483647 w 722"/>
                  <a:gd name="T47" fmla="*/ 2147483647 h 1994"/>
                  <a:gd name="T48" fmla="*/ 2147483647 w 722"/>
                  <a:gd name="T49" fmla="*/ 2147483647 h 1994"/>
                  <a:gd name="T50" fmla="*/ 2147483647 w 722"/>
                  <a:gd name="T51" fmla="*/ 2147483647 h 1994"/>
                  <a:gd name="T52" fmla="*/ 2147483647 w 722"/>
                  <a:gd name="T53" fmla="*/ 2147483647 h 1994"/>
                  <a:gd name="T54" fmla="*/ 2147483647 w 722"/>
                  <a:gd name="T55" fmla="*/ 2147483647 h 1994"/>
                  <a:gd name="T56" fmla="*/ 2147483647 w 722"/>
                  <a:gd name="T57" fmla="*/ 2147483647 h 1994"/>
                  <a:gd name="T58" fmla="*/ 2147483647 w 722"/>
                  <a:gd name="T59" fmla="*/ 2147483647 h 1994"/>
                  <a:gd name="T60" fmla="*/ 2147483647 w 722"/>
                  <a:gd name="T61" fmla="*/ 0 h 1994"/>
                  <a:gd name="T62" fmla="*/ 0 w 722"/>
                  <a:gd name="T63" fmla="*/ 2147483647 h 199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22"/>
                  <a:gd name="T97" fmla="*/ 0 h 1994"/>
                  <a:gd name="T98" fmla="*/ 722 w 722"/>
                  <a:gd name="T99" fmla="*/ 1994 h 199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22" h="1994">
                    <a:moveTo>
                      <a:pt x="0" y="1994"/>
                    </a:moveTo>
                    <a:lnTo>
                      <a:pt x="41" y="1944"/>
                    </a:lnTo>
                    <a:lnTo>
                      <a:pt x="79" y="1895"/>
                    </a:lnTo>
                    <a:lnTo>
                      <a:pt x="117" y="1846"/>
                    </a:lnTo>
                    <a:lnTo>
                      <a:pt x="153" y="1799"/>
                    </a:lnTo>
                    <a:lnTo>
                      <a:pt x="186" y="1753"/>
                    </a:lnTo>
                    <a:lnTo>
                      <a:pt x="219" y="1706"/>
                    </a:lnTo>
                    <a:lnTo>
                      <a:pt x="249" y="1662"/>
                    </a:lnTo>
                    <a:lnTo>
                      <a:pt x="279" y="1618"/>
                    </a:lnTo>
                    <a:lnTo>
                      <a:pt x="306" y="1574"/>
                    </a:lnTo>
                    <a:lnTo>
                      <a:pt x="333" y="1531"/>
                    </a:lnTo>
                    <a:lnTo>
                      <a:pt x="356" y="1490"/>
                    </a:lnTo>
                    <a:lnTo>
                      <a:pt x="379" y="1449"/>
                    </a:lnTo>
                    <a:lnTo>
                      <a:pt x="400" y="1408"/>
                    </a:lnTo>
                    <a:lnTo>
                      <a:pt x="420" y="1368"/>
                    </a:lnTo>
                    <a:lnTo>
                      <a:pt x="438" y="1330"/>
                    </a:lnTo>
                    <a:lnTo>
                      <a:pt x="455" y="1292"/>
                    </a:lnTo>
                    <a:lnTo>
                      <a:pt x="471" y="1255"/>
                    </a:lnTo>
                    <a:lnTo>
                      <a:pt x="484" y="1218"/>
                    </a:lnTo>
                    <a:lnTo>
                      <a:pt x="498" y="1182"/>
                    </a:lnTo>
                    <a:lnTo>
                      <a:pt x="508" y="1146"/>
                    </a:lnTo>
                    <a:lnTo>
                      <a:pt x="519" y="1112"/>
                    </a:lnTo>
                    <a:lnTo>
                      <a:pt x="527" y="1078"/>
                    </a:lnTo>
                    <a:lnTo>
                      <a:pt x="535" y="1045"/>
                    </a:lnTo>
                    <a:lnTo>
                      <a:pt x="541" y="1012"/>
                    </a:lnTo>
                    <a:lnTo>
                      <a:pt x="545" y="980"/>
                    </a:lnTo>
                    <a:lnTo>
                      <a:pt x="549" y="948"/>
                    </a:lnTo>
                    <a:lnTo>
                      <a:pt x="552" y="918"/>
                    </a:lnTo>
                    <a:lnTo>
                      <a:pt x="553" y="888"/>
                    </a:lnTo>
                    <a:lnTo>
                      <a:pt x="553" y="859"/>
                    </a:lnTo>
                    <a:lnTo>
                      <a:pt x="552" y="829"/>
                    </a:lnTo>
                    <a:lnTo>
                      <a:pt x="549" y="800"/>
                    </a:lnTo>
                    <a:lnTo>
                      <a:pt x="547" y="773"/>
                    </a:lnTo>
                    <a:lnTo>
                      <a:pt x="675" y="1024"/>
                    </a:lnTo>
                    <a:lnTo>
                      <a:pt x="687" y="988"/>
                    </a:lnTo>
                    <a:lnTo>
                      <a:pt x="697" y="954"/>
                    </a:lnTo>
                    <a:lnTo>
                      <a:pt x="705" y="918"/>
                    </a:lnTo>
                    <a:lnTo>
                      <a:pt x="712" y="882"/>
                    </a:lnTo>
                    <a:lnTo>
                      <a:pt x="716" y="848"/>
                    </a:lnTo>
                    <a:lnTo>
                      <a:pt x="720" y="812"/>
                    </a:lnTo>
                    <a:lnTo>
                      <a:pt x="721" y="778"/>
                    </a:lnTo>
                    <a:lnTo>
                      <a:pt x="722" y="742"/>
                    </a:lnTo>
                    <a:lnTo>
                      <a:pt x="721" y="708"/>
                    </a:lnTo>
                    <a:lnTo>
                      <a:pt x="718" y="674"/>
                    </a:lnTo>
                    <a:lnTo>
                      <a:pt x="716" y="638"/>
                    </a:lnTo>
                    <a:lnTo>
                      <a:pt x="710" y="604"/>
                    </a:lnTo>
                    <a:lnTo>
                      <a:pt x="705" y="569"/>
                    </a:lnTo>
                    <a:lnTo>
                      <a:pt x="698" y="536"/>
                    </a:lnTo>
                    <a:lnTo>
                      <a:pt x="690" y="502"/>
                    </a:lnTo>
                    <a:lnTo>
                      <a:pt x="681" y="469"/>
                    </a:lnTo>
                    <a:lnTo>
                      <a:pt x="671" y="436"/>
                    </a:lnTo>
                    <a:lnTo>
                      <a:pt x="660" y="403"/>
                    </a:lnTo>
                    <a:lnTo>
                      <a:pt x="648" y="371"/>
                    </a:lnTo>
                    <a:lnTo>
                      <a:pt x="636" y="339"/>
                    </a:lnTo>
                    <a:lnTo>
                      <a:pt x="623" y="308"/>
                    </a:lnTo>
                    <a:lnTo>
                      <a:pt x="609" y="277"/>
                    </a:lnTo>
                    <a:lnTo>
                      <a:pt x="594" y="247"/>
                    </a:lnTo>
                    <a:lnTo>
                      <a:pt x="580" y="217"/>
                    </a:lnTo>
                    <a:lnTo>
                      <a:pt x="548" y="159"/>
                    </a:lnTo>
                    <a:lnTo>
                      <a:pt x="515" y="103"/>
                    </a:lnTo>
                    <a:lnTo>
                      <a:pt x="481" y="50"/>
                    </a:lnTo>
                    <a:lnTo>
                      <a:pt x="445" y="0"/>
                    </a:lnTo>
                    <a:lnTo>
                      <a:pt x="21" y="0"/>
                    </a:lnTo>
                    <a:lnTo>
                      <a:pt x="0" y="1994"/>
                    </a:lnTo>
                    <a:close/>
                  </a:path>
                </a:pathLst>
              </a:custGeom>
              <a:solidFill>
                <a:srgbClr val="0084B4"/>
              </a:solidFill>
              <a:ln w="9525">
                <a:noFill/>
                <a:round/>
              </a:ln>
            </p:spPr>
            <p:txBody>
              <a:bodyPr/>
              <a:lstStyle/>
              <a:p>
                <a:endParaRPr lang="zh-CN" altLang="en-US"/>
              </a:p>
            </p:txBody>
          </p:sp>
        </p:grpSp>
        <p:grpSp>
          <p:nvGrpSpPr>
            <p:cNvPr id="4" name="Group 132"/>
            <p:cNvGrpSpPr/>
            <p:nvPr/>
          </p:nvGrpSpPr>
          <p:grpSpPr bwMode="auto">
            <a:xfrm>
              <a:off x="0" y="0"/>
              <a:ext cx="1041400" cy="1177749"/>
              <a:chOff x="0" y="0"/>
              <a:chExt cx="1041400" cy="1177749"/>
            </a:xfrm>
          </p:grpSpPr>
          <p:sp>
            <p:nvSpPr>
              <p:cNvPr id="6156" name="Freeform 10"/>
              <p:cNvSpPr/>
              <p:nvPr/>
            </p:nvSpPr>
            <p:spPr bwMode="auto">
              <a:xfrm>
                <a:off x="520700" y="0"/>
                <a:ext cx="336652" cy="1067759"/>
              </a:xfrm>
              <a:custGeom>
                <a:avLst/>
                <a:gdLst>
                  <a:gd name="T0" fmla="*/ 2147483647 w 5096"/>
                  <a:gd name="T1" fmla="*/ 2147483647 h 16159"/>
                  <a:gd name="T2" fmla="*/ 2147483647 w 5096"/>
                  <a:gd name="T3" fmla="*/ 2147483647 h 16159"/>
                  <a:gd name="T4" fmla="*/ 2147483647 w 5096"/>
                  <a:gd name="T5" fmla="*/ 2147483647 h 16159"/>
                  <a:gd name="T6" fmla="*/ 2147483647 w 5096"/>
                  <a:gd name="T7" fmla="*/ 2147483647 h 16159"/>
                  <a:gd name="T8" fmla="*/ 2147483647 w 5096"/>
                  <a:gd name="T9" fmla="*/ 2147483647 h 16159"/>
                  <a:gd name="T10" fmla="*/ 2147483647 w 5096"/>
                  <a:gd name="T11" fmla="*/ 2147483647 h 16159"/>
                  <a:gd name="T12" fmla="*/ 2147483647 w 5096"/>
                  <a:gd name="T13" fmla="*/ 2147483647 h 16159"/>
                  <a:gd name="T14" fmla="*/ 2147483647 w 5096"/>
                  <a:gd name="T15" fmla="*/ 2147483647 h 16159"/>
                  <a:gd name="T16" fmla="*/ 2147483647 w 5096"/>
                  <a:gd name="T17" fmla="*/ 2147483647 h 16159"/>
                  <a:gd name="T18" fmla="*/ 2147483647 w 5096"/>
                  <a:gd name="T19" fmla="*/ 2147483647 h 16159"/>
                  <a:gd name="T20" fmla="*/ 2147483647 w 5096"/>
                  <a:gd name="T21" fmla="*/ 2147483647 h 16159"/>
                  <a:gd name="T22" fmla="*/ 2147483647 w 5096"/>
                  <a:gd name="T23" fmla="*/ 2147483647 h 16159"/>
                  <a:gd name="T24" fmla="*/ 2147483647 w 5096"/>
                  <a:gd name="T25" fmla="*/ 2147483647 h 16159"/>
                  <a:gd name="T26" fmla="*/ 2147483647 w 5096"/>
                  <a:gd name="T27" fmla="*/ 2147483647 h 16159"/>
                  <a:gd name="T28" fmla="*/ 2147483647 w 5096"/>
                  <a:gd name="T29" fmla="*/ 2147483647 h 16159"/>
                  <a:gd name="T30" fmla="*/ 2147483647 w 5096"/>
                  <a:gd name="T31" fmla="*/ 2147483647 h 16159"/>
                  <a:gd name="T32" fmla="*/ 2147483647 w 5096"/>
                  <a:gd name="T33" fmla="*/ 2147483647 h 16159"/>
                  <a:gd name="T34" fmla="*/ 2147483647 w 5096"/>
                  <a:gd name="T35" fmla="*/ 2147483647 h 16159"/>
                  <a:gd name="T36" fmla="*/ 2147483647 w 5096"/>
                  <a:gd name="T37" fmla="*/ 2147483647 h 16159"/>
                  <a:gd name="T38" fmla="*/ 2147483647 w 5096"/>
                  <a:gd name="T39" fmla="*/ 2147483647 h 16159"/>
                  <a:gd name="T40" fmla="*/ 2147483647 w 5096"/>
                  <a:gd name="T41" fmla="*/ 2147483647 h 16159"/>
                  <a:gd name="T42" fmla="*/ 2147483647 w 5096"/>
                  <a:gd name="T43" fmla="*/ 2147483647 h 16159"/>
                  <a:gd name="T44" fmla="*/ 2147483647 w 5096"/>
                  <a:gd name="T45" fmla="*/ 2147483647 h 16159"/>
                  <a:gd name="T46" fmla="*/ 2147483647 w 5096"/>
                  <a:gd name="T47" fmla="*/ 2147483647 h 16159"/>
                  <a:gd name="T48" fmla="*/ 2147483647 w 5096"/>
                  <a:gd name="T49" fmla="*/ 2147483647 h 16159"/>
                  <a:gd name="T50" fmla="*/ 2147483647 w 5096"/>
                  <a:gd name="T51" fmla="*/ 2147483647 h 16159"/>
                  <a:gd name="T52" fmla="*/ 2147483647 w 5096"/>
                  <a:gd name="T53" fmla="*/ 2147483647 h 16159"/>
                  <a:gd name="T54" fmla="*/ 2147483647 w 5096"/>
                  <a:gd name="T55" fmla="*/ 2147483647 h 16159"/>
                  <a:gd name="T56" fmla="*/ 2147483647 w 5096"/>
                  <a:gd name="T57" fmla="*/ 2147483647 h 16159"/>
                  <a:gd name="T58" fmla="*/ 2147483647 w 5096"/>
                  <a:gd name="T59" fmla="*/ 2147483647 h 16159"/>
                  <a:gd name="T60" fmla="*/ 2147483647 w 5096"/>
                  <a:gd name="T61" fmla="*/ 2147483647 h 16159"/>
                  <a:gd name="T62" fmla="*/ 990334411 w 5096"/>
                  <a:gd name="T63" fmla="*/ 2147483647 h 16159"/>
                  <a:gd name="T64" fmla="*/ 0 w 5096"/>
                  <a:gd name="T65" fmla="*/ 0 h 1615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096"/>
                  <a:gd name="T100" fmla="*/ 0 h 16159"/>
                  <a:gd name="T101" fmla="*/ 5096 w 5096"/>
                  <a:gd name="T102" fmla="*/ 16159 h 1615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096" h="16159">
                    <a:moveTo>
                      <a:pt x="0" y="0"/>
                    </a:moveTo>
                    <a:lnTo>
                      <a:pt x="282" y="238"/>
                    </a:lnTo>
                    <a:lnTo>
                      <a:pt x="559" y="490"/>
                    </a:lnTo>
                    <a:lnTo>
                      <a:pt x="831" y="758"/>
                    </a:lnTo>
                    <a:lnTo>
                      <a:pt x="1096" y="1040"/>
                    </a:lnTo>
                    <a:lnTo>
                      <a:pt x="1354" y="1337"/>
                    </a:lnTo>
                    <a:lnTo>
                      <a:pt x="1605" y="1650"/>
                    </a:lnTo>
                    <a:lnTo>
                      <a:pt x="1850" y="1978"/>
                    </a:lnTo>
                    <a:lnTo>
                      <a:pt x="2086" y="2320"/>
                    </a:lnTo>
                    <a:lnTo>
                      <a:pt x="2315" y="2677"/>
                    </a:lnTo>
                    <a:lnTo>
                      <a:pt x="2538" y="3050"/>
                    </a:lnTo>
                    <a:lnTo>
                      <a:pt x="2752" y="3437"/>
                    </a:lnTo>
                    <a:lnTo>
                      <a:pt x="2959" y="3839"/>
                    </a:lnTo>
                    <a:lnTo>
                      <a:pt x="3157" y="4257"/>
                    </a:lnTo>
                    <a:lnTo>
                      <a:pt x="3347" y="4690"/>
                    </a:lnTo>
                    <a:lnTo>
                      <a:pt x="3528" y="5137"/>
                    </a:lnTo>
                    <a:lnTo>
                      <a:pt x="3700" y="5598"/>
                    </a:lnTo>
                    <a:lnTo>
                      <a:pt x="3863" y="6075"/>
                    </a:lnTo>
                    <a:lnTo>
                      <a:pt x="4017" y="6567"/>
                    </a:lnTo>
                    <a:lnTo>
                      <a:pt x="4162" y="7074"/>
                    </a:lnTo>
                    <a:lnTo>
                      <a:pt x="4297" y="7596"/>
                    </a:lnTo>
                    <a:lnTo>
                      <a:pt x="4422" y="8132"/>
                    </a:lnTo>
                    <a:lnTo>
                      <a:pt x="4538" y="8684"/>
                    </a:lnTo>
                    <a:lnTo>
                      <a:pt x="4643" y="9251"/>
                    </a:lnTo>
                    <a:lnTo>
                      <a:pt x="4738" y="9832"/>
                    </a:lnTo>
                    <a:lnTo>
                      <a:pt x="4821" y="10428"/>
                    </a:lnTo>
                    <a:lnTo>
                      <a:pt x="4895" y="11040"/>
                    </a:lnTo>
                    <a:lnTo>
                      <a:pt x="4957" y="11665"/>
                    </a:lnTo>
                    <a:lnTo>
                      <a:pt x="5008" y="12306"/>
                    </a:lnTo>
                    <a:lnTo>
                      <a:pt x="5048" y="12961"/>
                    </a:lnTo>
                    <a:lnTo>
                      <a:pt x="5076" y="13632"/>
                    </a:lnTo>
                    <a:lnTo>
                      <a:pt x="5092" y="14318"/>
                    </a:lnTo>
                    <a:lnTo>
                      <a:pt x="5096" y="15019"/>
                    </a:lnTo>
                    <a:lnTo>
                      <a:pt x="5083" y="15116"/>
                    </a:lnTo>
                    <a:lnTo>
                      <a:pt x="5044" y="15207"/>
                    </a:lnTo>
                    <a:lnTo>
                      <a:pt x="4980" y="15293"/>
                    </a:lnTo>
                    <a:lnTo>
                      <a:pt x="4894" y="15375"/>
                    </a:lnTo>
                    <a:lnTo>
                      <a:pt x="4788" y="15451"/>
                    </a:lnTo>
                    <a:lnTo>
                      <a:pt x="4662" y="15523"/>
                    </a:lnTo>
                    <a:lnTo>
                      <a:pt x="4519" y="15588"/>
                    </a:lnTo>
                    <a:lnTo>
                      <a:pt x="4359" y="15650"/>
                    </a:lnTo>
                    <a:lnTo>
                      <a:pt x="4186" y="15707"/>
                    </a:lnTo>
                    <a:lnTo>
                      <a:pt x="4000" y="15759"/>
                    </a:lnTo>
                    <a:lnTo>
                      <a:pt x="3802" y="15809"/>
                    </a:lnTo>
                    <a:lnTo>
                      <a:pt x="3596" y="15853"/>
                    </a:lnTo>
                    <a:lnTo>
                      <a:pt x="3381" y="15895"/>
                    </a:lnTo>
                    <a:lnTo>
                      <a:pt x="3161" y="15931"/>
                    </a:lnTo>
                    <a:lnTo>
                      <a:pt x="2937" y="15965"/>
                    </a:lnTo>
                    <a:lnTo>
                      <a:pt x="2709" y="15995"/>
                    </a:lnTo>
                    <a:lnTo>
                      <a:pt x="2480" y="16022"/>
                    </a:lnTo>
                    <a:lnTo>
                      <a:pt x="2251" y="16047"/>
                    </a:lnTo>
                    <a:lnTo>
                      <a:pt x="2024" y="16068"/>
                    </a:lnTo>
                    <a:lnTo>
                      <a:pt x="1800" y="16087"/>
                    </a:lnTo>
                    <a:lnTo>
                      <a:pt x="1583" y="16102"/>
                    </a:lnTo>
                    <a:lnTo>
                      <a:pt x="1371" y="16116"/>
                    </a:lnTo>
                    <a:lnTo>
                      <a:pt x="1169" y="16128"/>
                    </a:lnTo>
                    <a:lnTo>
                      <a:pt x="977" y="16137"/>
                    </a:lnTo>
                    <a:lnTo>
                      <a:pt x="796" y="16145"/>
                    </a:lnTo>
                    <a:lnTo>
                      <a:pt x="630" y="16150"/>
                    </a:lnTo>
                    <a:lnTo>
                      <a:pt x="478" y="16155"/>
                    </a:lnTo>
                    <a:lnTo>
                      <a:pt x="341" y="16157"/>
                    </a:lnTo>
                    <a:lnTo>
                      <a:pt x="224" y="16159"/>
                    </a:lnTo>
                    <a:lnTo>
                      <a:pt x="127" y="16159"/>
                    </a:lnTo>
                    <a:lnTo>
                      <a:pt x="52" y="16159"/>
                    </a:lnTo>
                    <a:lnTo>
                      <a:pt x="0" y="16158"/>
                    </a:lnTo>
                    <a:lnTo>
                      <a:pt x="0" y="0"/>
                    </a:lnTo>
                  </a:path>
                </a:pathLst>
              </a:custGeom>
              <a:solidFill>
                <a:srgbClr val="D9D9D9"/>
              </a:solidFill>
              <a:ln w="9525">
                <a:noFill/>
                <a:round/>
              </a:ln>
            </p:spPr>
            <p:txBody>
              <a:bodyPr/>
              <a:lstStyle/>
              <a:p>
                <a:endParaRPr lang="zh-CN" altLang="en-US"/>
              </a:p>
            </p:txBody>
          </p:sp>
          <p:sp>
            <p:nvSpPr>
              <p:cNvPr id="6157" name="Freeform 11"/>
              <p:cNvSpPr/>
              <p:nvPr/>
            </p:nvSpPr>
            <p:spPr bwMode="auto">
              <a:xfrm>
                <a:off x="184048" y="0"/>
                <a:ext cx="336652" cy="1067759"/>
              </a:xfrm>
              <a:custGeom>
                <a:avLst/>
                <a:gdLst>
                  <a:gd name="T0" fmla="*/ 2147483647 w 5098"/>
                  <a:gd name="T1" fmla="*/ 2147483647 h 16159"/>
                  <a:gd name="T2" fmla="*/ 2147483647 w 5098"/>
                  <a:gd name="T3" fmla="*/ 2147483647 h 16159"/>
                  <a:gd name="T4" fmla="*/ 2147483647 w 5098"/>
                  <a:gd name="T5" fmla="*/ 2147483647 h 16159"/>
                  <a:gd name="T6" fmla="*/ 2147483647 w 5098"/>
                  <a:gd name="T7" fmla="*/ 2147483647 h 16159"/>
                  <a:gd name="T8" fmla="*/ 2147483647 w 5098"/>
                  <a:gd name="T9" fmla="*/ 2147483647 h 16159"/>
                  <a:gd name="T10" fmla="*/ 2147483647 w 5098"/>
                  <a:gd name="T11" fmla="*/ 2147483647 h 16159"/>
                  <a:gd name="T12" fmla="*/ 2147483647 w 5098"/>
                  <a:gd name="T13" fmla="*/ 2147483647 h 16159"/>
                  <a:gd name="T14" fmla="*/ 2147483647 w 5098"/>
                  <a:gd name="T15" fmla="*/ 2147483647 h 16159"/>
                  <a:gd name="T16" fmla="*/ 2147483647 w 5098"/>
                  <a:gd name="T17" fmla="*/ 2147483647 h 16159"/>
                  <a:gd name="T18" fmla="*/ 2147483647 w 5098"/>
                  <a:gd name="T19" fmla="*/ 2147483647 h 16159"/>
                  <a:gd name="T20" fmla="*/ 2147483647 w 5098"/>
                  <a:gd name="T21" fmla="*/ 2147483647 h 16159"/>
                  <a:gd name="T22" fmla="*/ 2147483647 w 5098"/>
                  <a:gd name="T23" fmla="*/ 2147483647 h 16159"/>
                  <a:gd name="T24" fmla="*/ 2147483647 w 5098"/>
                  <a:gd name="T25" fmla="*/ 2147483647 h 16159"/>
                  <a:gd name="T26" fmla="*/ 2147483647 w 5098"/>
                  <a:gd name="T27" fmla="*/ 2147483647 h 16159"/>
                  <a:gd name="T28" fmla="*/ 912855916 w 5098"/>
                  <a:gd name="T29" fmla="*/ 2147483647 h 16159"/>
                  <a:gd name="T30" fmla="*/ 76025574 w 5098"/>
                  <a:gd name="T31" fmla="*/ 2147483647 h 16159"/>
                  <a:gd name="T32" fmla="*/ 247076521 w 5098"/>
                  <a:gd name="T33" fmla="*/ 2147483647 h 16159"/>
                  <a:gd name="T34" fmla="*/ 2147483647 w 5098"/>
                  <a:gd name="T35" fmla="*/ 2147483647 h 16159"/>
                  <a:gd name="T36" fmla="*/ 2147483647 w 5098"/>
                  <a:gd name="T37" fmla="*/ 2147483647 h 16159"/>
                  <a:gd name="T38" fmla="*/ 2147483647 w 5098"/>
                  <a:gd name="T39" fmla="*/ 2147483647 h 16159"/>
                  <a:gd name="T40" fmla="*/ 2147483647 w 5098"/>
                  <a:gd name="T41" fmla="*/ 2147483647 h 16159"/>
                  <a:gd name="T42" fmla="*/ 2147483647 w 5098"/>
                  <a:gd name="T43" fmla="*/ 2147483647 h 16159"/>
                  <a:gd name="T44" fmla="*/ 2147483647 w 5098"/>
                  <a:gd name="T45" fmla="*/ 2147483647 h 16159"/>
                  <a:gd name="T46" fmla="*/ 2147483647 w 5098"/>
                  <a:gd name="T47" fmla="*/ 2147483647 h 16159"/>
                  <a:gd name="T48" fmla="*/ 2147483647 w 5098"/>
                  <a:gd name="T49" fmla="*/ 2147483647 h 16159"/>
                  <a:gd name="T50" fmla="*/ 2147483647 w 5098"/>
                  <a:gd name="T51" fmla="*/ 2147483647 h 16159"/>
                  <a:gd name="T52" fmla="*/ 2147483647 w 5098"/>
                  <a:gd name="T53" fmla="*/ 2147483647 h 16159"/>
                  <a:gd name="T54" fmla="*/ 2147483647 w 5098"/>
                  <a:gd name="T55" fmla="*/ 2147483647 h 16159"/>
                  <a:gd name="T56" fmla="*/ 2147483647 w 5098"/>
                  <a:gd name="T57" fmla="*/ 2147483647 h 16159"/>
                  <a:gd name="T58" fmla="*/ 2147483647 w 5098"/>
                  <a:gd name="T59" fmla="*/ 2147483647 h 16159"/>
                  <a:gd name="T60" fmla="*/ 2147483647 w 5098"/>
                  <a:gd name="T61" fmla="*/ 2147483647 h 16159"/>
                  <a:gd name="T62" fmla="*/ 2147483647 w 5098"/>
                  <a:gd name="T63" fmla="*/ 2147483647 h 16159"/>
                  <a:gd name="T64" fmla="*/ 2147483647 w 5098"/>
                  <a:gd name="T65" fmla="*/ 0 h 1615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098"/>
                  <a:gd name="T100" fmla="*/ 0 h 16159"/>
                  <a:gd name="T101" fmla="*/ 5098 w 5098"/>
                  <a:gd name="T102" fmla="*/ 16159 h 1615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098" h="16159">
                    <a:moveTo>
                      <a:pt x="5098" y="0"/>
                    </a:moveTo>
                    <a:lnTo>
                      <a:pt x="4814" y="238"/>
                    </a:lnTo>
                    <a:lnTo>
                      <a:pt x="4537" y="490"/>
                    </a:lnTo>
                    <a:lnTo>
                      <a:pt x="4265" y="758"/>
                    </a:lnTo>
                    <a:lnTo>
                      <a:pt x="4000" y="1040"/>
                    </a:lnTo>
                    <a:lnTo>
                      <a:pt x="3742" y="1337"/>
                    </a:lnTo>
                    <a:lnTo>
                      <a:pt x="3491" y="1650"/>
                    </a:lnTo>
                    <a:lnTo>
                      <a:pt x="3246" y="1978"/>
                    </a:lnTo>
                    <a:lnTo>
                      <a:pt x="3010" y="2320"/>
                    </a:lnTo>
                    <a:lnTo>
                      <a:pt x="2781" y="2677"/>
                    </a:lnTo>
                    <a:lnTo>
                      <a:pt x="2558" y="3050"/>
                    </a:lnTo>
                    <a:lnTo>
                      <a:pt x="2344" y="3437"/>
                    </a:lnTo>
                    <a:lnTo>
                      <a:pt x="2137" y="3839"/>
                    </a:lnTo>
                    <a:lnTo>
                      <a:pt x="1939" y="4257"/>
                    </a:lnTo>
                    <a:lnTo>
                      <a:pt x="1749" y="4690"/>
                    </a:lnTo>
                    <a:lnTo>
                      <a:pt x="1568" y="5137"/>
                    </a:lnTo>
                    <a:lnTo>
                      <a:pt x="1396" y="5598"/>
                    </a:lnTo>
                    <a:lnTo>
                      <a:pt x="1233" y="6075"/>
                    </a:lnTo>
                    <a:lnTo>
                      <a:pt x="1079" y="6567"/>
                    </a:lnTo>
                    <a:lnTo>
                      <a:pt x="934" y="7074"/>
                    </a:lnTo>
                    <a:lnTo>
                      <a:pt x="799" y="7596"/>
                    </a:lnTo>
                    <a:lnTo>
                      <a:pt x="674" y="8132"/>
                    </a:lnTo>
                    <a:lnTo>
                      <a:pt x="558" y="8684"/>
                    </a:lnTo>
                    <a:lnTo>
                      <a:pt x="453" y="9251"/>
                    </a:lnTo>
                    <a:lnTo>
                      <a:pt x="358" y="9832"/>
                    </a:lnTo>
                    <a:lnTo>
                      <a:pt x="275" y="10428"/>
                    </a:lnTo>
                    <a:lnTo>
                      <a:pt x="201" y="11040"/>
                    </a:lnTo>
                    <a:lnTo>
                      <a:pt x="139" y="11665"/>
                    </a:lnTo>
                    <a:lnTo>
                      <a:pt x="88" y="12306"/>
                    </a:lnTo>
                    <a:lnTo>
                      <a:pt x="48" y="12961"/>
                    </a:lnTo>
                    <a:lnTo>
                      <a:pt x="20" y="13632"/>
                    </a:lnTo>
                    <a:lnTo>
                      <a:pt x="4" y="14318"/>
                    </a:lnTo>
                    <a:lnTo>
                      <a:pt x="0" y="15019"/>
                    </a:lnTo>
                    <a:lnTo>
                      <a:pt x="13" y="15116"/>
                    </a:lnTo>
                    <a:lnTo>
                      <a:pt x="52" y="15207"/>
                    </a:lnTo>
                    <a:lnTo>
                      <a:pt x="116" y="15293"/>
                    </a:lnTo>
                    <a:lnTo>
                      <a:pt x="202" y="15375"/>
                    </a:lnTo>
                    <a:lnTo>
                      <a:pt x="308" y="15451"/>
                    </a:lnTo>
                    <a:lnTo>
                      <a:pt x="434" y="15523"/>
                    </a:lnTo>
                    <a:lnTo>
                      <a:pt x="577" y="15588"/>
                    </a:lnTo>
                    <a:lnTo>
                      <a:pt x="737" y="15650"/>
                    </a:lnTo>
                    <a:lnTo>
                      <a:pt x="910" y="15707"/>
                    </a:lnTo>
                    <a:lnTo>
                      <a:pt x="1096" y="15759"/>
                    </a:lnTo>
                    <a:lnTo>
                      <a:pt x="1294" y="15809"/>
                    </a:lnTo>
                    <a:lnTo>
                      <a:pt x="1500" y="15853"/>
                    </a:lnTo>
                    <a:lnTo>
                      <a:pt x="1715" y="15895"/>
                    </a:lnTo>
                    <a:lnTo>
                      <a:pt x="1935" y="15931"/>
                    </a:lnTo>
                    <a:lnTo>
                      <a:pt x="2159" y="15965"/>
                    </a:lnTo>
                    <a:lnTo>
                      <a:pt x="2387" y="15995"/>
                    </a:lnTo>
                    <a:lnTo>
                      <a:pt x="2616" y="16022"/>
                    </a:lnTo>
                    <a:lnTo>
                      <a:pt x="2845" y="16047"/>
                    </a:lnTo>
                    <a:lnTo>
                      <a:pt x="3072" y="16068"/>
                    </a:lnTo>
                    <a:lnTo>
                      <a:pt x="3296" y="16087"/>
                    </a:lnTo>
                    <a:lnTo>
                      <a:pt x="3513" y="16102"/>
                    </a:lnTo>
                    <a:lnTo>
                      <a:pt x="3725" y="16116"/>
                    </a:lnTo>
                    <a:lnTo>
                      <a:pt x="3927" y="16128"/>
                    </a:lnTo>
                    <a:lnTo>
                      <a:pt x="4119" y="16137"/>
                    </a:lnTo>
                    <a:lnTo>
                      <a:pt x="4300" y="16145"/>
                    </a:lnTo>
                    <a:lnTo>
                      <a:pt x="4466" y="16150"/>
                    </a:lnTo>
                    <a:lnTo>
                      <a:pt x="4618" y="16155"/>
                    </a:lnTo>
                    <a:lnTo>
                      <a:pt x="4755" y="16157"/>
                    </a:lnTo>
                    <a:lnTo>
                      <a:pt x="4872" y="16159"/>
                    </a:lnTo>
                    <a:lnTo>
                      <a:pt x="4969" y="16159"/>
                    </a:lnTo>
                    <a:lnTo>
                      <a:pt x="5044" y="16159"/>
                    </a:lnTo>
                    <a:lnTo>
                      <a:pt x="5098" y="16158"/>
                    </a:lnTo>
                    <a:lnTo>
                      <a:pt x="5098" y="0"/>
                    </a:lnTo>
                  </a:path>
                </a:pathLst>
              </a:custGeom>
              <a:solidFill>
                <a:srgbClr val="F2F2F2"/>
              </a:solidFill>
              <a:ln w="9525">
                <a:noFill/>
                <a:round/>
              </a:ln>
            </p:spPr>
            <p:txBody>
              <a:bodyPr/>
              <a:lstStyle/>
              <a:p>
                <a:endParaRPr lang="zh-CN" altLang="en-US"/>
              </a:p>
            </p:txBody>
          </p:sp>
          <p:sp>
            <p:nvSpPr>
              <p:cNvPr id="6158" name="Freeform 5"/>
              <p:cNvSpPr/>
              <p:nvPr/>
            </p:nvSpPr>
            <p:spPr bwMode="auto">
              <a:xfrm>
                <a:off x="332027" y="195609"/>
                <a:ext cx="377346" cy="78614"/>
              </a:xfrm>
              <a:custGeom>
                <a:avLst/>
                <a:gdLst>
                  <a:gd name="T0" fmla="*/ 2147483647 w 5714"/>
                  <a:gd name="T1" fmla="*/ 2147483647 h 1188"/>
                  <a:gd name="T2" fmla="*/ 2147483647 w 5714"/>
                  <a:gd name="T3" fmla="*/ 2147483647 h 1188"/>
                  <a:gd name="T4" fmla="*/ 2147483647 w 5714"/>
                  <a:gd name="T5" fmla="*/ 2147483647 h 1188"/>
                  <a:gd name="T6" fmla="*/ 2147483647 w 5714"/>
                  <a:gd name="T7" fmla="*/ 2147483647 h 1188"/>
                  <a:gd name="T8" fmla="*/ 2147483647 w 5714"/>
                  <a:gd name="T9" fmla="*/ 2147483647 h 1188"/>
                  <a:gd name="T10" fmla="*/ 2147483647 w 5714"/>
                  <a:gd name="T11" fmla="*/ 2147483647 h 1188"/>
                  <a:gd name="T12" fmla="*/ 2147483647 w 5714"/>
                  <a:gd name="T13" fmla="*/ 2147483647 h 1188"/>
                  <a:gd name="T14" fmla="*/ 2147483647 w 5714"/>
                  <a:gd name="T15" fmla="*/ 2147483647 h 1188"/>
                  <a:gd name="T16" fmla="*/ 2147483647 w 5714"/>
                  <a:gd name="T17" fmla="*/ 2147483647 h 1188"/>
                  <a:gd name="T18" fmla="*/ 2147483647 w 5714"/>
                  <a:gd name="T19" fmla="*/ 2147483647 h 1188"/>
                  <a:gd name="T20" fmla="*/ 2147483647 w 5714"/>
                  <a:gd name="T21" fmla="*/ 2147483647 h 1188"/>
                  <a:gd name="T22" fmla="*/ 2147483647 w 5714"/>
                  <a:gd name="T23" fmla="*/ 2147483647 h 1188"/>
                  <a:gd name="T24" fmla="*/ 2147483647 w 5714"/>
                  <a:gd name="T25" fmla="*/ 2147483647 h 1188"/>
                  <a:gd name="T26" fmla="*/ 2147483647 w 5714"/>
                  <a:gd name="T27" fmla="*/ 2147483647 h 1188"/>
                  <a:gd name="T28" fmla="*/ 2147483647 w 5714"/>
                  <a:gd name="T29" fmla="*/ 2147483647 h 1188"/>
                  <a:gd name="T30" fmla="*/ 2147483647 w 5714"/>
                  <a:gd name="T31" fmla="*/ 2147483647 h 1188"/>
                  <a:gd name="T32" fmla="*/ 2147483647 w 5714"/>
                  <a:gd name="T33" fmla="*/ 2147483647 h 1188"/>
                  <a:gd name="T34" fmla="*/ 2147483647 w 5714"/>
                  <a:gd name="T35" fmla="*/ 2147483647 h 1188"/>
                  <a:gd name="T36" fmla="*/ 2147483647 w 5714"/>
                  <a:gd name="T37" fmla="*/ 2147483647 h 1188"/>
                  <a:gd name="T38" fmla="*/ 2147483647 w 5714"/>
                  <a:gd name="T39" fmla="*/ 2147483647 h 1188"/>
                  <a:gd name="T40" fmla="*/ 2147483647 w 5714"/>
                  <a:gd name="T41" fmla="*/ 2147483647 h 1188"/>
                  <a:gd name="T42" fmla="*/ 874955583 w 5714"/>
                  <a:gd name="T43" fmla="*/ 2147483647 h 1188"/>
                  <a:gd name="T44" fmla="*/ 2147483647 w 5714"/>
                  <a:gd name="T45" fmla="*/ 2147483647 h 1188"/>
                  <a:gd name="T46" fmla="*/ 2147483647 w 5714"/>
                  <a:gd name="T47" fmla="*/ 1572280942 h 1188"/>
                  <a:gd name="T48" fmla="*/ 2147483647 w 5714"/>
                  <a:gd name="T49" fmla="*/ 862926995 h 1188"/>
                  <a:gd name="T50" fmla="*/ 2147483647 w 5714"/>
                  <a:gd name="T51" fmla="*/ 2032430464 h 1188"/>
                  <a:gd name="T52" fmla="*/ 2147483647 w 5714"/>
                  <a:gd name="T53" fmla="*/ 2147483647 h 1188"/>
                  <a:gd name="T54" fmla="*/ 2147483647 w 5714"/>
                  <a:gd name="T55" fmla="*/ 2147483647 h 1188"/>
                  <a:gd name="T56" fmla="*/ 2147483647 w 5714"/>
                  <a:gd name="T57" fmla="*/ 2147483647 h 1188"/>
                  <a:gd name="T58" fmla="*/ 2147483647 w 5714"/>
                  <a:gd name="T59" fmla="*/ 2147483647 h 1188"/>
                  <a:gd name="T60" fmla="*/ 2147483647 w 5714"/>
                  <a:gd name="T61" fmla="*/ 2147483647 h 1188"/>
                  <a:gd name="T62" fmla="*/ 2147483647 w 5714"/>
                  <a:gd name="T63" fmla="*/ 2147483647 h 1188"/>
                  <a:gd name="T64" fmla="*/ 2147483647 w 5714"/>
                  <a:gd name="T65" fmla="*/ 2147483647 h 1188"/>
                  <a:gd name="T66" fmla="*/ 2147483647 w 5714"/>
                  <a:gd name="T67" fmla="*/ 2147483647 h 1188"/>
                  <a:gd name="T68" fmla="*/ 2147483647 w 5714"/>
                  <a:gd name="T69" fmla="*/ 2147483647 h 1188"/>
                  <a:gd name="T70" fmla="*/ 2147483647 w 5714"/>
                  <a:gd name="T71" fmla="*/ 2147483647 h 1188"/>
                  <a:gd name="T72" fmla="*/ 2147483647 w 5714"/>
                  <a:gd name="T73" fmla="*/ 2147483647 h 1188"/>
                  <a:gd name="T74" fmla="*/ 2147483647 w 5714"/>
                  <a:gd name="T75" fmla="*/ 2147483647 h 1188"/>
                  <a:gd name="T76" fmla="*/ 2147483647 w 5714"/>
                  <a:gd name="T77" fmla="*/ 2147483647 h 1188"/>
                  <a:gd name="T78" fmla="*/ 2147483647 w 5714"/>
                  <a:gd name="T79" fmla="*/ 2147483647 h 1188"/>
                  <a:gd name="T80" fmla="*/ 2147483647 w 5714"/>
                  <a:gd name="T81" fmla="*/ 2147483647 h 1188"/>
                  <a:gd name="T82" fmla="*/ 2147483647 w 5714"/>
                  <a:gd name="T83" fmla="*/ 2147483647 h 1188"/>
                  <a:gd name="T84" fmla="*/ 2147483647 w 5714"/>
                  <a:gd name="T85" fmla="*/ 2147483647 h 1188"/>
                  <a:gd name="T86" fmla="*/ 2147483647 w 5714"/>
                  <a:gd name="T87" fmla="*/ 2032430464 h 1188"/>
                  <a:gd name="T88" fmla="*/ 2147483647 w 5714"/>
                  <a:gd name="T89" fmla="*/ 862926995 h 1188"/>
                  <a:gd name="T90" fmla="*/ 2147483647 w 5714"/>
                  <a:gd name="T91" fmla="*/ 1572280942 h 1188"/>
                  <a:gd name="T92" fmla="*/ 2147483647 w 5714"/>
                  <a:gd name="T93" fmla="*/ 2147483647 h 1188"/>
                  <a:gd name="T94" fmla="*/ 2147483647 w 5714"/>
                  <a:gd name="T95" fmla="*/ 2147483647 h 118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714"/>
                  <a:gd name="T145" fmla="*/ 0 h 1188"/>
                  <a:gd name="T146" fmla="*/ 5714 w 5714"/>
                  <a:gd name="T147" fmla="*/ 1188 h 118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714" h="1188">
                    <a:moveTo>
                      <a:pt x="5714" y="673"/>
                    </a:moveTo>
                    <a:lnTo>
                      <a:pt x="5635" y="703"/>
                    </a:lnTo>
                    <a:lnTo>
                      <a:pt x="5556" y="733"/>
                    </a:lnTo>
                    <a:lnTo>
                      <a:pt x="5476" y="761"/>
                    </a:lnTo>
                    <a:lnTo>
                      <a:pt x="5395" y="789"/>
                    </a:lnTo>
                    <a:lnTo>
                      <a:pt x="5313" y="816"/>
                    </a:lnTo>
                    <a:lnTo>
                      <a:pt x="5230" y="841"/>
                    </a:lnTo>
                    <a:lnTo>
                      <a:pt x="5148" y="867"/>
                    </a:lnTo>
                    <a:lnTo>
                      <a:pt x="5064" y="891"/>
                    </a:lnTo>
                    <a:lnTo>
                      <a:pt x="4979" y="914"/>
                    </a:lnTo>
                    <a:lnTo>
                      <a:pt x="4893" y="936"/>
                    </a:lnTo>
                    <a:lnTo>
                      <a:pt x="4807" y="959"/>
                    </a:lnTo>
                    <a:lnTo>
                      <a:pt x="4720" y="979"/>
                    </a:lnTo>
                    <a:lnTo>
                      <a:pt x="4633" y="999"/>
                    </a:lnTo>
                    <a:lnTo>
                      <a:pt x="4545" y="1018"/>
                    </a:lnTo>
                    <a:lnTo>
                      <a:pt x="4455" y="1036"/>
                    </a:lnTo>
                    <a:lnTo>
                      <a:pt x="4366" y="1053"/>
                    </a:lnTo>
                    <a:lnTo>
                      <a:pt x="4275" y="1068"/>
                    </a:lnTo>
                    <a:lnTo>
                      <a:pt x="4185" y="1084"/>
                    </a:lnTo>
                    <a:lnTo>
                      <a:pt x="4093" y="1097"/>
                    </a:lnTo>
                    <a:lnTo>
                      <a:pt x="4002" y="1111"/>
                    </a:lnTo>
                    <a:lnTo>
                      <a:pt x="3909" y="1123"/>
                    </a:lnTo>
                    <a:lnTo>
                      <a:pt x="3816" y="1134"/>
                    </a:lnTo>
                    <a:lnTo>
                      <a:pt x="3722" y="1144"/>
                    </a:lnTo>
                    <a:lnTo>
                      <a:pt x="3627" y="1153"/>
                    </a:lnTo>
                    <a:lnTo>
                      <a:pt x="3533" y="1161"/>
                    </a:lnTo>
                    <a:lnTo>
                      <a:pt x="3437" y="1168"/>
                    </a:lnTo>
                    <a:lnTo>
                      <a:pt x="3342" y="1174"/>
                    </a:lnTo>
                    <a:lnTo>
                      <a:pt x="3246" y="1179"/>
                    </a:lnTo>
                    <a:lnTo>
                      <a:pt x="3149" y="1183"/>
                    </a:lnTo>
                    <a:lnTo>
                      <a:pt x="3052" y="1186"/>
                    </a:lnTo>
                    <a:lnTo>
                      <a:pt x="2955" y="1187"/>
                    </a:lnTo>
                    <a:lnTo>
                      <a:pt x="2858" y="1188"/>
                    </a:lnTo>
                    <a:lnTo>
                      <a:pt x="2759" y="1187"/>
                    </a:lnTo>
                    <a:lnTo>
                      <a:pt x="2662" y="1186"/>
                    </a:lnTo>
                    <a:lnTo>
                      <a:pt x="2565" y="1183"/>
                    </a:lnTo>
                    <a:lnTo>
                      <a:pt x="2468" y="1179"/>
                    </a:lnTo>
                    <a:lnTo>
                      <a:pt x="2372" y="1174"/>
                    </a:lnTo>
                    <a:lnTo>
                      <a:pt x="2277" y="1168"/>
                    </a:lnTo>
                    <a:lnTo>
                      <a:pt x="2181" y="1161"/>
                    </a:lnTo>
                    <a:lnTo>
                      <a:pt x="2087" y="1153"/>
                    </a:lnTo>
                    <a:lnTo>
                      <a:pt x="1992" y="1144"/>
                    </a:lnTo>
                    <a:lnTo>
                      <a:pt x="1898" y="1134"/>
                    </a:lnTo>
                    <a:lnTo>
                      <a:pt x="1805" y="1123"/>
                    </a:lnTo>
                    <a:lnTo>
                      <a:pt x="1712" y="1111"/>
                    </a:lnTo>
                    <a:lnTo>
                      <a:pt x="1621" y="1097"/>
                    </a:lnTo>
                    <a:lnTo>
                      <a:pt x="1529" y="1084"/>
                    </a:lnTo>
                    <a:lnTo>
                      <a:pt x="1439" y="1068"/>
                    </a:lnTo>
                    <a:lnTo>
                      <a:pt x="1348" y="1053"/>
                    </a:lnTo>
                    <a:lnTo>
                      <a:pt x="1259" y="1036"/>
                    </a:lnTo>
                    <a:lnTo>
                      <a:pt x="1169" y="1018"/>
                    </a:lnTo>
                    <a:lnTo>
                      <a:pt x="1081" y="999"/>
                    </a:lnTo>
                    <a:lnTo>
                      <a:pt x="994" y="979"/>
                    </a:lnTo>
                    <a:lnTo>
                      <a:pt x="907" y="959"/>
                    </a:lnTo>
                    <a:lnTo>
                      <a:pt x="821" y="936"/>
                    </a:lnTo>
                    <a:lnTo>
                      <a:pt x="735" y="914"/>
                    </a:lnTo>
                    <a:lnTo>
                      <a:pt x="650" y="891"/>
                    </a:lnTo>
                    <a:lnTo>
                      <a:pt x="566" y="867"/>
                    </a:lnTo>
                    <a:lnTo>
                      <a:pt x="484" y="841"/>
                    </a:lnTo>
                    <a:lnTo>
                      <a:pt x="401" y="816"/>
                    </a:lnTo>
                    <a:lnTo>
                      <a:pt x="319" y="789"/>
                    </a:lnTo>
                    <a:lnTo>
                      <a:pt x="238" y="761"/>
                    </a:lnTo>
                    <a:lnTo>
                      <a:pt x="158" y="733"/>
                    </a:lnTo>
                    <a:lnTo>
                      <a:pt x="79" y="703"/>
                    </a:lnTo>
                    <a:lnTo>
                      <a:pt x="0" y="673"/>
                    </a:lnTo>
                    <a:lnTo>
                      <a:pt x="46" y="587"/>
                    </a:lnTo>
                    <a:lnTo>
                      <a:pt x="90" y="501"/>
                    </a:lnTo>
                    <a:lnTo>
                      <a:pt x="136" y="416"/>
                    </a:lnTo>
                    <a:lnTo>
                      <a:pt x="182" y="331"/>
                    </a:lnTo>
                    <a:lnTo>
                      <a:pt x="228" y="247"/>
                    </a:lnTo>
                    <a:lnTo>
                      <a:pt x="275" y="164"/>
                    </a:lnTo>
                    <a:lnTo>
                      <a:pt x="322" y="82"/>
                    </a:lnTo>
                    <a:lnTo>
                      <a:pt x="370" y="0"/>
                    </a:lnTo>
                    <a:lnTo>
                      <a:pt x="440" y="22"/>
                    </a:lnTo>
                    <a:lnTo>
                      <a:pt x="510" y="45"/>
                    </a:lnTo>
                    <a:lnTo>
                      <a:pt x="582" y="66"/>
                    </a:lnTo>
                    <a:lnTo>
                      <a:pt x="654" y="86"/>
                    </a:lnTo>
                    <a:lnTo>
                      <a:pt x="726" y="106"/>
                    </a:lnTo>
                    <a:lnTo>
                      <a:pt x="800" y="126"/>
                    </a:lnTo>
                    <a:lnTo>
                      <a:pt x="873" y="144"/>
                    </a:lnTo>
                    <a:lnTo>
                      <a:pt x="947" y="163"/>
                    </a:lnTo>
                    <a:lnTo>
                      <a:pt x="1022" y="180"/>
                    </a:lnTo>
                    <a:lnTo>
                      <a:pt x="1097" y="197"/>
                    </a:lnTo>
                    <a:lnTo>
                      <a:pt x="1173" y="212"/>
                    </a:lnTo>
                    <a:lnTo>
                      <a:pt x="1249" y="228"/>
                    </a:lnTo>
                    <a:lnTo>
                      <a:pt x="1325" y="243"/>
                    </a:lnTo>
                    <a:lnTo>
                      <a:pt x="1402" y="257"/>
                    </a:lnTo>
                    <a:lnTo>
                      <a:pt x="1480" y="271"/>
                    </a:lnTo>
                    <a:lnTo>
                      <a:pt x="1557" y="283"/>
                    </a:lnTo>
                    <a:lnTo>
                      <a:pt x="1635" y="294"/>
                    </a:lnTo>
                    <a:lnTo>
                      <a:pt x="1715" y="305"/>
                    </a:lnTo>
                    <a:lnTo>
                      <a:pt x="1794" y="316"/>
                    </a:lnTo>
                    <a:lnTo>
                      <a:pt x="1873" y="325"/>
                    </a:lnTo>
                    <a:lnTo>
                      <a:pt x="1954" y="334"/>
                    </a:lnTo>
                    <a:lnTo>
                      <a:pt x="2034" y="343"/>
                    </a:lnTo>
                    <a:lnTo>
                      <a:pt x="2115" y="350"/>
                    </a:lnTo>
                    <a:lnTo>
                      <a:pt x="2195" y="357"/>
                    </a:lnTo>
                    <a:lnTo>
                      <a:pt x="2277" y="363"/>
                    </a:lnTo>
                    <a:lnTo>
                      <a:pt x="2359" y="368"/>
                    </a:lnTo>
                    <a:lnTo>
                      <a:pt x="2441" y="372"/>
                    </a:lnTo>
                    <a:lnTo>
                      <a:pt x="2524" y="376"/>
                    </a:lnTo>
                    <a:lnTo>
                      <a:pt x="2606" y="379"/>
                    </a:lnTo>
                    <a:lnTo>
                      <a:pt x="2690" y="380"/>
                    </a:lnTo>
                    <a:lnTo>
                      <a:pt x="2774" y="382"/>
                    </a:lnTo>
                    <a:lnTo>
                      <a:pt x="2858" y="382"/>
                    </a:lnTo>
                    <a:lnTo>
                      <a:pt x="2940" y="382"/>
                    </a:lnTo>
                    <a:lnTo>
                      <a:pt x="3024" y="380"/>
                    </a:lnTo>
                    <a:lnTo>
                      <a:pt x="3108" y="379"/>
                    </a:lnTo>
                    <a:lnTo>
                      <a:pt x="3190" y="376"/>
                    </a:lnTo>
                    <a:lnTo>
                      <a:pt x="3273" y="372"/>
                    </a:lnTo>
                    <a:lnTo>
                      <a:pt x="3355" y="368"/>
                    </a:lnTo>
                    <a:lnTo>
                      <a:pt x="3437" y="363"/>
                    </a:lnTo>
                    <a:lnTo>
                      <a:pt x="3518" y="357"/>
                    </a:lnTo>
                    <a:lnTo>
                      <a:pt x="3599" y="350"/>
                    </a:lnTo>
                    <a:lnTo>
                      <a:pt x="3680" y="343"/>
                    </a:lnTo>
                    <a:lnTo>
                      <a:pt x="3760" y="334"/>
                    </a:lnTo>
                    <a:lnTo>
                      <a:pt x="3841" y="325"/>
                    </a:lnTo>
                    <a:lnTo>
                      <a:pt x="3920" y="316"/>
                    </a:lnTo>
                    <a:lnTo>
                      <a:pt x="3999" y="305"/>
                    </a:lnTo>
                    <a:lnTo>
                      <a:pt x="4079" y="294"/>
                    </a:lnTo>
                    <a:lnTo>
                      <a:pt x="4157" y="283"/>
                    </a:lnTo>
                    <a:lnTo>
                      <a:pt x="4234" y="271"/>
                    </a:lnTo>
                    <a:lnTo>
                      <a:pt x="4312" y="257"/>
                    </a:lnTo>
                    <a:lnTo>
                      <a:pt x="4389" y="243"/>
                    </a:lnTo>
                    <a:lnTo>
                      <a:pt x="4465" y="228"/>
                    </a:lnTo>
                    <a:lnTo>
                      <a:pt x="4541" y="212"/>
                    </a:lnTo>
                    <a:lnTo>
                      <a:pt x="4617" y="197"/>
                    </a:lnTo>
                    <a:lnTo>
                      <a:pt x="4692" y="180"/>
                    </a:lnTo>
                    <a:lnTo>
                      <a:pt x="4767" y="162"/>
                    </a:lnTo>
                    <a:lnTo>
                      <a:pt x="4841" y="144"/>
                    </a:lnTo>
                    <a:lnTo>
                      <a:pt x="4914" y="126"/>
                    </a:lnTo>
                    <a:lnTo>
                      <a:pt x="4988" y="106"/>
                    </a:lnTo>
                    <a:lnTo>
                      <a:pt x="5060" y="86"/>
                    </a:lnTo>
                    <a:lnTo>
                      <a:pt x="5132" y="66"/>
                    </a:lnTo>
                    <a:lnTo>
                      <a:pt x="5204" y="45"/>
                    </a:lnTo>
                    <a:lnTo>
                      <a:pt x="5274" y="22"/>
                    </a:lnTo>
                    <a:lnTo>
                      <a:pt x="5344" y="0"/>
                    </a:lnTo>
                    <a:lnTo>
                      <a:pt x="5392" y="82"/>
                    </a:lnTo>
                    <a:lnTo>
                      <a:pt x="5439" y="164"/>
                    </a:lnTo>
                    <a:lnTo>
                      <a:pt x="5486" y="247"/>
                    </a:lnTo>
                    <a:lnTo>
                      <a:pt x="5532" y="331"/>
                    </a:lnTo>
                    <a:lnTo>
                      <a:pt x="5578" y="416"/>
                    </a:lnTo>
                    <a:lnTo>
                      <a:pt x="5624" y="501"/>
                    </a:lnTo>
                    <a:lnTo>
                      <a:pt x="5668" y="587"/>
                    </a:lnTo>
                    <a:lnTo>
                      <a:pt x="5714" y="673"/>
                    </a:lnTo>
                  </a:path>
                </a:pathLst>
              </a:custGeom>
              <a:solidFill>
                <a:schemeClr val="tx2"/>
              </a:solidFill>
              <a:ln w="9525">
                <a:noFill/>
                <a:round/>
              </a:ln>
            </p:spPr>
            <p:txBody>
              <a:bodyPr/>
              <a:lstStyle/>
              <a:p>
                <a:endParaRPr lang="zh-CN" altLang="en-US"/>
              </a:p>
            </p:txBody>
          </p:sp>
          <p:sp>
            <p:nvSpPr>
              <p:cNvPr id="6159" name="Freeform 6"/>
              <p:cNvSpPr/>
              <p:nvPr/>
            </p:nvSpPr>
            <p:spPr bwMode="auto">
              <a:xfrm>
                <a:off x="520700" y="195609"/>
                <a:ext cx="188673" cy="78614"/>
              </a:xfrm>
              <a:custGeom>
                <a:avLst/>
                <a:gdLst>
                  <a:gd name="T0" fmla="*/ 0 w 2856"/>
                  <a:gd name="T1" fmla="*/ 2147483647 h 1188"/>
                  <a:gd name="T2" fmla="*/ 1847467944 w 2856"/>
                  <a:gd name="T3" fmla="*/ 2147483647 h 1188"/>
                  <a:gd name="T4" fmla="*/ 2147483647 w 2856"/>
                  <a:gd name="T5" fmla="*/ 2147483647 h 1188"/>
                  <a:gd name="T6" fmla="*/ 2147483647 w 2856"/>
                  <a:gd name="T7" fmla="*/ 2147483647 h 1188"/>
                  <a:gd name="T8" fmla="*/ 2147483647 w 2856"/>
                  <a:gd name="T9" fmla="*/ 2147483647 h 1188"/>
                  <a:gd name="T10" fmla="*/ 2147483647 w 2856"/>
                  <a:gd name="T11" fmla="*/ 2147483647 h 1188"/>
                  <a:gd name="T12" fmla="*/ 2147483647 w 2856"/>
                  <a:gd name="T13" fmla="*/ 2147483647 h 1188"/>
                  <a:gd name="T14" fmla="*/ 2147483647 w 2856"/>
                  <a:gd name="T15" fmla="*/ 2147483647 h 1188"/>
                  <a:gd name="T16" fmla="*/ 2147483647 w 2856"/>
                  <a:gd name="T17" fmla="*/ 2147483647 h 1188"/>
                  <a:gd name="T18" fmla="*/ 2147483647 w 2856"/>
                  <a:gd name="T19" fmla="*/ 2147483647 h 1188"/>
                  <a:gd name="T20" fmla="*/ 2147483647 w 2856"/>
                  <a:gd name="T21" fmla="*/ 2147483647 h 1188"/>
                  <a:gd name="T22" fmla="*/ 2147483647 w 2856"/>
                  <a:gd name="T23" fmla="*/ 2147483647 h 1188"/>
                  <a:gd name="T24" fmla="*/ 2147483647 w 2856"/>
                  <a:gd name="T25" fmla="*/ 2147483647 h 1188"/>
                  <a:gd name="T26" fmla="*/ 2147483647 w 2856"/>
                  <a:gd name="T27" fmla="*/ 2147483647 h 1188"/>
                  <a:gd name="T28" fmla="*/ 2147483647 w 2856"/>
                  <a:gd name="T29" fmla="*/ 2147483647 h 1188"/>
                  <a:gd name="T30" fmla="*/ 2147483647 w 2856"/>
                  <a:gd name="T31" fmla="*/ 2147483647 h 1188"/>
                  <a:gd name="T32" fmla="*/ 2147483647 w 2856"/>
                  <a:gd name="T33" fmla="*/ 2147483647 h 1188"/>
                  <a:gd name="T34" fmla="*/ 2147483647 w 2856"/>
                  <a:gd name="T35" fmla="*/ 2147483647 h 1188"/>
                  <a:gd name="T36" fmla="*/ 2147483647 w 2856"/>
                  <a:gd name="T37" fmla="*/ 2147483647 h 1188"/>
                  <a:gd name="T38" fmla="*/ 2147483647 w 2856"/>
                  <a:gd name="T39" fmla="*/ 2147483647 h 1188"/>
                  <a:gd name="T40" fmla="*/ 2147483647 w 2856"/>
                  <a:gd name="T41" fmla="*/ 1572280942 h 1188"/>
                  <a:gd name="T42" fmla="*/ 2147483647 w 2856"/>
                  <a:gd name="T43" fmla="*/ 421899857 h 1188"/>
                  <a:gd name="T44" fmla="*/ 2147483647 w 2856"/>
                  <a:gd name="T45" fmla="*/ 1265415422 h 1188"/>
                  <a:gd name="T46" fmla="*/ 2147483647 w 2856"/>
                  <a:gd name="T47" fmla="*/ 2032430464 h 1188"/>
                  <a:gd name="T48" fmla="*/ 2147483647 w 2856"/>
                  <a:gd name="T49" fmla="*/ 2147483647 h 1188"/>
                  <a:gd name="T50" fmla="*/ 2147483647 w 2856"/>
                  <a:gd name="T51" fmla="*/ 2147483647 h 1188"/>
                  <a:gd name="T52" fmla="*/ 2147483647 w 2856"/>
                  <a:gd name="T53" fmla="*/ 2147483647 h 1188"/>
                  <a:gd name="T54" fmla="*/ 2147483647 w 2856"/>
                  <a:gd name="T55" fmla="*/ 2147483647 h 1188"/>
                  <a:gd name="T56" fmla="*/ 2147483647 w 2856"/>
                  <a:gd name="T57" fmla="*/ 2147483647 h 1188"/>
                  <a:gd name="T58" fmla="*/ 2147483647 w 2856"/>
                  <a:gd name="T59" fmla="*/ 2147483647 h 1188"/>
                  <a:gd name="T60" fmla="*/ 2147483647 w 2856"/>
                  <a:gd name="T61" fmla="*/ 2147483647 h 1188"/>
                  <a:gd name="T62" fmla="*/ 2147483647 w 2856"/>
                  <a:gd name="T63" fmla="*/ 2147483647 h 1188"/>
                  <a:gd name="T64" fmla="*/ 2147483647 w 2856"/>
                  <a:gd name="T65" fmla="*/ 2147483647 h 1188"/>
                  <a:gd name="T66" fmla="*/ 2147483647 w 2856"/>
                  <a:gd name="T67" fmla="*/ 2147483647 h 1188"/>
                  <a:gd name="T68" fmla="*/ 2147483647 w 2856"/>
                  <a:gd name="T69" fmla="*/ 2147483647 h 1188"/>
                  <a:gd name="T70" fmla="*/ 2147483647 w 2856"/>
                  <a:gd name="T71" fmla="*/ 2147483647 h 1188"/>
                  <a:gd name="T72" fmla="*/ 1580785884 w 2856"/>
                  <a:gd name="T73" fmla="*/ 2147483647 h 1188"/>
                  <a:gd name="T74" fmla="*/ 0 w 2856"/>
                  <a:gd name="T75" fmla="*/ 2147483647 h 1188"/>
                  <a:gd name="T76" fmla="*/ 0 w 2856"/>
                  <a:gd name="T77" fmla="*/ 2147483647 h 118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856"/>
                  <a:gd name="T118" fmla="*/ 0 h 1188"/>
                  <a:gd name="T119" fmla="*/ 2856 w 2856"/>
                  <a:gd name="T120" fmla="*/ 1188 h 118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856" h="1188">
                    <a:moveTo>
                      <a:pt x="0" y="1188"/>
                    </a:moveTo>
                    <a:lnTo>
                      <a:pt x="0" y="1188"/>
                    </a:lnTo>
                    <a:lnTo>
                      <a:pt x="97" y="1187"/>
                    </a:lnTo>
                    <a:lnTo>
                      <a:pt x="194" y="1186"/>
                    </a:lnTo>
                    <a:lnTo>
                      <a:pt x="291" y="1183"/>
                    </a:lnTo>
                    <a:lnTo>
                      <a:pt x="388" y="1179"/>
                    </a:lnTo>
                    <a:lnTo>
                      <a:pt x="484" y="1174"/>
                    </a:lnTo>
                    <a:lnTo>
                      <a:pt x="579" y="1168"/>
                    </a:lnTo>
                    <a:lnTo>
                      <a:pt x="675" y="1161"/>
                    </a:lnTo>
                    <a:lnTo>
                      <a:pt x="770" y="1153"/>
                    </a:lnTo>
                    <a:lnTo>
                      <a:pt x="864" y="1144"/>
                    </a:lnTo>
                    <a:lnTo>
                      <a:pt x="958" y="1134"/>
                    </a:lnTo>
                    <a:lnTo>
                      <a:pt x="1051" y="1123"/>
                    </a:lnTo>
                    <a:lnTo>
                      <a:pt x="1144" y="1111"/>
                    </a:lnTo>
                    <a:lnTo>
                      <a:pt x="1235" y="1097"/>
                    </a:lnTo>
                    <a:lnTo>
                      <a:pt x="1327" y="1084"/>
                    </a:lnTo>
                    <a:lnTo>
                      <a:pt x="1417" y="1068"/>
                    </a:lnTo>
                    <a:lnTo>
                      <a:pt x="1508" y="1053"/>
                    </a:lnTo>
                    <a:lnTo>
                      <a:pt x="1597" y="1036"/>
                    </a:lnTo>
                    <a:lnTo>
                      <a:pt x="1687" y="1018"/>
                    </a:lnTo>
                    <a:lnTo>
                      <a:pt x="1775" y="999"/>
                    </a:lnTo>
                    <a:lnTo>
                      <a:pt x="1862" y="979"/>
                    </a:lnTo>
                    <a:lnTo>
                      <a:pt x="1949" y="959"/>
                    </a:lnTo>
                    <a:lnTo>
                      <a:pt x="2035" y="936"/>
                    </a:lnTo>
                    <a:lnTo>
                      <a:pt x="2121" y="914"/>
                    </a:lnTo>
                    <a:lnTo>
                      <a:pt x="2206" y="891"/>
                    </a:lnTo>
                    <a:lnTo>
                      <a:pt x="2290" y="867"/>
                    </a:lnTo>
                    <a:lnTo>
                      <a:pt x="2372" y="841"/>
                    </a:lnTo>
                    <a:lnTo>
                      <a:pt x="2455" y="816"/>
                    </a:lnTo>
                    <a:lnTo>
                      <a:pt x="2537" y="789"/>
                    </a:lnTo>
                    <a:lnTo>
                      <a:pt x="2618" y="761"/>
                    </a:lnTo>
                    <a:lnTo>
                      <a:pt x="2699" y="733"/>
                    </a:lnTo>
                    <a:lnTo>
                      <a:pt x="2777" y="703"/>
                    </a:lnTo>
                    <a:lnTo>
                      <a:pt x="2856" y="673"/>
                    </a:lnTo>
                    <a:lnTo>
                      <a:pt x="2810" y="587"/>
                    </a:lnTo>
                    <a:lnTo>
                      <a:pt x="2766" y="501"/>
                    </a:lnTo>
                    <a:lnTo>
                      <a:pt x="2720" y="416"/>
                    </a:lnTo>
                    <a:lnTo>
                      <a:pt x="2674" y="331"/>
                    </a:lnTo>
                    <a:lnTo>
                      <a:pt x="2628" y="247"/>
                    </a:lnTo>
                    <a:lnTo>
                      <a:pt x="2581" y="164"/>
                    </a:lnTo>
                    <a:lnTo>
                      <a:pt x="2534" y="82"/>
                    </a:lnTo>
                    <a:lnTo>
                      <a:pt x="2486" y="0"/>
                    </a:lnTo>
                    <a:lnTo>
                      <a:pt x="2416" y="22"/>
                    </a:lnTo>
                    <a:lnTo>
                      <a:pt x="2346" y="45"/>
                    </a:lnTo>
                    <a:lnTo>
                      <a:pt x="2274" y="66"/>
                    </a:lnTo>
                    <a:lnTo>
                      <a:pt x="2203" y="86"/>
                    </a:lnTo>
                    <a:lnTo>
                      <a:pt x="2130" y="106"/>
                    </a:lnTo>
                    <a:lnTo>
                      <a:pt x="2056" y="126"/>
                    </a:lnTo>
                    <a:lnTo>
                      <a:pt x="1983" y="144"/>
                    </a:lnTo>
                    <a:lnTo>
                      <a:pt x="1909" y="163"/>
                    </a:lnTo>
                    <a:lnTo>
                      <a:pt x="1834" y="180"/>
                    </a:lnTo>
                    <a:lnTo>
                      <a:pt x="1759" y="197"/>
                    </a:lnTo>
                    <a:lnTo>
                      <a:pt x="1683" y="212"/>
                    </a:lnTo>
                    <a:lnTo>
                      <a:pt x="1607" y="228"/>
                    </a:lnTo>
                    <a:lnTo>
                      <a:pt x="1531" y="243"/>
                    </a:lnTo>
                    <a:lnTo>
                      <a:pt x="1454" y="257"/>
                    </a:lnTo>
                    <a:lnTo>
                      <a:pt x="1376" y="271"/>
                    </a:lnTo>
                    <a:lnTo>
                      <a:pt x="1299" y="283"/>
                    </a:lnTo>
                    <a:lnTo>
                      <a:pt x="1221" y="294"/>
                    </a:lnTo>
                    <a:lnTo>
                      <a:pt x="1141" y="305"/>
                    </a:lnTo>
                    <a:lnTo>
                      <a:pt x="1062" y="316"/>
                    </a:lnTo>
                    <a:lnTo>
                      <a:pt x="983" y="325"/>
                    </a:lnTo>
                    <a:lnTo>
                      <a:pt x="902" y="334"/>
                    </a:lnTo>
                    <a:lnTo>
                      <a:pt x="822" y="343"/>
                    </a:lnTo>
                    <a:lnTo>
                      <a:pt x="741" y="350"/>
                    </a:lnTo>
                    <a:lnTo>
                      <a:pt x="661" y="357"/>
                    </a:lnTo>
                    <a:lnTo>
                      <a:pt x="579" y="363"/>
                    </a:lnTo>
                    <a:lnTo>
                      <a:pt x="497" y="368"/>
                    </a:lnTo>
                    <a:lnTo>
                      <a:pt x="415" y="372"/>
                    </a:lnTo>
                    <a:lnTo>
                      <a:pt x="332" y="376"/>
                    </a:lnTo>
                    <a:lnTo>
                      <a:pt x="250" y="379"/>
                    </a:lnTo>
                    <a:lnTo>
                      <a:pt x="166" y="380"/>
                    </a:lnTo>
                    <a:lnTo>
                      <a:pt x="83" y="382"/>
                    </a:lnTo>
                    <a:lnTo>
                      <a:pt x="0" y="382"/>
                    </a:lnTo>
                    <a:lnTo>
                      <a:pt x="0" y="1188"/>
                    </a:lnTo>
                  </a:path>
                </a:pathLst>
              </a:custGeom>
              <a:solidFill>
                <a:schemeClr val="tx2"/>
              </a:solidFill>
              <a:ln w="9525">
                <a:noFill/>
                <a:round/>
              </a:ln>
            </p:spPr>
            <p:txBody>
              <a:bodyPr/>
              <a:lstStyle/>
              <a:p>
                <a:endParaRPr lang="zh-CN" altLang="en-US"/>
              </a:p>
            </p:txBody>
          </p:sp>
          <p:sp>
            <p:nvSpPr>
              <p:cNvPr id="6160" name="Freeform 7"/>
              <p:cNvSpPr/>
              <p:nvPr/>
            </p:nvSpPr>
            <p:spPr bwMode="auto">
              <a:xfrm>
                <a:off x="0" y="710760"/>
                <a:ext cx="199309" cy="446711"/>
              </a:xfrm>
              <a:custGeom>
                <a:avLst/>
                <a:gdLst>
                  <a:gd name="T0" fmla="*/ 2147483647 w 3021"/>
                  <a:gd name="T1" fmla="*/ 0 h 6762"/>
                  <a:gd name="T2" fmla="*/ 0 w 3021"/>
                  <a:gd name="T3" fmla="*/ 2147483647 h 6762"/>
                  <a:gd name="T4" fmla="*/ 2147483647 w 3021"/>
                  <a:gd name="T5" fmla="*/ 2147483647 h 6762"/>
                  <a:gd name="T6" fmla="*/ 2147483647 w 3021"/>
                  <a:gd name="T7" fmla="*/ 2147483647 h 6762"/>
                  <a:gd name="T8" fmla="*/ 2147483647 w 3021"/>
                  <a:gd name="T9" fmla="*/ 2147483647 h 6762"/>
                  <a:gd name="T10" fmla="*/ 2147483647 w 3021"/>
                  <a:gd name="T11" fmla="*/ 2147483647 h 6762"/>
                  <a:gd name="T12" fmla="*/ 2147483647 w 3021"/>
                  <a:gd name="T13" fmla="*/ 2147483647 h 6762"/>
                  <a:gd name="T14" fmla="*/ 2147483647 w 3021"/>
                  <a:gd name="T15" fmla="*/ 2147483647 h 6762"/>
                  <a:gd name="T16" fmla="*/ 2147483647 w 3021"/>
                  <a:gd name="T17" fmla="*/ 2147483647 h 6762"/>
                  <a:gd name="T18" fmla="*/ 2147483647 w 3021"/>
                  <a:gd name="T19" fmla="*/ 2147483647 h 6762"/>
                  <a:gd name="T20" fmla="*/ 2147483647 w 3021"/>
                  <a:gd name="T21" fmla="*/ 2147483647 h 6762"/>
                  <a:gd name="T22" fmla="*/ 2147483647 w 3021"/>
                  <a:gd name="T23" fmla="*/ 2147483647 h 6762"/>
                  <a:gd name="T24" fmla="*/ 2147483647 w 3021"/>
                  <a:gd name="T25" fmla="*/ 2147483647 h 6762"/>
                  <a:gd name="T26" fmla="*/ 2147483647 w 3021"/>
                  <a:gd name="T27" fmla="*/ 2147483647 h 6762"/>
                  <a:gd name="T28" fmla="*/ 2147483647 w 3021"/>
                  <a:gd name="T29" fmla="*/ 2147483647 h 6762"/>
                  <a:gd name="T30" fmla="*/ 2147483647 w 3021"/>
                  <a:gd name="T31" fmla="*/ 2147483647 h 6762"/>
                  <a:gd name="T32" fmla="*/ 2147483647 w 3021"/>
                  <a:gd name="T33" fmla="*/ 2147483647 h 6762"/>
                  <a:gd name="T34" fmla="*/ 2147483647 w 3021"/>
                  <a:gd name="T35" fmla="*/ 2147483647 h 6762"/>
                  <a:gd name="T36" fmla="*/ 2147483647 w 3021"/>
                  <a:gd name="T37" fmla="*/ 2147483647 h 6762"/>
                  <a:gd name="T38" fmla="*/ 2147483647 w 3021"/>
                  <a:gd name="T39" fmla="*/ 2147483647 h 6762"/>
                  <a:gd name="T40" fmla="*/ 2147483647 w 3021"/>
                  <a:gd name="T41" fmla="*/ 2147483647 h 6762"/>
                  <a:gd name="T42" fmla="*/ 2147483647 w 3021"/>
                  <a:gd name="T43" fmla="*/ 2147483647 h 6762"/>
                  <a:gd name="T44" fmla="*/ 2147483647 w 3021"/>
                  <a:gd name="T45" fmla="*/ 2147483647 h 6762"/>
                  <a:gd name="T46" fmla="*/ 2147483647 w 3021"/>
                  <a:gd name="T47" fmla="*/ 2147483647 h 6762"/>
                  <a:gd name="T48" fmla="*/ 2147483647 w 3021"/>
                  <a:gd name="T49" fmla="*/ 2147483647 h 6762"/>
                  <a:gd name="T50" fmla="*/ 2147483647 w 3021"/>
                  <a:gd name="T51" fmla="*/ 2147483647 h 6762"/>
                  <a:gd name="T52" fmla="*/ 2147483647 w 3021"/>
                  <a:gd name="T53" fmla="*/ 2147483647 h 6762"/>
                  <a:gd name="T54" fmla="*/ 2147483647 w 3021"/>
                  <a:gd name="T55" fmla="*/ 2147483647 h 6762"/>
                  <a:gd name="T56" fmla="*/ 2147483647 w 3021"/>
                  <a:gd name="T57" fmla="*/ 2147483647 h 6762"/>
                  <a:gd name="T58" fmla="*/ 2147483647 w 3021"/>
                  <a:gd name="T59" fmla="*/ 2147483647 h 6762"/>
                  <a:gd name="T60" fmla="*/ 2147483647 w 3021"/>
                  <a:gd name="T61" fmla="*/ 2147483647 h 6762"/>
                  <a:gd name="T62" fmla="*/ 2147483647 w 3021"/>
                  <a:gd name="T63" fmla="*/ 2147483647 h 6762"/>
                  <a:gd name="T64" fmla="*/ 2147483647 w 3021"/>
                  <a:gd name="T65" fmla="*/ 2147483647 h 6762"/>
                  <a:gd name="T66" fmla="*/ 2147483647 w 3021"/>
                  <a:gd name="T67" fmla="*/ 2147483647 h 6762"/>
                  <a:gd name="T68" fmla="*/ 2147483647 w 3021"/>
                  <a:gd name="T69" fmla="*/ 2147483647 h 6762"/>
                  <a:gd name="T70" fmla="*/ 2147483647 w 3021"/>
                  <a:gd name="T71" fmla="*/ 2147483647 h 6762"/>
                  <a:gd name="T72" fmla="*/ 2147483647 w 3021"/>
                  <a:gd name="T73" fmla="*/ 2147483647 h 6762"/>
                  <a:gd name="T74" fmla="*/ 2147483647 w 3021"/>
                  <a:gd name="T75" fmla="*/ 2147483647 h 6762"/>
                  <a:gd name="T76" fmla="*/ 2147483647 w 3021"/>
                  <a:gd name="T77" fmla="*/ 2147483647 h 6762"/>
                  <a:gd name="T78" fmla="*/ 2147483647 w 3021"/>
                  <a:gd name="T79" fmla="*/ 2147483647 h 6762"/>
                  <a:gd name="T80" fmla="*/ 2147483647 w 3021"/>
                  <a:gd name="T81" fmla="*/ 2147483647 h 6762"/>
                  <a:gd name="T82" fmla="*/ 2147483647 w 3021"/>
                  <a:gd name="T83" fmla="*/ 2147483647 h 6762"/>
                  <a:gd name="T84" fmla="*/ 2147483647 w 3021"/>
                  <a:gd name="T85" fmla="*/ 2147483647 h 6762"/>
                  <a:gd name="T86" fmla="*/ 2147483647 w 3021"/>
                  <a:gd name="T87" fmla="*/ 2147483647 h 6762"/>
                  <a:gd name="T88" fmla="*/ 2147483647 w 3021"/>
                  <a:gd name="T89" fmla="*/ 2147483647 h 6762"/>
                  <a:gd name="T90" fmla="*/ 2147483647 w 3021"/>
                  <a:gd name="T91" fmla="*/ 2147483647 h 6762"/>
                  <a:gd name="T92" fmla="*/ 2147483647 w 3021"/>
                  <a:gd name="T93" fmla="*/ 2147483647 h 6762"/>
                  <a:gd name="T94" fmla="*/ 2147483647 w 3021"/>
                  <a:gd name="T95" fmla="*/ 2147483647 h 6762"/>
                  <a:gd name="T96" fmla="*/ 2147483647 w 3021"/>
                  <a:gd name="T97" fmla="*/ 2147483647 h 6762"/>
                  <a:gd name="T98" fmla="*/ 2147483647 w 3021"/>
                  <a:gd name="T99" fmla="*/ 2147483647 h 6762"/>
                  <a:gd name="T100" fmla="*/ 2147483647 w 3021"/>
                  <a:gd name="T101" fmla="*/ 2147483647 h 6762"/>
                  <a:gd name="T102" fmla="*/ 2147483647 w 3021"/>
                  <a:gd name="T103" fmla="*/ 2147483647 h 6762"/>
                  <a:gd name="T104" fmla="*/ 2147483647 w 3021"/>
                  <a:gd name="T105" fmla="*/ 2147483647 h 6762"/>
                  <a:gd name="T106" fmla="*/ 2147483647 w 3021"/>
                  <a:gd name="T107" fmla="*/ 2147483647 h 6762"/>
                  <a:gd name="T108" fmla="*/ 2147483647 w 3021"/>
                  <a:gd name="T109" fmla="*/ 2147483647 h 6762"/>
                  <a:gd name="T110" fmla="*/ 2147483647 w 3021"/>
                  <a:gd name="T111" fmla="*/ 0 h 676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021"/>
                  <a:gd name="T169" fmla="*/ 0 h 6762"/>
                  <a:gd name="T170" fmla="*/ 3021 w 3021"/>
                  <a:gd name="T171" fmla="*/ 6762 h 676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021" h="6762">
                    <a:moveTo>
                      <a:pt x="3021" y="0"/>
                    </a:moveTo>
                    <a:lnTo>
                      <a:pt x="0" y="1815"/>
                    </a:lnTo>
                    <a:lnTo>
                      <a:pt x="386" y="6345"/>
                    </a:lnTo>
                    <a:lnTo>
                      <a:pt x="1350" y="6762"/>
                    </a:lnTo>
                    <a:lnTo>
                      <a:pt x="1387" y="6675"/>
                    </a:lnTo>
                    <a:lnTo>
                      <a:pt x="1424" y="6589"/>
                    </a:lnTo>
                    <a:lnTo>
                      <a:pt x="1461" y="6503"/>
                    </a:lnTo>
                    <a:lnTo>
                      <a:pt x="1499" y="6418"/>
                    </a:lnTo>
                    <a:lnTo>
                      <a:pt x="1537" y="6333"/>
                    </a:lnTo>
                    <a:lnTo>
                      <a:pt x="1576" y="6249"/>
                    </a:lnTo>
                    <a:lnTo>
                      <a:pt x="1615" y="6166"/>
                    </a:lnTo>
                    <a:lnTo>
                      <a:pt x="1654" y="6083"/>
                    </a:lnTo>
                    <a:lnTo>
                      <a:pt x="1694" y="6000"/>
                    </a:lnTo>
                    <a:lnTo>
                      <a:pt x="1735" y="5919"/>
                    </a:lnTo>
                    <a:lnTo>
                      <a:pt x="1777" y="5838"/>
                    </a:lnTo>
                    <a:lnTo>
                      <a:pt x="1818" y="5759"/>
                    </a:lnTo>
                    <a:lnTo>
                      <a:pt x="1861" y="5680"/>
                    </a:lnTo>
                    <a:lnTo>
                      <a:pt x="1904" y="5601"/>
                    </a:lnTo>
                    <a:lnTo>
                      <a:pt x="1948" y="5523"/>
                    </a:lnTo>
                    <a:lnTo>
                      <a:pt x="1992" y="5447"/>
                    </a:lnTo>
                    <a:lnTo>
                      <a:pt x="2037" y="5371"/>
                    </a:lnTo>
                    <a:lnTo>
                      <a:pt x="2083" y="5295"/>
                    </a:lnTo>
                    <a:lnTo>
                      <a:pt x="2129" y="5221"/>
                    </a:lnTo>
                    <a:lnTo>
                      <a:pt x="2176" y="5148"/>
                    </a:lnTo>
                    <a:lnTo>
                      <a:pt x="2224" y="5076"/>
                    </a:lnTo>
                    <a:lnTo>
                      <a:pt x="2272" y="5005"/>
                    </a:lnTo>
                    <a:lnTo>
                      <a:pt x="2321" y="4934"/>
                    </a:lnTo>
                    <a:lnTo>
                      <a:pt x="2371" y="4864"/>
                    </a:lnTo>
                    <a:lnTo>
                      <a:pt x="2421" y="4796"/>
                    </a:lnTo>
                    <a:lnTo>
                      <a:pt x="2473" y="4729"/>
                    </a:lnTo>
                    <a:lnTo>
                      <a:pt x="2525" y="4662"/>
                    </a:lnTo>
                    <a:lnTo>
                      <a:pt x="2579" y="4596"/>
                    </a:lnTo>
                    <a:lnTo>
                      <a:pt x="2633" y="4532"/>
                    </a:lnTo>
                    <a:lnTo>
                      <a:pt x="2687" y="4468"/>
                    </a:lnTo>
                    <a:lnTo>
                      <a:pt x="2742" y="4406"/>
                    </a:lnTo>
                    <a:lnTo>
                      <a:pt x="2799" y="4345"/>
                    </a:lnTo>
                    <a:lnTo>
                      <a:pt x="2795" y="4324"/>
                    </a:lnTo>
                    <a:lnTo>
                      <a:pt x="2791" y="4304"/>
                    </a:lnTo>
                    <a:lnTo>
                      <a:pt x="2789" y="4283"/>
                    </a:lnTo>
                    <a:lnTo>
                      <a:pt x="2788" y="4262"/>
                    </a:lnTo>
                    <a:lnTo>
                      <a:pt x="2788" y="3977"/>
                    </a:lnTo>
                    <a:lnTo>
                      <a:pt x="2790" y="3695"/>
                    </a:lnTo>
                    <a:lnTo>
                      <a:pt x="2795" y="3415"/>
                    </a:lnTo>
                    <a:lnTo>
                      <a:pt x="2800" y="3137"/>
                    </a:lnTo>
                    <a:lnTo>
                      <a:pt x="2809" y="2863"/>
                    </a:lnTo>
                    <a:lnTo>
                      <a:pt x="2819" y="2591"/>
                    </a:lnTo>
                    <a:lnTo>
                      <a:pt x="2830" y="2321"/>
                    </a:lnTo>
                    <a:lnTo>
                      <a:pt x="2845" y="2054"/>
                    </a:lnTo>
                    <a:lnTo>
                      <a:pt x="2860" y="1788"/>
                    </a:lnTo>
                    <a:lnTo>
                      <a:pt x="2877" y="1525"/>
                    </a:lnTo>
                    <a:lnTo>
                      <a:pt x="2897" y="1265"/>
                    </a:lnTo>
                    <a:lnTo>
                      <a:pt x="2919" y="1008"/>
                    </a:lnTo>
                    <a:lnTo>
                      <a:pt x="2942" y="752"/>
                    </a:lnTo>
                    <a:lnTo>
                      <a:pt x="2967" y="499"/>
                    </a:lnTo>
                    <a:lnTo>
                      <a:pt x="2993" y="248"/>
                    </a:lnTo>
                    <a:lnTo>
                      <a:pt x="3021" y="0"/>
                    </a:lnTo>
                    <a:close/>
                  </a:path>
                </a:pathLst>
              </a:custGeom>
              <a:solidFill>
                <a:schemeClr val="tx2"/>
              </a:solidFill>
              <a:ln w="9525">
                <a:noFill/>
                <a:round/>
              </a:ln>
            </p:spPr>
            <p:txBody>
              <a:bodyPr/>
              <a:lstStyle/>
              <a:p>
                <a:endParaRPr lang="zh-CN" altLang="en-US"/>
              </a:p>
            </p:txBody>
          </p:sp>
          <p:sp>
            <p:nvSpPr>
              <p:cNvPr id="6161" name="Freeform 8"/>
              <p:cNvSpPr/>
              <p:nvPr/>
            </p:nvSpPr>
            <p:spPr bwMode="auto">
              <a:xfrm>
                <a:off x="842091" y="710760"/>
                <a:ext cx="199309" cy="446711"/>
              </a:xfrm>
              <a:custGeom>
                <a:avLst/>
                <a:gdLst>
                  <a:gd name="T0" fmla="*/ 0 w 3021"/>
                  <a:gd name="T1" fmla="*/ 0 h 6762"/>
                  <a:gd name="T2" fmla="*/ 2147483647 w 3021"/>
                  <a:gd name="T3" fmla="*/ 2147483647 h 6762"/>
                  <a:gd name="T4" fmla="*/ 2147483647 w 3021"/>
                  <a:gd name="T5" fmla="*/ 2147483647 h 6762"/>
                  <a:gd name="T6" fmla="*/ 2147483647 w 3021"/>
                  <a:gd name="T7" fmla="*/ 2147483647 h 6762"/>
                  <a:gd name="T8" fmla="*/ 2147483647 w 3021"/>
                  <a:gd name="T9" fmla="*/ 2147483647 h 6762"/>
                  <a:gd name="T10" fmla="*/ 2147483647 w 3021"/>
                  <a:gd name="T11" fmla="*/ 2147483647 h 6762"/>
                  <a:gd name="T12" fmla="*/ 2147483647 w 3021"/>
                  <a:gd name="T13" fmla="*/ 2147483647 h 6762"/>
                  <a:gd name="T14" fmla="*/ 2147483647 w 3021"/>
                  <a:gd name="T15" fmla="*/ 2147483647 h 6762"/>
                  <a:gd name="T16" fmla="*/ 2147483647 w 3021"/>
                  <a:gd name="T17" fmla="*/ 2147483647 h 6762"/>
                  <a:gd name="T18" fmla="*/ 2147483647 w 3021"/>
                  <a:gd name="T19" fmla="*/ 2147483647 h 6762"/>
                  <a:gd name="T20" fmla="*/ 2147483647 w 3021"/>
                  <a:gd name="T21" fmla="*/ 2147483647 h 6762"/>
                  <a:gd name="T22" fmla="*/ 2147483647 w 3021"/>
                  <a:gd name="T23" fmla="*/ 2147483647 h 6762"/>
                  <a:gd name="T24" fmla="*/ 2147483647 w 3021"/>
                  <a:gd name="T25" fmla="*/ 2147483647 h 6762"/>
                  <a:gd name="T26" fmla="*/ 2147483647 w 3021"/>
                  <a:gd name="T27" fmla="*/ 2147483647 h 6762"/>
                  <a:gd name="T28" fmla="*/ 2147483647 w 3021"/>
                  <a:gd name="T29" fmla="*/ 2147483647 h 6762"/>
                  <a:gd name="T30" fmla="*/ 2147483647 w 3021"/>
                  <a:gd name="T31" fmla="*/ 2147483647 h 6762"/>
                  <a:gd name="T32" fmla="*/ 2147483647 w 3021"/>
                  <a:gd name="T33" fmla="*/ 2147483647 h 6762"/>
                  <a:gd name="T34" fmla="*/ 2147483647 w 3021"/>
                  <a:gd name="T35" fmla="*/ 2147483647 h 6762"/>
                  <a:gd name="T36" fmla="*/ 2147483647 w 3021"/>
                  <a:gd name="T37" fmla="*/ 2147483647 h 6762"/>
                  <a:gd name="T38" fmla="*/ 2147483647 w 3021"/>
                  <a:gd name="T39" fmla="*/ 2147483647 h 6762"/>
                  <a:gd name="T40" fmla="*/ 2147483647 w 3021"/>
                  <a:gd name="T41" fmla="*/ 2147483647 h 6762"/>
                  <a:gd name="T42" fmla="*/ 2147483647 w 3021"/>
                  <a:gd name="T43" fmla="*/ 2147483647 h 6762"/>
                  <a:gd name="T44" fmla="*/ 2147483647 w 3021"/>
                  <a:gd name="T45" fmla="*/ 2147483647 h 6762"/>
                  <a:gd name="T46" fmla="*/ 2147483647 w 3021"/>
                  <a:gd name="T47" fmla="*/ 2147483647 h 6762"/>
                  <a:gd name="T48" fmla="*/ 2147483647 w 3021"/>
                  <a:gd name="T49" fmla="*/ 2147483647 h 6762"/>
                  <a:gd name="T50" fmla="*/ 2147483647 w 3021"/>
                  <a:gd name="T51" fmla="*/ 2147483647 h 6762"/>
                  <a:gd name="T52" fmla="*/ 2147483647 w 3021"/>
                  <a:gd name="T53" fmla="*/ 2147483647 h 6762"/>
                  <a:gd name="T54" fmla="*/ 2147483647 w 3021"/>
                  <a:gd name="T55" fmla="*/ 2147483647 h 6762"/>
                  <a:gd name="T56" fmla="*/ 2147483647 w 3021"/>
                  <a:gd name="T57" fmla="*/ 2147483647 h 6762"/>
                  <a:gd name="T58" fmla="*/ 2147483647 w 3021"/>
                  <a:gd name="T59" fmla="*/ 2147483647 h 6762"/>
                  <a:gd name="T60" fmla="*/ 2147483647 w 3021"/>
                  <a:gd name="T61" fmla="*/ 2147483647 h 6762"/>
                  <a:gd name="T62" fmla="*/ 2147483647 w 3021"/>
                  <a:gd name="T63" fmla="*/ 2147483647 h 6762"/>
                  <a:gd name="T64" fmla="*/ 2147483647 w 3021"/>
                  <a:gd name="T65" fmla="*/ 2147483647 h 6762"/>
                  <a:gd name="T66" fmla="*/ 2147483647 w 3021"/>
                  <a:gd name="T67" fmla="*/ 2147483647 h 6762"/>
                  <a:gd name="T68" fmla="*/ 2147483647 w 3021"/>
                  <a:gd name="T69" fmla="*/ 2147483647 h 6762"/>
                  <a:gd name="T70" fmla="*/ 2147483647 w 3021"/>
                  <a:gd name="T71" fmla="*/ 2147483647 h 6762"/>
                  <a:gd name="T72" fmla="*/ 2147483647 w 3021"/>
                  <a:gd name="T73" fmla="*/ 2147483647 h 6762"/>
                  <a:gd name="T74" fmla="*/ 2147483647 w 3021"/>
                  <a:gd name="T75" fmla="*/ 2147483647 h 6762"/>
                  <a:gd name="T76" fmla="*/ 2147483647 w 3021"/>
                  <a:gd name="T77" fmla="*/ 2147483647 h 6762"/>
                  <a:gd name="T78" fmla="*/ 2147483647 w 3021"/>
                  <a:gd name="T79" fmla="*/ 2147483647 h 6762"/>
                  <a:gd name="T80" fmla="*/ 2147483647 w 3021"/>
                  <a:gd name="T81" fmla="*/ 2147483647 h 6762"/>
                  <a:gd name="T82" fmla="*/ 2147483647 w 3021"/>
                  <a:gd name="T83" fmla="*/ 2147483647 h 6762"/>
                  <a:gd name="T84" fmla="*/ 2147483647 w 3021"/>
                  <a:gd name="T85" fmla="*/ 2147483647 h 6762"/>
                  <a:gd name="T86" fmla="*/ 2147483647 w 3021"/>
                  <a:gd name="T87" fmla="*/ 2147483647 h 6762"/>
                  <a:gd name="T88" fmla="*/ 2147483647 w 3021"/>
                  <a:gd name="T89" fmla="*/ 2147483647 h 6762"/>
                  <a:gd name="T90" fmla="*/ 2147483647 w 3021"/>
                  <a:gd name="T91" fmla="*/ 2147483647 h 6762"/>
                  <a:gd name="T92" fmla="*/ 2147483647 w 3021"/>
                  <a:gd name="T93" fmla="*/ 2147483647 h 6762"/>
                  <a:gd name="T94" fmla="*/ 2147483647 w 3021"/>
                  <a:gd name="T95" fmla="*/ 2147483647 h 6762"/>
                  <a:gd name="T96" fmla="*/ 2147483647 w 3021"/>
                  <a:gd name="T97" fmla="*/ 2147483647 h 6762"/>
                  <a:gd name="T98" fmla="*/ 2147483647 w 3021"/>
                  <a:gd name="T99" fmla="*/ 2147483647 h 6762"/>
                  <a:gd name="T100" fmla="*/ 2147483647 w 3021"/>
                  <a:gd name="T101" fmla="*/ 2147483647 h 6762"/>
                  <a:gd name="T102" fmla="*/ 1932317350 w 3021"/>
                  <a:gd name="T103" fmla="*/ 2147483647 h 6762"/>
                  <a:gd name="T104" fmla="*/ 1496692540 w 3021"/>
                  <a:gd name="T105" fmla="*/ 2147483647 h 6762"/>
                  <a:gd name="T106" fmla="*/ 1023160635 w 3021"/>
                  <a:gd name="T107" fmla="*/ 2147483647 h 6762"/>
                  <a:gd name="T108" fmla="*/ 530390436 w 3021"/>
                  <a:gd name="T109" fmla="*/ 2147483647 h 6762"/>
                  <a:gd name="T110" fmla="*/ 0 w 3021"/>
                  <a:gd name="T111" fmla="*/ 0 h 676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021"/>
                  <a:gd name="T169" fmla="*/ 0 h 6762"/>
                  <a:gd name="T170" fmla="*/ 3021 w 3021"/>
                  <a:gd name="T171" fmla="*/ 6762 h 676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021" h="6762">
                    <a:moveTo>
                      <a:pt x="0" y="0"/>
                    </a:moveTo>
                    <a:lnTo>
                      <a:pt x="3021" y="1815"/>
                    </a:lnTo>
                    <a:lnTo>
                      <a:pt x="2635" y="6345"/>
                    </a:lnTo>
                    <a:lnTo>
                      <a:pt x="1671" y="6762"/>
                    </a:lnTo>
                    <a:lnTo>
                      <a:pt x="1634" y="6675"/>
                    </a:lnTo>
                    <a:lnTo>
                      <a:pt x="1597" y="6589"/>
                    </a:lnTo>
                    <a:lnTo>
                      <a:pt x="1560" y="6503"/>
                    </a:lnTo>
                    <a:lnTo>
                      <a:pt x="1522" y="6418"/>
                    </a:lnTo>
                    <a:lnTo>
                      <a:pt x="1484" y="6333"/>
                    </a:lnTo>
                    <a:lnTo>
                      <a:pt x="1445" y="6248"/>
                    </a:lnTo>
                    <a:lnTo>
                      <a:pt x="1406" y="6166"/>
                    </a:lnTo>
                    <a:lnTo>
                      <a:pt x="1367" y="6083"/>
                    </a:lnTo>
                    <a:lnTo>
                      <a:pt x="1327" y="6000"/>
                    </a:lnTo>
                    <a:lnTo>
                      <a:pt x="1286" y="5919"/>
                    </a:lnTo>
                    <a:lnTo>
                      <a:pt x="1244" y="5838"/>
                    </a:lnTo>
                    <a:lnTo>
                      <a:pt x="1203" y="5759"/>
                    </a:lnTo>
                    <a:lnTo>
                      <a:pt x="1160" y="5680"/>
                    </a:lnTo>
                    <a:lnTo>
                      <a:pt x="1117" y="5601"/>
                    </a:lnTo>
                    <a:lnTo>
                      <a:pt x="1073" y="5523"/>
                    </a:lnTo>
                    <a:lnTo>
                      <a:pt x="1029" y="5447"/>
                    </a:lnTo>
                    <a:lnTo>
                      <a:pt x="984" y="5371"/>
                    </a:lnTo>
                    <a:lnTo>
                      <a:pt x="938" y="5295"/>
                    </a:lnTo>
                    <a:lnTo>
                      <a:pt x="892" y="5221"/>
                    </a:lnTo>
                    <a:lnTo>
                      <a:pt x="845" y="5148"/>
                    </a:lnTo>
                    <a:lnTo>
                      <a:pt x="797" y="5076"/>
                    </a:lnTo>
                    <a:lnTo>
                      <a:pt x="749" y="5005"/>
                    </a:lnTo>
                    <a:lnTo>
                      <a:pt x="700" y="4934"/>
                    </a:lnTo>
                    <a:lnTo>
                      <a:pt x="650" y="4864"/>
                    </a:lnTo>
                    <a:lnTo>
                      <a:pt x="600" y="4796"/>
                    </a:lnTo>
                    <a:lnTo>
                      <a:pt x="548" y="4729"/>
                    </a:lnTo>
                    <a:lnTo>
                      <a:pt x="496" y="4662"/>
                    </a:lnTo>
                    <a:lnTo>
                      <a:pt x="442" y="4596"/>
                    </a:lnTo>
                    <a:lnTo>
                      <a:pt x="388" y="4532"/>
                    </a:lnTo>
                    <a:lnTo>
                      <a:pt x="334" y="4468"/>
                    </a:lnTo>
                    <a:lnTo>
                      <a:pt x="279" y="4406"/>
                    </a:lnTo>
                    <a:lnTo>
                      <a:pt x="222" y="4345"/>
                    </a:lnTo>
                    <a:lnTo>
                      <a:pt x="226" y="4324"/>
                    </a:lnTo>
                    <a:lnTo>
                      <a:pt x="230" y="4304"/>
                    </a:lnTo>
                    <a:lnTo>
                      <a:pt x="232" y="4283"/>
                    </a:lnTo>
                    <a:lnTo>
                      <a:pt x="233" y="4262"/>
                    </a:lnTo>
                    <a:lnTo>
                      <a:pt x="233" y="3977"/>
                    </a:lnTo>
                    <a:lnTo>
                      <a:pt x="231" y="3695"/>
                    </a:lnTo>
                    <a:lnTo>
                      <a:pt x="226" y="3415"/>
                    </a:lnTo>
                    <a:lnTo>
                      <a:pt x="221" y="3137"/>
                    </a:lnTo>
                    <a:lnTo>
                      <a:pt x="212" y="2863"/>
                    </a:lnTo>
                    <a:lnTo>
                      <a:pt x="202" y="2591"/>
                    </a:lnTo>
                    <a:lnTo>
                      <a:pt x="191" y="2321"/>
                    </a:lnTo>
                    <a:lnTo>
                      <a:pt x="176" y="2054"/>
                    </a:lnTo>
                    <a:lnTo>
                      <a:pt x="161" y="1788"/>
                    </a:lnTo>
                    <a:lnTo>
                      <a:pt x="144" y="1525"/>
                    </a:lnTo>
                    <a:lnTo>
                      <a:pt x="124" y="1265"/>
                    </a:lnTo>
                    <a:lnTo>
                      <a:pt x="102" y="1007"/>
                    </a:lnTo>
                    <a:lnTo>
                      <a:pt x="79" y="752"/>
                    </a:lnTo>
                    <a:lnTo>
                      <a:pt x="54" y="498"/>
                    </a:lnTo>
                    <a:lnTo>
                      <a:pt x="28" y="248"/>
                    </a:lnTo>
                    <a:lnTo>
                      <a:pt x="0" y="0"/>
                    </a:lnTo>
                  </a:path>
                </a:pathLst>
              </a:custGeom>
              <a:solidFill>
                <a:schemeClr val="tx2"/>
              </a:solidFill>
              <a:ln w="9525">
                <a:noFill/>
                <a:round/>
              </a:ln>
            </p:spPr>
            <p:txBody>
              <a:bodyPr/>
              <a:lstStyle/>
              <a:p>
                <a:endParaRPr lang="zh-CN" altLang="en-US"/>
              </a:p>
            </p:txBody>
          </p:sp>
          <p:sp>
            <p:nvSpPr>
              <p:cNvPr id="6162" name="Freeform 9"/>
              <p:cNvSpPr/>
              <p:nvPr/>
            </p:nvSpPr>
            <p:spPr bwMode="auto">
              <a:xfrm>
                <a:off x="227517" y="1067227"/>
                <a:ext cx="293183" cy="110522"/>
              </a:xfrm>
              <a:custGeom>
                <a:avLst/>
                <a:gdLst>
                  <a:gd name="T0" fmla="*/ 398783235 w 4441"/>
                  <a:gd name="T1" fmla="*/ 2147483647 h 1674"/>
                  <a:gd name="T2" fmla="*/ 1709647093 w 4441"/>
                  <a:gd name="T3" fmla="*/ 2147483647 h 1674"/>
                  <a:gd name="T4" fmla="*/ 2147483647 w 4441"/>
                  <a:gd name="T5" fmla="*/ 2147483647 h 1674"/>
                  <a:gd name="T6" fmla="*/ 2147483647 w 4441"/>
                  <a:gd name="T7" fmla="*/ 2147483647 h 1674"/>
                  <a:gd name="T8" fmla="*/ 2147483647 w 4441"/>
                  <a:gd name="T9" fmla="*/ 2147483647 h 1674"/>
                  <a:gd name="T10" fmla="*/ 2147483647 w 4441"/>
                  <a:gd name="T11" fmla="*/ 2147483647 h 1674"/>
                  <a:gd name="T12" fmla="*/ 2147483647 w 4441"/>
                  <a:gd name="T13" fmla="*/ 2147483647 h 1674"/>
                  <a:gd name="T14" fmla="*/ 2147483647 w 4441"/>
                  <a:gd name="T15" fmla="*/ 2147483647 h 1674"/>
                  <a:gd name="T16" fmla="*/ 2147483647 w 4441"/>
                  <a:gd name="T17" fmla="*/ 2147483647 h 1674"/>
                  <a:gd name="T18" fmla="*/ 2147483647 w 4441"/>
                  <a:gd name="T19" fmla="*/ 2147483647 h 1674"/>
                  <a:gd name="T20" fmla="*/ 2147483647 w 4441"/>
                  <a:gd name="T21" fmla="*/ 2147483647 h 1674"/>
                  <a:gd name="T22" fmla="*/ 2147483647 w 4441"/>
                  <a:gd name="T23" fmla="*/ 2147483647 h 1674"/>
                  <a:gd name="T24" fmla="*/ 2147483647 w 4441"/>
                  <a:gd name="T25" fmla="*/ 2147483647 h 1674"/>
                  <a:gd name="T26" fmla="*/ 2147483647 w 4441"/>
                  <a:gd name="T27" fmla="*/ 2147483647 h 1674"/>
                  <a:gd name="T28" fmla="*/ 2147483647 w 4441"/>
                  <a:gd name="T29" fmla="*/ 2147483647 h 1674"/>
                  <a:gd name="T30" fmla="*/ 2147483647 w 4441"/>
                  <a:gd name="T31" fmla="*/ 2147483647 h 1674"/>
                  <a:gd name="T32" fmla="*/ 2147483647 w 4441"/>
                  <a:gd name="T33" fmla="*/ 2147483647 h 1674"/>
                  <a:gd name="T34" fmla="*/ 2147483647 w 4441"/>
                  <a:gd name="T35" fmla="*/ 2147483647 h 1674"/>
                  <a:gd name="T36" fmla="*/ 2147483647 w 4441"/>
                  <a:gd name="T37" fmla="*/ 2147483647 h 1674"/>
                  <a:gd name="T38" fmla="*/ 2147483647 w 4441"/>
                  <a:gd name="T39" fmla="*/ 2147483647 h 1674"/>
                  <a:gd name="T40" fmla="*/ 2147483647 w 4441"/>
                  <a:gd name="T41" fmla="*/ 2147483647 h 1674"/>
                  <a:gd name="T42" fmla="*/ 2147483647 w 4441"/>
                  <a:gd name="T43" fmla="*/ 2147483647 h 1674"/>
                  <a:gd name="T44" fmla="*/ 2147483647 w 4441"/>
                  <a:gd name="T45" fmla="*/ 2147483647 h 1674"/>
                  <a:gd name="T46" fmla="*/ 2147483647 w 4441"/>
                  <a:gd name="T47" fmla="*/ 2147483647 h 1674"/>
                  <a:gd name="T48" fmla="*/ 2147483647 w 4441"/>
                  <a:gd name="T49" fmla="*/ 2147483647 h 1674"/>
                  <a:gd name="T50" fmla="*/ 2147483647 w 4441"/>
                  <a:gd name="T51" fmla="*/ 2147483647 h 1674"/>
                  <a:gd name="T52" fmla="*/ 2147483647 w 4441"/>
                  <a:gd name="T53" fmla="*/ 2147483647 h 1674"/>
                  <a:gd name="T54" fmla="*/ 2147483647 w 4441"/>
                  <a:gd name="T55" fmla="*/ 2147483647 h 1674"/>
                  <a:gd name="T56" fmla="*/ 2147483647 w 4441"/>
                  <a:gd name="T57" fmla="*/ 2147483647 h 1674"/>
                  <a:gd name="T58" fmla="*/ 2147483647 w 4441"/>
                  <a:gd name="T59" fmla="*/ 2147483647 h 1674"/>
                  <a:gd name="T60" fmla="*/ 2147483647 w 4441"/>
                  <a:gd name="T61" fmla="*/ 2147483647 h 1674"/>
                  <a:gd name="T62" fmla="*/ 2147483647 w 4441"/>
                  <a:gd name="T63" fmla="*/ 1748052943 h 1674"/>
                  <a:gd name="T64" fmla="*/ 0 w 4441"/>
                  <a:gd name="T65" fmla="*/ 0 h 167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441"/>
                  <a:gd name="T100" fmla="*/ 0 h 1674"/>
                  <a:gd name="T101" fmla="*/ 4441 w 4441"/>
                  <a:gd name="T102" fmla="*/ 1674 h 167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441" h="1674">
                    <a:moveTo>
                      <a:pt x="0" y="0"/>
                    </a:moveTo>
                    <a:lnTo>
                      <a:pt x="21" y="119"/>
                    </a:lnTo>
                    <a:lnTo>
                      <a:pt x="51" y="233"/>
                    </a:lnTo>
                    <a:lnTo>
                      <a:pt x="90" y="343"/>
                    </a:lnTo>
                    <a:lnTo>
                      <a:pt x="136" y="447"/>
                    </a:lnTo>
                    <a:lnTo>
                      <a:pt x="191" y="546"/>
                    </a:lnTo>
                    <a:lnTo>
                      <a:pt x="254" y="640"/>
                    </a:lnTo>
                    <a:lnTo>
                      <a:pt x="325" y="729"/>
                    </a:lnTo>
                    <a:lnTo>
                      <a:pt x="403" y="814"/>
                    </a:lnTo>
                    <a:lnTo>
                      <a:pt x="489" y="894"/>
                    </a:lnTo>
                    <a:lnTo>
                      <a:pt x="583" y="970"/>
                    </a:lnTo>
                    <a:lnTo>
                      <a:pt x="685" y="1041"/>
                    </a:lnTo>
                    <a:lnTo>
                      <a:pt x="794" y="1108"/>
                    </a:lnTo>
                    <a:lnTo>
                      <a:pt x="911" y="1171"/>
                    </a:lnTo>
                    <a:lnTo>
                      <a:pt x="1035" y="1229"/>
                    </a:lnTo>
                    <a:lnTo>
                      <a:pt x="1166" y="1282"/>
                    </a:lnTo>
                    <a:lnTo>
                      <a:pt x="1305" y="1333"/>
                    </a:lnTo>
                    <a:lnTo>
                      <a:pt x="1451" y="1380"/>
                    </a:lnTo>
                    <a:lnTo>
                      <a:pt x="1604" y="1422"/>
                    </a:lnTo>
                    <a:lnTo>
                      <a:pt x="1764" y="1461"/>
                    </a:lnTo>
                    <a:lnTo>
                      <a:pt x="1930" y="1497"/>
                    </a:lnTo>
                    <a:lnTo>
                      <a:pt x="2103" y="1528"/>
                    </a:lnTo>
                    <a:lnTo>
                      <a:pt x="2284" y="1557"/>
                    </a:lnTo>
                    <a:lnTo>
                      <a:pt x="2471" y="1582"/>
                    </a:lnTo>
                    <a:lnTo>
                      <a:pt x="2664" y="1604"/>
                    </a:lnTo>
                    <a:lnTo>
                      <a:pt x="2864" y="1622"/>
                    </a:lnTo>
                    <a:lnTo>
                      <a:pt x="3071" y="1638"/>
                    </a:lnTo>
                    <a:lnTo>
                      <a:pt x="3283" y="1651"/>
                    </a:lnTo>
                    <a:lnTo>
                      <a:pt x="3503" y="1660"/>
                    </a:lnTo>
                    <a:lnTo>
                      <a:pt x="3728" y="1668"/>
                    </a:lnTo>
                    <a:lnTo>
                      <a:pt x="3959" y="1671"/>
                    </a:lnTo>
                    <a:lnTo>
                      <a:pt x="4197" y="1674"/>
                    </a:lnTo>
                    <a:lnTo>
                      <a:pt x="4441" y="1672"/>
                    </a:lnTo>
                    <a:lnTo>
                      <a:pt x="4441" y="687"/>
                    </a:lnTo>
                    <a:lnTo>
                      <a:pt x="4231" y="685"/>
                    </a:lnTo>
                    <a:lnTo>
                      <a:pt x="4025" y="681"/>
                    </a:lnTo>
                    <a:lnTo>
                      <a:pt x="3823" y="678"/>
                    </a:lnTo>
                    <a:lnTo>
                      <a:pt x="3625" y="673"/>
                    </a:lnTo>
                    <a:lnTo>
                      <a:pt x="3432" y="668"/>
                    </a:lnTo>
                    <a:lnTo>
                      <a:pt x="3243" y="661"/>
                    </a:lnTo>
                    <a:lnTo>
                      <a:pt x="3057" y="653"/>
                    </a:lnTo>
                    <a:lnTo>
                      <a:pt x="2878" y="644"/>
                    </a:lnTo>
                    <a:lnTo>
                      <a:pt x="2701" y="634"/>
                    </a:lnTo>
                    <a:lnTo>
                      <a:pt x="2529" y="624"/>
                    </a:lnTo>
                    <a:lnTo>
                      <a:pt x="2363" y="612"/>
                    </a:lnTo>
                    <a:lnTo>
                      <a:pt x="2199" y="599"/>
                    </a:lnTo>
                    <a:lnTo>
                      <a:pt x="2042" y="584"/>
                    </a:lnTo>
                    <a:lnTo>
                      <a:pt x="1889" y="567"/>
                    </a:lnTo>
                    <a:lnTo>
                      <a:pt x="1740" y="551"/>
                    </a:lnTo>
                    <a:lnTo>
                      <a:pt x="1596" y="532"/>
                    </a:lnTo>
                    <a:lnTo>
                      <a:pt x="1458" y="511"/>
                    </a:lnTo>
                    <a:lnTo>
                      <a:pt x="1324" y="489"/>
                    </a:lnTo>
                    <a:lnTo>
                      <a:pt x="1194" y="467"/>
                    </a:lnTo>
                    <a:lnTo>
                      <a:pt x="1071" y="441"/>
                    </a:lnTo>
                    <a:lnTo>
                      <a:pt x="952" y="414"/>
                    </a:lnTo>
                    <a:lnTo>
                      <a:pt x="839" y="386"/>
                    </a:lnTo>
                    <a:lnTo>
                      <a:pt x="730" y="356"/>
                    </a:lnTo>
                    <a:lnTo>
                      <a:pt x="626" y="325"/>
                    </a:lnTo>
                    <a:lnTo>
                      <a:pt x="529" y="290"/>
                    </a:lnTo>
                    <a:lnTo>
                      <a:pt x="437" y="256"/>
                    </a:lnTo>
                    <a:lnTo>
                      <a:pt x="349" y="218"/>
                    </a:lnTo>
                    <a:lnTo>
                      <a:pt x="269" y="178"/>
                    </a:lnTo>
                    <a:lnTo>
                      <a:pt x="193" y="136"/>
                    </a:lnTo>
                    <a:lnTo>
                      <a:pt x="123" y="92"/>
                    </a:lnTo>
                    <a:lnTo>
                      <a:pt x="58" y="47"/>
                    </a:lnTo>
                    <a:lnTo>
                      <a:pt x="0" y="0"/>
                    </a:lnTo>
                    <a:close/>
                  </a:path>
                </a:pathLst>
              </a:custGeom>
              <a:solidFill>
                <a:srgbClr val="0084B4"/>
              </a:solidFill>
              <a:ln w="9525">
                <a:noFill/>
                <a:round/>
              </a:ln>
            </p:spPr>
            <p:txBody>
              <a:bodyPr/>
              <a:lstStyle/>
              <a:p>
                <a:endParaRPr lang="zh-CN" altLang="en-US"/>
              </a:p>
            </p:txBody>
          </p:sp>
          <p:sp>
            <p:nvSpPr>
              <p:cNvPr id="6163" name="Line 12"/>
              <p:cNvSpPr>
                <a:spLocks noChangeShapeType="1"/>
              </p:cNvSpPr>
              <p:nvPr/>
            </p:nvSpPr>
            <p:spPr bwMode="auto">
              <a:xfrm>
                <a:off x="520700" y="342663"/>
                <a:ext cx="463" cy="566481"/>
              </a:xfrm>
              <a:prstGeom prst="line">
                <a:avLst/>
              </a:prstGeom>
              <a:noFill/>
              <a:ln w="9525">
                <a:noFill/>
                <a:round/>
              </a:ln>
            </p:spPr>
            <p:txBody>
              <a:bodyPr/>
              <a:lstStyle/>
              <a:p>
                <a:endParaRPr lang="zh-CN" altLang="en-US"/>
              </a:p>
            </p:txBody>
          </p:sp>
          <p:grpSp>
            <p:nvGrpSpPr>
              <p:cNvPr id="5" name="Freeform 13"/>
              <p:cNvGrpSpPr/>
              <p:nvPr/>
            </p:nvGrpSpPr>
            <p:grpSpPr bwMode="auto">
              <a:xfrm>
                <a:off x="392040" y="463422"/>
                <a:ext cx="256032" cy="256032"/>
                <a:chOff x="0" y="0"/>
                <a:chExt cx="256032" cy="256032"/>
              </a:xfrm>
            </p:grpSpPr>
            <p:pic>
              <p:nvPicPr>
                <p:cNvPr id="6170" name="Freeform 13"/>
                <p:cNvPicPr>
                  <a:picLocks noChangeArrowheads="1"/>
                </p:cNvPicPr>
                <p:nvPr/>
              </p:nvPicPr>
              <p:blipFill>
                <a:blip r:embed="rId1" cstate="print"/>
                <a:srcRect/>
                <a:stretch>
                  <a:fillRect/>
                </a:stretch>
              </p:blipFill>
              <p:spPr bwMode="auto">
                <a:xfrm>
                  <a:off x="0" y="0"/>
                  <a:ext cx="256032" cy="256032"/>
                </a:xfrm>
                <a:prstGeom prst="rect">
                  <a:avLst/>
                </a:prstGeom>
                <a:noFill/>
                <a:ln w="9525">
                  <a:noFill/>
                  <a:miter lim="800000"/>
                  <a:headEnd/>
                  <a:tailEnd/>
                </a:ln>
              </p:spPr>
            </p:pic>
            <p:sp>
              <p:nvSpPr>
                <p:cNvPr id="6171" name="Text Box 31"/>
                <p:cNvSpPr txBox="1">
                  <a:spLocks noChangeArrowheads="1"/>
                </p:cNvSpPr>
                <p:nvPr/>
              </p:nvSpPr>
              <p:spPr bwMode="auto">
                <a:xfrm>
                  <a:off x="-1284" y="-2376"/>
                  <a:ext cx="259888" cy="260350"/>
                </a:xfrm>
                <a:prstGeom prst="rect">
                  <a:avLst/>
                </a:prstGeom>
                <a:noFill/>
                <a:ln w="9525">
                  <a:noFill/>
                  <a:miter lim="800000"/>
                </a:ln>
              </p:spPr>
              <p:txBody>
                <a:bodyPr/>
                <a:lstStyle/>
                <a:p>
                  <a:pPr>
                    <a:buFont typeface="Arial" panose="020B0604020202020204" pitchFamily="34" charset="0"/>
                    <a:buNone/>
                  </a:pPr>
                  <a:endParaRPr lang="en-US" altLang="en-US">
                    <a:solidFill>
                      <a:srgbClr val="000000"/>
                    </a:solidFill>
                    <a:latin typeface="Calibri" panose="020F0502020204030204" pitchFamily="34" charset="0"/>
                    <a:cs typeface="Arial" panose="020B0604020202020204" pitchFamily="34" charset="0"/>
                  </a:endParaRPr>
                </a:p>
              </p:txBody>
            </p:sp>
          </p:grpSp>
          <p:sp>
            <p:nvSpPr>
              <p:cNvPr id="6165" name="Freeform 16"/>
              <p:cNvSpPr/>
              <p:nvPr/>
            </p:nvSpPr>
            <p:spPr bwMode="auto">
              <a:xfrm>
                <a:off x="209945" y="1024290"/>
                <a:ext cx="310755" cy="90637"/>
              </a:xfrm>
              <a:custGeom>
                <a:avLst/>
                <a:gdLst>
                  <a:gd name="T0" fmla="*/ 133198793 w 4704"/>
                  <a:gd name="T1" fmla="*/ 514340349 h 1372"/>
                  <a:gd name="T2" fmla="*/ 38055531 w 4704"/>
                  <a:gd name="T3" fmla="*/ 1466613423 h 1372"/>
                  <a:gd name="T4" fmla="*/ 0 w 4704"/>
                  <a:gd name="T5" fmla="*/ 2147483647 h 1372"/>
                  <a:gd name="T6" fmla="*/ 19027799 w 4704"/>
                  <a:gd name="T7" fmla="*/ 2147483647 h 1372"/>
                  <a:gd name="T8" fmla="*/ 95138918 w 4704"/>
                  <a:gd name="T9" fmla="*/ 2147483647 h 1372"/>
                  <a:gd name="T10" fmla="*/ 228625675 w 4704"/>
                  <a:gd name="T11" fmla="*/ 2147483647 h 1372"/>
                  <a:gd name="T12" fmla="*/ 437935398 w 4704"/>
                  <a:gd name="T13" fmla="*/ 2147483647 h 1372"/>
                  <a:gd name="T14" fmla="*/ 685588929 w 4704"/>
                  <a:gd name="T15" fmla="*/ 2147483647 h 1372"/>
                  <a:gd name="T16" fmla="*/ 990325831 w 4704"/>
                  <a:gd name="T17" fmla="*/ 2147483647 h 1372"/>
                  <a:gd name="T18" fmla="*/ 1371177858 w 4704"/>
                  <a:gd name="T19" fmla="*/ 2147483647 h 1372"/>
                  <a:gd name="T20" fmla="*/ 1771345573 w 4704"/>
                  <a:gd name="T21" fmla="*/ 2147483647 h 1372"/>
                  <a:gd name="T22" fmla="*/ 2147483647 w 4704"/>
                  <a:gd name="T23" fmla="*/ 2147483647 h 1372"/>
                  <a:gd name="T24" fmla="*/ 2147483647 w 4704"/>
                  <a:gd name="T25" fmla="*/ 2147483647 h 1372"/>
                  <a:gd name="T26" fmla="*/ 2147483647 w 4704"/>
                  <a:gd name="T27" fmla="*/ 2147483647 h 1372"/>
                  <a:gd name="T28" fmla="*/ 2147483647 w 4704"/>
                  <a:gd name="T29" fmla="*/ 2147483647 h 1372"/>
                  <a:gd name="T30" fmla="*/ 2147483647 w 4704"/>
                  <a:gd name="T31" fmla="*/ 2147483647 h 1372"/>
                  <a:gd name="T32" fmla="*/ 2147483647 w 4704"/>
                  <a:gd name="T33" fmla="*/ 2147483647 h 1372"/>
                  <a:gd name="T34" fmla="*/ 2147483647 w 4704"/>
                  <a:gd name="T35" fmla="*/ 2147483647 h 1372"/>
                  <a:gd name="T36" fmla="*/ 2147483647 w 4704"/>
                  <a:gd name="T37" fmla="*/ 2147483647 h 1372"/>
                  <a:gd name="T38" fmla="*/ 2147483647 w 4704"/>
                  <a:gd name="T39" fmla="*/ 2147483647 h 1372"/>
                  <a:gd name="T40" fmla="*/ 2147483647 w 4704"/>
                  <a:gd name="T41" fmla="*/ 2147483647 h 1372"/>
                  <a:gd name="T42" fmla="*/ 2147483647 w 4704"/>
                  <a:gd name="T43" fmla="*/ 2147483647 h 1372"/>
                  <a:gd name="T44" fmla="*/ 2147483647 w 4704"/>
                  <a:gd name="T45" fmla="*/ 2147483647 h 1372"/>
                  <a:gd name="T46" fmla="*/ 2147483647 w 4704"/>
                  <a:gd name="T47" fmla="*/ 2147483647 h 1372"/>
                  <a:gd name="T48" fmla="*/ 2147483647 w 4704"/>
                  <a:gd name="T49" fmla="*/ 2147483647 h 1372"/>
                  <a:gd name="T50" fmla="*/ 2147483647 w 4704"/>
                  <a:gd name="T51" fmla="*/ 2147483647 h 1372"/>
                  <a:gd name="T52" fmla="*/ 2147483647 w 4704"/>
                  <a:gd name="T53" fmla="*/ 2147483647 h 1372"/>
                  <a:gd name="T54" fmla="*/ 2147483647 w 4704"/>
                  <a:gd name="T55" fmla="*/ 2147483647 h 1372"/>
                  <a:gd name="T56" fmla="*/ 2147483647 w 4704"/>
                  <a:gd name="T57" fmla="*/ 2147483647 h 1372"/>
                  <a:gd name="T58" fmla="*/ 2147483647 w 4704"/>
                  <a:gd name="T59" fmla="*/ 2147483647 h 1372"/>
                  <a:gd name="T60" fmla="*/ 2147483647 w 4704"/>
                  <a:gd name="T61" fmla="*/ 2147483647 h 1372"/>
                  <a:gd name="T62" fmla="*/ 2147483647 w 4704"/>
                  <a:gd name="T63" fmla="*/ 2147483647 h 1372"/>
                  <a:gd name="T64" fmla="*/ 2147483647 w 4704"/>
                  <a:gd name="T65" fmla="*/ 2147483647 h 1372"/>
                  <a:gd name="T66" fmla="*/ 2147483647 w 4704"/>
                  <a:gd name="T67" fmla="*/ 2147483647 h 1372"/>
                  <a:gd name="T68" fmla="*/ 2147483647 w 4704"/>
                  <a:gd name="T69" fmla="*/ 2147483647 h 1372"/>
                  <a:gd name="T70" fmla="*/ 2147483647 w 4704"/>
                  <a:gd name="T71" fmla="*/ 2147483647 h 1372"/>
                  <a:gd name="T72" fmla="*/ 2147483647 w 4704"/>
                  <a:gd name="T73" fmla="*/ 2147483647 h 1372"/>
                  <a:gd name="T74" fmla="*/ 2147483647 w 4704"/>
                  <a:gd name="T75" fmla="*/ 2147483647 h 1372"/>
                  <a:gd name="T76" fmla="*/ 2147483647 w 4704"/>
                  <a:gd name="T77" fmla="*/ 2147483647 h 1372"/>
                  <a:gd name="T78" fmla="*/ 2147483647 w 4704"/>
                  <a:gd name="T79" fmla="*/ 2147483647 h 1372"/>
                  <a:gd name="T80" fmla="*/ 2147483647 w 4704"/>
                  <a:gd name="T81" fmla="*/ 2147483647 h 1372"/>
                  <a:gd name="T82" fmla="*/ 2147483647 w 4704"/>
                  <a:gd name="T83" fmla="*/ 2147483647 h 1372"/>
                  <a:gd name="T84" fmla="*/ 2147483647 w 4704"/>
                  <a:gd name="T85" fmla="*/ 2147483647 h 1372"/>
                  <a:gd name="T86" fmla="*/ 2147483647 w 4704"/>
                  <a:gd name="T87" fmla="*/ 2147483647 h 1372"/>
                  <a:gd name="T88" fmla="*/ 2147483647 w 4704"/>
                  <a:gd name="T89" fmla="*/ 2147483647 h 1372"/>
                  <a:gd name="T90" fmla="*/ 2147483647 w 4704"/>
                  <a:gd name="T91" fmla="*/ 2147483647 h 1372"/>
                  <a:gd name="T92" fmla="*/ 2147483647 w 4704"/>
                  <a:gd name="T93" fmla="*/ 2147483647 h 1372"/>
                  <a:gd name="T94" fmla="*/ 2147483647 w 4704"/>
                  <a:gd name="T95" fmla="*/ 2147483647 h 1372"/>
                  <a:gd name="T96" fmla="*/ 2147483647 w 4704"/>
                  <a:gd name="T97" fmla="*/ 2057064382 h 1372"/>
                  <a:gd name="T98" fmla="*/ 190570094 w 4704"/>
                  <a:gd name="T99" fmla="*/ 0 h 137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704"/>
                  <a:gd name="T151" fmla="*/ 0 h 1372"/>
                  <a:gd name="T152" fmla="*/ 4704 w 4704"/>
                  <a:gd name="T153" fmla="*/ 1372 h 137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704" h="1372">
                    <a:moveTo>
                      <a:pt x="10" y="0"/>
                    </a:moveTo>
                    <a:lnTo>
                      <a:pt x="7" y="27"/>
                    </a:lnTo>
                    <a:lnTo>
                      <a:pt x="4" y="52"/>
                    </a:lnTo>
                    <a:lnTo>
                      <a:pt x="2" y="77"/>
                    </a:lnTo>
                    <a:lnTo>
                      <a:pt x="0" y="103"/>
                    </a:lnTo>
                    <a:lnTo>
                      <a:pt x="0" y="127"/>
                    </a:lnTo>
                    <a:lnTo>
                      <a:pt x="0" y="152"/>
                    </a:lnTo>
                    <a:lnTo>
                      <a:pt x="1" y="176"/>
                    </a:lnTo>
                    <a:lnTo>
                      <a:pt x="2" y="201"/>
                    </a:lnTo>
                    <a:lnTo>
                      <a:pt x="5" y="225"/>
                    </a:lnTo>
                    <a:lnTo>
                      <a:pt x="8" y="249"/>
                    </a:lnTo>
                    <a:lnTo>
                      <a:pt x="12" y="272"/>
                    </a:lnTo>
                    <a:lnTo>
                      <a:pt x="17" y="296"/>
                    </a:lnTo>
                    <a:lnTo>
                      <a:pt x="23" y="318"/>
                    </a:lnTo>
                    <a:lnTo>
                      <a:pt x="29" y="342"/>
                    </a:lnTo>
                    <a:lnTo>
                      <a:pt x="36" y="364"/>
                    </a:lnTo>
                    <a:lnTo>
                      <a:pt x="44" y="386"/>
                    </a:lnTo>
                    <a:lnTo>
                      <a:pt x="52" y="409"/>
                    </a:lnTo>
                    <a:lnTo>
                      <a:pt x="62" y="430"/>
                    </a:lnTo>
                    <a:lnTo>
                      <a:pt x="72" y="451"/>
                    </a:lnTo>
                    <a:lnTo>
                      <a:pt x="82" y="472"/>
                    </a:lnTo>
                    <a:lnTo>
                      <a:pt x="93" y="494"/>
                    </a:lnTo>
                    <a:lnTo>
                      <a:pt x="105" y="515"/>
                    </a:lnTo>
                    <a:lnTo>
                      <a:pt x="119" y="535"/>
                    </a:lnTo>
                    <a:lnTo>
                      <a:pt x="132" y="556"/>
                    </a:lnTo>
                    <a:lnTo>
                      <a:pt x="147" y="576"/>
                    </a:lnTo>
                    <a:lnTo>
                      <a:pt x="161" y="596"/>
                    </a:lnTo>
                    <a:lnTo>
                      <a:pt x="177" y="615"/>
                    </a:lnTo>
                    <a:lnTo>
                      <a:pt x="193" y="636"/>
                    </a:lnTo>
                    <a:lnTo>
                      <a:pt x="211" y="655"/>
                    </a:lnTo>
                    <a:lnTo>
                      <a:pt x="229" y="674"/>
                    </a:lnTo>
                    <a:lnTo>
                      <a:pt x="247" y="691"/>
                    </a:lnTo>
                    <a:lnTo>
                      <a:pt x="267" y="710"/>
                    </a:lnTo>
                    <a:lnTo>
                      <a:pt x="265" y="697"/>
                    </a:lnTo>
                    <a:lnTo>
                      <a:pt x="263" y="685"/>
                    </a:lnTo>
                    <a:lnTo>
                      <a:pt x="321" y="732"/>
                    </a:lnTo>
                    <a:lnTo>
                      <a:pt x="386" y="777"/>
                    </a:lnTo>
                    <a:lnTo>
                      <a:pt x="456" y="821"/>
                    </a:lnTo>
                    <a:lnTo>
                      <a:pt x="532" y="863"/>
                    </a:lnTo>
                    <a:lnTo>
                      <a:pt x="612" y="903"/>
                    </a:lnTo>
                    <a:lnTo>
                      <a:pt x="700" y="941"/>
                    </a:lnTo>
                    <a:lnTo>
                      <a:pt x="792" y="975"/>
                    </a:lnTo>
                    <a:lnTo>
                      <a:pt x="889" y="1010"/>
                    </a:lnTo>
                    <a:lnTo>
                      <a:pt x="993" y="1041"/>
                    </a:lnTo>
                    <a:lnTo>
                      <a:pt x="1102" y="1071"/>
                    </a:lnTo>
                    <a:lnTo>
                      <a:pt x="1215" y="1099"/>
                    </a:lnTo>
                    <a:lnTo>
                      <a:pt x="1334" y="1126"/>
                    </a:lnTo>
                    <a:lnTo>
                      <a:pt x="1457" y="1152"/>
                    </a:lnTo>
                    <a:lnTo>
                      <a:pt x="1587" y="1174"/>
                    </a:lnTo>
                    <a:lnTo>
                      <a:pt x="1721" y="1196"/>
                    </a:lnTo>
                    <a:lnTo>
                      <a:pt x="1859" y="1217"/>
                    </a:lnTo>
                    <a:lnTo>
                      <a:pt x="2003" y="1236"/>
                    </a:lnTo>
                    <a:lnTo>
                      <a:pt x="2152" y="1252"/>
                    </a:lnTo>
                    <a:lnTo>
                      <a:pt x="2305" y="1269"/>
                    </a:lnTo>
                    <a:lnTo>
                      <a:pt x="2462" y="1284"/>
                    </a:lnTo>
                    <a:lnTo>
                      <a:pt x="2626" y="1297"/>
                    </a:lnTo>
                    <a:lnTo>
                      <a:pt x="2792" y="1309"/>
                    </a:lnTo>
                    <a:lnTo>
                      <a:pt x="2964" y="1319"/>
                    </a:lnTo>
                    <a:lnTo>
                      <a:pt x="3141" y="1329"/>
                    </a:lnTo>
                    <a:lnTo>
                      <a:pt x="3320" y="1338"/>
                    </a:lnTo>
                    <a:lnTo>
                      <a:pt x="3506" y="1346"/>
                    </a:lnTo>
                    <a:lnTo>
                      <a:pt x="3695" y="1353"/>
                    </a:lnTo>
                    <a:lnTo>
                      <a:pt x="3888" y="1358"/>
                    </a:lnTo>
                    <a:lnTo>
                      <a:pt x="4086" y="1363"/>
                    </a:lnTo>
                    <a:lnTo>
                      <a:pt x="4288" y="1366"/>
                    </a:lnTo>
                    <a:lnTo>
                      <a:pt x="4494" y="1370"/>
                    </a:lnTo>
                    <a:lnTo>
                      <a:pt x="4704" y="1372"/>
                    </a:lnTo>
                    <a:lnTo>
                      <a:pt x="4704" y="652"/>
                    </a:lnTo>
                    <a:lnTo>
                      <a:pt x="4661" y="653"/>
                    </a:lnTo>
                    <a:lnTo>
                      <a:pt x="4604" y="653"/>
                    </a:lnTo>
                    <a:lnTo>
                      <a:pt x="4533" y="653"/>
                    </a:lnTo>
                    <a:lnTo>
                      <a:pt x="4447" y="652"/>
                    </a:lnTo>
                    <a:lnTo>
                      <a:pt x="4347" y="651"/>
                    </a:lnTo>
                    <a:lnTo>
                      <a:pt x="4237" y="649"/>
                    </a:lnTo>
                    <a:lnTo>
                      <a:pt x="4114" y="646"/>
                    </a:lnTo>
                    <a:lnTo>
                      <a:pt x="3982" y="641"/>
                    </a:lnTo>
                    <a:lnTo>
                      <a:pt x="3839" y="636"/>
                    </a:lnTo>
                    <a:lnTo>
                      <a:pt x="3688" y="629"/>
                    </a:lnTo>
                    <a:lnTo>
                      <a:pt x="3529" y="621"/>
                    </a:lnTo>
                    <a:lnTo>
                      <a:pt x="3364" y="612"/>
                    </a:lnTo>
                    <a:lnTo>
                      <a:pt x="3193" y="601"/>
                    </a:lnTo>
                    <a:lnTo>
                      <a:pt x="3017" y="589"/>
                    </a:lnTo>
                    <a:lnTo>
                      <a:pt x="2837" y="575"/>
                    </a:lnTo>
                    <a:lnTo>
                      <a:pt x="2652" y="560"/>
                    </a:lnTo>
                    <a:lnTo>
                      <a:pt x="2467" y="542"/>
                    </a:lnTo>
                    <a:lnTo>
                      <a:pt x="2279" y="523"/>
                    </a:lnTo>
                    <a:lnTo>
                      <a:pt x="2092" y="501"/>
                    </a:lnTo>
                    <a:lnTo>
                      <a:pt x="1904" y="478"/>
                    </a:lnTo>
                    <a:lnTo>
                      <a:pt x="1718" y="452"/>
                    </a:lnTo>
                    <a:lnTo>
                      <a:pt x="1534" y="424"/>
                    </a:lnTo>
                    <a:lnTo>
                      <a:pt x="1353" y="394"/>
                    </a:lnTo>
                    <a:lnTo>
                      <a:pt x="1177" y="361"/>
                    </a:lnTo>
                    <a:lnTo>
                      <a:pt x="1005" y="326"/>
                    </a:lnTo>
                    <a:lnTo>
                      <a:pt x="838" y="288"/>
                    </a:lnTo>
                    <a:lnTo>
                      <a:pt x="678" y="247"/>
                    </a:lnTo>
                    <a:lnTo>
                      <a:pt x="526" y="203"/>
                    </a:lnTo>
                    <a:lnTo>
                      <a:pt x="382" y="157"/>
                    </a:lnTo>
                    <a:lnTo>
                      <a:pt x="248" y="108"/>
                    </a:lnTo>
                    <a:lnTo>
                      <a:pt x="124" y="56"/>
                    </a:lnTo>
                    <a:lnTo>
                      <a:pt x="10" y="0"/>
                    </a:lnTo>
                    <a:close/>
                  </a:path>
                </a:pathLst>
              </a:custGeom>
              <a:solidFill>
                <a:srgbClr val="005490"/>
              </a:solidFill>
              <a:ln w="9525">
                <a:noFill/>
                <a:round/>
              </a:ln>
            </p:spPr>
            <p:txBody>
              <a:bodyPr/>
              <a:lstStyle/>
              <a:p>
                <a:endParaRPr lang="zh-CN" altLang="en-US"/>
              </a:p>
            </p:txBody>
          </p:sp>
          <p:sp>
            <p:nvSpPr>
              <p:cNvPr id="6166" name="Freeform 17"/>
              <p:cNvSpPr/>
              <p:nvPr/>
            </p:nvSpPr>
            <p:spPr bwMode="auto">
              <a:xfrm>
                <a:off x="520700" y="1067227"/>
                <a:ext cx="293183" cy="110522"/>
              </a:xfrm>
              <a:custGeom>
                <a:avLst/>
                <a:gdLst>
                  <a:gd name="T0" fmla="*/ 2147483647 w 4439"/>
                  <a:gd name="T1" fmla="*/ 2147483647 h 1674"/>
                  <a:gd name="T2" fmla="*/ 2147483647 w 4439"/>
                  <a:gd name="T3" fmla="*/ 2147483647 h 1674"/>
                  <a:gd name="T4" fmla="*/ 2147483647 w 4439"/>
                  <a:gd name="T5" fmla="*/ 2147483647 h 1674"/>
                  <a:gd name="T6" fmla="*/ 2147483647 w 4439"/>
                  <a:gd name="T7" fmla="*/ 2147483647 h 1674"/>
                  <a:gd name="T8" fmla="*/ 2147483647 w 4439"/>
                  <a:gd name="T9" fmla="*/ 2147483647 h 1674"/>
                  <a:gd name="T10" fmla="*/ 2147483647 w 4439"/>
                  <a:gd name="T11" fmla="*/ 2147483647 h 1674"/>
                  <a:gd name="T12" fmla="*/ 2147483647 w 4439"/>
                  <a:gd name="T13" fmla="*/ 2147483647 h 1674"/>
                  <a:gd name="T14" fmla="*/ 2147483647 w 4439"/>
                  <a:gd name="T15" fmla="*/ 2147483647 h 1674"/>
                  <a:gd name="T16" fmla="*/ 2147483647 w 4439"/>
                  <a:gd name="T17" fmla="*/ 2147483647 h 1674"/>
                  <a:gd name="T18" fmla="*/ 2147483647 w 4439"/>
                  <a:gd name="T19" fmla="*/ 2147483647 h 1674"/>
                  <a:gd name="T20" fmla="*/ 2147483647 w 4439"/>
                  <a:gd name="T21" fmla="*/ 2147483647 h 1674"/>
                  <a:gd name="T22" fmla="*/ 2147483647 w 4439"/>
                  <a:gd name="T23" fmla="*/ 2147483647 h 1674"/>
                  <a:gd name="T24" fmla="*/ 2147483647 w 4439"/>
                  <a:gd name="T25" fmla="*/ 2147483647 h 1674"/>
                  <a:gd name="T26" fmla="*/ 2147483647 w 4439"/>
                  <a:gd name="T27" fmla="*/ 2147483647 h 1674"/>
                  <a:gd name="T28" fmla="*/ 2147483647 w 4439"/>
                  <a:gd name="T29" fmla="*/ 2147483647 h 1674"/>
                  <a:gd name="T30" fmla="*/ 2147483647 w 4439"/>
                  <a:gd name="T31" fmla="*/ 2147483647 h 1674"/>
                  <a:gd name="T32" fmla="*/ 0 w 4439"/>
                  <a:gd name="T33" fmla="*/ 2147483647 h 1674"/>
                  <a:gd name="T34" fmla="*/ 2147483647 w 4439"/>
                  <a:gd name="T35" fmla="*/ 2147483647 h 1674"/>
                  <a:gd name="T36" fmla="*/ 2147483647 w 4439"/>
                  <a:gd name="T37" fmla="*/ 2147483647 h 1674"/>
                  <a:gd name="T38" fmla="*/ 2147483647 w 4439"/>
                  <a:gd name="T39" fmla="*/ 2147483647 h 1674"/>
                  <a:gd name="T40" fmla="*/ 2147483647 w 4439"/>
                  <a:gd name="T41" fmla="*/ 2147483647 h 1674"/>
                  <a:gd name="T42" fmla="*/ 2147483647 w 4439"/>
                  <a:gd name="T43" fmla="*/ 2147483647 h 1674"/>
                  <a:gd name="T44" fmla="*/ 2147483647 w 4439"/>
                  <a:gd name="T45" fmla="*/ 2147483647 h 1674"/>
                  <a:gd name="T46" fmla="*/ 2147483647 w 4439"/>
                  <a:gd name="T47" fmla="*/ 2147483647 h 1674"/>
                  <a:gd name="T48" fmla="*/ 2147483647 w 4439"/>
                  <a:gd name="T49" fmla="*/ 2147483647 h 1674"/>
                  <a:gd name="T50" fmla="*/ 2147483647 w 4439"/>
                  <a:gd name="T51" fmla="*/ 2147483647 h 1674"/>
                  <a:gd name="T52" fmla="*/ 2147483647 w 4439"/>
                  <a:gd name="T53" fmla="*/ 2147483647 h 1674"/>
                  <a:gd name="T54" fmla="*/ 2147483647 w 4439"/>
                  <a:gd name="T55" fmla="*/ 2147483647 h 1674"/>
                  <a:gd name="T56" fmla="*/ 2147483647 w 4439"/>
                  <a:gd name="T57" fmla="*/ 2147483647 h 1674"/>
                  <a:gd name="T58" fmla="*/ 2147483647 w 4439"/>
                  <a:gd name="T59" fmla="*/ 2147483647 h 1674"/>
                  <a:gd name="T60" fmla="*/ 2147483647 w 4439"/>
                  <a:gd name="T61" fmla="*/ 2147483647 h 1674"/>
                  <a:gd name="T62" fmla="*/ 2147483647 w 4439"/>
                  <a:gd name="T63" fmla="*/ 1748052943 h 1674"/>
                  <a:gd name="T64" fmla="*/ 2147483647 w 4439"/>
                  <a:gd name="T65" fmla="*/ 0 h 167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439"/>
                  <a:gd name="T100" fmla="*/ 0 h 1674"/>
                  <a:gd name="T101" fmla="*/ 4439 w 4439"/>
                  <a:gd name="T102" fmla="*/ 1674 h 167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439" h="1674">
                    <a:moveTo>
                      <a:pt x="4439" y="0"/>
                    </a:moveTo>
                    <a:lnTo>
                      <a:pt x="4418" y="119"/>
                    </a:lnTo>
                    <a:lnTo>
                      <a:pt x="4388" y="233"/>
                    </a:lnTo>
                    <a:lnTo>
                      <a:pt x="4349" y="343"/>
                    </a:lnTo>
                    <a:lnTo>
                      <a:pt x="4303" y="447"/>
                    </a:lnTo>
                    <a:lnTo>
                      <a:pt x="4248" y="546"/>
                    </a:lnTo>
                    <a:lnTo>
                      <a:pt x="4186" y="640"/>
                    </a:lnTo>
                    <a:lnTo>
                      <a:pt x="4114" y="729"/>
                    </a:lnTo>
                    <a:lnTo>
                      <a:pt x="4036" y="814"/>
                    </a:lnTo>
                    <a:lnTo>
                      <a:pt x="3950" y="894"/>
                    </a:lnTo>
                    <a:lnTo>
                      <a:pt x="3856" y="970"/>
                    </a:lnTo>
                    <a:lnTo>
                      <a:pt x="3754" y="1041"/>
                    </a:lnTo>
                    <a:lnTo>
                      <a:pt x="3645" y="1108"/>
                    </a:lnTo>
                    <a:lnTo>
                      <a:pt x="3528" y="1171"/>
                    </a:lnTo>
                    <a:lnTo>
                      <a:pt x="3404" y="1229"/>
                    </a:lnTo>
                    <a:lnTo>
                      <a:pt x="3273" y="1282"/>
                    </a:lnTo>
                    <a:lnTo>
                      <a:pt x="3134" y="1333"/>
                    </a:lnTo>
                    <a:lnTo>
                      <a:pt x="2988" y="1380"/>
                    </a:lnTo>
                    <a:lnTo>
                      <a:pt x="2835" y="1422"/>
                    </a:lnTo>
                    <a:lnTo>
                      <a:pt x="2675" y="1461"/>
                    </a:lnTo>
                    <a:lnTo>
                      <a:pt x="2509" y="1497"/>
                    </a:lnTo>
                    <a:lnTo>
                      <a:pt x="2336" y="1528"/>
                    </a:lnTo>
                    <a:lnTo>
                      <a:pt x="2155" y="1557"/>
                    </a:lnTo>
                    <a:lnTo>
                      <a:pt x="1968" y="1582"/>
                    </a:lnTo>
                    <a:lnTo>
                      <a:pt x="1775" y="1604"/>
                    </a:lnTo>
                    <a:lnTo>
                      <a:pt x="1575" y="1622"/>
                    </a:lnTo>
                    <a:lnTo>
                      <a:pt x="1368" y="1638"/>
                    </a:lnTo>
                    <a:lnTo>
                      <a:pt x="1156" y="1651"/>
                    </a:lnTo>
                    <a:lnTo>
                      <a:pt x="937" y="1660"/>
                    </a:lnTo>
                    <a:lnTo>
                      <a:pt x="711" y="1668"/>
                    </a:lnTo>
                    <a:lnTo>
                      <a:pt x="480" y="1671"/>
                    </a:lnTo>
                    <a:lnTo>
                      <a:pt x="242" y="1674"/>
                    </a:lnTo>
                    <a:lnTo>
                      <a:pt x="0" y="1672"/>
                    </a:lnTo>
                    <a:lnTo>
                      <a:pt x="0" y="687"/>
                    </a:lnTo>
                    <a:lnTo>
                      <a:pt x="208" y="685"/>
                    </a:lnTo>
                    <a:lnTo>
                      <a:pt x="414" y="681"/>
                    </a:lnTo>
                    <a:lnTo>
                      <a:pt x="616" y="678"/>
                    </a:lnTo>
                    <a:lnTo>
                      <a:pt x="814" y="673"/>
                    </a:lnTo>
                    <a:lnTo>
                      <a:pt x="1007" y="668"/>
                    </a:lnTo>
                    <a:lnTo>
                      <a:pt x="1196" y="661"/>
                    </a:lnTo>
                    <a:lnTo>
                      <a:pt x="1382" y="653"/>
                    </a:lnTo>
                    <a:lnTo>
                      <a:pt x="1561" y="644"/>
                    </a:lnTo>
                    <a:lnTo>
                      <a:pt x="1738" y="634"/>
                    </a:lnTo>
                    <a:lnTo>
                      <a:pt x="1910" y="624"/>
                    </a:lnTo>
                    <a:lnTo>
                      <a:pt x="2076" y="612"/>
                    </a:lnTo>
                    <a:lnTo>
                      <a:pt x="2240" y="599"/>
                    </a:lnTo>
                    <a:lnTo>
                      <a:pt x="2397" y="584"/>
                    </a:lnTo>
                    <a:lnTo>
                      <a:pt x="2550" y="567"/>
                    </a:lnTo>
                    <a:lnTo>
                      <a:pt x="2699" y="551"/>
                    </a:lnTo>
                    <a:lnTo>
                      <a:pt x="2843" y="532"/>
                    </a:lnTo>
                    <a:lnTo>
                      <a:pt x="2981" y="511"/>
                    </a:lnTo>
                    <a:lnTo>
                      <a:pt x="3115" y="489"/>
                    </a:lnTo>
                    <a:lnTo>
                      <a:pt x="3245" y="467"/>
                    </a:lnTo>
                    <a:lnTo>
                      <a:pt x="3368" y="441"/>
                    </a:lnTo>
                    <a:lnTo>
                      <a:pt x="3487" y="414"/>
                    </a:lnTo>
                    <a:lnTo>
                      <a:pt x="3600" y="386"/>
                    </a:lnTo>
                    <a:lnTo>
                      <a:pt x="3709" y="356"/>
                    </a:lnTo>
                    <a:lnTo>
                      <a:pt x="3813" y="325"/>
                    </a:lnTo>
                    <a:lnTo>
                      <a:pt x="3910" y="290"/>
                    </a:lnTo>
                    <a:lnTo>
                      <a:pt x="4002" y="256"/>
                    </a:lnTo>
                    <a:lnTo>
                      <a:pt x="4090" y="218"/>
                    </a:lnTo>
                    <a:lnTo>
                      <a:pt x="4170" y="178"/>
                    </a:lnTo>
                    <a:lnTo>
                      <a:pt x="4246" y="136"/>
                    </a:lnTo>
                    <a:lnTo>
                      <a:pt x="4316" y="92"/>
                    </a:lnTo>
                    <a:lnTo>
                      <a:pt x="4381" y="47"/>
                    </a:lnTo>
                    <a:lnTo>
                      <a:pt x="4439" y="0"/>
                    </a:lnTo>
                    <a:close/>
                  </a:path>
                </a:pathLst>
              </a:custGeom>
              <a:solidFill>
                <a:srgbClr val="005878"/>
              </a:solidFill>
              <a:ln w="9525">
                <a:noFill/>
                <a:round/>
              </a:ln>
            </p:spPr>
            <p:txBody>
              <a:bodyPr/>
              <a:lstStyle/>
              <a:p>
                <a:endParaRPr lang="zh-CN" altLang="en-US"/>
              </a:p>
            </p:txBody>
          </p:sp>
          <p:sp>
            <p:nvSpPr>
              <p:cNvPr id="6167" name="Freeform 18"/>
              <p:cNvSpPr/>
              <p:nvPr/>
            </p:nvSpPr>
            <p:spPr bwMode="auto">
              <a:xfrm>
                <a:off x="520700" y="1024290"/>
                <a:ext cx="310755" cy="90637"/>
              </a:xfrm>
              <a:custGeom>
                <a:avLst/>
                <a:gdLst>
                  <a:gd name="T0" fmla="*/ 2147483647 w 4702"/>
                  <a:gd name="T1" fmla="*/ 514340349 h 1372"/>
                  <a:gd name="T2" fmla="*/ 2147483647 w 4702"/>
                  <a:gd name="T3" fmla="*/ 1466613423 h 1372"/>
                  <a:gd name="T4" fmla="*/ 2147483647 w 4702"/>
                  <a:gd name="T5" fmla="*/ 2147483647 h 1372"/>
                  <a:gd name="T6" fmla="*/ 2147483647 w 4702"/>
                  <a:gd name="T7" fmla="*/ 2147483647 h 1372"/>
                  <a:gd name="T8" fmla="*/ 2147483647 w 4702"/>
                  <a:gd name="T9" fmla="*/ 2147483647 h 1372"/>
                  <a:gd name="T10" fmla="*/ 2147483647 w 4702"/>
                  <a:gd name="T11" fmla="*/ 2147483647 h 1372"/>
                  <a:gd name="T12" fmla="*/ 2147483647 w 4702"/>
                  <a:gd name="T13" fmla="*/ 2147483647 h 1372"/>
                  <a:gd name="T14" fmla="*/ 2147483647 w 4702"/>
                  <a:gd name="T15" fmla="*/ 2147483647 h 1372"/>
                  <a:gd name="T16" fmla="*/ 2147483647 w 4702"/>
                  <a:gd name="T17" fmla="*/ 2147483647 h 1372"/>
                  <a:gd name="T18" fmla="*/ 2147483647 w 4702"/>
                  <a:gd name="T19" fmla="*/ 2147483647 h 1372"/>
                  <a:gd name="T20" fmla="*/ 2147483647 w 4702"/>
                  <a:gd name="T21" fmla="*/ 2147483647 h 1372"/>
                  <a:gd name="T22" fmla="*/ 2147483647 w 4702"/>
                  <a:gd name="T23" fmla="*/ 2147483647 h 1372"/>
                  <a:gd name="T24" fmla="*/ 2147483647 w 4702"/>
                  <a:gd name="T25" fmla="*/ 2147483647 h 1372"/>
                  <a:gd name="T26" fmla="*/ 2147483647 w 4702"/>
                  <a:gd name="T27" fmla="*/ 2147483647 h 1372"/>
                  <a:gd name="T28" fmla="*/ 2147483647 w 4702"/>
                  <a:gd name="T29" fmla="*/ 2147483647 h 1372"/>
                  <a:gd name="T30" fmla="*/ 2147483647 w 4702"/>
                  <a:gd name="T31" fmla="*/ 2147483647 h 1372"/>
                  <a:gd name="T32" fmla="*/ 2147483647 w 4702"/>
                  <a:gd name="T33" fmla="*/ 2147483647 h 1372"/>
                  <a:gd name="T34" fmla="*/ 2147483647 w 4702"/>
                  <a:gd name="T35" fmla="*/ 2147483647 h 1372"/>
                  <a:gd name="T36" fmla="*/ 2147483647 w 4702"/>
                  <a:gd name="T37" fmla="*/ 2147483647 h 1372"/>
                  <a:gd name="T38" fmla="*/ 2147483647 w 4702"/>
                  <a:gd name="T39" fmla="*/ 2147483647 h 1372"/>
                  <a:gd name="T40" fmla="*/ 2147483647 w 4702"/>
                  <a:gd name="T41" fmla="*/ 2147483647 h 1372"/>
                  <a:gd name="T42" fmla="*/ 2147483647 w 4702"/>
                  <a:gd name="T43" fmla="*/ 2147483647 h 1372"/>
                  <a:gd name="T44" fmla="*/ 2147483647 w 4702"/>
                  <a:gd name="T45" fmla="*/ 2147483647 h 1372"/>
                  <a:gd name="T46" fmla="*/ 2147483647 w 4702"/>
                  <a:gd name="T47" fmla="*/ 2147483647 h 1372"/>
                  <a:gd name="T48" fmla="*/ 2147483647 w 4702"/>
                  <a:gd name="T49" fmla="*/ 2147483647 h 1372"/>
                  <a:gd name="T50" fmla="*/ 2147483647 w 4702"/>
                  <a:gd name="T51" fmla="*/ 2147483647 h 1372"/>
                  <a:gd name="T52" fmla="*/ 2147483647 w 4702"/>
                  <a:gd name="T53" fmla="*/ 2147483647 h 1372"/>
                  <a:gd name="T54" fmla="*/ 2147483647 w 4702"/>
                  <a:gd name="T55" fmla="*/ 2147483647 h 1372"/>
                  <a:gd name="T56" fmla="*/ 2147483647 w 4702"/>
                  <a:gd name="T57" fmla="*/ 2147483647 h 1372"/>
                  <a:gd name="T58" fmla="*/ 2147483647 w 4702"/>
                  <a:gd name="T59" fmla="*/ 2147483647 h 1372"/>
                  <a:gd name="T60" fmla="*/ 2147483647 w 4702"/>
                  <a:gd name="T61" fmla="*/ 2147483647 h 1372"/>
                  <a:gd name="T62" fmla="*/ 2147483647 w 4702"/>
                  <a:gd name="T63" fmla="*/ 2147483647 h 1372"/>
                  <a:gd name="T64" fmla="*/ 2147483647 w 4702"/>
                  <a:gd name="T65" fmla="*/ 2147483647 h 1372"/>
                  <a:gd name="T66" fmla="*/ 0 w 4702"/>
                  <a:gd name="T67" fmla="*/ 2147483647 h 1372"/>
                  <a:gd name="T68" fmla="*/ 1869736584 w 4702"/>
                  <a:gd name="T69" fmla="*/ 2147483647 h 1372"/>
                  <a:gd name="T70" fmla="*/ 2147483647 w 4702"/>
                  <a:gd name="T71" fmla="*/ 2147483647 h 1372"/>
                  <a:gd name="T72" fmla="*/ 2147483647 w 4702"/>
                  <a:gd name="T73" fmla="*/ 2147483647 h 1372"/>
                  <a:gd name="T74" fmla="*/ 2147483647 w 4702"/>
                  <a:gd name="T75" fmla="*/ 2147483647 h 1372"/>
                  <a:gd name="T76" fmla="*/ 2147483647 w 4702"/>
                  <a:gd name="T77" fmla="*/ 2147483647 h 1372"/>
                  <a:gd name="T78" fmla="*/ 2147483647 w 4702"/>
                  <a:gd name="T79" fmla="*/ 2147483647 h 1372"/>
                  <a:gd name="T80" fmla="*/ 2147483647 w 4702"/>
                  <a:gd name="T81" fmla="*/ 2147483647 h 1372"/>
                  <a:gd name="T82" fmla="*/ 2147483647 w 4702"/>
                  <a:gd name="T83" fmla="*/ 2147483647 h 1372"/>
                  <a:gd name="T84" fmla="*/ 2147483647 w 4702"/>
                  <a:gd name="T85" fmla="*/ 2147483647 h 1372"/>
                  <a:gd name="T86" fmla="*/ 2147483647 w 4702"/>
                  <a:gd name="T87" fmla="*/ 2147483647 h 1372"/>
                  <a:gd name="T88" fmla="*/ 2147483647 w 4702"/>
                  <a:gd name="T89" fmla="*/ 2147483647 h 1372"/>
                  <a:gd name="T90" fmla="*/ 2147483647 w 4702"/>
                  <a:gd name="T91" fmla="*/ 2147483647 h 1372"/>
                  <a:gd name="T92" fmla="*/ 2147483647 w 4702"/>
                  <a:gd name="T93" fmla="*/ 2147483647 h 1372"/>
                  <a:gd name="T94" fmla="*/ 2147483647 w 4702"/>
                  <a:gd name="T95" fmla="*/ 2147483647 h 1372"/>
                  <a:gd name="T96" fmla="*/ 2147483647 w 4702"/>
                  <a:gd name="T97" fmla="*/ 2057064382 h 1372"/>
                  <a:gd name="T98" fmla="*/ 2147483647 w 4702"/>
                  <a:gd name="T99" fmla="*/ 0 h 137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702"/>
                  <a:gd name="T151" fmla="*/ 0 h 1372"/>
                  <a:gd name="T152" fmla="*/ 4702 w 4702"/>
                  <a:gd name="T153" fmla="*/ 1372 h 137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702" h="1372">
                    <a:moveTo>
                      <a:pt x="4692" y="0"/>
                    </a:moveTo>
                    <a:lnTo>
                      <a:pt x="4695" y="27"/>
                    </a:lnTo>
                    <a:lnTo>
                      <a:pt x="4698" y="52"/>
                    </a:lnTo>
                    <a:lnTo>
                      <a:pt x="4701" y="77"/>
                    </a:lnTo>
                    <a:lnTo>
                      <a:pt x="4702" y="103"/>
                    </a:lnTo>
                    <a:lnTo>
                      <a:pt x="4702" y="127"/>
                    </a:lnTo>
                    <a:lnTo>
                      <a:pt x="4702" y="152"/>
                    </a:lnTo>
                    <a:lnTo>
                      <a:pt x="4701" y="176"/>
                    </a:lnTo>
                    <a:lnTo>
                      <a:pt x="4700" y="201"/>
                    </a:lnTo>
                    <a:lnTo>
                      <a:pt x="4697" y="225"/>
                    </a:lnTo>
                    <a:lnTo>
                      <a:pt x="4694" y="249"/>
                    </a:lnTo>
                    <a:lnTo>
                      <a:pt x="4690" y="272"/>
                    </a:lnTo>
                    <a:lnTo>
                      <a:pt x="4685" y="296"/>
                    </a:lnTo>
                    <a:lnTo>
                      <a:pt x="4679" y="318"/>
                    </a:lnTo>
                    <a:lnTo>
                      <a:pt x="4673" y="342"/>
                    </a:lnTo>
                    <a:lnTo>
                      <a:pt x="4666" y="364"/>
                    </a:lnTo>
                    <a:lnTo>
                      <a:pt x="4658" y="386"/>
                    </a:lnTo>
                    <a:lnTo>
                      <a:pt x="4650" y="409"/>
                    </a:lnTo>
                    <a:lnTo>
                      <a:pt x="4640" y="430"/>
                    </a:lnTo>
                    <a:lnTo>
                      <a:pt x="4630" y="451"/>
                    </a:lnTo>
                    <a:lnTo>
                      <a:pt x="4620" y="472"/>
                    </a:lnTo>
                    <a:lnTo>
                      <a:pt x="4609" y="494"/>
                    </a:lnTo>
                    <a:lnTo>
                      <a:pt x="4597" y="515"/>
                    </a:lnTo>
                    <a:lnTo>
                      <a:pt x="4583" y="535"/>
                    </a:lnTo>
                    <a:lnTo>
                      <a:pt x="4570" y="556"/>
                    </a:lnTo>
                    <a:lnTo>
                      <a:pt x="4555" y="576"/>
                    </a:lnTo>
                    <a:lnTo>
                      <a:pt x="4541" y="596"/>
                    </a:lnTo>
                    <a:lnTo>
                      <a:pt x="4525" y="615"/>
                    </a:lnTo>
                    <a:lnTo>
                      <a:pt x="4509" y="636"/>
                    </a:lnTo>
                    <a:lnTo>
                      <a:pt x="4491" y="655"/>
                    </a:lnTo>
                    <a:lnTo>
                      <a:pt x="4473" y="674"/>
                    </a:lnTo>
                    <a:lnTo>
                      <a:pt x="4455" y="691"/>
                    </a:lnTo>
                    <a:lnTo>
                      <a:pt x="4435" y="710"/>
                    </a:lnTo>
                    <a:lnTo>
                      <a:pt x="4437" y="697"/>
                    </a:lnTo>
                    <a:lnTo>
                      <a:pt x="4439" y="685"/>
                    </a:lnTo>
                    <a:lnTo>
                      <a:pt x="4381" y="732"/>
                    </a:lnTo>
                    <a:lnTo>
                      <a:pt x="4316" y="777"/>
                    </a:lnTo>
                    <a:lnTo>
                      <a:pt x="4246" y="821"/>
                    </a:lnTo>
                    <a:lnTo>
                      <a:pt x="4170" y="863"/>
                    </a:lnTo>
                    <a:lnTo>
                      <a:pt x="4090" y="903"/>
                    </a:lnTo>
                    <a:lnTo>
                      <a:pt x="4002" y="941"/>
                    </a:lnTo>
                    <a:lnTo>
                      <a:pt x="3910" y="975"/>
                    </a:lnTo>
                    <a:lnTo>
                      <a:pt x="3813" y="1010"/>
                    </a:lnTo>
                    <a:lnTo>
                      <a:pt x="3709" y="1041"/>
                    </a:lnTo>
                    <a:lnTo>
                      <a:pt x="3600" y="1071"/>
                    </a:lnTo>
                    <a:lnTo>
                      <a:pt x="3487" y="1099"/>
                    </a:lnTo>
                    <a:lnTo>
                      <a:pt x="3368" y="1126"/>
                    </a:lnTo>
                    <a:lnTo>
                      <a:pt x="3245" y="1152"/>
                    </a:lnTo>
                    <a:lnTo>
                      <a:pt x="3115" y="1174"/>
                    </a:lnTo>
                    <a:lnTo>
                      <a:pt x="2981" y="1196"/>
                    </a:lnTo>
                    <a:lnTo>
                      <a:pt x="2843" y="1217"/>
                    </a:lnTo>
                    <a:lnTo>
                      <a:pt x="2699" y="1236"/>
                    </a:lnTo>
                    <a:lnTo>
                      <a:pt x="2550" y="1252"/>
                    </a:lnTo>
                    <a:lnTo>
                      <a:pt x="2397" y="1269"/>
                    </a:lnTo>
                    <a:lnTo>
                      <a:pt x="2240" y="1284"/>
                    </a:lnTo>
                    <a:lnTo>
                      <a:pt x="2076" y="1297"/>
                    </a:lnTo>
                    <a:lnTo>
                      <a:pt x="1910" y="1309"/>
                    </a:lnTo>
                    <a:lnTo>
                      <a:pt x="1738" y="1319"/>
                    </a:lnTo>
                    <a:lnTo>
                      <a:pt x="1561" y="1329"/>
                    </a:lnTo>
                    <a:lnTo>
                      <a:pt x="1382" y="1338"/>
                    </a:lnTo>
                    <a:lnTo>
                      <a:pt x="1196" y="1346"/>
                    </a:lnTo>
                    <a:lnTo>
                      <a:pt x="1007" y="1353"/>
                    </a:lnTo>
                    <a:lnTo>
                      <a:pt x="814" y="1358"/>
                    </a:lnTo>
                    <a:lnTo>
                      <a:pt x="616" y="1363"/>
                    </a:lnTo>
                    <a:lnTo>
                      <a:pt x="414" y="1366"/>
                    </a:lnTo>
                    <a:lnTo>
                      <a:pt x="208" y="1370"/>
                    </a:lnTo>
                    <a:lnTo>
                      <a:pt x="0" y="1372"/>
                    </a:lnTo>
                    <a:lnTo>
                      <a:pt x="0" y="652"/>
                    </a:lnTo>
                    <a:lnTo>
                      <a:pt x="41" y="653"/>
                    </a:lnTo>
                    <a:lnTo>
                      <a:pt x="98" y="653"/>
                    </a:lnTo>
                    <a:lnTo>
                      <a:pt x="169" y="653"/>
                    </a:lnTo>
                    <a:lnTo>
                      <a:pt x="255" y="652"/>
                    </a:lnTo>
                    <a:lnTo>
                      <a:pt x="355" y="651"/>
                    </a:lnTo>
                    <a:lnTo>
                      <a:pt x="465" y="649"/>
                    </a:lnTo>
                    <a:lnTo>
                      <a:pt x="588" y="646"/>
                    </a:lnTo>
                    <a:lnTo>
                      <a:pt x="721" y="641"/>
                    </a:lnTo>
                    <a:lnTo>
                      <a:pt x="863" y="636"/>
                    </a:lnTo>
                    <a:lnTo>
                      <a:pt x="1014" y="629"/>
                    </a:lnTo>
                    <a:lnTo>
                      <a:pt x="1173" y="621"/>
                    </a:lnTo>
                    <a:lnTo>
                      <a:pt x="1338" y="612"/>
                    </a:lnTo>
                    <a:lnTo>
                      <a:pt x="1509" y="601"/>
                    </a:lnTo>
                    <a:lnTo>
                      <a:pt x="1685" y="589"/>
                    </a:lnTo>
                    <a:lnTo>
                      <a:pt x="1865" y="575"/>
                    </a:lnTo>
                    <a:lnTo>
                      <a:pt x="2050" y="560"/>
                    </a:lnTo>
                    <a:lnTo>
                      <a:pt x="2235" y="542"/>
                    </a:lnTo>
                    <a:lnTo>
                      <a:pt x="2423" y="523"/>
                    </a:lnTo>
                    <a:lnTo>
                      <a:pt x="2610" y="501"/>
                    </a:lnTo>
                    <a:lnTo>
                      <a:pt x="2798" y="478"/>
                    </a:lnTo>
                    <a:lnTo>
                      <a:pt x="2984" y="452"/>
                    </a:lnTo>
                    <a:lnTo>
                      <a:pt x="3168" y="424"/>
                    </a:lnTo>
                    <a:lnTo>
                      <a:pt x="3349" y="394"/>
                    </a:lnTo>
                    <a:lnTo>
                      <a:pt x="3525" y="361"/>
                    </a:lnTo>
                    <a:lnTo>
                      <a:pt x="3697" y="326"/>
                    </a:lnTo>
                    <a:lnTo>
                      <a:pt x="3864" y="288"/>
                    </a:lnTo>
                    <a:lnTo>
                      <a:pt x="4024" y="247"/>
                    </a:lnTo>
                    <a:lnTo>
                      <a:pt x="4176" y="203"/>
                    </a:lnTo>
                    <a:lnTo>
                      <a:pt x="4320" y="157"/>
                    </a:lnTo>
                    <a:lnTo>
                      <a:pt x="4454" y="108"/>
                    </a:lnTo>
                    <a:lnTo>
                      <a:pt x="4578" y="56"/>
                    </a:lnTo>
                    <a:lnTo>
                      <a:pt x="4692" y="0"/>
                    </a:lnTo>
                    <a:close/>
                  </a:path>
                </a:pathLst>
              </a:custGeom>
              <a:solidFill>
                <a:srgbClr val="003860"/>
              </a:solidFill>
              <a:ln w="9525">
                <a:noFill/>
                <a:round/>
              </a:ln>
            </p:spPr>
            <p:txBody>
              <a:bodyPr/>
              <a:lstStyle/>
              <a:p>
                <a:endParaRPr lang="zh-CN" altLang="en-US"/>
              </a:p>
            </p:txBody>
          </p:sp>
          <p:sp>
            <p:nvSpPr>
              <p:cNvPr id="6168" name="Freeform 14"/>
              <p:cNvSpPr/>
              <p:nvPr/>
            </p:nvSpPr>
            <p:spPr bwMode="auto">
              <a:xfrm>
                <a:off x="364860" y="435612"/>
                <a:ext cx="155840" cy="311218"/>
              </a:xfrm>
              <a:custGeom>
                <a:avLst/>
                <a:gdLst>
                  <a:gd name="T0" fmla="*/ 2147483647 w 2357"/>
                  <a:gd name="T1" fmla="*/ 2147483647 h 4712"/>
                  <a:gd name="T2" fmla="*/ 2147483647 w 2357"/>
                  <a:gd name="T3" fmla="*/ 0 h 4712"/>
                  <a:gd name="T4" fmla="*/ 2147483647 w 2357"/>
                  <a:gd name="T5" fmla="*/ 532740929 h 4712"/>
                  <a:gd name="T6" fmla="*/ 2147483647 w 2357"/>
                  <a:gd name="T7" fmla="*/ 2017150969 h 4712"/>
                  <a:gd name="T8" fmla="*/ 2147483647 w 2357"/>
                  <a:gd name="T9" fmla="*/ 2147483647 h 4712"/>
                  <a:gd name="T10" fmla="*/ 2147483647 w 2357"/>
                  <a:gd name="T11" fmla="*/ 2147483647 h 4712"/>
                  <a:gd name="T12" fmla="*/ 2147483647 w 2357"/>
                  <a:gd name="T13" fmla="*/ 2147483647 h 4712"/>
                  <a:gd name="T14" fmla="*/ 2147483647 w 2357"/>
                  <a:gd name="T15" fmla="*/ 2147483647 h 4712"/>
                  <a:gd name="T16" fmla="*/ 2147483647 w 2357"/>
                  <a:gd name="T17" fmla="*/ 2147483647 h 4712"/>
                  <a:gd name="T18" fmla="*/ 2147483647 w 2357"/>
                  <a:gd name="T19" fmla="*/ 2147483647 h 4712"/>
                  <a:gd name="T20" fmla="*/ 1433349211 w 2357"/>
                  <a:gd name="T21" fmla="*/ 2147483647 h 4712"/>
                  <a:gd name="T22" fmla="*/ 248572499 w 2357"/>
                  <a:gd name="T23" fmla="*/ 2147483647 h 4712"/>
                  <a:gd name="T24" fmla="*/ 76305996 w 2357"/>
                  <a:gd name="T25" fmla="*/ 2147483647 h 4712"/>
                  <a:gd name="T26" fmla="*/ 917411253 w 2357"/>
                  <a:gd name="T27" fmla="*/ 2147483647 h 4712"/>
                  <a:gd name="T28" fmla="*/ 2147483647 w 2357"/>
                  <a:gd name="T29" fmla="*/ 2147483647 h 4712"/>
                  <a:gd name="T30" fmla="*/ 2147483647 w 2357"/>
                  <a:gd name="T31" fmla="*/ 2147483647 h 4712"/>
                  <a:gd name="T32" fmla="*/ 2147483647 w 2357"/>
                  <a:gd name="T33" fmla="*/ 2147483647 h 4712"/>
                  <a:gd name="T34" fmla="*/ 2147483647 w 2357"/>
                  <a:gd name="T35" fmla="*/ 2147483647 h 4712"/>
                  <a:gd name="T36" fmla="*/ 2147483647 w 2357"/>
                  <a:gd name="T37" fmla="*/ 2147483647 h 4712"/>
                  <a:gd name="T38" fmla="*/ 2147483647 w 2357"/>
                  <a:gd name="T39" fmla="*/ 2147483647 h 4712"/>
                  <a:gd name="T40" fmla="*/ 2147483647 w 2357"/>
                  <a:gd name="T41" fmla="*/ 2147483647 h 4712"/>
                  <a:gd name="T42" fmla="*/ 2147483647 w 2357"/>
                  <a:gd name="T43" fmla="*/ 2147483647 h 4712"/>
                  <a:gd name="T44" fmla="*/ 2147483647 w 2357"/>
                  <a:gd name="T45" fmla="*/ 2147483647 h 4712"/>
                  <a:gd name="T46" fmla="*/ 2147483647 w 2357"/>
                  <a:gd name="T47" fmla="*/ 2147483647 h 4712"/>
                  <a:gd name="T48" fmla="*/ 2147483647 w 2357"/>
                  <a:gd name="T49" fmla="*/ 2147483647 h 4712"/>
                  <a:gd name="T50" fmla="*/ 2147483647 w 2357"/>
                  <a:gd name="T51" fmla="*/ 2147483647 h 4712"/>
                  <a:gd name="T52" fmla="*/ 2147483647 w 2357"/>
                  <a:gd name="T53" fmla="*/ 2147483647 h 4712"/>
                  <a:gd name="T54" fmla="*/ 2147483647 w 2357"/>
                  <a:gd name="T55" fmla="*/ 2147483647 h 4712"/>
                  <a:gd name="T56" fmla="*/ 2147483647 w 2357"/>
                  <a:gd name="T57" fmla="*/ 2147483647 h 4712"/>
                  <a:gd name="T58" fmla="*/ 2147483647 w 2357"/>
                  <a:gd name="T59" fmla="*/ 2147483647 h 4712"/>
                  <a:gd name="T60" fmla="*/ 2147483647 w 2357"/>
                  <a:gd name="T61" fmla="*/ 2147483647 h 4712"/>
                  <a:gd name="T62" fmla="*/ 2147483647 w 2357"/>
                  <a:gd name="T63" fmla="*/ 2147483647 h 4712"/>
                  <a:gd name="T64" fmla="*/ 2147483647 w 2357"/>
                  <a:gd name="T65" fmla="*/ 2147483647 h 4712"/>
                  <a:gd name="T66" fmla="*/ 2147483647 w 2357"/>
                  <a:gd name="T67" fmla="*/ 2147483647 h 4712"/>
                  <a:gd name="T68" fmla="*/ 2147483647 w 2357"/>
                  <a:gd name="T69" fmla="*/ 2147483647 h 4712"/>
                  <a:gd name="T70" fmla="*/ 2147483647 w 2357"/>
                  <a:gd name="T71" fmla="*/ 2147483647 h 4712"/>
                  <a:gd name="T72" fmla="*/ 2147483647 w 2357"/>
                  <a:gd name="T73" fmla="*/ 2147483647 h 4712"/>
                  <a:gd name="T74" fmla="*/ 2147483647 w 2357"/>
                  <a:gd name="T75" fmla="*/ 2147483647 h 4712"/>
                  <a:gd name="T76" fmla="*/ 2147483647 w 2357"/>
                  <a:gd name="T77" fmla="*/ 2147483647 h 4712"/>
                  <a:gd name="T78" fmla="*/ 2147483647 w 2357"/>
                  <a:gd name="T79" fmla="*/ 2147483647 h 4712"/>
                  <a:gd name="T80" fmla="*/ 2147483647 w 2357"/>
                  <a:gd name="T81" fmla="*/ 2147483647 h 4712"/>
                  <a:gd name="T82" fmla="*/ 2147483647 w 2357"/>
                  <a:gd name="T83" fmla="*/ 2147483647 h 4712"/>
                  <a:gd name="T84" fmla="*/ 2147483647 w 2357"/>
                  <a:gd name="T85" fmla="*/ 2147483647 h 4712"/>
                  <a:gd name="T86" fmla="*/ 2147483647 w 2357"/>
                  <a:gd name="T87" fmla="*/ 2147483647 h 4712"/>
                  <a:gd name="T88" fmla="*/ 2147483647 w 2357"/>
                  <a:gd name="T89" fmla="*/ 2147483647 h 4712"/>
                  <a:gd name="T90" fmla="*/ 2147483647 w 2357"/>
                  <a:gd name="T91" fmla="*/ 2147483647 h 471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357"/>
                  <a:gd name="T139" fmla="*/ 0 h 4712"/>
                  <a:gd name="T140" fmla="*/ 2357 w 2357"/>
                  <a:gd name="T141" fmla="*/ 4712 h 471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357" h="4712">
                    <a:moveTo>
                      <a:pt x="2357" y="433"/>
                    </a:moveTo>
                    <a:lnTo>
                      <a:pt x="2357" y="433"/>
                    </a:lnTo>
                    <a:lnTo>
                      <a:pt x="2357" y="0"/>
                    </a:lnTo>
                    <a:lnTo>
                      <a:pt x="2235" y="4"/>
                    </a:lnTo>
                    <a:lnTo>
                      <a:pt x="2115" y="13"/>
                    </a:lnTo>
                    <a:lnTo>
                      <a:pt x="1998" y="28"/>
                    </a:lnTo>
                    <a:lnTo>
                      <a:pt x="1883" y="48"/>
                    </a:lnTo>
                    <a:lnTo>
                      <a:pt x="1769" y="75"/>
                    </a:lnTo>
                    <a:lnTo>
                      <a:pt x="1657" y="106"/>
                    </a:lnTo>
                    <a:lnTo>
                      <a:pt x="1548" y="144"/>
                    </a:lnTo>
                    <a:lnTo>
                      <a:pt x="1440" y="186"/>
                    </a:lnTo>
                    <a:lnTo>
                      <a:pt x="1337" y="234"/>
                    </a:lnTo>
                    <a:lnTo>
                      <a:pt x="1235" y="285"/>
                    </a:lnTo>
                    <a:lnTo>
                      <a:pt x="1137" y="342"/>
                    </a:lnTo>
                    <a:lnTo>
                      <a:pt x="1041" y="404"/>
                    </a:lnTo>
                    <a:lnTo>
                      <a:pt x="948" y="470"/>
                    </a:lnTo>
                    <a:lnTo>
                      <a:pt x="860" y="540"/>
                    </a:lnTo>
                    <a:lnTo>
                      <a:pt x="774" y="614"/>
                    </a:lnTo>
                    <a:lnTo>
                      <a:pt x="692" y="692"/>
                    </a:lnTo>
                    <a:lnTo>
                      <a:pt x="614" y="773"/>
                    </a:lnTo>
                    <a:lnTo>
                      <a:pt x="540" y="859"/>
                    </a:lnTo>
                    <a:lnTo>
                      <a:pt x="470" y="949"/>
                    </a:lnTo>
                    <a:lnTo>
                      <a:pt x="404" y="1040"/>
                    </a:lnTo>
                    <a:lnTo>
                      <a:pt x="342" y="1137"/>
                    </a:lnTo>
                    <a:lnTo>
                      <a:pt x="285" y="1235"/>
                    </a:lnTo>
                    <a:lnTo>
                      <a:pt x="233" y="1337"/>
                    </a:lnTo>
                    <a:lnTo>
                      <a:pt x="186" y="1441"/>
                    </a:lnTo>
                    <a:lnTo>
                      <a:pt x="143" y="1548"/>
                    </a:lnTo>
                    <a:lnTo>
                      <a:pt x="107" y="1657"/>
                    </a:lnTo>
                    <a:lnTo>
                      <a:pt x="75" y="1769"/>
                    </a:lnTo>
                    <a:lnTo>
                      <a:pt x="48" y="1883"/>
                    </a:lnTo>
                    <a:lnTo>
                      <a:pt x="27" y="1998"/>
                    </a:lnTo>
                    <a:lnTo>
                      <a:pt x="13" y="2117"/>
                    </a:lnTo>
                    <a:lnTo>
                      <a:pt x="4" y="2236"/>
                    </a:lnTo>
                    <a:lnTo>
                      <a:pt x="0" y="2357"/>
                    </a:lnTo>
                    <a:lnTo>
                      <a:pt x="4" y="2477"/>
                    </a:lnTo>
                    <a:lnTo>
                      <a:pt x="13" y="2597"/>
                    </a:lnTo>
                    <a:lnTo>
                      <a:pt x="27" y="2714"/>
                    </a:lnTo>
                    <a:lnTo>
                      <a:pt x="48" y="2831"/>
                    </a:lnTo>
                    <a:lnTo>
                      <a:pt x="75" y="2944"/>
                    </a:lnTo>
                    <a:lnTo>
                      <a:pt x="107" y="3056"/>
                    </a:lnTo>
                    <a:lnTo>
                      <a:pt x="143" y="3166"/>
                    </a:lnTo>
                    <a:lnTo>
                      <a:pt x="186" y="3272"/>
                    </a:lnTo>
                    <a:lnTo>
                      <a:pt x="233" y="3377"/>
                    </a:lnTo>
                    <a:lnTo>
                      <a:pt x="285" y="3477"/>
                    </a:lnTo>
                    <a:lnTo>
                      <a:pt x="342" y="3577"/>
                    </a:lnTo>
                    <a:lnTo>
                      <a:pt x="404" y="3672"/>
                    </a:lnTo>
                    <a:lnTo>
                      <a:pt x="470" y="3765"/>
                    </a:lnTo>
                    <a:lnTo>
                      <a:pt x="540" y="3854"/>
                    </a:lnTo>
                    <a:lnTo>
                      <a:pt x="614" y="3939"/>
                    </a:lnTo>
                    <a:lnTo>
                      <a:pt x="692" y="4022"/>
                    </a:lnTo>
                    <a:lnTo>
                      <a:pt x="774" y="4099"/>
                    </a:lnTo>
                    <a:lnTo>
                      <a:pt x="860" y="4174"/>
                    </a:lnTo>
                    <a:lnTo>
                      <a:pt x="948" y="4244"/>
                    </a:lnTo>
                    <a:lnTo>
                      <a:pt x="1041" y="4309"/>
                    </a:lnTo>
                    <a:lnTo>
                      <a:pt x="1137" y="4370"/>
                    </a:lnTo>
                    <a:lnTo>
                      <a:pt x="1235" y="4427"/>
                    </a:lnTo>
                    <a:lnTo>
                      <a:pt x="1337" y="4480"/>
                    </a:lnTo>
                    <a:lnTo>
                      <a:pt x="1440" y="4527"/>
                    </a:lnTo>
                    <a:lnTo>
                      <a:pt x="1548" y="4569"/>
                    </a:lnTo>
                    <a:lnTo>
                      <a:pt x="1657" y="4606"/>
                    </a:lnTo>
                    <a:lnTo>
                      <a:pt x="1769" y="4638"/>
                    </a:lnTo>
                    <a:lnTo>
                      <a:pt x="1883" y="4664"/>
                    </a:lnTo>
                    <a:lnTo>
                      <a:pt x="1998" y="4685"/>
                    </a:lnTo>
                    <a:lnTo>
                      <a:pt x="2115" y="4700"/>
                    </a:lnTo>
                    <a:lnTo>
                      <a:pt x="2235" y="4710"/>
                    </a:lnTo>
                    <a:lnTo>
                      <a:pt x="2357" y="4712"/>
                    </a:lnTo>
                    <a:lnTo>
                      <a:pt x="2357" y="4281"/>
                    </a:lnTo>
                    <a:lnTo>
                      <a:pt x="2257" y="4279"/>
                    </a:lnTo>
                    <a:lnTo>
                      <a:pt x="2160" y="4271"/>
                    </a:lnTo>
                    <a:lnTo>
                      <a:pt x="2064" y="4259"/>
                    </a:lnTo>
                    <a:lnTo>
                      <a:pt x="1969" y="4242"/>
                    </a:lnTo>
                    <a:lnTo>
                      <a:pt x="1876" y="4221"/>
                    </a:lnTo>
                    <a:lnTo>
                      <a:pt x="1785" y="4194"/>
                    </a:lnTo>
                    <a:lnTo>
                      <a:pt x="1695" y="4164"/>
                    </a:lnTo>
                    <a:lnTo>
                      <a:pt x="1608" y="4129"/>
                    </a:lnTo>
                    <a:lnTo>
                      <a:pt x="1523" y="4091"/>
                    </a:lnTo>
                    <a:lnTo>
                      <a:pt x="1440" y="4048"/>
                    </a:lnTo>
                    <a:lnTo>
                      <a:pt x="1360" y="4002"/>
                    </a:lnTo>
                    <a:lnTo>
                      <a:pt x="1282" y="3951"/>
                    </a:lnTo>
                    <a:lnTo>
                      <a:pt x="1206" y="3898"/>
                    </a:lnTo>
                    <a:lnTo>
                      <a:pt x="1133" y="3841"/>
                    </a:lnTo>
                    <a:lnTo>
                      <a:pt x="1064" y="3780"/>
                    </a:lnTo>
                    <a:lnTo>
                      <a:pt x="997" y="3717"/>
                    </a:lnTo>
                    <a:lnTo>
                      <a:pt x="933" y="3650"/>
                    </a:lnTo>
                    <a:lnTo>
                      <a:pt x="872" y="3579"/>
                    </a:lnTo>
                    <a:lnTo>
                      <a:pt x="815" y="3507"/>
                    </a:lnTo>
                    <a:lnTo>
                      <a:pt x="761" y="3432"/>
                    </a:lnTo>
                    <a:lnTo>
                      <a:pt x="711" y="3353"/>
                    </a:lnTo>
                    <a:lnTo>
                      <a:pt x="665" y="3273"/>
                    </a:lnTo>
                    <a:lnTo>
                      <a:pt x="623" y="3189"/>
                    </a:lnTo>
                    <a:lnTo>
                      <a:pt x="584" y="3104"/>
                    </a:lnTo>
                    <a:lnTo>
                      <a:pt x="549" y="3017"/>
                    </a:lnTo>
                    <a:lnTo>
                      <a:pt x="519" y="2928"/>
                    </a:lnTo>
                    <a:lnTo>
                      <a:pt x="493" y="2836"/>
                    </a:lnTo>
                    <a:lnTo>
                      <a:pt x="471" y="2743"/>
                    </a:lnTo>
                    <a:lnTo>
                      <a:pt x="454" y="2648"/>
                    </a:lnTo>
                    <a:lnTo>
                      <a:pt x="442" y="2552"/>
                    </a:lnTo>
                    <a:lnTo>
                      <a:pt x="435" y="2455"/>
                    </a:lnTo>
                    <a:lnTo>
                      <a:pt x="432" y="2357"/>
                    </a:lnTo>
                    <a:lnTo>
                      <a:pt x="435" y="2257"/>
                    </a:lnTo>
                    <a:lnTo>
                      <a:pt x="442" y="2160"/>
                    </a:lnTo>
                    <a:lnTo>
                      <a:pt x="454" y="2064"/>
                    </a:lnTo>
                    <a:lnTo>
                      <a:pt x="471" y="1969"/>
                    </a:lnTo>
                    <a:lnTo>
                      <a:pt x="493" y="1876"/>
                    </a:lnTo>
                    <a:lnTo>
                      <a:pt x="519" y="1786"/>
                    </a:lnTo>
                    <a:lnTo>
                      <a:pt x="549" y="1696"/>
                    </a:lnTo>
                    <a:lnTo>
                      <a:pt x="584" y="1609"/>
                    </a:lnTo>
                    <a:lnTo>
                      <a:pt x="623" y="1523"/>
                    </a:lnTo>
                    <a:lnTo>
                      <a:pt x="665" y="1441"/>
                    </a:lnTo>
                    <a:lnTo>
                      <a:pt x="711" y="1360"/>
                    </a:lnTo>
                    <a:lnTo>
                      <a:pt x="761" y="1282"/>
                    </a:lnTo>
                    <a:lnTo>
                      <a:pt x="815" y="1206"/>
                    </a:lnTo>
                    <a:lnTo>
                      <a:pt x="872" y="1133"/>
                    </a:lnTo>
                    <a:lnTo>
                      <a:pt x="933" y="1064"/>
                    </a:lnTo>
                    <a:lnTo>
                      <a:pt x="997" y="997"/>
                    </a:lnTo>
                    <a:lnTo>
                      <a:pt x="1064" y="933"/>
                    </a:lnTo>
                    <a:lnTo>
                      <a:pt x="1133" y="873"/>
                    </a:lnTo>
                    <a:lnTo>
                      <a:pt x="1206" y="815"/>
                    </a:lnTo>
                    <a:lnTo>
                      <a:pt x="1282" y="761"/>
                    </a:lnTo>
                    <a:lnTo>
                      <a:pt x="1360" y="711"/>
                    </a:lnTo>
                    <a:lnTo>
                      <a:pt x="1440" y="665"/>
                    </a:lnTo>
                    <a:lnTo>
                      <a:pt x="1523" y="623"/>
                    </a:lnTo>
                    <a:lnTo>
                      <a:pt x="1608" y="583"/>
                    </a:lnTo>
                    <a:lnTo>
                      <a:pt x="1695" y="549"/>
                    </a:lnTo>
                    <a:lnTo>
                      <a:pt x="1785" y="519"/>
                    </a:lnTo>
                    <a:lnTo>
                      <a:pt x="1876" y="493"/>
                    </a:lnTo>
                    <a:lnTo>
                      <a:pt x="1969" y="472"/>
                    </a:lnTo>
                    <a:lnTo>
                      <a:pt x="2064" y="454"/>
                    </a:lnTo>
                    <a:lnTo>
                      <a:pt x="2160" y="442"/>
                    </a:lnTo>
                    <a:lnTo>
                      <a:pt x="2257" y="435"/>
                    </a:lnTo>
                    <a:lnTo>
                      <a:pt x="2357" y="433"/>
                    </a:lnTo>
                    <a:close/>
                  </a:path>
                </a:pathLst>
              </a:custGeom>
              <a:solidFill>
                <a:schemeClr val="tx2"/>
              </a:solidFill>
              <a:ln w="9525">
                <a:noFill/>
                <a:round/>
              </a:ln>
            </p:spPr>
            <p:txBody>
              <a:bodyPr/>
              <a:lstStyle/>
              <a:p>
                <a:endParaRPr lang="zh-CN" altLang="en-US"/>
              </a:p>
            </p:txBody>
          </p:sp>
          <p:sp>
            <p:nvSpPr>
              <p:cNvPr id="6169" name="Freeform 15"/>
              <p:cNvSpPr/>
              <p:nvPr/>
            </p:nvSpPr>
            <p:spPr bwMode="auto">
              <a:xfrm>
                <a:off x="520700" y="435612"/>
                <a:ext cx="155840" cy="311218"/>
              </a:xfrm>
              <a:custGeom>
                <a:avLst/>
                <a:gdLst>
                  <a:gd name="T0" fmla="*/ 0 w 2355"/>
                  <a:gd name="T1" fmla="*/ 2147483647 h 4712"/>
                  <a:gd name="T2" fmla="*/ 0 w 2355"/>
                  <a:gd name="T3" fmla="*/ 0 h 4712"/>
                  <a:gd name="T4" fmla="*/ 2147483647 w 2355"/>
                  <a:gd name="T5" fmla="*/ 532740929 h 4712"/>
                  <a:gd name="T6" fmla="*/ 2147483647 w 2355"/>
                  <a:gd name="T7" fmla="*/ 2017150969 h 4712"/>
                  <a:gd name="T8" fmla="*/ 2147483647 w 2355"/>
                  <a:gd name="T9" fmla="*/ 2147483647 h 4712"/>
                  <a:gd name="T10" fmla="*/ 2147483647 w 2355"/>
                  <a:gd name="T11" fmla="*/ 2147483647 h 4712"/>
                  <a:gd name="T12" fmla="*/ 2147483647 w 2355"/>
                  <a:gd name="T13" fmla="*/ 2147483647 h 4712"/>
                  <a:gd name="T14" fmla="*/ 2147483647 w 2355"/>
                  <a:gd name="T15" fmla="*/ 2147483647 h 4712"/>
                  <a:gd name="T16" fmla="*/ 2147483647 w 2355"/>
                  <a:gd name="T17" fmla="*/ 2147483647 h 4712"/>
                  <a:gd name="T18" fmla="*/ 2147483647 w 2355"/>
                  <a:gd name="T19" fmla="*/ 2147483647 h 4712"/>
                  <a:gd name="T20" fmla="*/ 2147483647 w 2355"/>
                  <a:gd name="T21" fmla="*/ 2147483647 h 4712"/>
                  <a:gd name="T22" fmla="*/ 2147483647 w 2355"/>
                  <a:gd name="T23" fmla="*/ 2147483647 h 4712"/>
                  <a:gd name="T24" fmla="*/ 2147483647 w 2355"/>
                  <a:gd name="T25" fmla="*/ 2147483647 h 4712"/>
                  <a:gd name="T26" fmla="*/ 2147483647 w 2355"/>
                  <a:gd name="T27" fmla="*/ 2147483647 h 4712"/>
                  <a:gd name="T28" fmla="*/ 2147483647 w 2355"/>
                  <a:gd name="T29" fmla="*/ 2147483647 h 4712"/>
                  <a:gd name="T30" fmla="*/ 2147483647 w 2355"/>
                  <a:gd name="T31" fmla="*/ 2147483647 h 4712"/>
                  <a:gd name="T32" fmla="*/ 2147483647 w 2355"/>
                  <a:gd name="T33" fmla="*/ 2147483647 h 4712"/>
                  <a:gd name="T34" fmla="*/ 2147483647 w 2355"/>
                  <a:gd name="T35" fmla="*/ 2147483647 h 4712"/>
                  <a:gd name="T36" fmla="*/ 2147483647 w 2355"/>
                  <a:gd name="T37" fmla="*/ 2147483647 h 4712"/>
                  <a:gd name="T38" fmla="*/ 2147483647 w 2355"/>
                  <a:gd name="T39" fmla="*/ 2147483647 h 4712"/>
                  <a:gd name="T40" fmla="*/ 2147483647 w 2355"/>
                  <a:gd name="T41" fmla="*/ 2147483647 h 4712"/>
                  <a:gd name="T42" fmla="*/ 2147483647 w 2355"/>
                  <a:gd name="T43" fmla="*/ 2147483647 h 4712"/>
                  <a:gd name="T44" fmla="*/ 2147483647 w 2355"/>
                  <a:gd name="T45" fmla="*/ 2147483647 h 4712"/>
                  <a:gd name="T46" fmla="*/ 0 w 2355"/>
                  <a:gd name="T47" fmla="*/ 2147483647 h 4712"/>
                  <a:gd name="T48" fmla="*/ 0 w 2355"/>
                  <a:gd name="T49" fmla="*/ 2147483647 h 4712"/>
                  <a:gd name="T50" fmla="*/ 2147483647 w 2355"/>
                  <a:gd name="T51" fmla="*/ 2147483647 h 4712"/>
                  <a:gd name="T52" fmla="*/ 2147483647 w 2355"/>
                  <a:gd name="T53" fmla="*/ 2147483647 h 4712"/>
                  <a:gd name="T54" fmla="*/ 2147483647 w 2355"/>
                  <a:gd name="T55" fmla="*/ 2147483647 h 4712"/>
                  <a:gd name="T56" fmla="*/ 2147483647 w 2355"/>
                  <a:gd name="T57" fmla="*/ 2147483647 h 4712"/>
                  <a:gd name="T58" fmla="*/ 2147483647 w 2355"/>
                  <a:gd name="T59" fmla="*/ 2147483647 h 4712"/>
                  <a:gd name="T60" fmla="*/ 2147483647 w 2355"/>
                  <a:gd name="T61" fmla="*/ 2147483647 h 4712"/>
                  <a:gd name="T62" fmla="*/ 2147483647 w 2355"/>
                  <a:gd name="T63" fmla="*/ 2147483647 h 4712"/>
                  <a:gd name="T64" fmla="*/ 2147483647 w 2355"/>
                  <a:gd name="T65" fmla="*/ 2147483647 h 4712"/>
                  <a:gd name="T66" fmla="*/ 2147483647 w 2355"/>
                  <a:gd name="T67" fmla="*/ 2147483647 h 4712"/>
                  <a:gd name="T68" fmla="*/ 2147483647 w 2355"/>
                  <a:gd name="T69" fmla="*/ 2147483647 h 4712"/>
                  <a:gd name="T70" fmla="*/ 2147483647 w 2355"/>
                  <a:gd name="T71" fmla="*/ 2147483647 h 4712"/>
                  <a:gd name="T72" fmla="*/ 2147483647 w 2355"/>
                  <a:gd name="T73" fmla="*/ 2147483647 h 4712"/>
                  <a:gd name="T74" fmla="*/ 2147483647 w 2355"/>
                  <a:gd name="T75" fmla="*/ 2147483647 h 4712"/>
                  <a:gd name="T76" fmla="*/ 2147483647 w 2355"/>
                  <a:gd name="T77" fmla="*/ 2147483647 h 4712"/>
                  <a:gd name="T78" fmla="*/ 2147483647 w 2355"/>
                  <a:gd name="T79" fmla="*/ 2147483647 h 4712"/>
                  <a:gd name="T80" fmla="*/ 2147483647 w 2355"/>
                  <a:gd name="T81" fmla="*/ 2147483647 h 4712"/>
                  <a:gd name="T82" fmla="*/ 2147483647 w 2355"/>
                  <a:gd name="T83" fmla="*/ 2147483647 h 4712"/>
                  <a:gd name="T84" fmla="*/ 2147483647 w 2355"/>
                  <a:gd name="T85" fmla="*/ 2147483647 h 4712"/>
                  <a:gd name="T86" fmla="*/ 2147483647 w 2355"/>
                  <a:gd name="T87" fmla="*/ 2147483647 h 4712"/>
                  <a:gd name="T88" fmla="*/ 2147483647 w 2355"/>
                  <a:gd name="T89" fmla="*/ 2147483647 h 4712"/>
                  <a:gd name="T90" fmla="*/ 1879203305 w 2355"/>
                  <a:gd name="T91" fmla="*/ 2147483647 h 471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355"/>
                  <a:gd name="T139" fmla="*/ 0 h 4712"/>
                  <a:gd name="T140" fmla="*/ 2355 w 2355"/>
                  <a:gd name="T141" fmla="*/ 4712 h 471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355" h="4712">
                    <a:moveTo>
                      <a:pt x="0" y="433"/>
                    </a:moveTo>
                    <a:lnTo>
                      <a:pt x="0" y="433"/>
                    </a:lnTo>
                    <a:lnTo>
                      <a:pt x="0" y="0"/>
                    </a:lnTo>
                    <a:lnTo>
                      <a:pt x="120" y="4"/>
                    </a:lnTo>
                    <a:lnTo>
                      <a:pt x="240" y="13"/>
                    </a:lnTo>
                    <a:lnTo>
                      <a:pt x="357" y="28"/>
                    </a:lnTo>
                    <a:lnTo>
                      <a:pt x="473" y="48"/>
                    </a:lnTo>
                    <a:lnTo>
                      <a:pt x="587" y="75"/>
                    </a:lnTo>
                    <a:lnTo>
                      <a:pt x="698" y="106"/>
                    </a:lnTo>
                    <a:lnTo>
                      <a:pt x="807" y="144"/>
                    </a:lnTo>
                    <a:lnTo>
                      <a:pt x="915" y="186"/>
                    </a:lnTo>
                    <a:lnTo>
                      <a:pt x="1018" y="234"/>
                    </a:lnTo>
                    <a:lnTo>
                      <a:pt x="1120" y="285"/>
                    </a:lnTo>
                    <a:lnTo>
                      <a:pt x="1220" y="342"/>
                    </a:lnTo>
                    <a:lnTo>
                      <a:pt x="1314" y="404"/>
                    </a:lnTo>
                    <a:lnTo>
                      <a:pt x="1407" y="470"/>
                    </a:lnTo>
                    <a:lnTo>
                      <a:pt x="1497" y="540"/>
                    </a:lnTo>
                    <a:lnTo>
                      <a:pt x="1581" y="614"/>
                    </a:lnTo>
                    <a:lnTo>
                      <a:pt x="1663" y="692"/>
                    </a:lnTo>
                    <a:lnTo>
                      <a:pt x="1741" y="773"/>
                    </a:lnTo>
                    <a:lnTo>
                      <a:pt x="1816" y="859"/>
                    </a:lnTo>
                    <a:lnTo>
                      <a:pt x="1885" y="949"/>
                    </a:lnTo>
                    <a:lnTo>
                      <a:pt x="1951" y="1040"/>
                    </a:lnTo>
                    <a:lnTo>
                      <a:pt x="2013" y="1137"/>
                    </a:lnTo>
                    <a:lnTo>
                      <a:pt x="2070" y="1235"/>
                    </a:lnTo>
                    <a:lnTo>
                      <a:pt x="2122" y="1337"/>
                    </a:lnTo>
                    <a:lnTo>
                      <a:pt x="2169" y="1441"/>
                    </a:lnTo>
                    <a:lnTo>
                      <a:pt x="2212" y="1548"/>
                    </a:lnTo>
                    <a:lnTo>
                      <a:pt x="2248" y="1657"/>
                    </a:lnTo>
                    <a:lnTo>
                      <a:pt x="2281" y="1769"/>
                    </a:lnTo>
                    <a:lnTo>
                      <a:pt x="2307" y="1883"/>
                    </a:lnTo>
                    <a:lnTo>
                      <a:pt x="2328" y="1998"/>
                    </a:lnTo>
                    <a:lnTo>
                      <a:pt x="2342" y="2117"/>
                    </a:lnTo>
                    <a:lnTo>
                      <a:pt x="2351" y="2236"/>
                    </a:lnTo>
                    <a:lnTo>
                      <a:pt x="2355" y="2357"/>
                    </a:lnTo>
                    <a:lnTo>
                      <a:pt x="2351" y="2477"/>
                    </a:lnTo>
                    <a:lnTo>
                      <a:pt x="2342" y="2597"/>
                    </a:lnTo>
                    <a:lnTo>
                      <a:pt x="2328" y="2714"/>
                    </a:lnTo>
                    <a:lnTo>
                      <a:pt x="2307" y="2831"/>
                    </a:lnTo>
                    <a:lnTo>
                      <a:pt x="2281" y="2944"/>
                    </a:lnTo>
                    <a:lnTo>
                      <a:pt x="2248" y="3056"/>
                    </a:lnTo>
                    <a:lnTo>
                      <a:pt x="2212" y="3166"/>
                    </a:lnTo>
                    <a:lnTo>
                      <a:pt x="2169" y="3272"/>
                    </a:lnTo>
                    <a:lnTo>
                      <a:pt x="2122" y="3377"/>
                    </a:lnTo>
                    <a:lnTo>
                      <a:pt x="2070" y="3477"/>
                    </a:lnTo>
                    <a:lnTo>
                      <a:pt x="2013" y="3577"/>
                    </a:lnTo>
                    <a:lnTo>
                      <a:pt x="1951" y="3672"/>
                    </a:lnTo>
                    <a:lnTo>
                      <a:pt x="1885" y="3765"/>
                    </a:lnTo>
                    <a:lnTo>
                      <a:pt x="1816" y="3854"/>
                    </a:lnTo>
                    <a:lnTo>
                      <a:pt x="1741" y="3939"/>
                    </a:lnTo>
                    <a:lnTo>
                      <a:pt x="1663" y="4022"/>
                    </a:lnTo>
                    <a:lnTo>
                      <a:pt x="1581" y="4099"/>
                    </a:lnTo>
                    <a:lnTo>
                      <a:pt x="1497" y="4174"/>
                    </a:lnTo>
                    <a:lnTo>
                      <a:pt x="1407" y="4244"/>
                    </a:lnTo>
                    <a:lnTo>
                      <a:pt x="1314" y="4309"/>
                    </a:lnTo>
                    <a:lnTo>
                      <a:pt x="1220" y="4370"/>
                    </a:lnTo>
                    <a:lnTo>
                      <a:pt x="1120" y="4427"/>
                    </a:lnTo>
                    <a:lnTo>
                      <a:pt x="1018" y="4480"/>
                    </a:lnTo>
                    <a:lnTo>
                      <a:pt x="915" y="4527"/>
                    </a:lnTo>
                    <a:lnTo>
                      <a:pt x="807" y="4569"/>
                    </a:lnTo>
                    <a:lnTo>
                      <a:pt x="698" y="4606"/>
                    </a:lnTo>
                    <a:lnTo>
                      <a:pt x="587" y="4638"/>
                    </a:lnTo>
                    <a:lnTo>
                      <a:pt x="473" y="4664"/>
                    </a:lnTo>
                    <a:lnTo>
                      <a:pt x="357" y="4685"/>
                    </a:lnTo>
                    <a:lnTo>
                      <a:pt x="240" y="4700"/>
                    </a:lnTo>
                    <a:lnTo>
                      <a:pt x="120" y="4710"/>
                    </a:lnTo>
                    <a:lnTo>
                      <a:pt x="0" y="4712"/>
                    </a:lnTo>
                    <a:lnTo>
                      <a:pt x="0" y="4281"/>
                    </a:lnTo>
                    <a:lnTo>
                      <a:pt x="98" y="4279"/>
                    </a:lnTo>
                    <a:lnTo>
                      <a:pt x="195" y="4271"/>
                    </a:lnTo>
                    <a:lnTo>
                      <a:pt x="291" y="4259"/>
                    </a:lnTo>
                    <a:lnTo>
                      <a:pt x="386" y="4242"/>
                    </a:lnTo>
                    <a:lnTo>
                      <a:pt x="479" y="4221"/>
                    </a:lnTo>
                    <a:lnTo>
                      <a:pt x="570" y="4194"/>
                    </a:lnTo>
                    <a:lnTo>
                      <a:pt x="660" y="4164"/>
                    </a:lnTo>
                    <a:lnTo>
                      <a:pt x="747" y="4129"/>
                    </a:lnTo>
                    <a:lnTo>
                      <a:pt x="832" y="4091"/>
                    </a:lnTo>
                    <a:lnTo>
                      <a:pt x="915" y="4048"/>
                    </a:lnTo>
                    <a:lnTo>
                      <a:pt x="996" y="4002"/>
                    </a:lnTo>
                    <a:lnTo>
                      <a:pt x="1073" y="3951"/>
                    </a:lnTo>
                    <a:lnTo>
                      <a:pt x="1149" y="3898"/>
                    </a:lnTo>
                    <a:lnTo>
                      <a:pt x="1222" y="3841"/>
                    </a:lnTo>
                    <a:lnTo>
                      <a:pt x="1292" y="3780"/>
                    </a:lnTo>
                    <a:lnTo>
                      <a:pt x="1358" y="3717"/>
                    </a:lnTo>
                    <a:lnTo>
                      <a:pt x="1423" y="3650"/>
                    </a:lnTo>
                    <a:lnTo>
                      <a:pt x="1483" y="3579"/>
                    </a:lnTo>
                    <a:lnTo>
                      <a:pt x="1540" y="3507"/>
                    </a:lnTo>
                    <a:lnTo>
                      <a:pt x="1594" y="3432"/>
                    </a:lnTo>
                    <a:lnTo>
                      <a:pt x="1644" y="3353"/>
                    </a:lnTo>
                    <a:lnTo>
                      <a:pt x="1690" y="3273"/>
                    </a:lnTo>
                    <a:lnTo>
                      <a:pt x="1733" y="3189"/>
                    </a:lnTo>
                    <a:lnTo>
                      <a:pt x="1771" y="3104"/>
                    </a:lnTo>
                    <a:lnTo>
                      <a:pt x="1806" y="3017"/>
                    </a:lnTo>
                    <a:lnTo>
                      <a:pt x="1836" y="2928"/>
                    </a:lnTo>
                    <a:lnTo>
                      <a:pt x="1862" y="2836"/>
                    </a:lnTo>
                    <a:lnTo>
                      <a:pt x="1884" y="2743"/>
                    </a:lnTo>
                    <a:lnTo>
                      <a:pt x="1901" y="2648"/>
                    </a:lnTo>
                    <a:lnTo>
                      <a:pt x="1913" y="2552"/>
                    </a:lnTo>
                    <a:lnTo>
                      <a:pt x="1921" y="2455"/>
                    </a:lnTo>
                    <a:lnTo>
                      <a:pt x="1923" y="2357"/>
                    </a:lnTo>
                    <a:lnTo>
                      <a:pt x="1921" y="2257"/>
                    </a:lnTo>
                    <a:lnTo>
                      <a:pt x="1913" y="2160"/>
                    </a:lnTo>
                    <a:lnTo>
                      <a:pt x="1901" y="2064"/>
                    </a:lnTo>
                    <a:lnTo>
                      <a:pt x="1884" y="1969"/>
                    </a:lnTo>
                    <a:lnTo>
                      <a:pt x="1862" y="1876"/>
                    </a:lnTo>
                    <a:lnTo>
                      <a:pt x="1836" y="1786"/>
                    </a:lnTo>
                    <a:lnTo>
                      <a:pt x="1806" y="1696"/>
                    </a:lnTo>
                    <a:lnTo>
                      <a:pt x="1771" y="1609"/>
                    </a:lnTo>
                    <a:lnTo>
                      <a:pt x="1733" y="1523"/>
                    </a:lnTo>
                    <a:lnTo>
                      <a:pt x="1690" y="1441"/>
                    </a:lnTo>
                    <a:lnTo>
                      <a:pt x="1644" y="1360"/>
                    </a:lnTo>
                    <a:lnTo>
                      <a:pt x="1594" y="1282"/>
                    </a:lnTo>
                    <a:lnTo>
                      <a:pt x="1540" y="1206"/>
                    </a:lnTo>
                    <a:lnTo>
                      <a:pt x="1483" y="1133"/>
                    </a:lnTo>
                    <a:lnTo>
                      <a:pt x="1423" y="1064"/>
                    </a:lnTo>
                    <a:lnTo>
                      <a:pt x="1358" y="997"/>
                    </a:lnTo>
                    <a:lnTo>
                      <a:pt x="1292" y="933"/>
                    </a:lnTo>
                    <a:lnTo>
                      <a:pt x="1222" y="873"/>
                    </a:lnTo>
                    <a:lnTo>
                      <a:pt x="1149" y="815"/>
                    </a:lnTo>
                    <a:lnTo>
                      <a:pt x="1073" y="761"/>
                    </a:lnTo>
                    <a:lnTo>
                      <a:pt x="996" y="711"/>
                    </a:lnTo>
                    <a:lnTo>
                      <a:pt x="915" y="665"/>
                    </a:lnTo>
                    <a:lnTo>
                      <a:pt x="832" y="623"/>
                    </a:lnTo>
                    <a:lnTo>
                      <a:pt x="747" y="583"/>
                    </a:lnTo>
                    <a:lnTo>
                      <a:pt x="660" y="549"/>
                    </a:lnTo>
                    <a:lnTo>
                      <a:pt x="570" y="519"/>
                    </a:lnTo>
                    <a:lnTo>
                      <a:pt x="479" y="493"/>
                    </a:lnTo>
                    <a:lnTo>
                      <a:pt x="386" y="472"/>
                    </a:lnTo>
                    <a:lnTo>
                      <a:pt x="291" y="454"/>
                    </a:lnTo>
                    <a:lnTo>
                      <a:pt x="195" y="442"/>
                    </a:lnTo>
                    <a:lnTo>
                      <a:pt x="98" y="435"/>
                    </a:lnTo>
                    <a:lnTo>
                      <a:pt x="0" y="433"/>
                    </a:lnTo>
                    <a:close/>
                  </a:path>
                </a:pathLst>
              </a:custGeom>
              <a:solidFill>
                <a:schemeClr val="tx2"/>
              </a:solidFill>
              <a:ln w="9525">
                <a:noFill/>
                <a:round/>
              </a:ln>
            </p:spPr>
            <p:txBody>
              <a:bodyPr/>
              <a:lstStyle/>
              <a:p>
                <a:endParaRPr lang="zh-CN" altLang="en-US"/>
              </a:p>
            </p:txBody>
          </p:sp>
        </p:grpSp>
      </p:grpSp>
      <p:sp>
        <p:nvSpPr>
          <p:cNvPr id="82" name="TextBox 35"/>
          <p:cNvSpPr txBox="1">
            <a:spLocks noChangeArrowheads="1"/>
          </p:cNvSpPr>
          <p:nvPr/>
        </p:nvSpPr>
        <p:spPr bwMode="auto">
          <a:xfrm>
            <a:off x="395288" y="2193925"/>
            <a:ext cx="3168650" cy="369332"/>
          </a:xfrm>
          <a:prstGeom prst="rect">
            <a:avLst/>
          </a:prstGeom>
          <a:noFill/>
          <a:ln w="9525">
            <a:noFill/>
            <a:miter lim="800000"/>
          </a:ln>
        </p:spPr>
        <p:txBody>
          <a:bodyPr>
            <a:spAutoFit/>
          </a:bodyPr>
          <a:lstStyle/>
          <a:p>
            <a:pPr>
              <a:buFont typeface="Arial" panose="020B0604020202020204" pitchFamily="34" charset="0"/>
              <a:buNone/>
            </a:pPr>
            <a:r>
              <a:rPr lang="zh-CN" altLang="en-US" dirty="0">
                <a:solidFill>
                  <a:schemeClr val="bg1"/>
                </a:solidFill>
                <a:latin typeface="微软雅黑" panose="020B0503020204020204" pitchFamily="34" charset="-122"/>
                <a:ea typeface="微软雅黑" panose="020B0503020204020204" pitchFamily="34" charset="-122"/>
              </a:rPr>
              <a:t>在这里填写工作简介标题</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83" name="TextBox 36"/>
          <p:cNvSpPr txBox="1">
            <a:spLocks noChangeArrowheads="1"/>
          </p:cNvSpPr>
          <p:nvPr/>
        </p:nvSpPr>
        <p:spPr bwMode="auto">
          <a:xfrm>
            <a:off x="5651500" y="2193925"/>
            <a:ext cx="3168650" cy="369332"/>
          </a:xfrm>
          <a:prstGeom prst="rect">
            <a:avLst/>
          </a:prstGeom>
          <a:noFill/>
          <a:ln w="9525">
            <a:noFill/>
            <a:miter lim="800000"/>
          </a:ln>
        </p:spPr>
        <p:txBody>
          <a:bodyPr>
            <a:spAutoFit/>
          </a:bodyPr>
          <a:lstStyle/>
          <a:p>
            <a:pPr>
              <a:buFont typeface="Arial" panose="020B0604020202020204" pitchFamily="34" charset="0"/>
              <a:buNone/>
            </a:pPr>
            <a:r>
              <a:rPr lang="zh-CN" altLang="en-US">
                <a:solidFill>
                  <a:schemeClr val="bg1"/>
                </a:solidFill>
                <a:latin typeface="微软雅黑" panose="020B0503020204020204" pitchFamily="34" charset="-122"/>
                <a:ea typeface="微软雅黑" panose="020B0503020204020204" pitchFamily="34" charset="-122"/>
              </a:rPr>
              <a:t>在这里填写工作简介标题</a:t>
            </a: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84" name="矩形 1"/>
          <p:cNvSpPr>
            <a:spLocks noChangeArrowheads="1"/>
          </p:cNvSpPr>
          <p:nvPr/>
        </p:nvSpPr>
        <p:spPr bwMode="auto">
          <a:xfrm>
            <a:off x="611189" y="1165225"/>
            <a:ext cx="2452687" cy="912237"/>
          </a:xfrm>
          <a:prstGeom prst="rect">
            <a:avLst/>
          </a:prstGeom>
          <a:noFill/>
          <a:ln>
            <a:noFill/>
          </a:ln>
        </p:spPr>
        <p:txBody>
          <a:bodyPr>
            <a:spAutoFit/>
          </a:bodyPr>
          <a:lstStyle/>
          <a:p>
            <a:pPr defTabSz="685800" fontAlgn="auto">
              <a:lnSpc>
                <a:spcPct val="120000"/>
              </a:lnSpc>
              <a:spcBef>
                <a:spcPts val="0"/>
              </a:spcBef>
              <a:spcAft>
                <a:spcPts val="0"/>
              </a:spcAft>
              <a:buFont typeface="Arial" panose="020B0604020202020204" pitchFamily="34" charset="0"/>
              <a:buNone/>
              <a:defRPr/>
            </a:pPr>
            <a:r>
              <a:rPr lang="zh-CN" altLang="en-US" sz="9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在此录入上述图表的综合描述说明，在此录入上述图表的综合描述说明。在此录入上述图表的综合描述说明，在此录入上述图表的综合描述说明。</a:t>
            </a:r>
            <a:endParaRPr lang="zh-CN" altLang="en-US" sz="9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defTabSz="685800" fontAlgn="auto">
              <a:lnSpc>
                <a:spcPct val="120000"/>
              </a:lnSpc>
              <a:spcBef>
                <a:spcPts val="0"/>
              </a:spcBef>
              <a:spcAft>
                <a:spcPts val="0"/>
              </a:spcAft>
              <a:buFont typeface="Arial" panose="020B0604020202020204" pitchFamily="34" charset="0"/>
              <a:buNone/>
              <a:defRPr/>
            </a:pPr>
            <a:endParaRPr lang="zh-CN" altLang="en-US" sz="900" dirty="0">
              <a:solidFill>
                <a:schemeClr val="bg1"/>
              </a:solidFill>
              <a:sym typeface="微软雅黑" panose="020B0503020204020204" pitchFamily="34" charset="-122"/>
            </a:endParaRPr>
          </a:p>
        </p:txBody>
      </p:sp>
      <p:sp>
        <p:nvSpPr>
          <p:cNvPr id="85" name="矩形 38"/>
          <p:cNvSpPr>
            <a:spLocks noChangeArrowheads="1"/>
          </p:cNvSpPr>
          <p:nvPr/>
        </p:nvSpPr>
        <p:spPr bwMode="auto">
          <a:xfrm>
            <a:off x="630238" y="2857500"/>
            <a:ext cx="2357437" cy="1403350"/>
          </a:xfrm>
          <a:prstGeom prst="rect">
            <a:avLst/>
          </a:prstGeom>
          <a:blipFill dpi="0" rotWithShape="1">
            <a:blip r:embed="rId2" cstate="print">
              <a:alphaModFix amt="45000"/>
            </a:blip>
            <a:srcRect/>
            <a:stretch>
              <a:fillRect/>
            </a:stretch>
          </a:blipFill>
          <a:ln w="25400">
            <a:noFill/>
            <a:miter lim="800000"/>
          </a:ln>
        </p:spPr>
        <p:txBody>
          <a:bodyPr anchor="ctr"/>
          <a:lstStyle/>
          <a:p>
            <a:pPr algn="ctr">
              <a:buFont typeface="Arial" panose="020B0604020202020204" pitchFamily="34" charset="0"/>
              <a:buNone/>
            </a:pPr>
            <a:endParaRPr lang="zh-CN" altLang="en-US">
              <a:solidFill>
                <a:srgbClr val="FFFFFF"/>
              </a:solidFill>
              <a:latin typeface="Calibri" panose="020F0502020204030204" pitchFamily="34" charset="0"/>
            </a:endParaRPr>
          </a:p>
        </p:txBody>
      </p:sp>
      <p:sp>
        <p:nvSpPr>
          <p:cNvPr id="86" name="矩形 1"/>
          <p:cNvSpPr>
            <a:spLocks noChangeArrowheads="1"/>
          </p:cNvSpPr>
          <p:nvPr/>
        </p:nvSpPr>
        <p:spPr bwMode="auto">
          <a:xfrm>
            <a:off x="5921376" y="1203325"/>
            <a:ext cx="2454275" cy="912237"/>
          </a:xfrm>
          <a:prstGeom prst="rect">
            <a:avLst/>
          </a:prstGeom>
          <a:noFill/>
          <a:ln>
            <a:noFill/>
          </a:ln>
        </p:spPr>
        <p:txBody>
          <a:bodyPr>
            <a:spAutoFit/>
          </a:bodyPr>
          <a:lstStyle/>
          <a:p>
            <a:pPr defTabSz="685800" fontAlgn="auto">
              <a:lnSpc>
                <a:spcPct val="120000"/>
              </a:lnSpc>
              <a:spcBef>
                <a:spcPts val="0"/>
              </a:spcBef>
              <a:spcAft>
                <a:spcPts val="0"/>
              </a:spcAft>
              <a:buFont typeface="Arial" panose="020B0604020202020204" pitchFamily="34" charset="0"/>
              <a:buNone/>
              <a:defRPr/>
            </a:pPr>
            <a:r>
              <a:rPr lang="zh-CN" altLang="en-US" sz="9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在此录入上述图表的综合描述说明，在此录入上述图表的综合描述说明。在此录入上述图表的综合描述说明，在此录入上述图表的综合描述说明。</a:t>
            </a:r>
            <a:endParaRPr lang="zh-CN" altLang="en-US" sz="9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defTabSz="685800" fontAlgn="auto">
              <a:lnSpc>
                <a:spcPct val="120000"/>
              </a:lnSpc>
              <a:spcBef>
                <a:spcPts val="0"/>
              </a:spcBef>
              <a:spcAft>
                <a:spcPts val="0"/>
              </a:spcAft>
              <a:buFont typeface="Arial" panose="020B0604020202020204" pitchFamily="34" charset="0"/>
              <a:buNone/>
              <a:defRPr/>
            </a:pPr>
            <a:endParaRPr lang="zh-CN" altLang="en-US" sz="900" dirty="0">
              <a:solidFill>
                <a:schemeClr val="bg1"/>
              </a:solidFill>
              <a:sym typeface="微软雅黑" panose="020B0503020204020204" pitchFamily="34" charset="-122"/>
            </a:endParaRPr>
          </a:p>
        </p:txBody>
      </p:sp>
      <p:sp>
        <p:nvSpPr>
          <p:cNvPr id="87" name="矩形 40"/>
          <p:cNvSpPr>
            <a:spLocks noChangeArrowheads="1"/>
          </p:cNvSpPr>
          <p:nvPr/>
        </p:nvSpPr>
        <p:spPr bwMode="auto">
          <a:xfrm>
            <a:off x="5940426" y="2857500"/>
            <a:ext cx="2357438" cy="1403350"/>
          </a:xfrm>
          <a:prstGeom prst="rect">
            <a:avLst/>
          </a:prstGeom>
          <a:blipFill dpi="0" rotWithShape="1">
            <a:blip r:embed="rId3" cstate="print">
              <a:alphaModFix amt="45000"/>
            </a:blip>
            <a:srcRect/>
            <a:stretch>
              <a:fillRect/>
            </a:stretch>
          </a:blipFill>
          <a:ln w="25400">
            <a:noFill/>
            <a:miter lim="800000"/>
          </a:ln>
        </p:spPr>
        <p:txBody>
          <a:bodyPr anchor="ctr"/>
          <a:lstStyle/>
          <a:p>
            <a:pPr algn="ctr">
              <a:buFont typeface="Arial" panose="020B0604020202020204" pitchFamily="34" charset="0"/>
              <a:buNone/>
            </a:pPr>
            <a:endParaRPr lang="zh-CN" altLang="en-US">
              <a:solidFill>
                <a:srgbClr val="FFFFFF"/>
              </a:solidFill>
              <a:latin typeface="Calibri" panose="020F0502020204030204" pitchFamily="34" charset="0"/>
            </a:endParaRPr>
          </a:p>
        </p:txBody>
      </p:sp>
    </p:spTree>
  </p:cSld>
  <p:clrMapOvr>
    <a:masterClrMapping/>
  </p:clrMapOvr>
  <p:transition advClick="0" advTm="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00" fill="hold"/>
                                        <p:tgtEl>
                                          <p:spTgt spid="2"/>
                                        </p:tgtEl>
                                        <p:attrNameLst>
                                          <p:attrName>ppt_x</p:attrName>
                                        </p:attrNameLst>
                                      </p:cBhvr>
                                      <p:tavLst>
                                        <p:tav tm="0">
                                          <p:val>
                                            <p:strVal val="#ppt_x"/>
                                          </p:val>
                                        </p:tav>
                                        <p:tav tm="100000">
                                          <p:val>
                                            <p:strVal val="#ppt_x"/>
                                          </p:val>
                                        </p:tav>
                                      </p:tavLst>
                                    </p:anim>
                                    <p:anim calcmode="lin" valueType="num">
                                      <p:cBhvr additive="base">
                                        <p:cTn id="12" dur="7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2" presetClass="entr" presetSubtype="4" fill="hold" grpId="0" nodeType="afterEffect">
                                  <p:stCondLst>
                                    <p:cond delay="0"/>
                                  </p:stCondLst>
                                  <p:childTnLst>
                                    <p:set>
                                      <p:cBhvr>
                                        <p:cTn id="15" dur="1" fill="hold">
                                          <p:stCondLst>
                                            <p:cond delay="0"/>
                                          </p:stCondLst>
                                        </p:cTn>
                                        <p:tgtEl>
                                          <p:spTgt spid="82"/>
                                        </p:tgtEl>
                                        <p:attrNameLst>
                                          <p:attrName>style.visibility</p:attrName>
                                        </p:attrNameLst>
                                      </p:cBhvr>
                                      <p:to>
                                        <p:strVal val="visible"/>
                                      </p:to>
                                    </p:set>
                                    <p:anim calcmode="lin" valueType="num">
                                      <p:cBhvr additive="base">
                                        <p:cTn id="16" dur="300"/>
                                        <p:tgtEl>
                                          <p:spTgt spid="82"/>
                                        </p:tgtEl>
                                        <p:attrNameLst>
                                          <p:attrName>ppt_y</p:attrName>
                                        </p:attrNameLst>
                                      </p:cBhvr>
                                      <p:tavLst>
                                        <p:tav tm="0">
                                          <p:val>
                                            <p:strVal val="#ppt_y+#ppt_h*1.125000"/>
                                          </p:val>
                                        </p:tav>
                                        <p:tav tm="100000">
                                          <p:val>
                                            <p:strVal val="#ppt_y"/>
                                          </p:val>
                                        </p:tav>
                                      </p:tavLst>
                                    </p:anim>
                                    <p:animEffect transition="in" filter="wipe(up)">
                                      <p:cBhvr>
                                        <p:cTn id="17" dur="300"/>
                                        <p:tgtEl>
                                          <p:spTgt spid="82"/>
                                        </p:tgtEl>
                                      </p:cBhvr>
                                    </p:animEffect>
                                  </p:childTnLst>
                                </p:cTn>
                              </p:par>
                            </p:childTnLst>
                          </p:cTn>
                        </p:par>
                        <p:par>
                          <p:cTn id="18" fill="hold">
                            <p:stCondLst>
                              <p:cond delay="2000"/>
                            </p:stCondLst>
                            <p:childTnLst>
                              <p:par>
                                <p:cTn id="19" presetID="12" presetClass="entr" presetSubtype="4" fill="hold" grpId="0" nodeType="afterEffect">
                                  <p:stCondLst>
                                    <p:cond delay="0"/>
                                  </p:stCondLst>
                                  <p:childTnLst>
                                    <p:set>
                                      <p:cBhvr>
                                        <p:cTn id="20" dur="1" fill="hold">
                                          <p:stCondLst>
                                            <p:cond delay="0"/>
                                          </p:stCondLst>
                                        </p:cTn>
                                        <p:tgtEl>
                                          <p:spTgt spid="83"/>
                                        </p:tgtEl>
                                        <p:attrNameLst>
                                          <p:attrName>style.visibility</p:attrName>
                                        </p:attrNameLst>
                                      </p:cBhvr>
                                      <p:to>
                                        <p:strVal val="visible"/>
                                      </p:to>
                                    </p:set>
                                    <p:anim calcmode="lin" valueType="num">
                                      <p:cBhvr additive="base">
                                        <p:cTn id="21" dur="300"/>
                                        <p:tgtEl>
                                          <p:spTgt spid="83"/>
                                        </p:tgtEl>
                                        <p:attrNameLst>
                                          <p:attrName>ppt_y</p:attrName>
                                        </p:attrNameLst>
                                      </p:cBhvr>
                                      <p:tavLst>
                                        <p:tav tm="0">
                                          <p:val>
                                            <p:strVal val="#ppt_y+#ppt_h*1.125000"/>
                                          </p:val>
                                        </p:tav>
                                        <p:tav tm="100000">
                                          <p:val>
                                            <p:strVal val="#ppt_y"/>
                                          </p:val>
                                        </p:tav>
                                      </p:tavLst>
                                    </p:anim>
                                    <p:animEffect transition="in" filter="wipe(up)">
                                      <p:cBhvr>
                                        <p:cTn id="22" dur="300"/>
                                        <p:tgtEl>
                                          <p:spTgt spid="83"/>
                                        </p:tgtEl>
                                      </p:cBhvr>
                                    </p:animEffect>
                                  </p:childTnLst>
                                </p:cTn>
                              </p:par>
                            </p:childTnLst>
                          </p:cTn>
                        </p:par>
                        <p:par>
                          <p:cTn id="23" fill="hold">
                            <p:stCondLst>
                              <p:cond delay="2500"/>
                            </p:stCondLst>
                            <p:childTnLst>
                              <p:par>
                                <p:cTn id="24" presetID="2" presetClass="entr" presetSubtype="1" fill="hold" grpId="0" nodeType="afterEffect">
                                  <p:stCondLst>
                                    <p:cond delay="0"/>
                                  </p:stCondLst>
                                  <p:childTnLst>
                                    <p:set>
                                      <p:cBhvr>
                                        <p:cTn id="25" dur="1" fill="hold">
                                          <p:stCondLst>
                                            <p:cond delay="0"/>
                                          </p:stCondLst>
                                        </p:cTn>
                                        <p:tgtEl>
                                          <p:spTgt spid="84"/>
                                        </p:tgtEl>
                                        <p:attrNameLst>
                                          <p:attrName>style.visibility</p:attrName>
                                        </p:attrNameLst>
                                      </p:cBhvr>
                                      <p:to>
                                        <p:strVal val="visible"/>
                                      </p:to>
                                    </p:set>
                                    <p:anim calcmode="lin" valueType="num">
                                      <p:cBhvr additive="base">
                                        <p:cTn id="26" dur="300" fill="hold"/>
                                        <p:tgtEl>
                                          <p:spTgt spid="84"/>
                                        </p:tgtEl>
                                        <p:attrNameLst>
                                          <p:attrName>ppt_x</p:attrName>
                                        </p:attrNameLst>
                                      </p:cBhvr>
                                      <p:tavLst>
                                        <p:tav tm="0">
                                          <p:val>
                                            <p:strVal val="#ppt_x"/>
                                          </p:val>
                                        </p:tav>
                                        <p:tav tm="100000">
                                          <p:val>
                                            <p:strVal val="#ppt_x"/>
                                          </p:val>
                                        </p:tav>
                                      </p:tavLst>
                                    </p:anim>
                                    <p:anim calcmode="lin" valueType="num">
                                      <p:cBhvr additive="base">
                                        <p:cTn id="27" dur="300" fill="hold"/>
                                        <p:tgtEl>
                                          <p:spTgt spid="84"/>
                                        </p:tgtEl>
                                        <p:attrNameLst>
                                          <p:attrName>ppt_y</p:attrName>
                                        </p:attrNameLst>
                                      </p:cBhvr>
                                      <p:tavLst>
                                        <p:tav tm="0">
                                          <p:val>
                                            <p:strVal val="0-#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85"/>
                                        </p:tgtEl>
                                        <p:attrNameLst>
                                          <p:attrName>style.visibility</p:attrName>
                                        </p:attrNameLst>
                                      </p:cBhvr>
                                      <p:to>
                                        <p:strVal val="visible"/>
                                      </p:to>
                                    </p:set>
                                    <p:anim calcmode="lin" valueType="num">
                                      <p:cBhvr additive="base">
                                        <p:cTn id="31" dur="300" fill="hold"/>
                                        <p:tgtEl>
                                          <p:spTgt spid="85"/>
                                        </p:tgtEl>
                                        <p:attrNameLst>
                                          <p:attrName>ppt_x</p:attrName>
                                        </p:attrNameLst>
                                      </p:cBhvr>
                                      <p:tavLst>
                                        <p:tav tm="0">
                                          <p:val>
                                            <p:strVal val="#ppt_x"/>
                                          </p:val>
                                        </p:tav>
                                        <p:tav tm="100000">
                                          <p:val>
                                            <p:strVal val="#ppt_x"/>
                                          </p:val>
                                        </p:tav>
                                      </p:tavLst>
                                    </p:anim>
                                    <p:anim calcmode="lin" valueType="num">
                                      <p:cBhvr additive="base">
                                        <p:cTn id="32" dur="300" fill="hold"/>
                                        <p:tgtEl>
                                          <p:spTgt spid="85"/>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additive="base">
                                        <p:cTn id="36" dur="300" fill="hold"/>
                                        <p:tgtEl>
                                          <p:spTgt spid="86"/>
                                        </p:tgtEl>
                                        <p:attrNameLst>
                                          <p:attrName>ppt_x</p:attrName>
                                        </p:attrNameLst>
                                      </p:cBhvr>
                                      <p:tavLst>
                                        <p:tav tm="0">
                                          <p:val>
                                            <p:strVal val="#ppt_x"/>
                                          </p:val>
                                        </p:tav>
                                        <p:tav tm="100000">
                                          <p:val>
                                            <p:strVal val="#ppt_x"/>
                                          </p:val>
                                        </p:tav>
                                      </p:tavLst>
                                    </p:anim>
                                    <p:anim calcmode="lin" valueType="num">
                                      <p:cBhvr additive="base">
                                        <p:cTn id="37" dur="300" fill="hold"/>
                                        <p:tgtEl>
                                          <p:spTgt spid="86"/>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87"/>
                                        </p:tgtEl>
                                        <p:attrNameLst>
                                          <p:attrName>style.visibility</p:attrName>
                                        </p:attrNameLst>
                                      </p:cBhvr>
                                      <p:to>
                                        <p:strVal val="visible"/>
                                      </p:to>
                                    </p:set>
                                    <p:anim calcmode="lin" valueType="num">
                                      <p:cBhvr additive="base">
                                        <p:cTn id="41" dur="300" fill="hold"/>
                                        <p:tgtEl>
                                          <p:spTgt spid="87"/>
                                        </p:tgtEl>
                                        <p:attrNameLst>
                                          <p:attrName>ppt_x</p:attrName>
                                        </p:attrNameLst>
                                      </p:cBhvr>
                                      <p:tavLst>
                                        <p:tav tm="0">
                                          <p:val>
                                            <p:strVal val="#ppt_x"/>
                                          </p:val>
                                        </p:tav>
                                        <p:tav tm="100000">
                                          <p:val>
                                            <p:strVal val="#ppt_x"/>
                                          </p:val>
                                        </p:tav>
                                      </p:tavLst>
                                    </p:anim>
                                    <p:anim calcmode="lin" valueType="num">
                                      <p:cBhvr additive="base">
                                        <p:cTn id="42" dur="300" fill="hold"/>
                                        <p:tgtEl>
                                          <p:spTgt spid="8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autoUpdateAnimBg="0"/>
      <p:bldP spid="82" grpId="0" autoUpdateAnimBg="0"/>
      <p:bldP spid="83" grpId="0" autoUpdateAnimBg="0"/>
      <p:bldP spid="84" grpId="0" autoUpdateAnimBg="0"/>
      <p:bldP spid="85" grpId="0" animBg="1" autoUpdateAnimBg="0"/>
      <p:bldP spid="86" grpId="0" autoUpdateAnimBg="0"/>
      <p:bldP spid="87" grpId="0" animBg="1"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p:cNvSpPr>
            <a:spLocks noGrp="1"/>
          </p:cNvSpPr>
          <p:nvPr>
            <p:ph type="body" sz="quarter" idx="4294967295"/>
          </p:nvPr>
        </p:nvSpPr>
        <p:spPr>
          <a:xfrm>
            <a:off x="1309142" y="1951038"/>
            <a:ext cx="1390650" cy="996950"/>
          </a:xfrm>
          <a:prstGeom prst="rect">
            <a:avLst/>
          </a:prstGeom>
        </p:spPr>
        <p:txBody>
          <a:bodyPr vert="horz" lIns="0" tIns="0" rIns="0" bIns="0" rtlCol="0">
            <a:spAutoFit/>
          </a:bodyPr>
          <a:lstStyle/>
          <a:p>
            <a:pPr marL="0" indent="0" algn="just">
              <a:lnSpc>
                <a:spcPct val="120000"/>
              </a:lnSpc>
              <a:buNone/>
            </a:pPr>
            <a:r>
              <a:rPr lang="zh-CN" altLang="en-US" sz="900" dirty="0">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rPr>
              <a:t>请替换文字内容，点击添加相关标题文字，修改文字内容，也可以直接复制你的内容到此。，点击添加相关标题文字，修改文字内容，也可以直接复制你的内容到此</a:t>
            </a:r>
            <a:r>
              <a:rPr lang="zh-CN" altLang="en-US" sz="600" dirty="0">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rPr>
              <a:t>。</a:t>
            </a:r>
            <a:endParaRPr lang="en-US" altLang="zh-CN" sz="600" dirty="0">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18" name="Text Placeholder 17"/>
          <p:cNvSpPr>
            <a:spLocks noGrp="1"/>
          </p:cNvSpPr>
          <p:nvPr>
            <p:ph type="body" sz="quarter" idx="4294967295"/>
          </p:nvPr>
        </p:nvSpPr>
        <p:spPr>
          <a:xfrm>
            <a:off x="1309142" y="3382963"/>
            <a:ext cx="1390650" cy="996950"/>
          </a:xfrm>
          <a:prstGeom prst="rect">
            <a:avLst/>
          </a:prstGeom>
        </p:spPr>
        <p:txBody>
          <a:bodyPr vert="horz" lIns="0" tIns="0" rIns="0" bIns="0" rtlCol="0">
            <a:spAutoFit/>
          </a:bodyPr>
          <a:lstStyle/>
          <a:p>
            <a:pPr marL="0" indent="0" algn="just">
              <a:lnSpc>
                <a:spcPct val="120000"/>
              </a:lnSpc>
              <a:buNone/>
            </a:pPr>
            <a:r>
              <a:rPr lang="zh-CN" altLang="en-US" sz="900" dirty="0">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rPr>
              <a:t>请替换文字内容，点击添加相关标题文字，修改文字内容，也可以直接复制你的内容到此。，点击添加相关标题文字，修改文字内容，也可以直接复制你的内容到此。</a:t>
            </a:r>
            <a:endParaRPr lang="en-US" altLang="zh-CN" sz="900" dirty="0">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13" name="Text Placeholder 12"/>
          <p:cNvSpPr>
            <a:spLocks noGrp="1"/>
          </p:cNvSpPr>
          <p:nvPr>
            <p:ph type="body" sz="quarter" idx="4294967295"/>
          </p:nvPr>
        </p:nvSpPr>
        <p:spPr>
          <a:xfrm>
            <a:off x="6847408" y="2862263"/>
            <a:ext cx="1397000" cy="996950"/>
          </a:xfrm>
          <a:prstGeom prst="rect">
            <a:avLst/>
          </a:prstGeom>
        </p:spPr>
        <p:txBody>
          <a:bodyPr vert="horz" lIns="0" tIns="0" rIns="0" bIns="0" rtlCol="0">
            <a:spAutoFit/>
          </a:bodyPr>
          <a:lstStyle/>
          <a:p>
            <a:pPr marL="0" indent="0" algn="just">
              <a:lnSpc>
                <a:spcPct val="120000"/>
              </a:lnSpc>
              <a:buNone/>
            </a:pPr>
            <a:r>
              <a:rPr lang="zh-CN" altLang="en-US" sz="900" dirty="0">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rPr>
              <a:t>请替换文字内容，点击添加相关标题文字，修改文字内容，也可以直接复制你的内容到此。，点击添加相关标题文字，修改文字内容，也可以直接复制你的内容到此。</a:t>
            </a:r>
            <a:endParaRPr lang="en-US" altLang="zh-CN" sz="900" dirty="0">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grpSp>
        <p:nvGrpSpPr>
          <p:cNvPr id="2" name="Group 9"/>
          <p:cNvGrpSpPr/>
          <p:nvPr/>
        </p:nvGrpSpPr>
        <p:grpSpPr>
          <a:xfrm>
            <a:off x="3443661" y="1670259"/>
            <a:ext cx="2661790" cy="2634962"/>
            <a:chOff x="9988635" y="4910465"/>
            <a:chExt cx="5069416" cy="5016501"/>
          </a:xfrm>
        </p:grpSpPr>
        <p:sp>
          <p:nvSpPr>
            <p:cNvPr id="4" name="Freeform 3"/>
            <p:cNvSpPr/>
            <p:nvPr/>
          </p:nvSpPr>
          <p:spPr bwMode="auto">
            <a:xfrm>
              <a:off x="10483935" y="4910465"/>
              <a:ext cx="3297767" cy="3388784"/>
            </a:xfrm>
            <a:custGeom>
              <a:avLst/>
              <a:gdLst>
                <a:gd name="T0" fmla="*/ 547 w 1071"/>
                <a:gd name="T1" fmla="*/ 0 h 1101"/>
                <a:gd name="T2" fmla="*/ 0 w 1071"/>
                <a:gd name="T3" fmla="*/ 547 h 1101"/>
                <a:gd name="T4" fmla="*/ 263 w 1071"/>
                <a:gd name="T5" fmla="*/ 1015 h 1101"/>
                <a:gd name="T6" fmla="*/ 213 w 1071"/>
                <a:gd name="T7" fmla="*/ 1101 h 1101"/>
                <a:gd name="T8" fmla="*/ 604 w 1071"/>
                <a:gd name="T9" fmla="*/ 1101 h 1101"/>
                <a:gd name="T10" fmla="*/ 409 w 1071"/>
                <a:gd name="T11" fmla="*/ 762 h 1101"/>
                <a:gd name="T12" fmla="*/ 359 w 1071"/>
                <a:gd name="T13" fmla="*/ 847 h 1101"/>
                <a:gd name="T14" fmla="*/ 193 w 1071"/>
                <a:gd name="T15" fmla="*/ 547 h 1101"/>
                <a:gd name="T16" fmla="*/ 547 w 1071"/>
                <a:gd name="T17" fmla="*/ 194 h 1101"/>
                <a:gd name="T18" fmla="*/ 859 w 1071"/>
                <a:gd name="T19" fmla="*/ 381 h 1101"/>
                <a:gd name="T20" fmla="*/ 938 w 1071"/>
                <a:gd name="T21" fmla="*/ 375 h 1101"/>
                <a:gd name="T22" fmla="*/ 1071 w 1071"/>
                <a:gd name="T23" fmla="*/ 390 h 1101"/>
                <a:gd name="T24" fmla="*/ 547 w 1071"/>
                <a:gd name="T25" fmla="*/ 0 h 1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71" h="1101">
                  <a:moveTo>
                    <a:pt x="547" y="0"/>
                  </a:moveTo>
                  <a:cubicBezTo>
                    <a:pt x="245" y="0"/>
                    <a:pt x="0" y="245"/>
                    <a:pt x="0" y="547"/>
                  </a:cubicBezTo>
                  <a:cubicBezTo>
                    <a:pt x="0" y="745"/>
                    <a:pt x="105" y="919"/>
                    <a:pt x="263" y="1015"/>
                  </a:cubicBezTo>
                  <a:cubicBezTo>
                    <a:pt x="213" y="1101"/>
                    <a:pt x="213" y="1101"/>
                    <a:pt x="213" y="1101"/>
                  </a:cubicBezTo>
                  <a:cubicBezTo>
                    <a:pt x="604" y="1101"/>
                    <a:pt x="604" y="1101"/>
                    <a:pt x="604" y="1101"/>
                  </a:cubicBezTo>
                  <a:cubicBezTo>
                    <a:pt x="409" y="762"/>
                    <a:pt x="409" y="762"/>
                    <a:pt x="409" y="762"/>
                  </a:cubicBezTo>
                  <a:cubicBezTo>
                    <a:pt x="359" y="847"/>
                    <a:pt x="359" y="847"/>
                    <a:pt x="359" y="847"/>
                  </a:cubicBezTo>
                  <a:cubicBezTo>
                    <a:pt x="260" y="785"/>
                    <a:pt x="193" y="674"/>
                    <a:pt x="193" y="547"/>
                  </a:cubicBezTo>
                  <a:cubicBezTo>
                    <a:pt x="193" y="352"/>
                    <a:pt x="352" y="194"/>
                    <a:pt x="547" y="194"/>
                  </a:cubicBezTo>
                  <a:cubicBezTo>
                    <a:pt x="682" y="194"/>
                    <a:pt x="799" y="269"/>
                    <a:pt x="859" y="381"/>
                  </a:cubicBezTo>
                  <a:cubicBezTo>
                    <a:pt x="885" y="377"/>
                    <a:pt x="911" y="375"/>
                    <a:pt x="938" y="375"/>
                  </a:cubicBezTo>
                  <a:cubicBezTo>
                    <a:pt x="984" y="375"/>
                    <a:pt x="1029" y="380"/>
                    <a:pt x="1071" y="390"/>
                  </a:cubicBezTo>
                  <a:cubicBezTo>
                    <a:pt x="1004" y="165"/>
                    <a:pt x="795" y="0"/>
                    <a:pt x="547" y="0"/>
                  </a:cubicBezTo>
                  <a:close/>
                </a:path>
              </a:pathLst>
            </a:custGeom>
            <a:noFill/>
            <a:ln>
              <a:solidFill>
                <a:schemeClr val="bg1"/>
              </a:solidFill>
            </a:ln>
          </p:spPr>
          <p:txBody>
            <a:bodyPr vert="horz" wrap="square" lIns="55820" tIns="27911" rIns="55820" bIns="27911" numCol="1" anchor="t" anchorCtr="0" compatLnSpc="1"/>
            <a:lstStyle/>
            <a:p>
              <a:pPr algn="just">
                <a:lnSpc>
                  <a:spcPct val="120000"/>
                </a:lnSpc>
              </a:pPr>
              <a:endParaRPr lang="en-US" sz="600" dirty="0">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5" name="Freeform 4"/>
            <p:cNvSpPr/>
            <p:nvPr/>
          </p:nvSpPr>
          <p:spPr bwMode="auto">
            <a:xfrm>
              <a:off x="11777218" y="6144481"/>
              <a:ext cx="3280833" cy="3412067"/>
            </a:xfrm>
            <a:custGeom>
              <a:avLst/>
              <a:gdLst>
                <a:gd name="T0" fmla="*/ 518 w 1065"/>
                <a:gd name="T1" fmla="*/ 14 h 1108"/>
                <a:gd name="T2" fmla="*/ 245 w 1065"/>
                <a:gd name="T3" fmla="*/ 87 h 1108"/>
                <a:gd name="T4" fmla="*/ 195 w 1065"/>
                <a:gd name="T5" fmla="*/ 0 h 1108"/>
                <a:gd name="T6" fmla="*/ 0 w 1065"/>
                <a:gd name="T7" fmla="*/ 339 h 1108"/>
                <a:gd name="T8" fmla="*/ 391 w 1065"/>
                <a:gd name="T9" fmla="*/ 339 h 1108"/>
                <a:gd name="T10" fmla="*/ 342 w 1065"/>
                <a:gd name="T11" fmla="*/ 254 h 1108"/>
                <a:gd name="T12" fmla="*/ 518 w 1065"/>
                <a:gd name="T13" fmla="*/ 208 h 1108"/>
                <a:gd name="T14" fmla="*/ 872 w 1065"/>
                <a:gd name="T15" fmla="*/ 561 h 1108"/>
                <a:gd name="T16" fmla="*/ 518 w 1065"/>
                <a:gd name="T17" fmla="*/ 915 h 1108"/>
                <a:gd name="T18" fmla="*/ 505 w 1065"/>
                <a:gd name="T19" fmla="*/ 915 h 1108"/>
                <a:gd name="T20" fmla="*/ 385 w 1065"/>
                <a:gd name="T21" fmla="*/ 1092 h 1108"/>
                <a:gd name="T22" fmla="*/ 518 w 1065"/>
                <a:gd name="T23" fmla="*/ 1108 h 1108"/>
                <a:gd name="T24" fmla="*/ 1065 w 1065"/>
                <a:gd name="T25" fmla="*/ 561 h 1108"/>
                <a:gd name="T26" fmla="*/ 518 w 1065"/>
                <a:gd name="T27" fmla="*/ 14 h 1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65" h="1108">
                  <a:moveTo>
                    <a:pt x="518" y="14"/>
                  </a:moveTo>
                  <a:cubicBezTo>
                    <a:pt x="419" y="14"/>
                    <a:pt x="326" y="41"/>
                    <a:pt x="245" y="87"/>
                  </a:cubicBezTo>
                  <a:cubicBezTo>
                    <a:pt x="195" y="0"/>
                    <a:pt x="195" y="0"/>
                    <a:pt x="195" y="0"/>
                  </a:cubicBezTo>
                  <a:cubicBezTo>
                    <a:pt x="0" y="339"/>
                    <a:pt x="0" y="339"/>
                    <a:pt x="0" y="339"/>
                  </a:cubicBezTo>
                  <a:cubicBezTo>
                    <a:pt x="391" y="339"/>
                    <a:pt x="391" y="339"/>
                    <a:pt x="391" y="339"/>
                  </a:cubicBezTo>
                  <a:cubicBezTo>
                    <a:pt x="342" y="254"/>
                    <a:pt x="342" y="254"/>
                    <a:pt x="342" y="254"/>
                  </a:cubicBezTo>
                  <a:cubicBezTo>
                    <a:pt x="394" y="225"/>
                    <a:pt x="454" y="208"/>
                    <a:pt x="518" y="208"/>
                  </a:cubicBezTo>
                  <a:cubicBezTo>
                    <a:pt x="713" y="208"/>
                    <a:pt x="872" y="366"/>
                    <a:pt x="872" y="561"/>
                  </a:cubicBezTo>
                  <a:cubicBezTo>
                    <a:pt x="872" y="757"/>
                    <a:pt x="713" y="915"/>
                    <a:pt x="518" y="915"/>
                  </a:cubicBezTo>
                  <a:cubicBezTo>
                    <a:pt x="514" y="915"/>
                    <a:pt x="509" y="915"/>
                    <a:pt x="505" y="915"/>
                  </a:cubicBezTo>
                  <a:cubicBezTo>
                    <a:pt x="476" y="981"/>
                    <a:pt x="435" y="1041"/>
                    <a:pt x="385" y="1092"/>
                  </a:cubicBezTo>
                  <a:cubicBezTo>
                    <a:pt x="428" y="1103"/>
                    <a:pt x="472" y="1108"/>
                    <a:pt x="518" y="1108"/>
                  </a:cubicBezTo>
                  <a:cubicBezTo>
                    <a:pt x="820" y="1108"/>
                    <a:pt x="1065" y="863"/>
                    <a:pt x="1065" y="561"/>
                  </a:cubicBezTo>
                  <a:cubicBezTo>
                    <a:pt x="1065" y="259"/>
                    <a:pt x="820" y="14"/>
                    <a:pt x="518" y="14"/>
                  </a:cubicBezTo>
                  <a:close/>
                </a:path>
              </a:pathLst>
            </a:custGeom>
            <a:noFill/>
            <a:ln>
              <a:solidFill>
                <a:schemeClr val="bg1"/>
              </a:solidFill>
            </a:ln>
          </p:spPr>
          <p:txBody>
            <a:bodyPr vert="horz" wrap="square" lIns="55820" tIns="27911" rIns="55820" bIns="27911" numCol="1" anchor="t" anchorCtr="0" compatLnSpc="1"/>
            <a:lstStyle/>
            <a:p>
              <a:pPr algn="just">
                <a:lnSpc>
                  <a:spcPct val="120000"/>
                </a:lnSpc>
              </a:pPr>
              <a:endParaRPr lang="en-US" sz="600" dirty="0">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6" name="Freeform 5"/>
            <p:cNvSpPr/>
            <p:nvPr/>
          </p:nvSpPr>
          <p:spPr bwMode="auto">
            <a:xfrm>
              <a:off x="9988635" y="7101215"/>
              <a:ext cx="3644900" cy="2825751"/>
            </a:xfrm>
            <a:custGeom>
              <a:avLst/>
              <a:gdLst>
                <a:gd name="T0" fmla="*/ 1184 w 1184"/>
                <a:gd name="T1" fmla="*/ 388 h 917"/>
                <a:gd name="T2" fmla="*/ 988 w 1184"/>
                <a:gd name="T3" fmla="*/ 49 h 917"/>
                <a:gd name="T4" fmla="*/ 793 w 1184"/>
                <a:gd name="T5" fmla="*/ 388 h 917"/>
                <a:gd name="T6" fmla="*/ 900 w 1184"/>
                <a:gd name="T7" fmla="*/ 388 h 917"/>
                <a:gd name="T8" fmla="*/ 547 w 1184"/>
                <a:gd name="T9" fmla="*/ 724 h 917"/>
                <a:gd name="T10" fmla="*/ 193 w 1184"/>
                <a:gd name="T11" fmla="*/ 370 h 917"/>
                <a:gd name="T12" fmla="*/ 242 w 1184"/>
                <a:gd name="T13" fmla="*/ 192 h 917"/>
                <a:gd name="T14" fmla="*/ 145 w 1184"/>
                <a:gd name="T15" fmla="*/ 0 h 917"/>
                <a:gd name="T16" fmla="*/ 0 w 1184"/>
                <a:gd name="T17" fmla="*/ 370 h 917"/>
                <a:gd name="T18" fmla="*/ 547 w 1184"/>
                <a:gd name="T19" fmla="*/ 917 h 917"/>
                <a:gd name="T20" fmla="*/ 1094 w 1184"/>
                <a:gd name="T21" fmla="*/ 388 h 917"/>
                <a:gd name="T22" fmla="*/ 1184 w 1184"/>
                <a:gd name="T23" fmla="*/ 388 h 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84" h="917">
                  <a:moveTo>
                    <a:pt x="1184" y="388"/>
                  </a:moveTo>
                  <a:cubicBezTo>
                    <a:pt x="988" y="49"/>
                    <a:pt x="988" y="49"/>
                    <a:pt x="988" y="49"/>
                  </a:cubicBezTo>
                  <a:cubicBezTo>
                    <a:pt x="793" y="388"/>
                    <a:pt x="793" y="388"/>
                    <a:pt x="793" y="388"/>
                  </a:cubicBezTo>
                  <a:cubicBezTo>
                    <a:pt x="900" y="388"/>
                    <a:pt x="900" y="388"/>
                    <a:pt x="900" y="388"/>
                  </a:cubicBezTo>
                  <a:cubicBezTo>
                    <a:pt x="891" y="575"/>
                    <a:pt x="737" y="724"/>
                    <a:pt x="547" y="724"/>
                  </a:cubicBezTo>
                  <a:cubicBezTo>
                    <a:pt x="352" y="724"/>
                    <a:pt x="193" y="566"/>
                    <a:pt x="193" y="370"/>
                  </a:cubicBezTo>
                  <a:cubicBezTo>
                    <a:pt x="193" y="305"/>
                    <a:pt x="211" y="244"/>
                    <a:pt x="242" y="192"/>
                  </a:cubicBezTo>
                  <a:cubicBezTo>
                    <a:pt x="198" y="134"/>
                    <a:pt x="165" y="69"/>
                    <a:pt x="145" y="0"/>
                  </a:cubicBezTo>
                  <a:cubicBezTo>
                    <a:pt x="55" y="97"/>
                    <a:pt x="0" y="227"/>
                    <a:pt x="0" y="370"/>
                  </a:cubicBezTo>
                  <a:cubicBezTo>
                    <a:pt x="0" y="672"/>
                    <a:pt x="245" y="917"/>
                    <a:pt x="547" y="917"/>
                  </a:cubicBezTo>
                  <a:cubicBezTo>
                    <a:pt x="843" y="917"/>
                    <a:pt x="1085" y="682"/>
                    <a:pt x="1094" y="388"/>
                  </a:cubicBezTo>
                  <a:lnTo>
                    <a:pt x="1184" y="388"/>
                  </a:lnTo>
                  <a:close/>
                </a:path>
              </a:pathLst>
            </a:custGeom>
            <a:noFill/>
            <a:ln>
              <a:solidFill>
                <a:srgbClr val="92D050"/>
              </a:solidFill>
            </a:ln>
          </p:spPr>
          <p:txBody>
            <a:bodyPr vert="horz" wrap="square" lIns="55820" tIns="27911" rIns="55820" bIns="27911" numCol="1" anchor="t" anchorCtr="0" compatLnSpc="1"/>
            <a:lstStyle/>
            <a:p>
              <a:pPr algn="just">
                <a:lnSpc>
                  <a:spcPct val="120000"/>
                </a:lnSpc>
              </a:pPr>
              <a:endParaRPr lang="en-US" sz="600" dirty="0">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7" name="TextBox 6"/>
            <p:cNvSpPr txBox="1"/>
            <p:nvPr/>
          </p:nvSpPr>
          <p:spPr>
            <a:xfrm rot="18978467">
              <a:off x="10746309" y="5519640"/>
              <a:ext cx="1366259" cy="508848"/>
            </a:xfrm>
            <a:prstGeom prst="rect">
              <a:avLst/>
            </a:prstGeom>
            <a:noFill/>
          </p:spPr>
          <p:txBody>
            <a:bodyPr wrap="none" rtlCol="0" anchor="ctr">
              <a:prstTxWarp prst="textArchUp">
                <a:avLst/>
              </a:prstTxWarp>
              <a:spAutoFit/>
            </a:bodyPr>
            <a:lstStyle/>
            <a:p>
              <a:pPr algn="ctr">
                <a:lnSpc>
                  <a:spcPct val="120000"/>
                </a:lnSpc>
              </a:pPr>
              <a:r>
                <a:rPr kumimoji="1" lang="zh-CN" altLang="en-US" sz="1000" dirty="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rPr>
                <a:t>请替换文字内容</a:t>
              </a:r>
              <a:endParaRPr kumimoji="1" lang="zh-CN" altLang="en-US" sz="1000" dirty="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8" name="TextBox 7"/>
            <p:cNvSpPr txBox="1"/>
            <p:nvPr/>
          </p:nvSpPr>
          <p:spPr>
            <a:xfrm>
              <a:off x="10861134" y="9105070"/>
              <a:ext cx="1645320" cy="508848"/>
            </a:xfrm>
            <a:prstGeom prst="rect">
              <a:avLst/>
            </a:prstGeom>
            <a:noFill/>
          </p:spPr>
          <p:txBody>
            <a:bodyPr wrap="none" rtlCol="0" anchor="ctr">
              <a:prstTxWarp prst="textArchDown">
                <a:avLst/>
              </a:prstTxWarp>
              <a:spAutoFit/>
            </a:bodyPr>
            <a:lstStyle/>
            <a:p>
              <a:pPr algn="ctr">
                <a:lnSpc>
                  <a:spcPct val="120000"/>
                </a:lnSpc>
              </a:pPr>
              <a:r>
                <a:rPr kumimoji="1" lang="zh-CN" altLang="en-US" sz="1000" dirty="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rPr>
                <a:t>请替换文字内容</a:t>
              </a:r>
              <a:endParaRPr kumimoji="1" lang="zh-CN" altLang="en-US" sz="1000" dirty="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9" name="TextBox 8"/>
            <p:cNvSpPr txBox="1"/>
            <p:nvPr/>
          </p:nvSpPr>
          <p:spPr>
            <a:xfrm rot="17644843">
              <a:off x="13516862" y="8044825"/>
              <a:ext cx="1748521" cy="508848"/>
            </a:xfrm>
            <a:prstGeom prst="rect">
              <a:avLst/>
            </a:prstGeom>
            <a:noFill/>
          </p:spPr>
          <p:txBody>
            <a:bodyPr wrap="none" rtlCol="0" anchor="ctr">
              <a:prstTxWarp prst="textArchDown">
                <a:avLst/>
              </a:prstTxWarp>
              <a:spAutoFit/>
            </a:bodyPr>
            <a:lstStyle/>
            <a:p>
              <a:pPr algn="ctr">
                <a:lnSpc>
                  <a:spcPct val="120000"/>
                </a:lnSpc>
              </a:pPr>
              <a:r>
                <a:rPr kumimoji="1" lang="zh-CN" altLang="en-US" sz="1000" dirty="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rPr>
                <a:t>请替换文字内容</a:t>
              </a:r>
              <a:endParaRPr kumimoji="1" lang="zh-CN" altLang="en-US" sz="1000" dirty="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grpSp>
    </p:spTree>
  </p:cSld>
  <p:clrMapOvr>
    <a:masterClrMapping/>
  </p:clrMapOvr>
  <p:transition advClick="0" advTm="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par>
                          <p:cTn id="8" fill="hold">
                            <p:stCondLst>
                              <p:cond delay="2000"/>
                            </p:stCondLst>
                            <p:childTnLst>
                              <p:par>
                                <p:cTn id="9" presetID="2" presetClass="entr" presetSubtype="2" fill="hold" grpId="0" nodeType="after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 calcmode="lin" valueType="num">
                                      <p:cBhvr additive="base">
                                        <p:cTn id="11" dur="500" fill="hold"/>
                                        <p:tgtEl>
                                          <p:spTgt spid="13">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13">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2500"/>
                            </p:stCondLst>
                            <p:childTnLst>
                              <p:par>
                                <p:cTn id="14" presetID="2" presetClass="entr" presetSubtype="8" fill="hold" grpId="0" nodeType="afterEffect">
                                  <p:stCondLst>
                                    <p:cond delay="0"/>
                                  </p:stCondLst>
                                  <p:childTnLst>
                                    <p:set>
                                      <p:cBhvr>
                                        <p:cTn id="15" dur="1" fill="hold">
                                          <p:stCondLst>
                                            <p:cond delay="0"/>
                                          </p:stCondLst>
                                        </p:cTn>
                                        <p:tgtEl>
                                          <p:spTgt spid="17">
                                            <p:txEl>
                                              <p:pRg st="0" end="0"/>
                                            </p:txEl>
                                          </p:spTgt>
                                        </p:tgtEl>
                                        <p:attrNameLst>
                                          <p:attrName>style.visibility</p:attrName>
                                        </p:attrNameLst>
                                      </p:cBhvr>
                                      <p:to>
                                        <p:strVal val="visible"/>
                                      </p:to>
                                    </p:set>
                                    <p:anim calcmode="lin" valueType="num">
                                      <p:cBhvr additive="base">
                                        <p:cTn id="16" dur="500" fill="hold"/>
                                        <p:tgtEl>
                                          <p:spTgt spid="17">
                                            <p:txEl>
                                              <p:pRg st="0" end="0"/>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17">
                                            <p:txEl>
                                              <p:pRg st="0" end="0"/>
                                            </p:txEl>
                                          </p:spTgt>
                                        </p:tgtEl>
                                        <p:attrNameLst>
                                          <p:attrName>ppt_y</p:attrName>
                                        </p:attrNameLst>
                                      </p:cBhvr>
                                      <p:tavLst>
                                        <p:tav tm="0">
                                          <p:val>
                                            <p:strVal val="#ppt_y"/>
                                          </p:val>
                                        </p:tav>
                                        <p:tav tm="100000">
                                          <p:val>
                                            <p:strVal val="#ppt_y"/>
                                          </p:val>
                                        </p:tav>
                                      </p:tavLst>
                                    </p:anim>
                                  </p:childTnLst>
                                </p:cTn>
                              </p:par>
                            </p:childTnLst>
                          </p:cTn>
                        </p:par>
                        <p:par>
                          <p:cTn id="18" fill="hold">
                            <p:stCondLst>
                              <p:cond delay="3000"/>
                            </p:stCondLst>
                            <p:childTnLst>
                              <p:par>
                                <p:cTn id="19" presetID="2" presetClass="entr" presetSubtype="8" fill="hold" grpId="0" nodeType="afterEffect">
                                  <p:stCondLst>
                                    <p:cond delay="0"/>
                                  </p:stCondLst>
                                  <p:childTnLst>
                                    <p:set>
                                      <p:cBhvr>
                                        <p:cTn id="20" dur="1" fill="hold">
                                          <p:stCondLst>
                                            <p:cond delay="0"/>
                                          </p:stCondLst>
                                        </p:cTn>
                                        <p:tgtEl>
                                          <p:spTgt spid="18">
                                            <p:txEl>
                                              <p:pRg st="0" end="0"/>
                                            </p:txEl>
                                          </p:spTgt>
                                        </p:tgtEl>
                                        <p:attrNameLst>
                                          <p:attrName>style.visibility</p:attrName>
                                        </p:attrNameLst>
                                      </p:cBhvr>
                                      <p:to>
                                        <p:strVal val="visible"/>
                                      </p:to>
                                    </p:set>
                                    <p:anim calcmode="lin" valueType="num">
                                      <p:cBhvr additive="base">
                                        <p:cTn id="21" dur="500" fill="hold"/>
                                        <p:tgtEl>
                                          <p:spTgt spid="18">
                                            <p:txEl>
                                              <p:pRg st="0" end="0"/>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18">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p:bldP spid="18" grpId="0" build="p"/>
      <p:bldP spid="1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图文框 3"/>
          <p:cNvSpPr/>
          <p:nvPr/>
        </p:nvSpPr>
        <p:spPr>
          <a:xfrm>
            <a:off x="0" y="0"/>
            <a:ext cx="9144000" cy="5145088"/>
          </a:xfrm>
          <a:prstGeom prst="frame">
            <a:avLst>
              <a:gd name="adj1" fmla="val 3431"/>
            </a:avLst>
          </a:prstGeom>
          <a:blipFill dpi="0" rotWithShape="1">
            <a:blip r:embed="rId1" cstate="print"/>
            <a:srcRect/>
            <a:tile tx="0" ty="0" sx="100000" sy="100000" flip="none" algn="tl"/>
          </a:blipFill>
          <a:ln>
            <a:noFill/>
          </a:ln>
          <a:effectLst>
            <a:innerShdw blurRad="127000">
              <a:schemeClr val="bg2">
                <a:lumMod val="75000"/>
              </a:schemeClr>
            </a:innerShdw>
          </a:effectLst>
          <a:scene3d>
            <a:camera prst="orthographicFront"/>
            <a:lightRig rig="threePt" dir="t"/>
          </a:scene3d>
          <a:sp3d prstMaterial="dkEdge">
            <a:bevelT prst="angle"/>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tx1"/>
              </a:solidFill>
            </a:endParaRPr>
          </a:p>
        </p:txBody>
      </p:sp>
      <p:sp>
        <p:nvSpPr>
          <p:cNvPr id="6" name="文本框 32"/>
          <p:cNvSpPr txBox="1"/>
          <p:nvPr/>
        </p:nvSpPr>
        <p:spPr>
          <a:xfrm>
            <a:off x="1719260" y="2176500"/>
            <a:ext cx="2190343" cy="377026"/>
          </a:xfrm>
          <a:prstGeom prst="rect">
            <a:avLst/>
          </a:prstGeom>
          <a:noFill/>
          <a:ln>
            <a:solidFill>
              <a:schemeClr val="bg1"/>
            </a:solidFill>
          </a:ln>
        </p:spPr>
        <p:txBody>
          <a:bodyPr wrap="none" lIns="68580" tIns="34290" rIns="68580" bIns="34290" rtlCol="0">
            <a:spAutoFit/>
          </a:bodyPr>
          <a:lstStyle/>
          <a:p>
            <a:r>
              <a:rPr lang="zh-CN" altLang="en-US" sz="2000" dirty="0">
                <a:solidFill>
                  <a:prstClr val="white"/>
                </a:solidFill>
                <a:latin typeface="微软雅黑" panose="020B0503020204020204" pitchFamily="34" charset="-122"/>
                <a:ea typeface="微软雅黑" panose="020B0503020204020204" pitchFamily="34" charset="-122"/>
              </a:rPr>
              <a:t>单击此处添加标题</a:t>
            </a:r>
            <a:endParaRPr lang="zh-CN" altLang="en-US" sz="2000" dirty="0">
              <a:solidFill>
                <a:prstClr val="white"/>
              </a:solidFill>
              <a:latin typeface="微软雅黑" panose="020B0503020204020204" pitchFamily="34" charset="-122"/>
              <a:ea typeface="微软雅黑" panose="020B0503020204020204" pitchFamily="34" charset="-122"/>
            </a:endParaRPr>
          </a:p>
        </p:txBody>
      </p:sp>
      <p:grpSp>
        <p:nvGrpSpPr>
          <p:cNvPr id="2" name="组合 6"/>
          <p:cNvGrpSpPr/>
          <p:nvPr/>
        </p:nvGrpSpPr>
        <p:grpSpPr>
          <a:xfrm>
            <a:off x="4614978" y="1780970"/>
            <a:ext cx="153608" cy="1349955"/>
            <a:chOff x="6962660" y="2067973"/>
            <a:chExt cx="200967" cy="1765618"/>
          </a:xfrm>
          <a:solidFill>
            <a:srgbClr val="F2F2F2"/>
          </a:solidFill>
        </p:grpSpPr>
        <p:cxnSp>
          <p:nvCxnSpPr>
            <p:cNvPr id="8" name="直接连接符 7"/>
            <p:cNvCxnSpPr>
              <a:endCxn id="12" idx="4"/>
            </p:cNvCxnSpPr>
            <p:nvPr/>
          </p:nvCxnSpPr>
          <p:spPr>
            <a:xfrm>
              <a:off x="7063143" y="2278855"/>
              <a:ext cx="1" cy="1554736"/>
            </a:xfrm>
            <a:prstGeom prst="line">
              <a:avLst/>
            </a:prstGeom>
            <a:grpFill/>
            <a:ln w="15875" cap="flat" cmpd="sng" algn="ctr">
              <a:solidFill>
                <a:schemeClr val="bg1"/>
              </a:solidFill>
              <a:prstDash val="solid"/>
              <a:miter lim="800000"/>
            </a:ln>
            <a:effectLst/>
          </p:spPr>
        </p:cxnSp>
        <p:sp>
          <p:nvSpPr>
            <p:cNvPr id="9" name="椭圆 8"/>
            <p:cNvSpPr/>
            <p:nvPr/>
          </p:nvSpPr>
          <p:spPr>
            <a:xfrm>
              <a:off x="6962660" y="2067973"/>
              <a:ext cx="200967" cy="200967"/>
            </a:xfrm>
            <a:prstGeom prst="ellipse">
              <a:avLst/>
            </a:prstGeom>
            <a:blipFill dpi="0" rotWithShape="1">
              <a:blip r:embed="rId2" cstate="print">
                <a:lum bright="97000"/>
                <a:extLst>
                  <a:ext uri="{28A0092B-C50C-407E-A947-70E740481C1C}">
                    <a14:useLocalDpi xmlns:a14="http://schemas.microsoft.com/office/drawing/2010/main" val="0"/>
                  </a:ext>
                </a:extLst>
              </a:blip>
              <a:srcRect/>
              <a:stretch>
                <a:fillRect/>
              </a:stretch>
            </a:blipFill>
            <a:ln w="15875" cap="flat" cmpd="sng" algn="ctr">
              <a:noFill/>
              <a:prstDash val="solid"/>
              <a:miter lim="800000"/>
            </a:ln>
            <a:effectLst/>
          </p:spPr>
          <p:txBody>
            <a:bodyPr rtlCol="0" anchor="ctr"/>
            <a:lstStyle/>
            <a:p>
              <a:pPr algn="ctr" defTabSz="685800">
                <a:defRPr/>
              </a:pPr>
              <a:endParaRPr lang="zh-CN" altLang="en-US" sz="1900" kern="0" dirty="0">
                <a:solidFill>
                  <a:prstClr val="white"/>
                </a:solidFill>
                <a:latin typeface="微软雅黑" panose="020B0503020204020204" pitchFamily="34" charset="-122"/>
                <a:ea typeface="微软雅黑" panose="020B0503020204020204" pitchFamily="34" charset="-122"/>
              </a:endParaRPr>
            </a:p>
          </p:txBody>
        </p:sp>
        <p:sp>
          <p:nvSpPr>
            <p:cNvPr id="10" name="椭圆 9"/>
            <p:cNvSpPr/>
            <p:nvPr/>
          </p:nvSpPr>
          <p:spPr>
            <a:xfrm>
              <a:off x="6962660" y="2561033"/>
              <a:ext cx="200967" cy="200967"/>
            </a:xfrm>
            <a:prstGeom prst="ellipse">
              <a:avLst/>
            </a:prstGeom>
            <a:blipFill dpi="0" rotWithShape="1">
              <a:blip r:embed="rId2" cstate="print">
                <a:lum bright="97000"/>
                <a:extLst>
                  <a:ext uri="{28A0092B-C50C-407E-A947-70E740481C1C}">
                    <a14:useLocalDpi xmlns:a14="http://schemas.microsoft.com/office/drawing/2010/main" val="0"/>
                  </a:ext>
                </a:extLst>
              </a:blip>
              <a:srcRect/>
              <a:stretch>
                <a:fillRect/>
              </a:stretch>
            </a:blipFill>
            <a:ln w="15875" cap="flat" cmpd="sng" algn="ctr">
              <a:noFill/>
              <a:prstDash val="solid"/>
              <a:miter lim="800000"/>
            </a:ln>
            <a:effectLst/>
          </p:spPr>
          <p:txBody>
            <a:bodyPr rtlCol="0" anchor="ctr"/>
            <a:lstStyle/>
            <a:p>
              <a:pPr algn="ctr" defTabSz="685800">
                <a:defRPr/>
              </a:pPr>
              <a:endParaRPr lang="zh-CN" altLang="en-US" sz="1900" kern="0" dirty="0">
                <a:solidFill>
                  <a:prstClr val="white"/>
                </a:solidFill>
                <a:latin typeface="微软雅黑" panose="020B0503020204020204" pitchFamily="34" charset="-122"/>
                <a:ea typeface="微软雅黑" panose="020B0503020204020204" pitchFamily="34" charset="-122"/>
              </a:endParaRPr>
            </a:p>
          </p:txBody>
        </p:sp>
        <p:sp>
          <p:nvSpPr>
            <p:cNvPr id="11" name="椭圆 10"/>
            <p:cNvSpPr/>
            <p:nvPr/>
          </p:nvSpPr>
          <p:spPr>
            <a:xfrm>
              <a:off x="6962660" y="3066910"/>
              <a:ext cx="200967" cy="200967"/>
            </a:xfrm>
            <a:prstGeom prst="ellipse">
              <a:avLst/>
            </a:prstGeom>
            <a:blipFill dpi="0" rotWithShape="1">
              <a:blip r:embed="rId2" cstate="print">
                <a:lum bright="97000"/>
                <a:extLst>
                  <a:ext uri="{28A0092B-C50C-407E-A947-70E740481C1C}">
                    <a14:useLocalDpi xmlns:a14="http://schemas.microsoft.com/office/drawing/2010/main" val="0"/>
                  </a:ext>
                </a:extLst>
              </a:blip>
              <a:srcRect/>
              <a:stretch>
                <a:fillRect/>
              </a:stretch>
            </a:blipFill>
            <a:ln w="15875" cap="flat" cmpd="sng" algn="ctr">
              <a:noFill/>
              <a:prstDash val="solid"/>
              <a:miter lim="800000"/>
            </a:ln>
            <a:effectLst/>
          </p:spPr>
          <p:txBody>
            <a:bodyPr rtlCol="0" anchor="ctr"/>
            <a:lstStyle/>
            <a:p>
              <a:pPr algn="ctr" defTabSz="685800">
                <a:defRPr/>
              </a:pPr>
              <a:endParaRPr lang="zh-CN" altLang="en-US" sz="1900" kern="0" dirty="0">
                <a:solidFill>
                  <a:prstClr val="white"/>
                </a:solidFill>
                <a:latin typeface="微软雅黑" panose="020B0503020204020204" pitchFamily="34" charset="-122"/>
                <a:ea typeface="微软雅黑" panose="020B0503020204020204" pitchFamily="34" charset="-122"/>
              </a:endParaRPr>
            </a:p>
          </p:txBody>
        </p:sp>
        <p:sp>
          <p:nvSpPr>
            <p:cNvPr id="12" name="椭圆 11"/>
            <p:cNvSpPr/>
            <p:nvPr/>
          </p:nvSpPr>
          <p:spPr>
            <a:xfrm>
              <a:off x="6962660" y="3632624"/>
              <a:ext cx="200967" cy="200967"/>
            </a:xfrm>
            <a:prstGeom prst="ellipse">
              <a:avLst/>
            </a:prstGeom>
            <a:blipFill dpi="0" rotWithShape="1">
              <a:blip r:embed="rId2" cstate="print">
                <a:lum bright="97000"/>
                <a:extLst>
                  <a:ext uri="{28A0092B-C50C-407E-A947-70E740481C1C}">
                    <a14:useLocalDpi xmlns:a14="http://schemas.microsoft.com/office/drawing/2010/main" val="0"/>
                  </a:ext>
                </a:extLst>
              </a:blip>
              <a:srcRect/>
              <a:stretch>
                <a:fillRect/>
              </a:stretch>
            </a:blipFill>
            <a:ln w="15875" cap="flat" cmpd="sng" algn="ctr">
              <a:noFill/>
              <a:prstDash val="solid"/>
              <a:miter lim="800000"/>
            </a:ln>
            <a:effectLst/>
          </p:spPr>
          <p:txBody>
            <a:bodyPr rtlCol="0" anchor="ctr"/>
            <a:lstStyle/>
            <a:p>
              <a:pPr algn="ctr" defTabSz="685800">
                <a:defRPr/>
              </a:pPr>
              <a:endParaRPr lang="zh-CN" altLang="en-US" sz="1900" kern="0" dirty="0">
                <a:solidFill>
                  <a:prstClr val="white"/>
                </a:solidFill>
                <a:latin typeface="微软雅黑" panose="020B0503020204020204" pitchFamily="34" charset="-122"/>
                <a:ea typeface="微软雅黑" panose="020B0503020204020204" pitchFamily="34" charset="-122"/>
              </a:endParaRPr>
            </a:p>
          </p:txBody>
        </p:sp>
      </p:grpSp>
      <p:sp>
        <p:nvSpPr>
          <p:cNvPr id="13" name="矩形 122"/>
          <p:cNvSpPr>
            <a:spLocks noChangeArrowheads="1"/>
          </p:cNvSpPr>
          <p:nvPr/>
        </p:nvSpPr>
        <p:spPr bwMode="auto">
          <a:xfrm>
            <a:off x="4896036" y="1708448"/>
            <a:ext cx="2401790" cy="323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5" tIns="45707" rIns="91415" bIns="4570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spcBef>
                <a:spcPct val="0"/>
              </a:spcBef>
              <a:buFont typeface="Arial" panose="020B0604020202020204" pitchFamily="34" charset="0"/>
              <a:buNone/>
            </a:pPr>
            <a:r>
              <a:rPr lang="zh-CN" altLang="en-US" sz="15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单击此处添加节标题</a:t>
            </a:r>
            <a:endParaRPr lang="zh-CN" altLang="en-US" sz="15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 name="矩形 122"/>
          <p:cNvSpPr>
            <a:spLocks noChangeArrowheads="1"/>
          </p:cNvSpPr>
          <p:nvPr/>
        </p:nvSpPr>
        <p:spPr bwMode="auto">
          <a:xfrm>
            <a:off x="4896036" y="2064561"/>
            <a:ext cx="2401791" cy="323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5" tIns="45707" rIns="91415" bIns="4570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spcBef>
                <a:spcPct val="0"/>
              </a:spcBef>
              <a:buNone/>
            </a:pPr>
            <a:r>
              <a:rPr lang="zh-CN" altLang="en-US" sz="15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单击此处添加节标题</a:t>
            </a:r>
            <a:endParaRPr lang="zh-CN" altLang="en-US" sz="15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 name="矩形 122"/>
          <p:cNvSpPr>
            <a:spLocks noChangeArrowheads="1"/>
          </p:cNvSpPr>
          <p:nvPr/>
        </p:nvSpPr>
        <p:spPr bwMode="auto">
          <a:xfrm>
            <a:off x="4896036" y="2457496"/>
            <a:ext cx="2401791" cy="323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5" tIns="45707" rIns="91415" bIns="4570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spcBef>
                <a:spcPct val="0"/>
              </a:spcBef>
              <a:buNone/>
            </a:pPr>
            <a:r>
              <a:rPr lang="zh-CN" altLang="en-US" sz="15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单击此处添加节标题</a:t>
            </a:r>
            <a:endParaRPr lang="zh-CN" altLang="en-US" sz="15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 name="矩形 122"/>
          <p:cNvSpPr>
            <a:spLocks noChangeArrowheads="1"/>
          </p:cNvSpPr>
          <p:nvPr/>
        </p:nvSpPr>
        <p:spPr bwMode="auto">
          <a:xfrm>
            <a:off x="4896036" y="2843791"/>
            <a:ext cx="2401791" cy="323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5" tIns="45707" rIns="91415" bIns="4570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spcBef>
                <a:spcPct val="0"/>
              </a:spcBef>
              <a:buNone/>
            </a:pPr>
            <a:r>
              <a:rPr lang="zh-CN" altLang="en-US" sz="15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单击此处添加节标题</a:t>
            </a:r>
            <a:endParaRPr lang="zh-CN" altLang="en-US" sz="15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transition advClick="0" advTm="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left)">
                                      <p:cBhvr>
                                        <p:cTn id="15" dur="500"/>
                                        <p:tgtEl>
                                          <p:spTgt spid="13"/>
                                        </p:tgtEl>
                                      </p:cBhvr>
                                    </p:animEffect>
                                  </p:childTnLst>
                                </p:cTn>
                              </p:par>
                              <p:par>
                                <p:cTn id="16" presetID="22" presetClass="entr" presetSubtype="8" fill="hold" grpId="0" nodeType="withEffect">
                                  <p:stCondLst>
                                    <p:cond delay="200"/>
                                  </p:stCondLst>
                                  <p:childTnLst>
                                    <p:set>
                                      <p:cBhvr>
                                        <p:cTn id="17" dur="1" fill="hold">
                                          <p:stCondLst>
                                            <p:cond delay="0"/>
                                          </p:stCondLst>
                                        </p:cTn>
                                        <p:tgtEl>
                                          <p:spTgt spid="14"/>
                                        </p:tgtEl>
                                        <p:attrNameLst>
                                          <p:attrName>style.visibility</p:attrName>
                                        </p:attrNameLst>
                                      </p:cBhvr>
                                      <p:to>
                                        <p:strVal val="visible"/>
                                      </p:to>
                                    </p:set>
                                    <p:animEffect transition="in" filter="wipe(left)">
                                      <p:cBhvr>
                                        <p:cTn id="18" dur="500"/>
                                        <p:tgtEl>
                                          <p:spTgt spid="14"/>
                                        </p:tgtEl>
                                      </p:cBhvr>
                                    </p:animEffect>
                                  </p:childTnLst>
                                </p:cTn>
                              </p:par>
                              <p:par>
                                <p:cTn id="19" presetID="22" presetClass="entr" presetSubtype="8" fill="hold" grpId="0" nodeType="withEffect">
                                  <p:stCondLst>
                                    <p:cond delay="400"/>
                                  </p:stCondLst>
                                  <p:childTnLst>
                                    <p:set>
                                      <p:cBhvr>
                                        <p:cTn id="20" dur="1" fill="hold">
                                          <p:stCondLst>
                                            <p:cond delay="0"/>
                                          </p:stCondLst>
                                        </p:cTn>
                                        <p:tgtEl>
                                          <p:spTgt spid="15"/>
                                        </p:tgtEl>
                                        <p:attrNameLst>
                                          <p:attrName>style.visibility</p:attrName>
                                        </p:attrNameLst>
                                      </p:cBhvr>
                                      <p:to>
                                        <p:strVal val="visible"/>
                                      </p:to>
                                    </p:set>
                                    <p:animEffect transition="in" filter="wipe(left)">
                                      <p:cBhvr>
                                        <p:cTn id="21" dur="500"/>
                                        <p:tgtEl>
                                          <p:spTgt spid="15"/>
                                        </p:tgtEl>
                                      </p:cBhvr>
                                    </p:animEffect>
                                  </p:childTnLst>
                                </p:cTn>
                              </p:par>
                              <p:par>
                                <p:cTn id="22" presetID="22" presetClass="entr" presetSubtype="8" fill="hold" grpId="0" nodeType="withEffect">
                                  <p:stCondLst>
                                    <p:cond delay="600"/>
                                  </p:stCondLst>
                                  <p:childTnLst>
                                    <p:set>
                                      <p:cBhvr>
                                        <p:cTn id="23" dur="1" fill="hold">
                                          <p:stCondLst>
                                            <p:cond delay="0"/>
                                          </p:stCondLst>
                                        </p:cTn>
                                        <p:tgtEl>
                                          <p:spTgt spid="16"/>
                                        </p:tgtEl>
                                        <p:attrNameLst>
                                          <p:attrName>style.visibility</p:attrName>
                                        </p:attrNameLst>
                                      </p:cBhvr>
                                      <p:to>
                                        <p:strVal val="visible"/>
                                      </p:to>
                                    </p:set>
                                    <p:animEffect transition="in" filter="wipe(left)">
                                      <p:cBhvr>
                                        <p:cTn id="2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3" grpId="0"/>
      <p:bldP spid="14" grpId="0"/>
      <p:bldP spid="15" grpId="0"/>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Freeform 6"/>
          <p:cNvSpPr/>
          <p:nvPr/>
        </p:nvSpPr>
        <p:spPr bwMode="auto">
          <a:xfrm>
            <a:off x="5937251" y="1236663"/>
            <a:ext cx="1863725" cy="1135062"/>
          </a:xfrm>
          <a:custGeom>
            <a:avLst/>
            <a:gdLst>
              <a:gd name="T0" fmla="*/ 675 w 675"/>
              <a:gd name="T1" fmla="*/ 90 h 411"/>
              <a:gd name="T2" fmla="*/ 505 w 675"/>
              <a:gd name="T3" fmla="*/ 45 h 411"/>
              <a:gd name="T4" fmla="*/ 338 w 675"/>
              <a:gd name="T5" fmla="*/ 0 h 411"/>
              <a:gd name="T6" fmla="*/ 170 w 675"/>
              <a:gd name="T7" fmla="*/ 45 h 411"/>
              <a:gd name="T8" fmla="*/ 0 w 675"/>
              <a:gd name="T9" fmla="*/ 90 h 411"/>
              <a:gd name="T10" fmla="*/ 0 w 675"/>
              <a:gd name="T11" fmla="*/ 90 h 411"/>
              <a:gd name="T12" fmla="*/ 0 w 675"/>
              <a:gd name="T13" fmla="*/ 411 h 411"/>
              <a:gd name="T14" fmla="*/ 675 w 675"/>
              <a:gd name="T15" fmla="*/ 411 h 411"/>
              <a:gd name="T16" fmla="*/ 675 w 675"/>
              <a:gd name="T17" fmla="*/ 90 h 411"/>
              <a:gd name="T18" fmla="*/ 675 w 675"/>
              <a:gd name="T19" fmla="*/ 90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5" h="411">
                <a:moveTo>
                  <a:pt x="675" y="90"/>
                </a:moveTo>
                <a:lnTo>
                  <a:pt x="505" y="45"/>
                </a:lnTo>
                <a:lnTo>
                  <a:pt x="338" y="0"/>
                </a:lnTo>
                <a:lnTo>
                  <a:pt x="170" y="45"/>
                </a:lnTo>
                <a:lnTo>
                  <a:pt x="0" y="90"/>
                </a:lnTo>
                <a:lnTo>
                  <a:pt x="0" y="90"/>
                </a:lnTo>
                <a:lnTo>
                  <a:pt x="0" y="411"/>
                </a:lnTo>
                <a:lnTo>
                  <a:pt x="675" y="411"/>
                </a:lnTo>
                <a:lnTo>
                  <a:pt x="675" y="90"/>
                </a:lnTo>
                <a:lnTo>
                  <a:pt x="675" y="90"/>
                </a:lnTo>
                <a:close/>
              </a:path>
            </a:pathLst>
          </a:custGeom>
          <a:noFill/>
          <a:ln>
            <a:solidFill>
              <a:schemeClr val="bg1"/>
            </a:solidFill>
          </a:ln>
          <a:effectLst/>
        </p:spPr>
        <p:txBody>
          <a:bodyPr lIns="68580" tIns="567000" rIns="68580" bIns="34290"/>
          <a:lstStyle/>
          <a:p>
            <a:pPr algn="ctr" defTabSz="685800" fontAlgn="auto">
              <a:lnSpc>
                <a:spcPts val="1125"/>
              </a:lnSpc>
              <a:spcBef>
                <a:spcPts val="0"/>
              </a:spcBef>
              <a:spcAft>
                <a:spcPts val="0"/>
              </a:spcAft>
              <a:buFont typeface="Arial" panose="020B0604020202020204" pitchFamily="34" charset="0"/>
              <a:buNone/>
              <a:defRPr/>
            </a:pPr>
            <a:r>
              <a:rPr lang="en-US" altLang="zh-CN" sz="3200" kern="0" dirty="0">
                <a:solidFill>
                  <a:srgbClr val="FFFFFF"/>
                </a:solidFill>
                <a:latin typeface="微软雅黑" panose="020B0503020204020204" pitchFamily="34" charset="-122"/>
                <a:cs typeface="UKIJ Qolyazma" pitchFamily="18" charset="0"/>
              </a:rPr>
              <a:t>72</a:t>
            </a:r>
            <a:r>
              <a:rPr lang="en-US" altLang="zh-CN" sz="1200" kern="0" dirty="0">
                <a:solidFill>
                  <a:srgbClr val="FFFFFF"/>
                </a:solidFill>
                <a:latin typeface="微软雅黑" panose="020B0503020204020204" pitchFamily="34" charset="-122"/>
                <a:cs typeface="UKIJ Qolyazma" pitchFamily="18" charset="0"/>
              </a:rPr>
              <a:t>%</a:t>
            </a:r>
            <a:endParaRPr lang="en-US" altLang="zh-CN" sz="1200" kern="0" dirty="0">
              <a:solidFill>
                <a:srgbClr val="FFFFFF"/>
              </a:solidFill>
              <a:latin typeface="微软雅黑" panose="020B0503020204020204" pitchFamily="34" charset="-122"/>
              <a:cs typeface="UKIJ Qolyazma" pitchFamily="18" charset="0"/>
            </a:endParaRPr>
          </a:p>
          <a:p>
            <a:pPr algn="ctr" defTabSz="685800" fontAlgn="auto">
              <a:lnSpc>
                <a:spcPts val="1125"/>
              </a:lnSpc>
              <a:spcBef>
                <a:spcPts val="0"/>
              </a:spcBef>
              <a:spcAft>
                <a:spcPts val="0"/>
              </a:spcAft>
              <a:buFont typeface="Arial" panose="020B0604020202020204" pitchFamily="34" charset="0"/>
              <a:buNone/>
              <a:defRPr/>
            </a:pPr>
            <a:r>
              <a:rPr lang="zh-CN" altLang="en-US" sz="900" kern="0" dirty="0">
                <a:solidFill>
                  <a:srgbClr val="FFFFFF"/>
                </a:solidFill>
                <a:latin typeface="微软雅黑" panose="020B0503020204020204" pitchFamily="34" charset="-122"/>
              </a:rPr>
              <a:t>您的内容打在这里，或者通过复制您的文本后，在此框中选择粘贴。</a:t>
            </a:r>
            <a:endParaRPr lang="zh-CN" altLang="en-US" sz="900" kern="0" dirty="0">
              <a:solidFill>
                <a:srgbClr val="FFFFFF"/>
              </a:solidFill>
              <a:latin typeface="微软雅黑" panose="020B0503020204020204" pitchFamily="34" charset="-122"/>
            </a:endParaRPr>
          </a:p>
        </p:txBody>
      </p:sp>
      <p:sp>
        <p:nvSpPr>
          <p:cNvPr id="30" name="Freeform 7"/>
          <p:cNvSpPr/>
          <p:nvPr/>
        </p:nvSpPr>
        <p:spPr bwMode="auto">
          <a:xfrm>
            <a:off x="5937251" y="2528890"/>
            <a:ext cx="1863725" cy="700087"/>
          </a:xfrm>
          <a:custGeom>
            <a:avLst/>
            <a:gdLst>
              <a:gd name="T0" fmla="*/ 0 w 675"/>
              <a:gd name="T1" fmla="*/ 0 h 253"/>
              <a:gd name="T2" fmla="*/ 0 w 675"/>
              <a:gd name="T3" fmla="*/ 163 h 253"/>
              <a:gd name="T4" fmla="*/ 0 w 675"/>
              <a:gd name="T5" fmla="*/ 163 h 253"/>
              <a:gd name="T6" fmla="*/ 170 w 675"/>
              <a:gd name="T7" fmla="*/ 208 h 253"/>
              <a:gd name="T8" fmla="*/ 338 w 675"/>
              <a:gd name="T9" fmla="*/ 253 h 253"/>
              <a:gd name="T10" fmla="*/ 505 w 675"/>
              <a:gd name="T11" fmla="*/ 208 h 253"/>
              <a:gd name="T12" fmla="*/ 675 w 675"/>
              <a:gd name="T13" fmla="*/ 163 h 253"/>
              <a:gd name="T14" fmla="*/ 675 w 675"/>
              <a:gd name="T15" fmla="*/ 163 h 253"/>
              <a:gd name="T16" fmla="*/ 675 w 675"/>
              <a:gd name="T17" fmla="*/ 0 h 253"/>
              <a:gd name="T18" fmla="*/ 0 w 675"/>
              <a:gd name="T19" fmla="*/ 0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5" h="253">
                <a:moveTo>
                  <a:pt x="0" y="0"/>
                </a:moveTo>
                <a:lnTo>
                  <a:pt x="0" y="163"/>
                </a:lnTo>
                <a:lnTo>
                  <a:pt x="0" y="163"/>
                </a:lnTo>
                <a:lnTo>
                  <a:pt x="170" y="208"/>
                </a:lnTo>
                <a:lnTo>
                  <a:pt x="338" y="253"/>
                </a:lnTo>
                <a:lnTo>
                  <a:pt x="505" y="208"/>
                </a:lnTo>
                <a:lnTo>
                  <a:pt x="675" y="163"/>
                </a:lnTo>
                <a:lnTo>
                  <a:pt x="675" y="163"/>
                </a:lnTo>
                <a:lnTo>
                  <a:pt x="675" y="0"/>
                </a:lnTo>
                <a:lnTo>
                  <a:pt x="0" y="0"/>
                </a:lnTo>
                <a:close/>
              </a:path>
            </a:pathLst>
          </a:custGeom>
          <a:noFill/>
          <a:ln>
            <a:solidFill>
              <a:schemeClr val="bg1"/>
            </a:solidFill>
          </a:ln>
          <a:effectLst/>
        </p:spPr>
        <p:txBody>
          <a:bodyPr lIns="68580" tIns="459000" rIns="68580" bIns="34290"/>
          <a:lstStyle/>
          <a:p>
            <a:pPr algn="ctr" defTabSz="685800" fontAlgn="auto">
              <a:lnSpc>
                <a:spcPts val="1125"/>
              </a:lnSpc>
              <a:spcBef>
                <a:spcPts val="0"/>
              </a:spcBef>
              <a:spcAft>
                <a:spcPts val="0"/>
              </a:spcAft>
              <a:buFont typeface="Arial" panose="020B0604020202020204" pitchFamily="34" charset="0"/>
              <a:buNone/>
              <a:defRPr/>
            </a:pPr>
            <a:r>
              <a:rPr lang="en-US" altLang="zh-CN" sz="3200" kern="0" dirty="0">
                <a:solidFill>
                  <a:prstClr val="white"/>
                </a:solidFill>
                <a:latin typeface="微软雅黑" panose="020B0503020204020204" pitchFamily="34" charset="-122"/>
                <a:cs typeface="UKIJ Qolyazma" pitchFamily="18" charset="0"/>
              </a:rPr>
              <a:t>28</a:t>
            </a:r>
            <a:r>
              <a:rPr lang="en-US" altLang="zh-CN" sz="1200" kern="0" dirty="0">
                <a:solidFill>
                  <a:prstClr val="white"/>
                </a:solidFill>
                <a:latin typeface="微软雅黑" panose="020B0503020204020204" pitchFamily="34" charset="-122"/>
                <a:cs typeface="UKIJ Qolyazma" pitchFamily="18" charset="0"/>
              </a:rPr>
              <a:t>%</a:t>
            </a:r>
            <a:endParaRPr lang="en-US" altLang="zh-CN" sz="1200" kern="0" dirty="0">
              <a:solidFill>
                <a:prstClr val="white"/>
              </a:solidFill>
              <a:latin typeface="微软雅黑" panose="020B0503020204020204" pitchFamily="34" charset="-122"/>
              <a:cs typeface="UKIJ Qolyazma" pitchFamily="18" charset="0"/>
            </a:endParaRPr>
          </a:p>
          <a:p>
            <a:pPr defTabSz="685800" fontAlgn="auto">
              <a:spcBef>
                <a:spcPts val="0"/>
              </a:spcBef>
              <a:spcAft>
                <a:spcPts val="0"/>
              </a:spcAft>
              <a:buFont typeface="Arial" panose="020B0604020202020204" pitchFamily="34" charset="0"/>
              <a:buNone/>
              <a:defRPr/>
            </a:pPr>
            <a:endParaRPr lang="zh-CN" altLang="en-US" kern="0" dirty="0">
              <a:solidFill>
                <a:srgbClr val="151515"/>
              </a:solidFill>
              <a:latin typeface="微软雅黑" panose="020B0503020204020204" pitchFamily="34" charset="-122"/>
            </a:endParaRPr>
          </a:p>
        </p:txBody>
      </p:sp>
      <p:cxnSp>
        <p:nvCxnSpPr>
          <p:cNvPr id="31" name="直接连接符 30"/>
          <p:cNvCxnSpPr>
            <a:cxnSpLocks noChangeShapeType="1"/>
          </p:cNvCxnSpPr>
          <p:nvPr/>
        </p:nvCxnSpPr>
        <p:spPr bwMode="auto">
          <a:xfrm flipH="1">
            <a:off x="1265239" y="2362200"/>
            <a:ext cx="4672012" cy="0"/>
          </a:xfrm>
          <a:prstGeom prst="line">
            <a:avLst/>
          </a:prstGeom>
          <a:noFill/>
          <a:ln w="6350" algn="ctr">
            <a:solidFill>
              <a:srgbClr val="7F7F7F"/>
            </a:solidFill>
            <a:miter lim="800000"/>
          </a:ln>
        </p:spPr>
      </p:cxnSp>
      <p:cxnSp>
        <p:nvCxnSpPr>
          <p:cNvPr id="32" name="直接连接符 31"/>
          <p:cNvCxnSpPr>
            <a:cxnSpLocks noChangeShapeType="1"/>
            <a:stCxn id="30" idx="0"/>
          </p:cNvCxnSpPr>
          <p:nvPr/>
        </p:nvCxnSpPr>
        <p:spPr bwMode="auto">
          <a:xfrm flipH="1">
            <a:off x="1265239" y="2528888"/>
            <a:ext cx="4672012" cy="0"/>
          </a:xfrm>
          <a:prstGeom prst="line">
            <a:avLst/>
          </a:prstGeom>
          <a:noFill/>
          <a:ln w="6350" algn="ctr">
            <a:solidFill>
              <a:srgbClr val="7F7F7F"/>
            </a:solidFill>
            <a:miter lim="800000"/>
          </a:ln>
        </p:spPr>
      </p:cxnSp>
      <p:sp>
        <p:nvSpPr>
          <p:cNvPr id="33" name="TextBox 13"/>
          <p:cNvSpPr txBox="1"/>
          <p:nvPr/>
        </p:nvSpPr>
        <p:spPr>
          <a:xfrm flipH="1">
            <a:off x="1265239" y="1203325"/>
            <a:ext cx="2089150" cy="253912"/>
          </a:xfrm>
          <a:prstGeom prst="rect">
            <a:avLst/>
          </a:prstGeom>
          <a:noFill/>
          <a:ln>
            <a:noFill/>
          </a:ln>
        </p:spPr>
        <p:txBody>
          <a:bodyPr lIns="68576" tIns="34288" rIns="68576" bIns="34288">
            <a:spAutoFit/>
          </a:bodyPr>
          <a:lstStyle>
            <a:defPPr>
              <a:defRPr lang="zh-CN"/>
            </a:defPPr>
            <a:lvl1pPr algn="ctr" eaLnBrk="0" hangingPunct="0">
              <a:defRPr sz="2200" b="1">
                <a:solidFill>
                  <a:srgbClr val="333333"/>
                </a:solidFill>
                <a:latin typeface="微软雅黑" panose="020B0503020204020204" pitchFamily="34" charset="-122"/>
                <a:ea typeface="微软雅黑" panose="020B0503020204020204" pitchFamily="34" charset="-122"/>
              </a:defRPr>
            </a:lvl1pPr>
            <a:lvl2pPr marL="742950" indent="-285750" eaLnBrk="0" hangingPunct="0">
              <a:defRPr>
                <a:latin typeface="Arial" panose="020B0604020202020204" pitchFamily="34" charset="0"/>
                <a:ea typeface="宋体" panose="02010600030101010101" pitchFamily="2" charset="-122"/>
              </a:defRPr>
            </a:lvl2pPr>
            <a:lvl3pPr marL="1143000" indent="-228600" eaLnBrk="0" hangingPunct="0">
              <a:defRPr>
                <a:latin typeface="Arial" panose="020B0604020202020204" pitchFamily="34" charset="0"/>
                <a:ea typeface="宋体" panose="02010600030101010101" pitchFamily="2" charset="-122"/>
              </a:defRPr>
            </a:lvl3pPr>
            <a:lvl4pPr marL="1600200" indent="-228600" eaLnBrk="0" hangingPunct="0">
              <a:defRPr>
                <a:latin typeface="Arial" panose="020B0604020202020204" pitchFamily="34" charset="0"/>
                <a:ea typeface="宋体" panose="02010600030101010101" pitchFamily="2" charset="-122"/>
              </a:defRPr>
            </a:lvl4pPr>
            <a:lvl5pPr marL="2057400" indent="-228600" eaLnBrk="0" hangingPunct="0">
              <a:defRPr>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latin typeface="Arial" panose="020B0604020202020204" pitchFamily="34" charset="0"/>
                <a:ea typeface="宋体" panose="02010600030101010101" pitchFamily="2" charset="-122"/>
              </a:defRPr>
            </a:lvl9pPr>
          </a:lstStyle>
          <a:p>
            <a:pPr algn="l" defTabSz="685800" fontAlgn="auto">
              <a:spcBef>
                <a:spcPts val="0"/>
              </a:spcBef>
              <a:spcAft>
                <a:spcPts val="0"/>
              </a:spcAft>
              <a:buFont typeface="Arial" panose="020B0604020202020204" pitchFamily="34" charset="0"/>
              <a:buNone/>
              <a:defRPr/>
            </a:pPr>
            <a:r>
              <a:rPr lang="zh-CN" altLang="en-US" sz="1200" b="0" kern="0" dirty="0">
                <a:solidFill>
                  <a:schemeClr val="bg1"/>
                </a:solidFill>
              </a:rPr>
              <a:t>点击添加关键字</a:t>
            </a:r>
            <a:endParaRPr lang="zh-CN" altLang="en-US" sz="1200" b="0" kern="0" dirty="0">
              <a:solidFill>
                <a:schemeClr val="bg1"/>
              </a:solidFill>
            </a:endParaRPr>
          </a:p>
        </p:txBody>
      </p:sp>
      <p:sp>
        <p:nvSpPr>
          <p:cNvPr id="34" name="TextBox 14"/>
          <p:cNvSpPr txBox="1">
            <a:spLocks noChangeArrowheads="1"/>
          </p:cNvSpPr>
          <p:nvPr/>
        </p:nvSpPr>
        <p:spPr bwMode="auto">
          <a:xfrm>
            <a:off x="1265239" y="1511301"/>
            <a:ext cx="3938587" cy="591829"/>
          </a:xfrm>
          <a:prstGeom prst="rect">
            <a:avLst/>
          </a:prstGeom>
          <a:noFill/>
          <a:ln w="9525">
            <a:noFill/>
            <a:miter lim="800000"/>
          </a:ln>
        </p:spPr>
        <p:txBody>
          <a:bodyPr lIns="68580" tIns="34290" rIns="68580" bIns="34290">
            <a:spAutoFit/>
          </a:bodyPr>
          <a:lstStyle/>
          <a:p>
            <a:pPr defTabSz="684530" fontAlgn="auto">
              <a:lnSpc>
                <a:spcPct val="130000"/>
              </a:lnSpc>
              <a:spcBef>
                <a:spcPts val="0"/>
              </a:spcBef>
              <a:spcAft>
                <a:spcPts val="0"/>
              </a:spcAft>
              <a:buFont typeface="Arial" panose="020B0604020202020204" pitchFamily="34" charset="0"/>
              <a:buNone/>
              <a:defRPr/>
            </a:pPr>
            <a:r>
              <a:rPr lang="zh-CN" altLang="en-US" sz="900" dirty="0">
                <a:solidFill>
                  <a:schemeClr val="bg1"/>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您的内容打在这里，或者通过复制您的文本后，在此框中选择粘贴，并选择只保留文字。您的内容打在这里，或者通过复制您的文本后您的内容打在这里。</a:t>
            </a:r>
            <a:endParaRPr lang="zh-CN" altLang="en-US" sz="900" dirty="0">
              <a:solidFill>
                <a:schemeClr val="bg1"/>
              </a:solidFill>
              <a:latin typeface="微软雅黑" panose="020B0503020204020204" pitchFamily="34" charset="-122"/>
              <a:ea typeface="微软雅黑" panose="020B0503020204020204" pitchFamily="34" charset="-122"/>
            </a:endParaRPr>
          </a:p>
        </p:txBody>
      </p:sp>
      <p:sp>
        <p:nvSpPr>
          <p:cNvPr id="35" name="TextBox 15"/>
          <p:cNvSpPr txBox="1"/>
          <p:nvPr/>
        </p:nvSpPr>
        <p:spPr>
          <a:xfrm flipH="1">
            <a:off x="1265239" y="2690813"/>
            <a:ext cx="2089150" cy="253912"/>
          </a:xfrm>
          <a:prstGeom prst="rect">
            <a:avLst/>
          </a:prstGeom>
          <a:noFill/>
          <a:ln>
            <a:noFill/>
          </a:ln>
        </p:spPr>
        <p:txBody>
          <a:bodyPr lIns="68576" tIns="34288" rIns="68576" bIns="34288">
            <a:spAutoFit/>
          </a:bodyPr>
          <a:lstStyle>
            <a:defPPr>
              <a:defRPr lang="zh-CN"/>
            </a:defPPr>
            <a:lvl1pPr eaLnBrk="0" hangingPunct="0">
              <a:defRPr sz="2200" b="1">
                <a:solidFill>
                  <a:srgbClr val="333333"/>
                </a:solidFill>
                <a:latin typeface="微软雅黑" panose="020B0503020204020204" pitchFamily="34" charset="-122"/>
                <a:ea typeface="微软雅黑" panose="020B0503020204020204" pitchFamily="34" charset="-122"/>
              </a:defRPr>
            </a:lvl1pPr>
            <a:lvl2pPr marL="742950" indent="-285750" eaLnBrk="0" hangingPunct="0">
              <a:defRPr>
                <a:latin typeface="Arial" panose="020B0604020202020204" pitchFamily="34" charset="0"/>
                <a:ea typeface="宋体" panose="02010600030101010101" pitchFamily="2" charset="-122"/>
              </a:defRPr>
            </a:lvl2pPr>
            <a:lvl3pPr marL="1143000" indent="-228600" eaLnBrk="0" hangingPunct="0">
              <a:defRPr>
                <a:latin typeface="Arial" panose="020B0604020202020204" pitchFamily="34" charset="0"/>
                <a:ea typeface="宋体" panose="02010600030101010101" pitchFamily="2" charset="-122"/>
              </a:defRPr>
            </a:lvl3pPr>
            <a:lvl4pPr marL="1600200" indent="-228600" eaLnBrk="0" hangingPunct="0">
              <a:defRPr>
                <a:latin typeface="Arial" panose="020B0604020202020204" pitchFamily="34" charset="0"/>
                <a:ea typeface="宋体" panose="02010600030101010101" pitchFamily="2" charset="-122"/>
              </a:defRPr>
            </a:lvl4pPr>
            <a:lvl5pPr marL="2057400" indent="-228600" eaLnBrk="0" hangingPunct="0">
              <a:defRPr>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latin typeface="Arial" panose="020B0604020202020204" pitchFamily="34" charset="0"/>
                <a:ea typeface="宋体" panose="02010600030101010101" pitchFamily="2" charset="-122"/>
              </a:defRPr>
            </a:lvl9pPr>
          </a:lstStyle>
          <a:p>
            <a:pPr defTabSz="685800" fontAlgn="auto">
              <a:spcBef>
                <a:spcPts val="0"/>
              </a:spcBef>
              <a:spcAft>
                <a:spcPts val="0"/>
              </a:spcAft>
              <a:buFont typeface="Arial" panose="020B0604020202020204" pitchFamily="34" charset="0"/>
              <a:buNone/>
              <a:defRPr/>
            </a:pPr>
            <a:r>
              <a:rPr lang="zh-CN" altLang="en-US" sz="1200" b="0" kern="0" dirty="0">
                <a:solidFill>
                  <a:schemeClr val="bg1"/>
                </a:solidFill>
              </a:rPr>
              <a:t>点击添加关键字</a:t>
            </a:r>
            <a:endParaRPr lang="zh-CN" altLang="en-US" sz="1200" b="0" kern="0" dirty="0">
              <a:solidFill>
                <a:schemeClr val="bg1"/>
              </a:solidFill>
            </a:endParaRPr>
          </a:p>
        </p:txBody>
      </p:sp>
      <p:sp>
        <p:nvSpPr>
          <p:cNvPr id="36" name="TextBox 16"/>
          <p:cNvSpPr txBox="1">
            <a:spLocks noChangeArrowheads="1"/>
          </p:cNvSpPr>
          <p:nvPr/>
        </p:nvSpPr>
        <p:spPr bwMode="auto">
          <a:xfrm>
            <a:off x="1265239" y="2998788"/>
            <a:ext cx="3938587" cy="591829"/>
          </a:xfrm>
          <a:prstGeom prst="rect">
            <a:avLst/>
          </a:prstGeom>
          <a:noFill/>
          <a:ln w="9525">
            <a:noFill/>
            <a:miter lim="800000"/>
          </a:ln>
        </p:spPr>
        <p:txBody>
          <a:bodyPr lIns="68580" tIns="34290" rIns="68580" bIns="34290">
            <a:spAutoFit/>
          </a:bodyPr>
          <a:lstStyle/>
          <a:p>
            <a:pPr defTabSz="684530" fontAlgn="auto">
              <a:lnSpc>
                <a:spcPct val="130000"/>
              </a:lnSpc>
              <a:spcBef>
                <a:spcPts val="0"/>
              </a:spcBef>
              <a:spcAft>
                <a:spcPts val="0"/>
              </a:spcAft>
              <a:buFont typeface="Arial" panose="020B0604020202020204" pitchFamily="34" charset="0"/>
              <a:buNone/>
              <a:defRPr/>
            </a:pPr>
            <a:r>
              <a:rPr lang="zh-CN" altLang="en-US" sz="900" dirty="0">
                <a:solidFill>
                  <a:schemeClr val="bg1"/>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您的内容打在这里，或者通过复制您的文本后，在此框中选择粘贴，并选择只保留文字。您的内容打在这里，或者通过复制您的文本后您的内容打在这里。</a:t>
            </a:r>
            <a:endParaRPr lang="zh-CN" altLang="en-US" sz="900" dirty="0">
              <a:solidFill>
                <a:schemeClr val="bg1"/>
              </a:solidFill>
              <a:latin typeface="微软雅黑" panose="020B0503020204020204" pitchFamily="34" charset="-122"/>
              <a:ea typeface="微软雅黑" panose="020B0503020204020204" pitchFamily="34" charset="-122"/>
            </a:endParaRPr>
          </a:p>
        </p:txBody>
      </p:sp>
      <p:sp>
        <p:nvSpPr>
          <p:cNvPr id="37" name="矩形 47"/>
          <p:cNvSpPr>
            <a:spLocks noChangeArrowheads="1"/>
          </p:cNvSpPr>
          <p:nvPr/>
        </p:nvSpPr>
        <p:spPr bwMode="auto">
          <a:xfrm>
            <a:off x="1187451" y="3979863"/>
            <a:ext cx="6705600" cy="387536"/>
          </a:xfrm>
          <a:prstGeom prst="rect">
            <a:avLst/>
          </a:prstGeom>
          <a:noFill/>
          <a:ln>
            <a:noFill/>
          </a:ln>
        </p:spPr>
        <p:txBody>
          <a:bodyPr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defTabSz="685800" fontAlgn="auto">
              <a:lnSpc>
                <a:spcPct val="120000"/>
              </a:lnSpc>
              <a:spcBef>
                <a:spcPct val="0"/>
              </a:spcBef>
              <a:spcAft>
                <a:spcPts val="0"/>
              </a:spcAft>
              <a:buFont typeface="Arial" panose="020B0604020202020204" pitchFamily="34" charset="0"/>
              <a:buNone/>
              <a:defRPr/>
            </a:pPr>
            <a:r>
              <a:rPr lang="zh-CN" altLang="en-US" sz="900" kern="0" dirty="0">
                <a:solidFill>
                  <a:schemeClr val="bg1"/>
                </a:solidFill>
                <a:sym typeface="微软雅黑" panose="020B0503020204020204" pitchFamily="34" charset="-122"/>
              </a:rPr>
              <a:t>在此录入上述图表的综合描述说明，在此录入上述图表的综合描述说明。在此录入上述图表的综合描述说明，在此录入上述图表的综合描述说明，在此录入上述图表的综合描述说明。</a:t>
            </a:r>
            <a:endParaRPr lang="zh-CN" altLang="en-US" sz="900" kern="0" dirty="0">
              <a:solidFill>
                <a:schemeClr val="bg1"/>
              </a:solidFill>
              <a:sym typeface="微软雅黑" panose="020B0503020204020204" pitchFamily="34" charset="-122"/>
            </a:endParaRPr>
          </a:p>
        </p:txBody>
      </p:sp>
    </p:spTree>
  </p:cSld>
  <p:clrMapOvr>
    <a:masterClrMapping/>
  </p:clrMapOvr>
  <p:transition advClick="0" advTm="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outVertical)">
                                      <p:cBhvr>
                                        <p:cTn id="7" dur="500"/>
                                        <p:tgtEl>
                                          <p:spTgt spid="37"/>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par>
                                <p:cTn id="13" presetID="12" presetClass="entr" presetSubtype="1" fill="hold" grpId="0" nodeType="withEffect">
                                  <p:stCondLst>
                                    <p:cond delay="0"/>
                                  </p:stCondLst>
                                  <p:childTnLst>
                                    <p:set>
                                      <p:cBhvr>
                                        <p:cTn id="14" dur="1" fill="hold">
                                          <p:stCondLst>
                                            <p:cond delay="0"/>
                                          </p:stCondLst>
                                        </p:cTn>
                                        <p:tgtEl>
                                          <p:spTgt spid="30"/>
                                        </p:tgtEl>
                                        <p:attrNameLst>
                                          <p:attrName>style.visibility</p:attrName>
                                        </p:attrNameLst>
                                      </p:cBhvr>
                                      <p:to>
                                        <p:strVal val="visible"/>
                                      </p:to>
                                    </p:set>
                                    <p:anim calcmode="lin" valueType="num">
                                      <p:cBhvr additive="base">
                                        <p:cTn id="15" dur="500"/>
                                        <p:tgtEl>
                                          <p:spTgt spid="30"/>
                                        </p:tgtEl>
                                        <p:attrNameLst>
                                          <p:attrName>ppt_y</p:attrName>
                                        </p:attrNameLst>
                                      </p:cBhvr>
                                      <p:tavLst>
                                        <p:tav tm="0">
                                          <p:val>
                                            <p:strVal val="#ppt_y-#ppt_h*1.125000"/>
                                          </p:val>
                                        </p:tav>
                                        <p:tav tm="100000">
                                          <p:val>
                                            <p:strVal val="#ppt_y"/>
                                          </p:val>
                                        </p:tav>
                                      </p:tavLst>
                                    </p:anim>
                                    <p:animEffect transition="in" filter="wipe(down)">
                                      <p:cBhvr>
                                        <p:cTn id="16" dur="500"/>
                                        <p:tgtEl>
                                          <p:spTgt spid="30"/>
                                        </p:tgtEl>
                                      </p:cBhvr>
                                    </p:animEffect>
                                  </p:childTnLst>
                                </p:cTn>
                              </p:par>
                              <p:par>
                                <p:cTn id="17" presetID="22" presetClass="entr" presetSubtype="2" fill="hold" nodeType="withEffect">
                                  <p:stCondLst>
                                    <p:cond delay="400"/>
                                  </p:stCondLst>
                                  <p:childTnLst>
                                    <p:set>
                                      <p:cBhvr>
                                        <p:cTn id="18" dur="1" fill="hold">
                                          <p:stCondLst>
                                            <p:cond delay="0"/>
                                          </p:stCondLst>
                                        </p:cTn>
                                        <p:tgtEl>
                                          <p:spTgt spid="31"/>
                                        </p:tgtEl>
                                        <p:attrNameLst>
                                          <p:attrName>style.visibility</p:attrName>
                                        </p:attrNameLst>
                                      </p:cBhvr>
                                      <p:to>
                                        <p:strVal val="visible"/>
                                      </p:to>
                                    </p:set>
                                    <p:animEffect transition="in" filter="wipe(right)">
                                      <p:cBhvr>
                                        <p:cTn id="19" dur="500"/>
                                        <p:tgtEl>
                                          <p:spTgt spid="31"/>
                                        </p:tgtEl>
                                      </p:cBhvr>
                                    </p:animEffect>
                                  </p:childTnLst>
                                </p:cTn>
                              </p:par>
                              <p:par>
                                <p:cTn id="20" presetID="22" presetClass="entr" presetSubtype="2" fill="hold" nodeType="withEffect">
                                  <p:stCondLst>
                                    <p:cond delay="400"/>
                                  </p:stCondLst>
                                  <p:childTnLst>
                                    <p:set>
                                      <p:cBhvr>
                                        <p:cTn id="21" dur="1" fill="hold">
                                          <p:stCondLst>
                                            <p:cond delay="0"/>
                                          </p:stCondLst>
                                        </p:cTn>
                                        <p:tgtEl>
                                          <p:spTgt spid="32"/>
                                        </p:tgtEl>
                                        <p:attrNameLst>
                                          <p:attrName>style.visibility</p:attrName>
                                        </p:attrNameLst>
                                      </p:cBhvr>
                                      <p:to>
                                        <p:strVal val="visible"/>
                                      </p:to>
                                    </p:set>
                                    <p:animEffect transition="in" filter="wipe(right)">
                                      <p:cBhvr>
                                        <p:cTn id="22" dur="500"/>
                                        <p:tgtEl>
                                          <p:spTgt spid="32"/>
                                        </p:tgtEl>
                                      </p:cBhvr>
                                    </p:animEffect>
                                  </p:childTnLst>
                                </p:cTn>
                              </p:par>
                              <p:par>
                                <p:cTn id="23" presetID="10" presetClass="entr" presetSubtype="0" fill="hold" grpId="0" nodeType="withEffect">
                                  <p:stCondLst>
                                    <p:cond delay="1000"/>
                                  </p:stCondLst>
                                  <p:iterate type="lt">
                                    <p:tmPct val="10000"/>
                                  </p:iterate>
                                  <p:childTnLst>
                                    <p:set>
                                      <p:cBhvr>
                                        <p:cTn id="24" dur="1" fill="hold">
                                          <p:stCondLst>
                                            <p:cond delay="0"/>
                                          </p:stCondLst>
                                        </p:cTn>
                                        <p:tgtEl>
                                          <p:spTgt spid="33"/>
                                        </p:tgtEl>
                                        <p:attrNameLst>
                                          <p:attrName>style.visibility</p:attrName>
                                        </p:attrNameLst>
                                      </p:cBhvr>
                                      <p:to>
                                        <p:strVal val="visible"/>
                                      </p:to>
                                    </p:set>
                                    <p:animEffect transition="in" filter="fade">
                                      <p:cBhvr>
                                        <p:cTn id="25" dur="100"/>
                                        <p:tgtEl>
                                          <p:spTgt spid="33"/>
                                        </p:tgtEl>
                                      </p:cBhvr>
                                    </p:animEffect>
                                  </p:childTnLst>
                                </p:cTn>
                              </p:par>
                              <p:par>
                                <p:cTn id="26" presetID="10" presetClass="entr" presetSubtype="0" fill="hold" grpId="0" nodeType="withEffect">
                                  <p:stCondLst>
                                    <p:cond delay="1000"/>
                                  </p:stCondLst>
                                  <p:iterate type="lt">
                                    <p:tmPct val="10000"/>
                                  </p:iterate>
                                  <p:childTnLst>
                                    <p:set>
                                      <p:cBhvr>
                                        <p:cTn id="27" dur="1" fill="hold">
                                          <p:stCondLst>
                                            <p:cond delay="0"/>
                                          </p:stCondLst>
                                        </p:cTn>
                                        <p:tgtEl>
                                          <p:spTgt spid="34"/>
                                        </p:tgtEl>
                                        <p:attrNameLst>
                                          <p:attrName>style.visibility</p:attrName>
                                        </p:attrNameLst>
                                      </p:cBhvr>
                                      <p:to>
                                        <p:strVal val="visible"/>
                                      </p:to>
                                    </p:set>
                                    <p:animEffect transition="in" filter="fade">
                                      <p:cBhvr>
                                        <p:cTn id="28" dur="100"/>
                                        <p:tgtEl>
                                          <p:spTgt spid="34"/>
                                        </p:tgtEl>
                                      </p:cBhvr>
                                    </p:animEffect>
                                  </p:childTnLst>
                                </p:cTn>
                              </p:par>
                              <p:par>
                                <p:cTn id="29" presetID="10" presetClass="entr" presetSubtype="0" fill="hold" grpId="0" nodeType="withEffect">
                                  <p:stCondLst>
                                    <p:cond delay="1000"/>
                                  </p:stCondLst>
                                  <p:iterate type="lt">
                                    <p:tmPct val="10000"/>
                                  </p:iterate>
                                  <p:childTnLst>
                                    <p:set>
                                      <p:cBhvr>
                                        <p:cTn id="30" dur="1" fill="hold">
                                          <p:stCondLst>
                                            <p:cond delay="0"/>
                                          </p:stCondLst>
                                        </p:cTn>
                                        <p:tgtEl>
                                          <p:spTgt spid="35"/>
                                        </p:tgtEl>
                                        <p:attrNameLst>
                                          <p:attrName>style.visibility</p:attrName>
                                        </p:attrNameLst>
                                      </p:cBhvr>
                                      <p:to>
                                        <p:strVal val="visible"/>
                                      </p:to>
                                    </p:set>
                                    <p:animEffect transition="in" filter="fade">
                                      <p:cBhvr>
                                        <p:cTn id="31" dur="100"/>
                                        <p:tgtEl>
                                          <p:spTgt spid="35"/>
                                        </p:tgtEl>
                                      </p:cBhvr>
                                    </p:animEffect>
                                  </p:childTnLst>
                                </p:cTn>
                              </p:par>
                              <p:par>
                                <p:cTn id="32" presetID="10" presetClass="entr" presetSubtype="0" fill="hold" grpId="0" nodeType="withEffect">
                                  <p:stCondLst>
                                    <p:cond delay="1000"/>
                                  </p:stCondLst>
                                  <p:iterate type="lt">
                                    <p:tmPct val="10000"/>
                                  </p:iterate>
                                  <p:childTnLst>
                                    <p:set>
                                      <p:cBhvr>
                                        <p:cTn id="33" dur="1" fill="hold">
                                          <p:stCondLst>
                                            <p:cond delay="0"/>
                                          </p:stCondLst>
                                        </p:cTn>
                                        <p:tgtEl>
                                          <p:spTgt spid="36"/>
                                        </p:tgtEl>
                                        <p:attrNameLst>
                                          <p:attrName>style.visibility</p:attrName>
                                        </p:attrNameLst>
                                      </p:cBhvr>
                                      <p:to>
                                        <p:strVal val="visible"/>
                                      </p:to>
                                    </p:set>
                                    <p:animEffect transition="in" filter="fade">
                                      <p:cBhvr>
                                        <p:cTn id="34" dur="1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3" grpId="0"/>
      <p:bldP spid="34" grpId="0"/>
      <p:bldP spid="35" grpId="0"/>
      <p:bldP spid="36" grpId="0"/>
      <p:bldP spid="3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椭圆 10"/>
          <p:cNvSpPr/>
          <p:nvPr/>
        </p:nvSpPr>
        <p:spPr>
          <a:xfrm>
            <a:off x="708026" y="1612900"/>
            <a:ext cx="2363788" cy="2363788"/>
          </a:xfrm>
          <a:prstGeom prst="ellipse">
            <a:avLst/>
          </a:prstGeom>
          <a:blipFill dpi="0" rotWithShape="1">
            <a:blip r:embed="rId1" cstate="print">
              <a:lum bright="-25000"/>
            </a:blip>
            <a:srcRect/>
            <a:stretch>
              <a:fillRect/>
            </a:stretch>
          </a:blipFill>
          <a:ln cmpd="dbl">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 typeface="Arial" panose="020B0604020202020204" pitchFamily="34" charset="0"/>
              <a:buNone/>
              <a:defRPr/>
            </a:pPr>
            <a:endParaRPr lang="zh-CN" altLang="en-US">
              <a:solidFill>
                <a:schemeClr val="bg1"/>
              </a:solidFill>
            </a:endParaRPr>
          </a:p>
        </p:txBody>
      </p:sp>
      <p:sp>
        <p:nvSpPr>
          <p:cNvPr id="12" name="椭圆 11"/>
          <p:cNvSpPr/>
          <p:nvPr/>
        </p:nvSpPr>
        <p:spPr>
          <a:xfrm>
            <a:off x="593725" y="1497015"/>
            <a:ext cx="2592388" cy="2593975"/>
          </a:xfrm>
          <a:prstGeom prst="ellipse">
            <a:avLst/>
          </a:prstGeom>
          <a:noFill/>
          <a:ln cmpd="sng">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 typeface="Arial" panose="020B0604020202020204" pitchFamily="34" charset="0"/>
              <a:buNone/>
              <a:defRPr/>
            </a:pPr>
            <a:endParaRPr lang="zh-CN" altLang="en-US">
              <a:solidFill>
                <a:schemeClr val="bg1"/>
              </a:solidFill>
            </a:endParaRPr>
          </a:p>
        </p:txBody>
      </p:sp>
      <p:cxnSp>
        <p:nvCxnSpPr>
          <p:cNvPr id="13" name="直接连接符 12"/>
          <p:cNvCxnSpPr>
            <a:stCxn id="12" idx="0"/>
            <a:endCxn id="18453" idx="1"/>
          </p:cNvCxnSpPr>
          <p:nvPr/>
        </p:nvCxnSpPr>
        <p:spPr>
          <a:xfrm>
            <a:off x="1889919" y="1497015"/>
            <a:ext cx="2171140" cy="1660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a:stCxn id="12" idx="6"/>
            <a:endCxn id="20" idx="2"/>
          </p:cNvCxnSpPr>
          <p:nvPr/>
        </p:nvCxnSpPr>
        <p:spPr>
          <a:xfrm flipV="1">
            <a:off x="3186113" y="2790827"/>
            <a:ext cx="792162" cy="476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a:stCxn id="12" idx="4"/>
            <a:endCxn id="23" idx="2"/>
          </p:cNvCxnSpPr>
          <p:nvPr/>
        </p:nvCxnSpPr>
        <p:spPr>
          <a:xfrm>
            <a:off x="1889126" y="4090988"/>
            <a:ext cx="208915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2" name="组合 15"/>
          <p:cNvGrpSpPr/>
          <p:nvPr/>
        </p:nvGrpSpPr>
        <p:grpSpPr bwMode="auto">
          <a:xfrm>
            <a:off x="3978273" y="1138240"/>
            <a:ext cx="719138" cy="719137"/>
            <a:chOff x="3995936" y="1495374"/>
            <a:chExt cx="719302" cy="720080"/>
          </a:xfrm>
          <a:noFill/>
        </p:grpSpPr>
        <p:sp>
          <p:nvSpPr>
            <p:cNvPr id="17" name="椭圆 16"/>
            <p:cNvSpPr/>
            <p:nvPr/>
          </p:nvSpPr>
          <p:spPr>
            <a:xfrm>
              <a:off x="3995936" y="1495374"/>
              <a:ext cx="719302" cy="72008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 typeface="Arial" panose="020B0604020202020204" pitchFamily="34" charset="0"/>
                <a:buNone/>
                <a:defRPr/>
              </a:pPr>
              <a:endParaRPr lang="zh-CN" altLang="en-US" sz="1200">
                <a:solidFill>
                  <a:schemeClr val="bg1"/>
                </a:solidFill>
              </a:endParaRPr>
            </a:p>
          </p:txBody>
        </p:sp>
        <p:sp>
          <p:nvSpPr>
            <p:cNvPr id="18453" name="TextBox 17"/>
            <p:cNvSpPr txBox="1">
              <a:spLocks noChangeArrowheads="1"/>
            </p:cNvSpPr>
            <p:nvPr/>
          </p:nvSpPr>
          <p:spPr bwMode="auto">
            <a:xfrm>
              <a:off x="4078741" y="1640111"/>
              <a:ext cx="547070" cy="462270"/>
            </a:xfrm>
            <a:prstGeom prst="rect">
              <a:avLst/>
            </a:prstGeom>
            <a:grpFill/>
            <a:ln w="9525">
              <a:noFill/>
              <a:miter lim="800000"/>
            </a:ln>
          </p:spPr>
          <p:txBody>
            <a:bodyPr wrap="none">
              <a:spAutoFit/>
            </a:bodyPr>
            <a:lstStyle/>
            <a:p>
              <a:pPr>
                <a:buFont typeface="Arial" panose="020B0604020202020204" pitchFamily="34" charset="0"/>
                <a:buNone/>
              </a:pPr>
              <a:r>
                <a:rPr lang="en-US" altLang="zh-CN" sz="2400" dirty="0">
                  <a:solidFill>
                    <a:schemeClr val="bg1"/>
                  </a:solidFill>
                  <a:latin typeface="微软雅黑" panose="020B0503020204020204" pitchFamily="34" charset="-122"/>
                  <a:ea typeface="微软雅黑" panose="020B0503020204020204" pitchFamily="34" charset="-122"/>
                </a:rPr>
                <a:t>01</a:t>
              </a:r>
              <a:endParaRPr lang="zh-CN" altLang="en-US" sz="2400" dirty="0">
                <a:solidFill>
                  <a:schemeClr val="bg1"/>
                </a:solidFill>
                <a:latin typeface="微软雅黑" panose="020B0503020204020204" pitchFamily="34" charset="-122"/>
                <a:ea typeface="微软雅黑" panose="020B0503020204020204" pitchFamily="34" charset="-122"/>
              </a:endParaRPr>
            </a:p>
          </p:txBody>
        </p:sp>
      </p:grpSp>
      <p:grpSp>
        <p:nvGrpSpPr>
          <p:cNvPr id="3" name="组合 18"/>
          <p:cNvGrpSpPr/>
          <p:nvPr/>
        </p:nvGrpSpPr>
        <p:grpSpPr bwMode="auto">
          <a:xfrm>
            <a:off x="3978273" y="2428877"/>
            <a:ext cx="719138" cy="722313"/>
            <a:chOff x="3995936" y="2786571"/>
            <a:chExt cx="719302" cy="720080"/>
          </a:xfrm>
          <a:noFill/>
        </p:grpSpPr>
        <p:sp>
          <p:nvSpPr>
            <p:cNvPr id="20" name="椭圆 19"/>
            <p:cNvSpPr/>
            <p:nvPr/>
          </p:nvSpPr>
          <p:spPr>
            <a:xfrm>
              <a:off x="3995936" y="2786571"/>
              <a:ext cx="719302" cy="72008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 typeface="Arial" panose="020B0604020202020204" pitchFamily="34" charset="0"/>
                <a:buNone/>
                <a:defRPr/>
              </a:pPr>
              <a:endParaRPr lang="zh-CN" altLang="en-US" sz="1200">
                <a:solidFill>
                  <a:schemeClr val="bg1">
                    <a:lumMod val="95000"/>
                  </a:schemeClr>
                </a:solidFill>
              </a:endParaRPr>
            </a:p>
          </p:txBody>
        </p:sp>
        <p:sp>
          <p:nvSpPr>
            <p:cNvPr id="21" name="TextBox 20"/>
            <p:cNvSpPr txBox="1"/>
            <p:nvPr/>
          </p:nvSpPr>
          <p:spPr>
            <a:xfrm>
              <a:off x="4085627" y="2936161"/>
              <a:ext cx="547070" cy="460238"/>
            </a:xfrm>
            <a:prstGeom prst="rect">
              <a:avLst/>
            </a:prstGeom>
            <a:grpFill/>
            <a:ln>
              <a:noFill/>
            </a:ln>
          </p:spPr>
          <p:txBody>
            <a:bodyPr wrap="none">
              <a:spAutoFit/>
            </a:bodyPr>
            <a:lstStyle/>
            <a:p>
              <a:pPr fontAlgn="auto">
                <a:spcBef>
                  <a:spcPts val="0"/>
                </a:spcBef>
                <a:spcAft>
                  <a:spcPts val="0"/>
                </a:spcAft>
                <a:buFont typeface="Arial" panose="020B0604020202020204" pitchFamily="34" charset="0"/>
                <a:buNone/>
                <a:defRPr/>
              </a:pPr>
              <a:r>
                <a:rPr lang="en-US" altLang="zh-CN" sz="2400" dirty="0">
                  <a:solidFill>
                    <a:schemeClr val="bg1">
                      <a:lumMod val="95000"/>
                    </a:schemeClr>
                  </a:solidFill>
                  <a:latin typeface="微软雅黑" panose="020B0503020204020204" pitchFamily="34" charset="-122"/>
                  <a:ea typeface="微软雅黑" panose="020B0503020204020204" pitchFamily="34" charset="-122"/>
                </a:rPr>
                <a:t>02</a:t>
              </a:r>
              <a:endParaRPr lang="zh-CN" altLang="en-US" sz="2400" dirty="0">
                <a:solidFill>
                  <a:schemeClr val="bg1">
                    <a:lumMod val="95000"/>
                  </a:schemeClr>
                </a:solidFill>
                <a:latin typeface="微软雅黑" panose="020B0503020204020204" pitchFamily="34" charset="-122"/>
                <a:ea typeface="微软雅黑" panose="020B0503020204020204" pitchFamily="34" charset="-122"/>
              </a:endParaRPr>
            </a:p>
          </p:txBody>
        </p:sp>
      </p:grpSp>
      <p:grpSp>
        <p:nvGrpSpPr>
          <p:cNvPr id="4" name="组合 21"/>
          <p:cNvGrpSpPr/>
          <p:nvPr/>
        </p:nvGrpSpPr>
        <p:grpSpPr bwMode="auto">
          <a:xfrm>
            <a:off x="3978277" y="3732215"/>
            <a:ext cx="719138" cy="719137"/>
            <a:chOff x="3995936" y="4087662"/>
            <a:chExt cx="720122" cy="720080"/>
          </a:xfrm>
          <a:noFill/>
        </p:grpSpPr>
        <p:sp>
          <p:nvSpPr>
            <p:cNvPr id="23" name="椭圆 22"/>
            <p:cNvSpPr/>
            <p:nvPr/>
          </p:nvSpPr>
          <p:spPr>
            <a:xfrm>
              <a:off x="3995936" y="4087662"/>
              <a:ext cx="720122" cy="72008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 typeface="Arial" panose="020B0604020202020204" pitchFamily="34" charset="0"/>
                <a:buNone/>
                <a:defRPr/>
              </a:pPr>
              <a:endParaRPr lang="zh-CN" altLang="en-US" sz="1200">
                <a:solidFill>
                  <a:schemeClr val="bg1"/>
                </a:solidFill>
              </a:endParaRPr>
            </a:p>
          </p:txBody>
        </p:sp>
        <p:sp>
          <p:nvSpPr>
            <p:cNvPr id="18449" name="TextBox 23"/>
            <p:cNvSpPr txBox="1">
              <a:spLocks noChangeArrowheads="1"/>
            </p:cNvSpPr>
            <p:nvPr/>
          </p:nvSpPr>
          <p:spPr bwMode="auto">
            <a:xfrm>
              <a:off x="4078831" y="4230709"/>
              <a:ext cx="547693" cy="462270"/>
            </a:xfrm>
            <a:prstGeom prst="rect">
              <a:avLst/>
            </a:prstGeom>
            <a:grpFill/>
            <a:ln w="9525">
              <a:noFill/>
              <a:miter lim="800000"/>
            </a:ln>
          </p:spPr>
          <p:txBody>
            <a:bodyPr wrap="none">
              <a:spAutoFit/>
            </a:bodyPr>
            <a:lstStyle/>
            <a:p>
              <a:pPr>
                <a:buFont typeface="Arial" panose="020B0604020202020204" pitchFamily="34" charset="0"/>
                <a:buNone/>
              </a:pPr>
              <a:r>
                <a:rPr lang="en-US" altLang="zh-CN" sz="2400" dirty="0">
                  <a:solidFill>
                    <a:schemeClr val="bg1"/>
                  </a:solidFill>
                  <a:latin typeface="微软雅黑" panose="020B0503020204020204" pitchFamily="34" charset="-122"/>
                  <a:ea typeface="微软雅黑" panose="020B0503020204020204" pitchFamily="34" charset="-122"/>
                </a:rPr>
                <a:t>03</a:t>
              </a:r>
              <a:endParaRPr lang="zh-CN" altLang="en-US" sz="2400" dirty="0">
                <a:solidFill>
                  <a:schemeClr val="bg1"/>
                </a:solidFill>
                <a:latin typeface="微软雅黑" panose="020B0503020204020204" pitchFamily="34" charset="-122"/>
                <a:ea typeface="微软雅黑" panose="020B0503020204020204" pitchFamily="34" charset="-122"/>
              </a:endParaRPr>
            </a:p>
          </p:txBody>
        </p:sp>
      </p:grpSp>
      <p:sp>
        <p:nvSpPr>
          <p:cNvPr id="25" name="TextBox 24"/>
          <p:cNvSpPr txBox="1"/>
          <p:nvPr/>
        </p:nvSpPr>
        <p:spPr bwMode="auto">
          <a:xfrm>
            <a:off x="4868864" y="1425575"/>
            <a:ext cx="3546475" cy="483337"/>
          </a:xfrm>
          <a:prstGeom prst="rect">
            <a:avLst/>
          </a:prstGeom>
          <a:noFill/>
        </p:spPr>
        <p:txBody>
          <a:bodyPr>
            <a:spAutoFit/>
          </a:bodyPr>
          <a:lstStyle/>
          <a:p>
            <a:pPr fontAlgn="auto">
              <a:lnSpc>
                <a:spcPct val="150000"/>
              </a:lnSpc>
              <a:spcBef>
                <a:spcPts val="0"/>
              </a:spcBef>
              <a:spcAft>
                <a:spcPts val="0"/>
              </a:spcAft>
              <a:buFont typeface="Arial" panose="020B0604020202020204" pitchFamily="34" charset="0"/>
              <a:buNone/>
              <a:defRPr/>
            </a:pPr>
            <a:r>
              <a:rPr lang="zh-CN" altLang="en-US" sz="900" dirty="0">
                <a:solidFill>
                  <a:schemeClr val="bg1"/>
                </a:solidFill>
                <a:latin typeface="微软雅黑" panose="020B0503020204020204" pitchFamily="34" charset="-122"/>
                <a:ea typeface="微软雅黑" panose="020B0503020204020204" pitchFamily="34" charset="-122"/>
              </a:rPr>
              <a:t>这里输入简单的文字概述这里输入简单文字概述简单的文字概述这里输入简单的文字概述这里输入</a:t>
            </a:r>
            <a:endParaRPr lang="zh-CN" altLang="en-US" sz="900" dirty="0">
              <a:solidFill>
                <a:schemeClr val="bg1"/>
              </a:solidFill>
              <a:latin typeface="微软雅黑" panose="020B0503020204020204" pitchFamily="34" charset="-122"/>
              <a:ea typeface="微软雅黑" panose="020B0503020204020204" pitchFamily="34" charset="-122"/>
            </a:endParaRPr>
          </a:p>
        </p:txBody>
      </p:sp>
      <p:sp>
        <p:nvSpPr>
          <p:cNvPr id="26" name="矩形 25"/>
          <p:cNvSpPr/>
          <p:nvPr/>
        </p:nvSpPr>
        <p:spPr bwMode="auto">
          <a:xfrm>
            <a:off x="4883150" y="1170814"/>
            <a:ext cx="2020888" cy="276999"/>
          </a:xfrm>
          <a:prstGeom prst="rect">
            <a:avLst/>
          </a:prstGeom>
        </p:spPr>
        <p:txBody>
          <a:bodyPr>
            <a:spAutoFit/>
          </a:bodyPr>
          <a:lstStyle/>
          <a:p>
            <a:pPr fontAlgn="auto">
              <a:spcBef>
                <a:spcPts val="0"/>
              </a:spcBef>
              <a:spcAft>
                <a:spcPts val="0"/>
              </a:spcAft>
              <a:buFont typeface="Arial" panose="020B0604020202020204" pitchFamily="34" charset="0"/>
              <a:buNone/>
              <a:defRPr/>
            </a:pPr>
            <a:r>
              <a:rPr lang="zh-CN" altLang="en-US" sz="1200" dirty="0">
                <a:solidFill>
                  <a:schemeClr val="bg1"/>
                </a:solidFill>
                <a:latin typeface="微软雅黑" panose="020B0503020204020204" pitchFamily="34" charset="-122"/>
                <a:ea typeface="微软雅黑" panose="020B0503020204020204" pitchFamily="34" charset="-122"/>
              </a:rPr>
              <a:t>输入相关标题</a:t>
            </a:r>
            <a:endParaRPr lang="zh-CN" altLang="en-US" sz="1200" dirty="0">
              <a:solidFill>
                <a:schemeClr val="bg1"/>
              </a:solidFill>
            </a:endParaRPr>
          </a:p>
        </p:txBody>
      </p:sp>
      <p:sp>
        <p:nvSpPr>
          <p:cNvPr id="27" name="TextBox 26"/>
          <p:cNvSpPr txBox="1"/>
          <p:nvPr/>
        </p:nvSpPr>
        <p:spPr bwMode="auto">
          <a:xfrm>
            <a:off x="4895851" y="2657475"/>
            <a:ext cx="3546475" cy="483337"/>
          </a:xfrm>
          <a:prstGeom prst="rect">
            <a:avLst/>
          </a:prstGeom>
          <a:noFill/>
        </p:spPr>
        <p:txBody>
          <a:bodyPr>
            <a:spAutoFit/>
          </a:bodyPr>
          <a:lstStyle/>
          <a:p>
            <a:pPr fontAlgn="auto">
              <a:lnSpc>
                <a:spcPct val="150000"/>
              </a:lnSpc>
              <a:spcBef>
                <a:spcPts val="0"/>
              </a:spcBef>
              <a:spcAft>
                <a:spcPts val="0"/>
              </a:spcAft>
              <a:buFont typeface="Arial" panose="020B0604020202020204" pitchFamily="34" charset="0"/>
              <a:buNone/>
              <a:defRPr/>
            </a:pPr>
            <a:r>
              <a:rPr lang="zh-CN" altLang="en-US" sz="900" dirty="0">
                <a:solidFill>
                  <a:schemeClr val="bg1"/>
                </a:solidFill>
                <a:latin typeface="微软雅黑" panose="020B0503020204020204" pitchFamily="34" charset="-122"/>
                <a:ea typeface="微软雅黑" panose="020B0503020204020204" pitchFamily="34" charset="-122"/>
              </a:rPr>
              <a:t>这里输入简单的文字概述这里输入简单文字概述简单的文字概述这里输入简单的文字概述这里输入</a:t>
            </a:r>
            <a:endParaRPr lang="zh-CN" altLang="en-US" sz="900" dirty="0">
              <a:solidFill>
                <a:schemeClr val="bg1"/>
              </a:solidFill>
              <a:latin typeface="微软雅黑" panose="020B0503020204020204" pitchFamily="34" charset="-122"/>
              <a:ea typeface="微软雅黑" panose="020B0503020204020204" pitchFamily="34" charset="-122"/>
            </a:endParaRPr>
          </a:p>
        </p:txBody>
      </p:sp>
      <p:sp>
        <p:nvSpPr>
          <p:cNvPr id="28" name="矩形 27"/>
          <p:cNvSpPr/>
          <p:nvPr/>
        </p:nvSpPr>
        <p:spPr bwMode="auto">
          <a:xfrm>
            <a:off x="4910138" y="2401126"/>
            <a:ext cx="2020887" cy="276999"/>
          </a:xfrm>
          <a:prstGeom prst="rect">
            <a:avLst/>
          </a:prstGeom>
        </p:spPr>
        <p:txBody>
          <a:bodyPr>
            <a:spAutoFit/>
          </a:bodyPr>
          <a:lstStyle/>
          <a:p>
            <a:pPr fontAlgn="auto">
              <a:spcBef>
                <a:spcPts val="0"/>
              </a:spcBef>
              <a:spcAft>
                <a:spcPts val="0"/>
              </a:spcAft>
              <a:buFont typeface="Arial" panose="020B0604020202020204" pitchFamily="34" charset="0"/>
              <a:buNone/>
              <a:defRPr/>
            </a:pPr>
            <a:r>
              <a:rPr lang="zh-CN" altLang="en-US" sz="1200" dirty="0">
                <a:solidFill>
                  <a:schemeClr val="bg1"/>
                </a:solidFill>
                <a:latin typeface="微软雅黑" panose="020B0503020204020204" pitchFamily="34" charset="-122"/>
                <a:ea typeface="微软雅黑" panose="020B0503020204020204" pitchFamily="34" charset="-122"/>
              </a:rPr>
              <a:t>输入相关标题</a:t>
            </a:r>
            <a:endParaRPr lang="zh-CN" altLang="en-US" sz="1200" dirty="0">
              <a:solidFill>
                <a:schemeClr val="bg1"/>
              </a:solidFill>
            </a:endParaRPr>
          </a:p>
        </p:txBody>
      </p:sp>
      <p:sp>
        <p:nvSpPr>
          <p:cNvPr id="29" name="TextBox 28"/>
          <p:cNvSpPr txBox="1"/>
          <p:nvPr/>
        </p:nvSpPr>
        <p:spPr bwMode="auto">
          <a:xfrm>
            <a:off x="4913314" y="3952875"/>
            <a:ext cx="3546475" cy="483337"/>
          </a:xfrm>
          <a:prstGeom prst="rect">
            <a:avLst/>
          </a:prstGeom>
          <a:noFill/>
        </p:spPr>
        <p:txBody>
          <a:bodyPr>
            <a:spAutoFit/>
          </a:bodyPr>
          <a:lstStyle/>
          <a:p>
            <a:pPr fontAlgn="auto">
              <a:lnSpc>
                <a:spcPct val="150000"/>
              </a:lnSpc>
              <a:spcBef>
                <a:spcPts val="0"/>
              </a:spcBef>
              <a:spcAft>
                <a:spcPts val="0"/>
              </a:spcAft>
              <a:buFont typeface="Arial" panose="020B0604020202020204" pitchFamily="34" charset="0"/>
              <a:buNone/>
              <a:defRPr/>
            </a:pPr>
            <a:r>
              <a:rPr lang="zh-CN" altLang="en-US" sz="900" dirty="0">
                <a:solidFill>
                  <a:schemeClr val="bg1"/>
                </a:solidFill>
                <a:latin typeface="微软雅黑" panose="020B0503020204020204" pitchFamily="34" charset="-122"/>
                <a:ea typeface="微软雅黑" panose="020B0503020204020204" pitchFamily="34" charset="-122"/>
              </a:rPr>
              <a:t>这里输入简单的文字概述这里输入简单文字概述简单的文字概述这里输入简单的文字概述这里输入</a:t>
            </a:r>
            <a:endParaRPr lang="zh-CN" altLang="en-US" sz="900" dirty="0">
              <a:solidFill>
                <a:schemeClr val="bg1"/>
              </a:solidFill>
              <a:latin typeface="微软雅黑" panose="020B0503020204020204" pitchFamily="34" charset="-122"/>
              <a:ea typeface="微软雅黑" panose="020B0503020204020204" pitchFamily="34" charset="-122"/>
            </a:endParaRPr>
          </a:p>
        </p:txBody>
      </p:sp>
      <p:sp>
        <p:nvSpPr>
          <p:cNvPr id="30" name="矩形 29"/>
          <p:cNvSpPr/>
          <p:nvPr/>
        </p:nvSpPr>
        <p:spPr bwMode="auto">
          <a:xfrm>
            <a:off x="4927601" y="3699701"/>
            <a:ext cx="2020888" cy="276999"/>
          </a:xfrm>
          <a:prstGeom prst="rect">
            <a:avLst/>
          </a:prstGeom>
        </p:spPr>
        <p:txBody>
          <a:bodyPr>
            <a:spAutoFit/>
          </a:bodyPr>
          <a:lstStyle/>
          <a:p>
            <a:pPr fontAlgn="auto">
              <a:spcBef>
                <a:spcPts val="0"/>
              </a:spcBef>
              <a:spcAft>
                <a:spcPts val="0"/>
              </a:spcAft>
              <a:buFont typeface="Arial" panose="020B0604020202020204" pitchFamily="34" charset="0"/>
              <a:buNone/>
              <a:defRPr/>
            </a:pPr>
            <a:r>
              <a:rPr lang="zh-CN" altLang="en-US" sz="1200" dirty="0">
                <a:solidFill>
                  <a:schemeClr val="bg1"/>
                </a:solidFill>
                <a:latin typeface="微软雅黑" panose="020B0503020204020204" pitchFamily="34" charset="-122"/>
                <a:ea typeface="微软雅黑" panose="020B0503020204020204" pitchFamily="34" charset="-122"/>
              </a:rPr>
              <a:t>输入相关标题</a:t>
            </a:r>
            <a:endParaRPr lang="zh-CN" altLang="en-US" sz="1200" dirty="0">
              <a:solidFill>
                <a:schemeClr val="bg1"/>
              </a:solidFill>
            </a:endParaRPr>
          </a:p>
        </p:txBody>
      </p:sp>
    </p:spTree>
  </p:cSld>
  <p:clrMapOvr>
    <a:masterClrMapping/>
  </p:clrMapOvr>
  <p:transition advClick="0" advTm="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animEffect transition="in" filter="fade">
                                      <p:cBhvr>
                                        <p:cTn id="14" dur="500"/>
                                        <p:tgtEl>
                                          <p:spTgt spid="12"/>
                                        </p:tgtEl>
                                      </p:cBhvr>
                                    </p:animEffect>
                                  </p:childTnLst>
                                </p:cTn>
                              </p:par>
                            </p:childTnLst>
                          </p:cTn>
                        </p:par>
                        <p:par>
                          <p:cTn id="15" fill="hold">
                            <p:stCondLst>
                              <p:cond delay="500"/>
                            </p:stCondLst>
                            <p:childTnLst>
                              <p:par>
                                <p:cTn id="16" presetID="22" presetClass="entr" presetSubtype="8" fill="hold"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left)">
                                      <p:cBhvr>
                                        <p:cTn id="18" dur="500"/>
                                        <p:tgtEl>
                                          <p:spTgt spid="13"/>
                                        </p:tgtEl>
                                      </p:cBhvr>
                                    </p:animEffect>
                                  </p:childTnLst>
                                </p:cTn>
                              </p:par>
                            </p:childTnLst>
                          </p:cTn>
                        </p:par>
                        <p:par>
                          <p:cTn id="19" fill="hold">
                            <p:stCondLst>
                              <p:cond delay="1000"/>
                            </p:stCondLst>
                            <p:childTnLst>
                              <p:par>
                                <p:cTn id="20" presetID="21" presetClass="entr" presetSubtype="1"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heel(1)">
                                      <p:cBhvr>
                                        <p:cTn id="22" dur="2000"/>
                                        <p:tgtEl>
                                          <p:spTgt spid="2"/>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fade">
                                      <p:cBhvr>
                                        <p:cTn id="25" dur="1000"/>
                                        <p:tgtEl>
                                          <p:spTgt spid="26"/>
                                        </p:tgtEl>
                                      </p:cBhvr>
                                    </p:animEffect>
                                    <p:anim calcmode="lin" valueType="num">
                                      <p:cBhvr>
                                        <p:cTn id="26" dur="1000" fill="hold"/>
                                        <p:tgtEl>
                                          <p:spTgt spid="26"/>
                                        </p:tgtEl>
                                        <p:attrNameLst>
                                          <p:attrName>ppt_x</p:attrName>
                                        </p:attrNameLst>
                                      </p:cBhvr>
                                      <p:tavLst>
                                        <p:tav tm="0">
                                          <p:val>
                                            <p:strVal val="#ppt_x"/>
                                          </p:val>
                                        </p:tav>
                                        <p:tav tm="100000">
                                          <p:val>
                                            <p:strVal val="#ppt_x"/>
                                          </p:val>
                                        </p:tav>
                                      </p:tavLst>
                                    </p:anim>
                                    <p:anim calcmode="lin" valueType="num">
                                      <p:cBhvr>
                                        <p:cTn id="27" dur="1000" fill="hold"/>
                                        <p:tgtEl>
                                          <p:spTgt spid="26"/>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wipe(left)">
                                      <p:cBhvr>
                                        <p:cTn id="36" dur="500"/>
                                        <p:tgtEl>
                                          <p:spTgt spid="14"/>
                                        </p:tgtEl>
                                      </p:cBhvr>
                                    </p:animEffect>
                                  </p:childTnLst>
                                </p:cTn>
                              </p:par>
                            </p:childTnLst>
                          </p:cTn>
                        </p:par>
                        <p:par>
                          <p:cTn id="37" fill="hold">
                            <p:stCondLst>
                              <p:cond delay="3500"/>
                            </p:stCondLst>
                            <p:childTnLst>
                              <p:par>
                                <p:cTn id="38" presetID="21" presetClass="entr" presetSubtype="1" fill="hold" nodeType="afterEffect">
                                  <p:stCondLst>
                                    <p:cond delay="0"/>
                                  </p:stCondLst>
                                  <p:childTnLst>
                                    <p:set>
                                      <p:cBhvr>
                                        <p:cTn id="39" dur="1" fill="hold">
                                          <p:stCondLst>
                                            <p:cond delay="0"/>
                                          </p:stCondLst>
                                        </p:cTn>
                                        <p:tgtEl>
                                          <p:spTgt spid="3"/>
                                        </p:tgtEl>
                                        <p:attrNameLst>
                                          <p:attrName>style.visibility</p:attrName>
                                        </p:attrNameLst>
                                      </p:cBhvr>
                                      <p:to>
                                        <p:strVal val="visible"/>
                                      </p:to>
                                    </p:set>
                                    <p:animEffect transition="in" filter="wheel(1)">
                                      <p:cBhvr>
                                        <p:cTn id="40" dur="2000"/>
                                        <p:tgtEl>
                                          <p:spTgt spid="3"/>
                                        </p:tgtEl>
                                      </p:cBhvr>
                                    </p:animEffect>
                                  </p:childTnLst>
                                </p:cTn>
                              </p:par>
                            </p:childTnLst>
                          </p:cTn>
                        </p:par>
                        <p:par>
                          <p:cTn id="41" fill="hold">
                            <p:stCondLst>
                              <p:cond delay="5500"/>
                            </p:stCondLst>
                            <p:childTnLst>
                              <p:par>
                                <p:cTn id="42" presetID="42" presetClass="entr" presetSubtype="0" fill="hold" grpId="0" nodeType="afterEffect">
                                  <p:stCondLst>
                                    <p:cond delay="0"/>
                                  </p:stCondLst>
                                  <p:childTnLst>
                                    <p:set>
                                      <p:cBhvr>
                                        <p:cTn id="43" dur="1" fill="hold">
                                          <p:stCondLst>
                                            <p:cond delay="0"/>
                                          </p:stCondLst>
                                        </p:cTn>
                                        <p:tgtEl>
                                          <p:spTgt spid="28"/>
                                        </p:tgtEl>
                                        <p:attrNameLst>
                                          <p:attrName>style.visibility</p:attrName>
                                        </p:attrNameLst>
                                      </p:cBhvr>
                                      <p:to>
                                        <p:strVal val="visible"/>
                                      </p:to>
                                    </p:set>
                                    <p:animEffect transition="in" filter="fade">
                                      <p:cBhvr>
                                        <p:cTn id="44" dur="1000"/>
                                        <p:tgtEl>
                                          <p:spTgt spid="28"/>
                                        </p:tgtEl>
                                      </p:cBhvr>
                                    </p:animEffect>
                                    <p:anim calcmode="lin" valueType="num">
                                      <p:cBhvr>
                                        <p:cTn id="45" dur="1000" fill="hold"/>
                                        <p:tgtEl>
                                          <p:spTgt spid="28"/>
                                        </p:tgtEl>
                                        <p:attrNameLst>
                                          <p:attrName>ppt_x</p:attrName>
                                        </p:attrNameLst>
                                      </p:cBhvr>
                                      <p:tavLst>
                                        <p:tav tm="0">
                                          <p:val>
                                            <p:strVal val="#ppt_x"/>
                                          </p:val>
                                        </p:tav>
                                        <p:tav tm="100000">
                                          <p:val>
                                            <p:strVal val="#ppt_x"/>
                                          </p:val>
                                        </p:tav>
                                      </p:tavLst>
                                    </p:anim>
                                    <p:anim calcmode="lin" valueType="num">
                                      <p:cBhvr>
                                        <p:cTn id="46" dur="1000" fill="hold"/>
                                        <p:tgtEl>
                                          <p:spTgt spid="28"/>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2" presetClass="entr" presetSubtype="8" fill="hold"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wipe(left)">
                                      <p:cBhvr>
                                        <p:cTn id="55" dur="500"/>
                                        <p:tgtEl>
                                          <p:spTgt spid="15"/>
                                        </p:tgtEl>
                                      </p:cBhvr>
                                    </p:animEffect>
                                  </p:childTnLst>
                                </p:cTn>
                              </p:par>
                            </p:childTnLst>
                          </p:cTn>
                        </p:par>
                        <p:par>
                          <p:cTn id="56" fill="hold">
                            <p:stCondLst>
                              <p:cond delay="7000"/>
                            </p:stCondLst>
                            <p:childTnLst>
                              <p:par>
                                <p:cTn id="57" presetID="21" presetClass="entr" presetSubtype="1"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wheel(1)">
                                      <p:cBhvr>
                                        <p:cTn id="59" dur="2000"/>
                                        <p:tgtEl>
                                          <p:spTgt spid="4"/>
                                        </p:tgtEl>
                                      </p:cBhvr>
                                    </p:animEffect>
                                  </p:childTnLst>
                                </p:cTn>
                              </p:par>
                            </p:childTnLst>
                          </p:cTn>
                        </p:par>
                        <p:par>
                          <p:cTn id="60" fill="hold">
                            <p:stCondLst>
                              <p:cond delay="9000"/>
                            </p:stCondLst>
                            <p:childTnLst>
                              <p:par>
                                <p:cTn id="61" presetID="42" presetClass="entr" presetSubtype="0" fill="hold" grpId="0" nodeType="afterEffect">
                                  <p:stCondLst>
                                    <p:cond delay="0"/>
                                  </p:stCondLst>
                                  <p:childTnLst>
                                    <p:set>
                                      <p:cBhvr>
                                        <p:cTn id="62" dur="1" fill="hold">
                                          <p:stCondLst>
                                            <p:cond delay="0"/>
                                          </p:stCondLst>
                                        </p:cTn>
                                        <p:tgtEl>
                                          <p:spTgt spid="30"/>
                                        </p:tgtEl>
                                        <p:attrNameLst>
                                          <p:attrName>style.visibility</p:attrName>
                                        </p:attrNameLst>
                                      </p:cBhvr>
                                      <p:to>
                                        <p:strVal val="visible"/>
                                      </p:to>
                                    </p:set>
                                    <p:animEffect transition="in" filter="fade">
                                      <p:cBhvr>
                                        <p:cTn id="63" dur="1000"/>
                                        <p:tgtEl>
                                          <p:spTgt spid="30"/>
                                        </p:tgtEl>
                                      </p:cBhvr>
                                    </p:animEffect>
                                    <p:anim calcmode="lin" valueType="num">
                                      <p:cBhvr>
                                        <p:cTn id="64" dur="1000" fill="hold"/>
                                        <p:tgtEl>
                                          <p:spTgt spid="30"/>
                                        </p:tgtEl>
                                        <p:attrNameLst>
                                          <p:attrName>ppt_x</p:attrName>
                                        </p:attrNameLst>
                                      </p:cBhvr>
                                      <p:tavLst>
                                        <p:tav tm="0">
                                          <p:val>
                                            <p:strVal val="#ppt_x"/>
                                          </p:val>
                                        </p:tav>
                                        <p:tav tm="100000">
                                          <p:val>
                                            <p:strVal val="#ppt_x"/>
                                          </p:val>
                                        </p:tav>
                                      </p:tavLst>
                                    </p:anim>
                                    <p:anim calcmode="lin" valueType="num">
                                      <p:cBhvr>
                                        <p:cTn id="65" dur="1000" fill="hold"/>
                                        <p:tgtEl>
                                          <p:spTgt spid="30"/>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29"/>
                                        </p:tgtEl>
                                        <p:attrNameLst>
                                          <p:attrName>style.visibility</p:attrName>
                                        </p:attrNameLst>
                                      </p:cBhvr>
                                      <p:to>
                                        <p:strVal val="visible"/>
                                      </p:to>
                                    </p:set>
                                    <p:animEffect transition="in" filter="fade">
                                      <p:cBhvr>
                                        <p:cTn id="68" dur="1000"/>
                                        <p:tgtEl>
                                          <p:spTgt spid="29"/>
                                        </p:tgtEl>
                                      </p:cBhvr>
                                    </p:animEffect>
                                    <p:anim calcmode="lin" valueType="num">
                                      <p:cBhvr>
                                        <p:cTn id="69" dur="1000" fill="hold"/>
                                        <p:tgtEl>
                                          <p:spTgt spid="29"/>
                                        </p:tgtEl>
                                        <p:attrNameLst>
                                          <p:attrName>ppt_x</p:attrName>
                                        </p:attrNameLst>
                                      </p:cBhvr>
                                      <p:tavLst>
                                        <p:tav tm="0">
                                          <p:val>
                                            <p:strVal val="#ppt_x"/>
                                          </p:val>
                                        </p:tav>
                                        <p:tav tm="100000">
                                          <p:val>
                                            <p:strVal val="#ppt_x"/>
                                          </p:val>
                                        </p:tav>
                                      </p:tavLst>
                                    </p:anim>
                                    <p:anim calcmode="lin" valueType="num">
                                      <p:cBhvr>
                                        <p:cTn id="70"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25" grpId="0"/>
      <p:bldP spid="26" grpId="0"/>
      <p:bldP spid="27" grpId="0"/>
      <p:bldP spid="28" grpId="0"/>
      <p:bldP spid="29" grpId="0"/>
      <p:bldP spid="3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1" name="直接箭头连接符 20"/>
          <p:cNvCxnSpPr>
            <a:cxnSpLocks noChangeShapeType="1"/>
          </p:cNvCxnSpPr>
          <p:nvPr/>
        </p:nvCxnSpPr>
        <p:spPr bwMode="auto">
          <a:xfrm>
            <a:off x="5961063" y="1909763"/>
            <a:ext cx="1530350" cy="0"/>
          </a:xfrm>
          <a:prstGeom prst="straightConnector1">
            <a:avLst/>
          </a:prstGeom>
          <a:noFill/>
          <a:ln w="9525" algn="ctr">
            <a:solidFill>
              <a:schemeClr val="bg1">
                <a:lumMod val="65000"/>
              </a:schemeClr>
            </a:solidFill>
            <a:round/>
            <a:tailEnd type="arrow" w="med" len="med"/>
          </a:ln>
        </p:spPr>
      </p:cxnSp>
      <p:cxnSp>
        <p:nvCxnSpPr>
          <p:cNvPr id="23" name="直接箭头连接符 22"/>
          <p:cNvCxnSpPr>
            <a:cxnSpLocks noChangeShapeType="1"/>
            <a:stCxn id="20" idx="4"/>
          </p:cNvCxnSpPr>
          <p:nvPr/>
        </p:nvCxnSpPr>
        <p:spPr bwMode="auto">
          <a:xfrm>
            <a:off x="4368800" y="3716338"/>
            <a:ext cx="4763" cy="944562"/>
          </a:xfrm>
          <a:prstGeom prst="straightConnector1">
            <a:avLst/>
          </a:prstGeom>
          <a:noFill/>
          <a:ln w="9525" algn="ctr">
            <a:solidFill>
              <a:schemeClr val="bg1">
                <a:lumMod val="65000"/>
              </a:schemeClr>
            </a:solidFill>
            <a:round/>
            <a:tailEnd type="arrow" w="med" len="med"/>
          </a:ln>
        </p:spPr>
      </p:cxnSp>
      <p:cxnSp>
        <p:nvCxnSpPr>
          <p:cNvPr id="25" name="直接箭头连接符 24"/>
          <p:cNvCxnSpPr>
            <a:cxnSpLocks noChangeShapeType="1"/>
          </p:cNvCxnSpPr>
          <p:nvPr/>
        </p:nvCxnSpPr>
        <p:spPr bwMode="auto">
          <a:xfrm flipH="1">
            <a:off x="1114425" y="2092325"/>
            <a:ext cx="1671638" cy="0"/>
          </a:xfrm>
          <a:prstGeom prst="straightConnector1">
            <a:avLst/>
          </a:prstGeom>
          <a:noFill/>
          <a:ln w="9525" algn="ctr">
            <a:solidFill>
              <a:schemeClr val="bg1">
                <a:lumMod val="65000"/>
              </a:schemeClr>
            </a:solidFill>
            <a:round/>
            <a:tailEnd type="arrow" w="med" len="med"/>
          </a:ln>
        </p:spPr>
      </p:cxnSp>
      <p:sp>
        <p:nvSpPr>
          <p:cNvPr id="18" name="Oval 98"/>
          <p:cNvSpPr>
            <a:spLocks noChangeArrowheads="1"/>
          </p:cNvSpPr>
          <p:nvPr/>
        </p:nvSpPr>
        <p:spPr bwMode="auto">
          <a:xfrm>
            <a:off x="2952750" y="1176340"/>
            <a:ext cx="1698625" cy="1520825"/>
          </a:xfrm>
          <a:prstGeom prst="ellipse">
            <a:avLst/>
          </a:prstGeom>
          <a:solidFill>
            <a:schemeClr val="bg1">
              <a:alpha val="39000"/>
            </a:schemeClr>
          </a:solidFill>
          <a:ln w="25400">
            <a:solidFill>
              <a:schemeClr val="bg1"/>
            </a:solidFill>
          </a:ln>
        </p:spPr>
        <p:txBody>
          <a:bodyPr lIns="86393" tIns="43196" rIns="86393" bIns="43196"/>
          <a:lstStyle/>
          <a:p>
            <a:pPr fontAlgn="auto">
              <a:spcBef>
                <a:spcPts val="0"/>
              </a:spcBef>
              <a:spcAft>
                <a:spcPts val="0"/>
              </a:spcAft>
              <a:defRPr/>
            </a:pPr>
            <a:endParaRPr lang="zh-CN" altLang="en-US" kern="0" dirty="0">
              <a:solidFill>
                <a:schemeClr val="bg2">
                  <a:lumMod val="10000"/>
                </a:schemeClr>
              </a:solidFill>
              <a:latin typeface="Calibri" panose="020F0502020204030204"/>
              <a:ea typeface="微软雅黑" panose="020B0503020204020204" pitchFamily="34" charset="-122"/>
            </a:endParaRPr>
          </a:p>
        </p:txBody>
      </p:sp>
      <p:sp>
        <p:nvSpPr>
          <p:cNvPr id="19" name="Oval 100"/>
          <p:cNvSpPr>
            <a:spLocks noChangeArrowheads="1"/>
          </p:cNvSpPr>
          <p:nvPr/>
        </p:nvSpPr>
        <p:spPr bwMode="auto">
          <a:xfrm>
            <a:off x="4216401" y="1098550"/>
            <a:ext cx="2112963" cy="1893888"/>
          </a:xfrm>
          <a:prstGeom prst="ellipse">
            <a:avLst/>
          </a:prstGeom>
          <a:solidFill>
            <a:schemeClr val="bg1">
              <a:alpha val="39000"/>
            </a:schemeClr>
          </a:solidFill>
          <a:ln w="19050">
            <a:solidFill>
              <a:schemeClr val="bg1"/>
            </a:solidFill>
          </a:ln>
        </p:spPr>
        <p:txBody>
          <a:bodyPr lIns="86393" tIns="43196" rIns="86393" bIns="43196"/>
          <a:lstStyle/>
          <a:p>
            <a:pPr fontAlgn="auto">
              <a:spcBef>
                <a:spcPts val="0"/>
              </a:spcBef>
              <a:spcAft>
                <a:spcPts val="0"/>
              </a:spcAft>
              <a:defRPr/>
            </a:pPr>
            <a:endParaRPr lang="zh-CN" altLang="en-US" kern="0" dirty="0">
              <a:solidFill>
                <a:schemeClr val="bg2">
                  <a:lumMod val="10000"/>
                </a:schemeClr>
              </a:solidFill>
              <a:latin typeface="Calibri" panose="020F0502020204030204"/>
              <a:ea typeface="微软雅黑" panose="020B0503020204020204" pitchFamily="34" charset="-122"/>
            </a:endParaRPr>
          </a:p>
        </p:txBody>
      </p:sp>
      <p:sp>
        <p:nvSpPr>
          <p:cNvPr id="20" name="Oval 101"/>
          <p:cNvSpPr>
            <a:spLocks noChangeArrowheads="1"/>
          </p:cNvSpPr>
          <p:nvPr/>
        </p:nvSpPr>
        <p:spPr bwMode="auto">
          <a:xfrm>
            <a:off x="3484564" y="2109788"/>
            <a:ext cx="1768475" cy="1598612"/>
          </a:xfrm>
          <a:prstGeom prst="ellipse">
            <a:avLst/>
          </a:prstGeom>
          <a:solidFill>
            <a:schemeClr val="bg1">
              <a:alpha val="39000"/>
            </a:schemeClr>
          </a:solidFill>
          <a:ln w="19050">
            <a:solidFill>
              <a:schemeClr val="bg1"/>
            </a:solidFill>
          </a:ln>
        </p:spPr>
        <p:txBody>
          <a:bodyPr lIns="86393" tIns="43196" rIns="86393" bIns="43196"/>
          <a:lstStyle/>
          <a:p>
            <a:pPr fontAlgn="auto">
              <a:spcBef>
                <a:spcPts val="0"/>
              </a:spcBef>
              <a:spcAft>
                <a:spcPts val="0"/>
              </a:spcAft>
              <a:defRPr/>
            </a:pPr>
            <a:endParaRPr lang="zh-CN" altLang="en-US" dirty="0">
              <a:solidFill>
                <a:schemeClr val="bg2">
                  <a:lumMod val="10000"/>
                </a:schemeClr>
              </a:solidFill>
              <a:latin typeface="Calibri" panose="020F0502020204030204"/>
              <a:ea typeface="微软雅黑" panose="020B0503020204020204" pitchFamily="34" charset="-122"/>
            </a:endParaRPr>
          </a:p>
        </p:txBody>
      </p:sp>
      <p:sp>
        <p:nvSpPr>
          <p:cNvPr id="22" name="TextBox 21"/>
          <p:cNvSpPr txBox="1"/>
          <p:nvPr/>
        </p:nvSpPr>
        <p:spPr>
          <a:xfrm>
            <a:off x="6415088" y="985839"/>
            <a:ext cx="1541462" cy="688362"/>
          </a:xfrm>
          <a:prstGeom prst="rect">
            <a:avLst/>
          </a:prstGeom>
          <a:noFill/>
        </p:spPr>
        <p:txBody>
          <a:bodyPr lIns="86393" tIns="43196" rIns="86393" bIns="43196">
            <a:spAutoFit/>
          </a:bodyPr>
          <a:lstStyle/>
          <a:p>
            <a:pPr fontAlgn="auto">
              <a:lnSpc>
                <a:spcPct val="150000"/>
              </a:lnSpc>
              <a:spcBef>
                <a:spcPts val="0"/>
              </a:spcBef>
              <a:spcAft>
                <a:spcPts val="0"/>
              </a:spcAft>
              <a:defRPr/>
            </a:pPr>
            <a:r>
              <a:rPr lang="zh-CN" altLang="en-US" sz="900" dirty="0">
                <a:solidFill>
                  <a:schemeClr val="bg1"/>
                </a:solidFill>
                <a:latin typeface="Calibri" panose="020F0502020204030204"/>
                <a:ea typeface="微软雅黑" panose="020B0503020204020204" pitchFamily="34" charset="-122"/>
              </a:rPr>
              <a:t>添加文本说明内容添加文本说明内容</a:t>
            </a:r>
            <a:endParaRPr lang="zh-CN" altLang="en-US" sz="900" dirty="0">
              <a:solidFill>
                <a:schemeClr val="bg1"/>
              </a:solidFill>
              <a:latin typeface="Calibri" panose="020F0502020204030204"/>
              <a:ea typeface="微软雅黑" panose="020B0503020204020204" pitchFamily="34" charset="-122"/>
            </a:endParaRPr>
          </a:p>
          <a:p>
            <a:pPr fontAlgn="auto">
              <a:lnSpc>
                <a:spcPct val="150000"/>
              </a:lnSpc>
              <a:spcBef>
                <a:spcPts val="0"/>
              </a:spcBef>
              <a:spcAft>
                <a:spcPts val="0"/>
              </a:spcAft>
              <a:defRPr/>
            </a:pPr>
            <a:r>
              <a:rPr lang="zh-CN" altLang="en-US" sz="900" dirty="0">
                <a:solidFill>
                  <a:schemeClr val="bg1"/>
                </a:solidFill>
                <a:latin typeface="Calibri" panose="020F0502020204030204"/>
                <a:ea typeface="微软雅黑" panose="020B0503020204020204" pitchFamily="34" charset="-122"/>
              </a:rPr>
              <a:t>添加文本说明内容</a:t>
            </a:r>
            <a:endParaRPr lang="zh-CN" altLang="en-US" sz="900" dirty="0">
              <a:solidFill>
                <a:schemeClr val="bg1"/>
              </a:solidFill>
              <a:latin typeface="Calibri" panose="020F0502020204030204"/>
              <a:ea typeface="微软雅黑" panose="020B0503020204020204" pitchFamily="34" charset="-122"/>
            </a:endParaRPr>
          </a:p>
        </p:txBody>
      </p:sp>
      <p:sp>
        <p:nvSpPr>
          <p:cNvPr id="24" name="TextBox 23"/>
          <p:cNvSpPr txBox="1"/>
          <p:nvPr/>
        </p:nvSpPr>
        <p:spPr>
          <a:xfrm>
            <a:off x="4489451" y="3708402"/>
            <a:ext cx="1803400" cy="571727"/>
          </a:xfrm>
          <a:prstGeom prst="rect">
            <a:avLst/>
          </a:prstGeom>
          <a:noFill/>
        </p:spPr>
        <p:txBody>
          <a:bodyPr lIns="86393" tIns="43196" rIns="86393" bIns="43196">
            <a:spAutoFit/>
          </a:bodyPr>
          <a:lstStyle/>
          <a:p>
            <a:pPr fontAlgn="auto">
              <a:lnSpc>
                <a:spcPct val="120000"/>
              </a:lnSpc>
              <a:spcBef>
                <a:spcPts val="0"/>
              </a:spcBef>
              <a:spcAft>
                <a:spcPts val="0"/>
              </a:spcAft>
              <a:defRPr/>
            </a:pPr>
            <a:r>
              <a:rPr lang="zh-CN" altLang="en-US" sz="900" dirty="0">
                <a:solidFill>
                  <a:schemeClr val="bg1"/>
                </a:solidFill>
                <a:latin typeface="微软雅黑" panose="020B0503020204020204" pitchFamily="34" charset="-122"/>
                <a:ea typeface="微软雅黑" panose="020B0503020204020204" pitchFamily="34" charset="-122"/>
              </a:rPr>
              <a:t>添加文本说明内容</a:t>
            </a:r>
            <a:endParaRPr lang="en-US" altLang="zh-CN" sz="900" dirty="0">
              <a:solidFill>
                <a:schemeClr val="bg1"/>
              </a:solidFill>
              <a:latin typeface="微软雅黑" panose="020B0503020204020204" pitchFamily="34" charset="-122"/>
              <a:ea typeface="微软雅黑" panose="020B0503020204020204" pitchFamily="34" charset="-122"/>
            </a:endParaRPr>
          </a:p>
          <a:p>
            <a:pPr fontAlgn="auto">
              <a:lnSpc>
                <a:spcPct val="120000"/>
              </a:lnSpc>
              <a:spcBef>
                <a:spcPts val="0"/>
              </a:spcBef>
              <a:spcAft>
                <a:spcPts val="0"/>
              </a:spcAft>
              <a:defRPr/>
            </a:pPr>
            <a:r>
              <a:rPr lang="zh-CN" altLang="en-US" sz="900" dirty="0">
                <a:solidFill>
                  <a:schemeClr val="bg1"/>
                </a:solidFill>
                <a:latin typeface="微软雅黑" panose="020B0503020204020204" pitchFamily="34" charset="-122"/>
                <a:ea typeface="微软雅黑" panose="020B0503020204020204" pitchFamily="34" charset="-122"/>
              </a:rPr>
              <a:t>添加文本说明内容</a:t>
            </a:r>
            <a:endParaRPr lang="zh-CN" altLang="en-US" sz="900" dirty="0">
              <a:solidFill>
                <a:schemeClr val="bg1"/>
              </a:solidFill>
              <a:latin typeface="微软雅黑" panose="020B0503020204020204" pitchFamily="34" charset="-122"/>
              <a:ea typeface="微软雅黑" panose="020B0503020204020204" pitchFamily="34" charset="-122"/>
            </a:endParaRPr>
          </a:p>
          <a:p>
            <a:pPr fontAlgn="auto">
              <a:lnSpc>
                <a:spcPct val="120000"/>
              </a:lnSpc>
              <a:spcBef>
                <a:spcPts val="0"/>
              </a:spcBef>
              <a:spcAft>
                <a:spcPts val="0"/>
              </a:spcAft>
              <a:defRPr/>
            </a:pPr>
            <a:r>
              <a:rPr lang="zh-CN" altLang="en-US" sz="900" dirty="0">
                <a:solidFill>
                  <a:schemeClr val="bg1"/>
                </a:solidFill>
                <a:latin typeface="微软雅黑" panose="020B0503020204020204" pitchFamily="34" charset="-122"/>
                <a:ea typeface="微软雅黑" panose="020B0503020204020204" pitchFamily="34" charset="-122"/>
              </a:rPr>
              <a:t>添加文本说明内容</a:t>
            </a:r>
            <a:endParaRPr lang="zh-CN" altLang="en-US" sz="900" dirty="0">
              <a:solidFill>
                <a:schemeClr val="bg1"/>
              </a:solidFill>
              <a:latin typeface="微软雅黑" panose="020B0503020204020204" pitchFamily="34" charset="-122"/>
              <a:ea typeface="微软雅黑" panose="020B0503020204020204" pitchFamily="34" charset="-122"/>
            </a:endParaRPr>
          </a:p>
        </p:txBody>
      </p:sp>
      <p:sp>
        <p:nvSpPr>
          <p:cNvPr id="26" name="TextBox 25"/>
          <p:cNvSpPr txBox="1"/>
          <p:nvPr/>
        </p:nvSpPr>
        <p:spPr>
          <a:xfrm>
            <a:off x="1373188" y="1149351"/>
            <a:ext cx="1541462" cy="688362"/>
          </a:xfrm>
          <a:prstGeom prst="rect">
            <a:avLst/>
          </a:prstGeom>
          <a:noFill/>
        </p:spPr>
        <p:txBody>
          <a:bodyPr lIns="86393" tIns="43196" rIns="86393" bIns="43196">
            <a:spAutoFit/>
          </a:bodyPr>
          <a:lstStyle/>
          <a:p>
            <a:pPr fontAlgn="auto">
              <a:lnSpc>
                <a:spcPct val="150000"/>
              </a:lnSpc>
              <a:spcBef>
                <a:spcPts val="0"/>
              </a:spcBef>
              <a:spcAft>
                <a:spcPts val="0"/>
              </a:spcAft>
              <a:defRPr/>
            </a:pPr>
            <a:r>
              <a:rPr lang="zh-CN" altLang="en-US" sz="900" dirty="0">
                <a:solidFill>
                  <a:schemeClr val="bg1"/>
                </a:solidFill>
                <a:latin typeface="Calibri" panose="020F0502020204030204"/>
                <a:ea typeface="微软雅黑" panose="020B0503020204020204" pitchFamily="34" charset="-122"/>
              </a:rPr>
              <a:t>添加文本说明内容添加文本说明内容</a:t>
            </a:r>
            <a:endParaRPr lang="zh-CN" altLang="en-US" sz="900" dirty="0">
              <a:solidFill>
                <a:schemeClr val="bg1"/>
              </a:solidFill>
              <a:latin typeface="Calibri" panose="020F0502020204030204"/>
              <a:ea typeface="微软雅黑" panose="020B0503020204020204" pitchFamily="34" charset="-122"/>
            </a:endParaRPr>
          </a:p>
          <a:p>
            <a:pPr fontAlgn="auto">
              <a:lnSpc>
                <a:spcPct val="150000"/>
              </a:lnSpc>
              <a:spcBef>
                <a:spcPts val="0"/>
              </a:spcBef>
              <a:spcAft>
                <a:spcPts val="0"/>
              </a:spcAft>
              <a:defRPr/>
            </a:pPr>
            <a:r>
              <a:rPr lang="zh-CN" altLang="en-US" sz="900" dirty="0">
                <a:solidFill>
                  <a:schemeClr val="bg1"/>
                </a:solidFill>
                <a:latin typeface="Calibri" panose="020F0502020204030204"/>
                <a:ea typeface="微软雅黑" panose="020B0503020204020204" pitchFamily="34" charset="-122"/>
              </a:rPr>
              <a:t>添加文本说明内容</a:t>
            </a:r>
            <a:endParaRPr lang="zh-CN" altLang="en-US" sz="900" dirty="0">
              <a:solidFill>
                <a:schemeClr val="bg1"/>
              </a:solidFill>
              <a:latin typeface="Calibri" panose="020F0502020204030204"/>
              <a:ea typeface="微软雅黑" panose="020B0503020204020204" pitchFamily="34" charset="-122"/>
            </a:endParaRPr>
          </a:p>
        </p:txBody>
      </p:sp>
      <p:sp>
        <p:nvSpPr>
          <p:cNvPr id="28" name="TextBox 27"/>
          <p:cNvSpPr txBox="1">
            <a:spLocks noChangeArrowheads="1"/>
          </p:cNvSpPr>
          <p:nvPr/>
        </p:nvSpPr>
        <p:spPr bwMode="auto">
          <a:xfrm>
            <a:off x="3311525" y="1646238"/>
            <a:ext cx="879475" cy="379412"/>
          </a:xfrm>
          <a:prstGeom prst="rect">
            <a:avLst/>
          </a:prstGeom>
          <a:noFill/>
          <a:ln w="9525">
            <a:noFill/>
            <a:miter lim="800000"/>
          </a:ln>
        </p:spPr>
        <p:txBody>
          <a:bodyPr lIns="86393" tIns="43196" rIns="86393" bIns="43196">
            <a:spAutoFit/>
          </a:bodyPr>
          <a:lstStyle/>
          <a:p>
            <a:r>
              <a:rPr lang="zh-CN" altLang="en-US" sz="1900" dirty="0">
                <a:solidFill>
                  <a:schemeClr val="bg1"/>
                </a:solidFill>
                <a:latin typeface="微软雅黑" panose="020B0503020204020204" pitchFamily="34" charset="-122"/>
                <a:ea typeface="微软雅黑" panose="020B0503020204020204" pitchFamily="34" charset="-122"/>
              </a:rPr>
              <a:t>项目</a:t>
            </a:r>
            <a:r>
              <a:rPr lang="en-US" altLang="zh-CN" sz="1900" dirty="0">
                <a:solidFill>
                  <a:schemeClr val="bg1"/>
                </a:solidFill>
                <a:latin typeface="微软雅黑" panose="020B0503020204020204" pitchFamily="34" charset="-122"/>
                <a:ea typeface="微软雅黑" panose="020B0503020204020204" pitchFamily="34" charset="-122"/>
              </a:rPr>
              <a:t>1</a:t>
            </a:r>
            <a:endParaRPr lang="zh-CN" altLang="en-US" sz="1900" dirty="0">
              <a:solidFill>
                <a:schemeClr val="bg1"/>
              </a:solidFill>
              <a:latin typeface="微软雅黑" panose="020B0503020204020204" pitchFamily="34" charset="-122"/>
              <a:ea typeface="微软雅黑" panose="020B0503020204020204" pitchFamily="34" charset="-122"/>
            </a:endParaRPr>
          </a:p>
        </p:txBody>
      </p:sp>
      <p:sp>
        <p:nvSpPr>
          <p:cNvPr id="29" name="TextBox 28"/>
          <p:cNvSpPr txBox="1">
            <a:spLocks noChangeArrowheads="1"/>
          </p:cNvSpPr>
          <p:nvPr/>
        </p:nvSpPr>
        <p:spPr bwMode="auto">
          <a:xfrm>
            <a:off x="4921250" y="1757363"/>
            <a:ext cx="879475" cy="379412"/>
          </a:xfrm>
          <a:prstGeom prst="rect">
            <a:avLst/>
          </a:prstGeom>
          <a:noFill/>
          <a:ln w="9525">
            <a:noFill/>
            <a:miter lim="800000"/>
          </a:ln>
        </p:spPr>
        <p:txBody>
          <a:bodyPr lIns="86393" tIns="43196" rIns="86393" bIns="43196">
            <a:spAutoFit/>
          </a:bodyPr>
          <a:lstStyle/>
          <a:p>
            <a:r>
              <a:rPr lang="zh-CN" altLang="en-US" sz="1900">
                <a:solidFill>
                  <a:schemeClr val="bg1"/>
                </a:solidFill>
                <a:latin typeface="微软雅黑" panose="020B0503020204020204" pitchFamily="34" charset="-122"/>
                <a:ea typeface="微软雅黑" panose="020B0503020204020204" pitchFamily="34" charset="-122"/>
              </a:rPr>
              <a:t>项目</a:t>
            </a:r>
            <a:r>
              <a:rPr lang="en-US" altLang="zh-CN" sz="1900">
                <a:solidFill>
                  <a:schemeClr val="bg1"/>
                </a:solidFill>
                <a:latin typeface="微软雅黑" panose="020B0503020204020204" pitchFamily="34" charset="-122"/>
                <a:ea typeface="微软雅黑" panose="020B0503020204020204" pitchFamily="34" charset="-122"/>
              </a:rPr>
              <a:t>2</a:t>
            </a:r>
            <a:endParaRPr lang="zh-CN" altLang="en-US" sz="1900">
              <a:solidFill>
                <a:schemeClr val="bg1"/>
              </a:solidFill>
              <a:latin typeface="微软雅黑" panose="020B0503020204020204" pitchFamily="34" charset="-122"/>
              <a:ea typeface="微软雅黑" panose="020B0503020204020204" pitchFamily="34" charset="-122"/>
            </a:endParaRPr>
          </a:p>
        </p:txBody>
      </p:sp>
      <p:sp>
        <p:nvSpPr>
          <p:cNvPr id="30" name="TextBox 29"/>
          <p:cNvSpPr txBox="1">
            <a:spLocks noChangeArrowheads="1"/>
          </p:cNvSpPr>
          <p:nvPr/>
        </p:nvSpPr>
        <p:spPr bwMode="auto">
          <a:xfrm>
            <a:off x="3941764" y="2727325"/>
            <a:ext cx="879475" cy="381000"/>
          </a:xfrm>
          <a:prstGeom prst="rect">
            <a:avLst/>
          </a:prstGeom>
          <a:noFill/>
          <a:ln w="9525">
            <a:noFill/>
            <a:miter lim="800000"/>
          </a:ln>
        </p:spPr>
        <p:txBody>
          <a:bodyPr lIns="86393" tIns="43196" rIns="86393" bIns="43196">
            <a:spAutoFit/>
          </a:bodyPr>
          <a:lstStyle/>
          <a:p>
            <a:r>
              <a:rPr lang="zh-CN" altLang="en-US" sz="1900">
                <a:solidFill>
                  <a:schemeClr val="bg1"/>
                </a:solidFill>
                <a:latin typeface="微软雅黑" panose="020B0503020204020204" pitchFamily="34" charset="-122"/>
                <a:ea typeface="微软雅黑" panose="020B0503020204020204" pitchFamily="34" charset="-122"/>
              </a:rPr>
              <a:t>项目</a:t>
            </a:r>
            <a:r>
              <a:rPr lang="en-US" altLang="zh-CN" sz="1900">
                <a:solidFill>
                  <a:schemeClr val="bg1"/>
                </a:solidFill>
                <a:latin typeface="微软雅黑" panose="020B0503020204020204" pitchFamily="34" charset="-122"/>
                <a:ea typeface="微软雅黑" panose="020B0503020204020204" pitchFamily="34" charset="-122"/>
              </a:rPr>
              <a:t>3</a:t>
            </a:r>
            <a:endParaRPr lang="zh-CN" altLang="en-US" sz="1900">
              <a:solidFill>
                <a:schemeClr val="bg1"/>
              </a:solidFill>
              <a:latin typeface="微软雅黑" panose="020B0503020204020204" pitchFamily="34" charset="-122"/>
              <a:ea typeface="微软雅黑" panose="020B0503020204020204" pitchFamily="34" charset="-122"/>
            </a:endParaRPr>
          </a:p>
        </p:txBody>
      </p:sp>
      <p:sp>
        <p:nvSpPr>
          <p:cNvPr id="31" name="右弧形箭头 30"/>
          <p:cNvSpPr>
            <a:spLocks noChangeArrowheads="1"/>
          </p:cNvSpPr>
          <p:nvPr/>
        </p:nvSpPr>
        <p:spPr bwMode="auto">
          <a:xfrm rot="9229339">
            <a:off x="2792414" y="2533652"/>
            <a:ext cx="504825" cy="854075"/>
          </a:xfrm>
          <a:prstGeom prst="curvedLeftArrow">
            <a:avLst>
              <a:gd name="adj1" fmla="val 22171"/>
              <a:gd name="adj2" fmla="val 44343"/>
              <a:gd name="adj3" fmla="val 25000"/>
            </a:avLst>
          </a:prstGeom>
          <a:solidFill>
            <a:srgbClr val="92D050"/>
          </a:solidFill>
          <a:ln w="19050">
            <a:noFill/>
            <a:miter lim="800000"/>
          </a:ln>
        </p:spPr>
        <p:txBody>
          <a:bodyPr rot="10800000" lIns="86393" tIns="43196" rIns="86393" bIns="43196"/>
          <a:lstStyle/>
          <a:p>
            <a:pPr fontAlgn="auto">
              <a:spcBef>
                <a:spcPts val="0"/>
              </a:spcBef>
              <a:spcAft>
                <a:spcPts val="0"/>
              </a:spcAft>
              <a:defRPr/>
            </a:pPr>
            <a:endParaRPr lang="zh-CN" altLang="en-US" kern="0" dirty="0">
              <a:solidFill>
                <a:schemeClr val="bg2">
                  <a:lumMod val="10000"/>
                </a:schemeClr>
              </a:solidFill>
              <a:latin typeface="Calibri" panose="020F0502020204030204"/>
              <a:ea typeface="微软雅黑" panose="020B0503020204020204" pitchFamily="34" charset="-122"/>
            </a:endParaRPr>
          </a:p>
        </p:txBody>
      </p:sp>
      <p:sp>
        <p:nvSpPr>
          <p:cNvPr id="32" name="TextBox 31"/>
          <p:cNvSpPr txBox="1"/>
          <p:nvPr/>
        </p:nvSpPr>
        <p:spPr>
          <a:xfrm>
            <a:off x="1535113" y="2997201"/>
            <a:ext cx="1355725" cy="271902"/>
          </a:xfrm>
          <a:prstGeom prst="rect">
            <a:avLst/>
          </a:prstGeom>
          <a:noFill/>
        </p:spPr>
        <p:txBody>
          <a:bodyPr lIns="86393" tIns="43196" rIns="86393" bIns="43196">
            <a:spAutoFit/>
          </a:bodyPr>
          <a:lstStyle/>
          <a:p>
            <a:pPr algn="ctr" fontAlgn="auto">
              <a:spcBef>
                <a:spcPts val="0"/>
              </a:spcBef>
              <a:spcAft>
                <a:spcPts val="0"/>
              </a:spcAft>
              <a:defRPr/>
            </a:pPr>
            <a:r>
              <a:rPr lang="zh-CN" altLang="en-US" sz="1200" dirty="0">
                <a:solidFill>
                  <a:schemeClr val="bg1"/>
                </a:solidFill>
                <a:latin typeface="Broadway BT"/>
                <a:ea typeface="微软雅黑" panose="020B0503020204020204" pitchFamily="34" charset="-122"/>
              </a:rPr>
              <a:t>补充性文字</a:t>
            </a:r>
            <a:endParaRPr lang="zh-CN" altLang="en-US" sz="1200" dirty="0">
              <a:solidFill>
                <a:schemeClr val="bg1"/>
              </a:solidFill>
              <a:latin typeface="Broadway BT"/>
              <a:ea typeface="微软雅黑" panose="020B0503020204020204" pitchFamily="34" charset="-122"/>
            </a:endParaRPr>
          </a:p>
        </p:txBody>
      </p:sp>
    </p:spTree>
  </p:cSld>
  <p:clrMapOvr>
    <a:masterClrMapping/>
  </p:clrMapOvr>
  <p:transition advClick="0" advTm="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strVal val="4*#ppt_w"/>
                                          </p:val>
                                        </p:tav>
                                        <p:tav tm="100000">
                                          <p:val>
                                            <p:strVal val="#ppt_w"/>
                                          </p:val>
                                        </p:tav>
                                      </p:tavLst>
                                    </p:anim>
                                    <p:anim calcmode="lin" valueType="num">
                                      <p:cBhvr>
                                        <p:cTn id="8" dur="500" fill="hold"/>
                                        <p:tgtEl>
                                          <p:spTgt spid="19"/>
                                        </p:tgtEl>
                                        <p:attrNameLst>
                                          <p:attrName>ppt_h</p:attrName>
                                        </p:attrNameLst>
                                      </p:cBhvr>
                                      <p:tavLst>
                                        <p:tav tm="0">
                                          <p:val>
                                            <p:strVal val="4*#ppt_h"/>
                                          </p:val>
                                        </p:tav>
                                        <p:tav tm="100000">
                                          <p:val>
                                            <p:strVal val="#ppt_h"/>
                                          </p:val>
                                        </p:tav>
                                      </p:tavLst>
                                    </p:anim>
                                  </p:childTnLst>
                                </p:cTn>
                              </p:par>
                              <p:par>
                                <p:cTn id="9" presetID="23" presetClass="entr" presetSubtype="32" fill="hold" grpId="0" nodeType="withEffect">
                                  <p:stCondLst>
                                    <p:cond delay="25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strVal val="4*#ppt_w"/>
                                          </p:val>
                                        </p:tav>
                                        <p:tav tm="100000">
                                          <p:val>
                                            <p:strVal val="#ppt_w"/>
                                          </p:val>
                                        </p:tav>
                                      </p:tavLst>
                                    </p:anim>
                                    <p:anim calcmode="lin" valueType="num">
                                      <p:cBhvr>
                                        <p:cTn id="12" dur="500" fill="hold"/>
                                        <p:tgtEl>
                                          <p:spTgt spid="18"/>
                                        </p:tgtEl>
                                        <p:attrNameLst>
                                          <p:attrName>ppt_h</p:attrName>
                                        </p:attrNameLst>
                                      </p:cBhvr>
                                      <p:tavLst>
                                        <p:tav tm="0">
                                          <p:val>
                                            <p:strVal val="4*#ppt_h"/>
                                          </p:val>
                                        </p:tav>
                                        <p:tav tm="100000">
                                          <p:val>
                                            <p:strVal val="#ppt_h"/>
                                          </p:val>
                                        </p:tav>
                                      </p:tavLst>
                                    </p:anim>
                                  </p:childTnLst>
                                </p:cTn>
                              </p:par>
                              <p:par>
                                <p:cTn id="13" presetID="23" presetClass="entr" presetSubtype="32" fill="hold" grpId="0" nodeType="withEffect">
                                  <p:stCondLst>
                                    <p:cond delay="500"/>
                                  </p:stCondLst>
                                  <p:childTnLst>
                                    <p:set>
                                      <p:cBhvr>
                                        <p:cTn id="14" dur="1" fill="hold">
                                          <p:stCondLst>
                                            <p:cond delay="0"/>
                                          </p:stCondLst>
                                        </p:cTn>
                                        <p:tgtEl>
                                          <p:spTgt spid="20"/>
                                        </p:tgtEl>
                                        <p:attrNameLst>
                                          <p:attrName>style.visibility</p:attrName>
                                        </p:attrNameLst>
                                      </p:cBhvr>
                                      <p:to>
                                        <p:strVal val="visible"/>
                                      </p:to>
                                    </p:set>
                                    <p:anim calcmode="lin" valueType="num">
                                      <p:cBhvr>
                                        <p:cTn id="15" dur="250" fill="hold"/>
                                        <p:tgtEl>
                                          <p:spTgt spid="20"/>
                                        </p:tgtEl>
                                        <p:attrNameLst>
                                          <p:attrName>ppt_w</p:attrName>
                                        </p:attrNameLst>
                                      </p:cBhvr>
                                      <p:tavLst>
                                        <p:tav tm="0">
                                          <p:val>
                                            <p:strVal val="4*#ppt_w"/>
                                          </p:val>
                                        </p:tav>
                                        <p:tav tm="100000">
                                          <p:val>
                                            <p:strVal val="#ppt_w"/>
                                          </p:val>
                                        </p:tav>
                                      </p:tavLst>
                                    </p:anim>
                                    <p:anim calcmode="lin" valueType="num">
                                      <p:cBhvr>
                                        <p:cTn id="16" dur="250" fill="hold"/>
                                        <p:tgtEl>
                                          <p:spTgt spid="20"/>
                                        </p:tgtEl>
                                        <p:attrNameLst>
                                          <p:attrName>ppt_h</p:attrName>
                                        </p:attrNameLst>
                                      </p:cBhvr>
                                      <p:tavLst>
                                        <p:tav tm="0">
                                          <p:val>
                                            <p:strVal val="4*#ppt_h"/>
                                          </p:val>
                                        </p:tav>
                                        <p:tav tm="100000">
                                          <p:val>
                                            <p:strVal val="#ppt_h"/>
                                          </p:val>
                                        </p:tav>
                                      </p:tavLst>
                                    </p:anim>
                                  </p:childTnLst>
                                </p:cTn>
                              </p:par>
                            </p:childTnLst>
                          </p:cTn>
                        </p:par>
                        <p:par>
                          <p:cTn id="17" fill="hold">
                            <p:stCondLst>
                              <p:cond delay="500"/>
                            </p:stCondLst>
                            <p:childTnLst>
                              <p:par>
                                <p:cTn id="18" presetID="49" presetClass="entr" presetSubtype="0" decel="100000"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 calcmode="lin" valueType="num">
                                      <p:cBhvr>
                                        <p:cTn id="20" dur="500" fill="hold"/>
                                        <p:tgtEl>
                                          <p:spTgt spid="28"/>
                                        </p:tgtEl>
                                        <p:attrNameLst>
                                          <p:attrName>ppt_w</p:attrName>
                                        </p:attrNameLst>
                                      </p:cBhvr>
                                      <p:tavLst>
                                        <p:tav tm="0">
                                          <p:val>
                                            <p:fltVal val="0"/>
                                          </p:val>
                                        </p:tav>
                                        <p:tav tm="100000">
                                          <p:val>
                                            <p:strVal val="#ppt_w"/>
                                          </p:val>
                                        </p:tav>
                                      </p:tavLst>
                                    </p:anim>
                                    <p:anim calcmode="lin" valueType="num">
                                      <p:cBhvr>
                                        <p:cTn id="21" dur="500" fill="hold"/>
                                        <p:tgtEl>
                                          <p:spTgt spid="28"/>
                                        </p:tgtEl>
                                        <p:attrNameLst>
                                          <p:attrName>ppt_h</p:attrName>
                                        </p:attrNameLst>
                                      </p:cBhvr>
                                      <p:tavLst>
                                        <p:tav tm="0">
                                          <p:val>
                                            <p:fltVal val="0"/>
                                          </p:val>
                                        </p:tav>
                                        <p:tav tm="100000">
                                          <p:val>
                                            <p:strVal val="#ppt_h"/>
                                          </p:val>
                                        </p:tav>
                                      </p:tavLst>
                                    </p:anim>
                                    <p:anim calcmode="lin" valueType="num">
                                      <p:cBhvr>
                                        <p:cTn id="22" dur="500" fill="hold"/>
                                        <p:tgtEl>
                                          <p:spTgt spid="28"/>
                                        </p:tgtEl>
                                        <p:attrNameLst>
                                          <p:attrName>style.rotation</p:attrName>
                                        </p:attrNameLst>
                                      </p:cBhvr>
                                      <p:tavLst>
                                        <p:tav tm="0">
                                          <p:val>
                                            <p:fltVal val="360"/>
                                          </p:val>
                                        </p:tav>
                                        <p:tav tm="100000">
                                          <p:val>
                                            <p:fltVal val="0"/>
                                          </p:val>
                                        </p:tav>
                                      </p:tavLst>
                                    </p:anim>
                                    <p:animEffect transition="in" filter="fade">
                                      <p:cBhvr>
                                        <p:cTn id="23" dur="500"/>
                                        <p:tgtEl>
                                          <p:spTgt spid="28"/>
                                        </p:tgtEl>
                                      </p:cBhvr>
                                    </p:animEffect>
                                  </p:childTnLst>
                                </p:cTn>
                              </p:par>
                              <p:par>
                                <p:cTn id="24" presetID="49" presetClass="entr" presetSubtype="0" decel="100000" fill="hold" grpId="0" nodeType="withEffect">
                                  <p:stCondLst>
                                    <p:cond delay="0"/>
                                  </p:stCondLst>
                                  <p:childTnLst>
                                    <p:set>
                                      <p:cBhvr>
                                        <p:cTn id="25" dur="1" fill="hold">
                                          <p:stCondLst>
                                            <p:cond delay="0"/>
                                          </p:stCondLst>
                                        </p:cTn>
                                        <p:tgtEl>
                                          <p:spTgt spid="30"/>
                                        </p:tgtEl>
                                        <p:attrNameLst>
                                          <p:attrName>style.visibility</p:attrName>
                                        </p:attrNameLst>
                                      </p:cBhvr>
                                      <p:to>
                                        <p:strVal val="visible"/>
                                      </p:to>
                                    </p:set>
                                    <p:anim calcmode="lin" valueType="num">
                                      <p:cBhvr>
                                        <p:cTn id="26" dur="500" fill="hold"/>
                                        <p:tgtEl>
                                          <p:spTgt spid="30"/>
                                        </p:tgtEl>
                                        <p:attrNameLst>
                                          <p:attrName>ppt_w</p:attrName>
                                        </p:attrNameLst>
                                      </p:cBhvr>
                                      <p:tavLst>
                                        <p:tav tm="0">
                                          <p:val>
                                            <p:fltVal val="0"/>
                                          </p:val>
                                        </p:tav>
                                        <p:tav tm="100000">
                                          <p:val>
                                            <p:strVal val="#ppt_w"/>
                                          </p:val>
                                        </p:tav>
                                      </p:tavLst>
                                    </p:anim>
                                    <p:anim calcmode="lin" valueType="num">
                                      <p:cBhvr>
                                        <p:cTn id="27" dur="500" fill="hold"/>
                                        <p:tgtEl>
                                          <p:spTgt spid="30"/>
                                        </p:tgtEl>
                                        <p:attrNameLst>
                                          <p:attrName>ppt_h</p:attrName>
                                        </p:attrNameLst>
                                      </p:cBhvr>
                                      <p:tavLst>
                                        <p:tav tm="0">
                                          <p:val>
                                            <p:fltVal val="0"/>
                                          </p:val>
                                        </p:tav>
                                        <p:tav tm="100000">
                                          <p:val>
                                            <p:strVal val="#ppt_h"/>
                                          </p:val>
                                        </p:tav>
                                      </p:tavLst>
                                    </p:anim>
                                    <p:anim calcmode="lin" valueType="num">
                                      <p:cBhvr>
                                        <p:cTn id="28" dur="500" fill="hold"/>
                                        <p:tgtEl>
                                          <p:spTgt spid="30"/>
                                        </p:tgtEl>
                                        <p:attrNameLst>
                                          <p:attrName>style.rotation</p:attrName>
                                        </p:attrNameLst>
                                      </p:cBhvr>
                                      <p:tavLst>
                                        <p:tav tm="0">
                                          <p:val>
                                            <p:fltVal val="360"/>
                                          </p:val>
                                        </p:tav>
                                        <p:tav tm="100000">
                                          <p:val>
                                            <p:fltVal val="0"/>
                                          </p:val>
                                        </p:tav>
                                      </p:tavLst>
                                    </p:anim>
                                    <p:animEffect transition="in" filter="fade">
                                      <p:cBhvr>
                                        <p:cTn id="29" dur="500"/>
                                        <p:tgtEl>
                                          <p:spTgt spid="30"/>
                                        </p:tgtEl>
                                      </p:cBhvr>
                                    </p:animEffect>
                                  </p:childTnLst>
                                </p:cTn>
                              </p:par>
                              <p:par>
                                <p:cTn id="30" presetID="49" presetClass="entr" presetSubtype="0" decel="100000" fill="hold" grpId="0" nodeType="withEffect">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cBhvr>
                                        <p:cTn id="32" dur="500" fill="hold"/>
                                        <p:tgtEl>
                                          <p:spTgt spid="29"/>
                                        </p:tgtEl>
                                        <p:attrNameLst>
                                          <p:attrName>ppt_w</p:attrName>
                                        </p:attrNameLst>
                                      </p:cBhvr>
                                      <p:tavLst>
                                        <p:tav tm="0">
                                          <p:val>
                                            <p:fltVal val="0"/>
                                          </p:val>
                                        </p:tav>
                                        <p:tav tm="100000">
                                          <p:val>
                                            <p:strVal val="#ppt_w"/>
                                          </p:val>
                                        </p:tav>
                                      </p:tavLst>
                                    </p:anim>
                                    <p:anim calcmode="lin" valueType="num">
                                      <p:cBhvr>
                                        <p:cTn id="33" dur="500" fill="hold"/>
                                        <p:tgtEl>
                                          <p:spTgt spid="29"/>
                                        </p:tgtEl>
                                        <p:attrNameLst>
                                          <p:attrName>ppt_h</p:attrName>
                                        </p:attrNameLst>
                                      </p:cBhvr>
                                      <p:tavLst>
                                        <p:tav tm="0">
                                          <p:val>
                                            <p:fltVal val="0"/>
                                          </p:val>
                                        </p:tav>
                                        <p:tav tm="100000">
                                          <p:val>
                                            <p:strVal val="#ppt_h"/>
                                          </p:val>
                                        </p:tav>
                                      </p:tavLst>
                                    </p:anim>
                                    <p:anim calcmode="lin" valueType="num">
                                      <p:cBhvr>
                                        <p:cTn id="34" dur="500" fill="hold"/>
                                        <p:tgtEl>
                                          <p:spTgt spid="29"/>
                                        </p:tgtEl>
                                        <p:attrNameLst>
                                          <p:attrName>style.rotation</p:attrName>
                                        </p:attrNameLst>
                                      </p:cBhvr>
                                      <p:tavLst>
                                        <p:tav tm="0">
                                          <p:val>
                                            <p:fltVal val="360"/>
                                          </p:val>
                                        </p:tav>
                                        <p:tav tm="100000">
                                          <p:val>
                                            <p:fltVal val="0"/>
                                          </p:val>
                                        </p:tav>
                                      </p:tavLst>
                                    </p:anim>
                                    <p:animEffect transition="in" filter="fade">
                                      <p:cBhvr>
                                        <p:cTn id="35" dur="500"/>
                                        <p:tgtEl>
                                          <p:spTgt spid="29"/>
                                        </p:tgtEl>
                                      </p:cBhvr>
                                    </p:animEffect>
                                  </p:childTnLst>
                                </p:cTn>
                              </p:par>
                            </p:childTnLst>
                          </p:cTn>
                        </p:par>
                        <p:par>
                          <p:cTn id="36" fill="hold">
                            <p:stCondLst>
                              <p:cond delay="1000"/>
                            </p:stCondLst>
                            <p:childTnLst>
                              <p:par>
                                <p:cTn id="37" presetID="22" presetClass="entr" presetSubtype="8"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wipe(left)">
                                      <p:cBhvr>
                                        <p:cTn id="39" dur="500"/>
                                        <p:tgtEl>
                                          <p:spTgt spid="21"/>
                                        </p:tgtEl>
                                      </p:cBhvr>
                                    </p:animEffect>
                                  </p:childTnLst>
                                </p:cTn>
                              </p:par>
                              <p:par>
                                <p:cTn id="40" presetID="22" presetClass="entr" presetSubtype="1" fill="hold" nodeType="with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up)">
                                      <p:cBhvr>
                                        <p:cTn id="42" dur="500"/>
                                        <p:tgtEl>
                                          <p:spTgt spid="23"/>
                                        </p:tgtEl>
                                      </p:cBhvr>
                                    </p:animEffect>
                                  </p:childTnLst>
                                </p:cTn>
                              </p:par>
                              <p:par>
                                <p:cTn id="43" presetID="22" presetClass="entr" presetSubtype="2" fill="hold" nodeType="with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wipe(right)">
                                      <p:cBhvr>
                                        <p:cTn id="45" dur="500"/>
                                        <p:tgtEl>
                                          <p:spTgt spid="25"/>
                                        </p:tgtEl>
                                      </p:cBhvr>
                                    </p:animEffect>
                                  </p:childTnLst>
                                </p:cTn>
                              </p:par>
                            </p:childTnLst>
                          </p:cTn>
                        </p:par>
                        <p:par>
                          <p:cTn id="46" fill="hold">
                            <p:stCondLst>
                              <p:cond delay="1500"/>
                            </p:stCondLst>
                            <p:childTnLst>
                              <p:par>
                                <p:cTn id="47" presetID="22" presetClass="entr" presetSubtype="2"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righ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right)">
                                      <p:cBhvr>
                                        <p:cTn id="55" dur="500"/>
                                        <p:tgtEl>
                                          <p:spTgt spid="22"/>
                                        </p:tgtEl>
                                      </p:cBhvr>
                                    </p:animEffect>
                                  </p:childTnLst>
                                </p:cTn>
                              </p:par>
                            </p:childTnLst>
                          </p:cTn>
                        </p:par>
                        <p:par>
                          <p:cTn id="56" fill="hold">
                            <p:stCondLst>
                              <p:cond delay="2000"/>
                            </p:stCondLst>
                            <p:childTnLst>
                              <p:par>
                                <p:cTn id="57" presetID="22" presetClass="entr" presetSubtype="4"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wipe(down)">
                                      <p:cBhvr>
                                        <p:cTn id="59" dur="500"/>
                                        <p:tgtEl>
                                          <p:spTgt spid="31"/>
                                        </p:tgtEl>
                                      </p:cBhvr>
                                    </p:animEffect>
                                  </p:childTnLst>
                                </p:cTn>
                              </p:par>
                            </p:childTnLst>
                          </p:cTn>
                        </p:par>
                        <p:par>
                          <p:cTn id="60" fill="hold">
                            <p:stCondLst>
                              <p:cond delay="2500"/>
                            </p:stCondLst>
                            <p:childTnLst>
                              <p:par>
                                <p:cTn id="61" presetID="16" presetClass="entr" presetSubtype="37"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Effect transition="in" filter="barn(outVertical)">
                                      <p:cBhvr>
                                        <p:cTn id="63"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2" grpId="0"/>
      <p:bldP spid="24" grpId="0"/>
      <p:bldP spid="26" grpId="0"/>
      <p:bldP spid="28" grpId="0"/>
      <p:bldP spid="29" grpId="0"/>
      <p:bldP spid="30" grpId="0"/>
      <p:bldP spid="31" grpId="0" animBg="1"/>
      <p:bldP spid="3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Rectangle 7"/>
          <p:cNvSpPr>
            <a:spLocks noChangeArrowheads="1"/>
          </p:cNvSpPr>
          <p:nvPr/>
        </p:nvSpPr>
        <p:spPr bwMode="auto">
          <a:xfrm>
            <a:off x="0" y="2839301"/>
            <a:ext cx="9144000" cy="18006"/>
          </a:xfrm>
          <a:prstGeom prst="rect">
            <a:avLst/>
          </a:prstGeom>
          <a:solidFill>
            <a:schemeClr val="bg1">
              <a:lumMod val="65000"/>
            </a:schemeClr>
          </a:solidFill>
          <a:ln>
            <a:noFill/>
          </a:ln>
        </p:spPr>
        <p:txBody>
          <a:bodyPr lIns="91458" tIns="45729" rIns="91458" bIns="45729"/>
          <a:lstStyle/>
          <a:p>
            <a:pPr eaLnBrk="1" hangingPunct="1"/>
            <a:endParaRPr lang="zh-CN" altLang="zh-CN"/>
          </a:p>
        </p:txBody>
      </p:sp>
      <p:grpSp>
        <p:nvGrpSpPr>
          <p:cNvPr id="2" name="组合 2"/>
          <p:cNvGrpSpPr/>
          <p:nvPr/>
        </p:nvGrpSpPr>
        <p:grpSpPr>
          <a:xfrm>
            <a:off x="1745506" y="2221177"/>
            <a:ext cx="154781" cy="703876"/>
            <a:chOff x="1745505" y="2220491"/>
            <a:chExt cx="154781" cy="703659"/>
          </a:xfrm>
        </p:grpSpPr>
        <p:sp>
          <p:nvSpPr>
            <p:cNvPr id="146" name="Rectangle 6"/>
            <p:cNvSpPr>
              <a:spLocks noChangeArrowheads="1"/>
            </p:cNvSpPr>
            <p:nvPr/>
          </p:nvSpPr>
          <p:spPr bwMode="auto">
            <a:xfrm>
              <a:off x="1814562" y="2220491"/>
              <a:ext cx="16669" cy="626269"/>
            </a:xfrm>
            <a:prstGeom prst="rect">
              <a:avLst/>
            </a:prstGeom>
            <a:solidFill>
              <a:schemeClr val="tx1">
                <a:lumMod val="50000"/>
                <a:lumOff val="50000"/>
              </a:schemeClr>
            </a:solidFill>
            <a:ln>
              <a:noFill/>
            </a:ln>
          </p:spPr>
          <p:txBody>
            <a:bodyPr/>
            <a:lstStyle/>
            <a:p>
              <a:pPr eaLnBrk="1" hangingPunct="1"/>
              <a:endParaRPr lang="zh-CN" altLang="zh-CN"/>
            </a:p>
          </p:txBody>
        </p:sp>
        <p:sp>
          <p:nvSpPr>
            <p:cNvPr id="148" name="Oval 8"/>
            <p:cNvSpPr>
              <a:spLocks noChangeArrowheads="1"/>
            </p:cNvSpPr>
            <p:nvPr/>
          </p:nvSpPr>
          <p:spPr bwMode="auto">
            <a:xfrm>
              <a:off x="1745505" y="2768178"/>
              <a:ext cx="154781" cy="155972"/>
            </a:xfrm>
            <a:prstGeom prst="ellipse">
              <a:avLst/>
            </a:prstGeom>
            <a:solidFill>
              <a:schemeClr val="bg1"/>
            </a:solidFill>
            <a:ln>
              <a:noFill/>
            </a:ln>
          </p:spPr>
          <p:txBody>
            <a:bodyPr/>
            <a:lstStyle/>
            <a:p>
              <a:pPr eaLnBrk="1" hangingPunct="1"/>
              <a:endParaRPr lang="zh-CN" altLang="zh-CN"/>
            </a:p>
          </p:txBody>
        </p:sp>
      </p:grpSp>
      <p:grpSp>
        <p:nvGrpSpPr>
          <p:cNvPr id="3" name="组合 4"/>
          <p:cNvGrpSpPr/>
          <p:nvPr/>
        </p:nvGrpSpPr>
        <p:grpSpPr>
          <a:xfrm>
            <a:off x="2993454" y="2769034"/>
            <a:ext cx="154781" cy="703877"/>
            <a:chOff x="2993454" y="2768178"/>
            <a:chExt cx="154781" cy="703660"/>
          </a:xfrm>
        </p:grpSpPr>
        <p:sp>
          <p:nvSpPr>
            <p:cNvPr id="145" name="Rectangle 5"/>
            <p:cNvSpPr>
              <a:spLocks noChangeArrowheads="1"/>
            </p:cNvSpPr>
            <p:nvPr/>
          </p:nvSpPr>
          <p:spPr bwMode="auto">
            <a:xfrm>
              <a:off x="3062511" y="2924150"/>
              <a:ext cx="15478" cy="547688"/>
            </a:xfrm>
            <a:prstGeom prst="rect">
              <a:avLst/>
            </a:prstGeom>
            <a:solidFill>
              <a:schemeClr val="tx1">
                <a:lumMod val="50000"/>
                <a:lumOff val="50000"/>
              </a:schemeClr>
            </a:solidFill>
            <a:ln>
              <a:noFill/>
            </a:ln>
          </p:spPr>
          <p:txBody>
            <a:bodyPr/>
            <a:lstStyle/>
            <a:p>
              <a:pPr eaLnBrk="1" hangingPunct="1"/>
              <a:endParaRPr lang="zh-CN" altLang="zh-CN"/>
            </a:p>
          </p:txBody>
        </p:sp>
        <p:sp>
          <p:nvSpPr>
            <p:cNvPr id="154" name="Oval 14"/>
            <p:cNvSpPr>
              <a:spLocks noChangeArrowheads="1"/>
            </p:cNvSpPr>
            <p:nvPr/>
          </p:nvSpPr>
          <p:spPr bwMode="auto">
            <a:xfrm>
              <a:off x="2993454" y="2768178"/>
              <a:ext cx="154781" cy="155972"/>
            </a:xfrm>
            <a:prstGeom prst="ellipse">
              <a:avLst/>
            </a:prstGeom>
            <a:solidFill>
              <a:schemeClr val="bg1"/>
            </a:solidFill>
            <a:ln>
              <a:noFill/>
            </a:ln>
          </p:spPr>
          <p:txBody>
            <a:bodyPr/>
            <a:lstStyle/>
            <a:p>
              <a:pPr eaLnBrk="1" hangingPunct="1"/>
              <a:endParaRPr lang="zh-CN" altLang="zh-CN"/>
            </a:p>
          </p:txBody>
        </p:sp>
      </p:grpSp>
      <p:grpSp>
        <p:nvGrpSpPr>
          <p:cNvPr id="4" name="组合 6"/>
          <p:cNvGrpSpPr/>
          <p:nvPr/>
        </p:nvGrpSpPr>
        <p:grpSpPr>
          <a:xfrm>
            <a:off x="4064843" y="2221177"/>
            <a:ext cx="155972" cy="703876"/>
            <a:chOff x="4064842" y="2220491"/>
            <a:chExt cx="155972" cy="703659"/>
          </a:xfrm>
        </p:grpSpPr>
        <p:sp>
          <p:nvSpPr>
            <p:cNvPr id="157" name="Rectangle 17"/>
            <p:cNvSpPr>
              <a:spLocks noChangeArrowheads="1"/>
            </p:cNvSpPr>
            <p:nvPr/>
          </p:nvSpPr>
          <p:spPr bwMode="auto">
            <a:xfrm>
              <a:off x="4135089" y="2220491"/>
              <a:ext cx="15478" cy="626269"/>
            </a:xfrm>
            <a:prstGeom prst="rect">
              <a:avLst/>
            </a:prstGeom>
            <a:solidFill>
              <a:schemeClr val="tx1">
                <a:lumMod val="50000"/>
                <a:lumOff val="50000"/>
              </a:schemeClr>
            </a:solidFill>
            <a:ln>
              <a:noFill/>
            </a:ln>
          </p:spPr>
          <p:txBody>
            <a:bodyPr/>
            <a:lstStyle/>
            <a:p>
              <a:pPr eaLnBrk="1" hangingPunct="1"/>
              <a:endParaRPr lang="zh-CN" altLang="zh-CN"/>
            </a:p>
          </p:txBody>
        </p:sp>
        <p:sp>
          <p:nvSpPr>
            <p:cNvPr id="158" name="Oval 18"/>
            <p:cNvSpPr>
              <a:spLocks noChangeArrowheads="1"/>
            </p:cNvSpPr>
            <p:nvPr/>
          </p:nvSpPr>
          <p:spPr bwMode="auto">
            <a:xfrm>
              <a:off x="4064842" y="2768178"/>
              <a:ext cx="155972" cy="155972"/>
            </a:xfrm>
            <a:prstGeom prst="ellipse">
              <a:avLst/>
            </a:prstGeom>
            <a:solidFill>
              <a:schemeClr val="bg1"/>
            </a:solidFill>
            <a:ln>
              <a:noFill/>
            </a:ln>
          </p:spPr>
          <p:txBody>
            <a:bodyPr/>
            <a:lstStyle/>
            <a:p>
              <a:pPr eaLnBrk="1" hangingPunct="1"/>
              <a:endParaRPr lang="zh-CN" altLang="zh-CN"/>
            </a:p>
          </p:txBody>
        </p:sp>
      </p:grpSp>
      <p:grpSp>
        <p:nvGrpSpPr>
          <p:cNvPr id="5" name="组合 8"/>
          <p:cNvGrpSpPr/>
          <p:nvPr/>
        </p:nvGrpSpPr>
        <p:grpSpPr>
          <a:xfrm>
            <a:off x="5192290" y="2769034"/>
            <a:ext cx="155972" cy="703877"/>
            <a:chOff x="5192289" y="2768178"/>
            <a:chExt cx="155972" cy="703660"/>
          </a:xfrm>
        </p:grpSpPr>
        <p:sp>
          <p:nvSpPr>
            <p:cNvPr id="156" name="Rectangle 16"/>
            <p:cNvSpPr>
              <a:spLocks noChangeArrowheads="1"/>
            </p:cNvSpPr>
            <p:nvPr/>
          </p:nvSpPr>
          <p:spPr bwMode="auto">
            <a:xfrm>
              <a:off x="5262536" y="2924150"/>
              <a:ext cx="15478" cy="547688"/>
            </a:xfrm>
            <a:prstGeom prst="rect">
              <a:avLst/>
            </a:prstGeom>
            <a:solidFill>
              <a:schemeClr val="tx1">
                <a:lumMod val="50000"/>
                <a:lumOff val="50000"/>
              </a:schemeClr>
            </a:solidFill>
            <a:ln>
              <a:noFill/>
            </a:ln>
          </p:spPr>
          <p:txBody>
            <a:bodyPr/>
            <a:lstStyle/>
            <a:p>
              <a:pPr eaLnBrk="1" hangingPunct="1"/>
              <a:endParaRPr lang="zh-CN" altLang="zh-CN"/>
            </a:p>
          </p:txBody>
        </p:sp>
        <p:sp>
          <p:nvSpPr>
            <p:cNvPr id="159" name="Oval 19"/>
            <p:cNvSpPr>
              <a:spLocks noChangeArrowheads="1"/>
            </p:cNvSpPr>
            <p:nvPr/>
          </p:nvSpPr>
          <p:spPr bwMode="auto">
            <a:xfrm>
              <a:off x="5192289" y="2768178"/>
              <a:ext cx="155972" cy="155972"/>
            </a:xfrm>
            <a:prstGeom prst="ellipse">
              <a:avLst/>
            </a:prstGeom>
            <a:solidFill>
              <a:schemeClr val="bg1"/>
            </a:solidFill>
            <a:ln>
              <a:noFill/>
            </a:ln>
          </p:spPr>
          <p:txBody>
            <a:bodyPr/>
            <a:lstStyle/>
            <a:p>
              <a:pPr eaLnBrk="1" hangingPunct="1"/>
              <a:endParaRPr lang="zh-CN" altLang="zh-CN"/>
            </a:p>
          </p:txBody>
        </p:sp>
      </p:grpSp>
      <p:grpSp>
        <p:nvGrpSpPr>
          <p:cNvPr id="6" name="组合 10"/>
          <p:cNvGrpSpPr/>
          <p:nvPr/>
        </p:nvGrpSpPr>
        <p:grpSpPr>
          <a:xfrm>
            <a:off x="6269756" y="2221177"/>
            <a:ext cx="155972" cy="703876"/>
            <a:chOff x="6269755" y="2220491"/>
            <a:chExt cx="155972" cy="703659"/>
          </a:xfrm>
        </p:grpSpPr>
        <p:sp>
          <p:nvSpPr>
            <p:cNvPr id="162" name="Rectangle 267"/>
            <p:cNvSpPr>
              <a:spLocks noChangeArrowheads="1"/>
            </p:cNvSpPr>
            <p:nvPr/>
          </p:nvSpPr>
          <p:spPr bwMode="auto">
            <a:xfrm>
              <a:off x="6340002" y="2220491"/>
              <a:ext cx="15478" cy="626269"/>
            </a:xfrm>
            <a:prstGeom prst="rect">
              <a:avLst/>
            </a:prstGeom>
            <a:solidFill>
              <a:schemeClr val="tx1">
                <a:lumMod val="50000"/>
                <a:lumOff val="50000"/>
              </a:schemeClr>
            </a:solidFill>
            <a:ln>
              <a:noFill/>
            </a:ln>
          </p:spPr>
          <p:txBody>
            <a:bodyPr/>
            <a:lstStyle/>
            <a:p>
              <a:pPr eaLnBrk="1" hangingPunct="1"/>
              <a:endParaRPr lang="zh-CN" altLang="zh-CN"/>
            </a:p>
          </p:txBody>
        </p:sp>
        <p:sp>
          <p:nvSpPr>
            <p:cNvPr id="163" name="Oval 268"/>
            <p:cNvSpPr>
              <a:spLocks noChangeArrowheads="1"/>
            </p:cNvSpPr>
            <p:nvPr/>
          </p:nvSpPr>
          <p:spPr bwMode="auto">
            <a:xfrm>
              <a:off x="6269755" y="2768178"/>
              <a:ext cx="155972" cy="155972"/>
            </a:xfrm>
            <a:prstGeom prst="ellipse">
              <a:avLst/>
            </a:prstGeom>
            <a:solidFill>
              <a:schemeClr val="bg1"/>
            </a:solidFill>
            <a:ln>
              <a:noFill/>
            </a:ln>
          </p:spPr>
          <p:txBody>
            <a:bodyPr/>
            <a:lstStyle/>
            <a:p>
              <a:pPr eaLnBrk="1" hangingPunct="1"/>
              <a:endParaRPr lang="zh-CN" altLang="zh-CN"/>
            </a:p>
          </p:txBody>
        </p:sp>
      </p:grpSp>
      <p:grpSp>
        <p:nvGrpSpPr>
          <p:cNvPr id="7" name="组合 12"/>
          <p:cNvGrpSpPr/>
          <p:nvPr/>
        </p:nvGrpSpPr>
        <p:grpSpPr>
          <a:xfrm>
            <a:off x="7657281" y="2769034"/>
            <a:ext cx="155972" cy="703877"/>
            <a:chOff x="7657280" y="2768178"/>
            <a:chExt cx="155972" cy="703660"/>
          </a:xfrm>
        </p:grpSpPr>
        <p:sp>
          <p:nvSpPr>
            <p:cNvPr id="161" name="Rectangle 266"/>
            <p:cNvSpPr>
              <a:spLocks noChangeArrowheads="1"/>
            </p:cNvSpPr>
            <p:nvPr/>
          </p:nvSpPr>
          <p:spPr bwMode="auto">
            <a:xfrm>
              <a:off x="7727527" y="2924150"/>
              <a:ext cx="15478" cy="547688"/>
            </a:xfrm>
            <a:prstGeom prst="rect">
              <a:avLst/>
            </a:prstGeom>
            <a:solidFill>
              <a:schemeClr val="tx1">
                <a:lumMod val="50000"/>
                <a:lumOff val="50000"/>
              </a:schemeClr>
            </a:solidFill>
            <a:ln>
              <a:noFill/>
            </a:ln>
          </p:spPr>
          <p:txBody>
            <a:bodyPr/>
            <a:lstStyle/>
            <a:p>
              <a:pPr eaLnBrk="1" hangingPunct="1"/>
              <a:endParaRPr lang="zh-CN" altLang="zh-CN"/>
            </a:p>
          </p:txBody>
        </p:sp>
        <p:sp>
          <p:nvSpPr>
            <p:cNvPr id="165" name="Oval 270"/>
            <p:cNvSpPr>
              <a:spLocks noChangeArrowheads="1"/>
            </p:cNvSpPr>
            <p:nvPr/>
          </p:nvSpPr>
          <p:spPr bwMode="auto">
            <a:xfrm>
              <a:off x="7657280" y="2768178"/>
              <a:ext cx="155972" cy="155972"/>
            </a:xfrm>
            <a:prstGeom prst="ellipse">
              <a:avLst/>
            </a:prstGeom>
            <a:solidFill>
              <a:schemeClr val="bg1"/>
            </a:solidFill>
            <a:ln>
              <a:noFill/>
            </a:ln>
          </p:spPr>
          <p:txBody>
            <a:bodyPr/>
            <a:lstStyle/>
            <a:p>
              <a:pPr eaLnBrk="1" hangingPunct="1"/>
              <a:endParaRPr lang="zh-CN" altLang="zh-CN"/>
            </a:p>
          </p:txBody>
        </p:sp>
      </p:grpSp>
      <p:grpSp>
        <p:nvGrpSpPr>
          <p:cNvPr id="8" name="组合 3"/>
          <p:cNvGrpSpPr/>
          <p:nvPr/>
        </p:nvGrpSpPr>
        <p:grpSpPr>
          <a:xfrm>
            <a:off x="1589535" y="1986553"/>
            <a:ext cx="466725" cy="477979"/>
            <a:chOff x="1589534" y="1985937"/>
            <a:chExt cx="466725" cy="477831"/>
          </a:xfrm>
          <a:noFill/>
        </p:grpSpPr>
        <p:sp>
          <p:nvSpPr>
            <p:cNvPr id="153" name="Oval 13"/>
            <p:cNvSpPr>
              <a:spLocks noChangeArrowheads="1"/>
            </p:cNvSpPr>
            <p:nvPr/>
          </p:nvSpPr>
          <p:spPr bwMode="auto">
            <a:xfrm>
              <a:off x="1589534" y="1985937"/>
              <a:ext cx="466725" cy="469106"/>
            </a:xfrm>
            <a:prstGeom prst="ellipse">
              <a:avLst/>
            </a:prstGeom>
            <a:grpFill/>
            <a:ln>
              <a:solidFill>
                <a:schemeClr val="bg1"/>
              </a:solidFill>
            </a:ln>
          </p:spPr>
          <p:txBody>
            <a:bodyPr/>
            <a:lstStyle/>
            <a:p>
              <a:pPr algn="ctr" eaLnBrk="1" hangingPunct="1"/>
              <a:endParaRPr lang="zh-CN" altLang="zh-CN" sz="1400"/>
            </a:p>
          </p:txBody>
        </p:sp>
        <p:sp>
          <p:nvSpPr>
            <p:cNvPr id="171" name="Rectangle 33"/>
            <p:cNvSpPr>
              <a:spLocks noChangeArrowheads="1"/>
            </p:cNvSpPr>
            <p:nvPr/>
          </p:nvSpPr>
          <p:spPr bwMode="auto">
            <a:xfrm>
              <a:off x="1669690" y="2025322"/>
              <a:ext cx="310021" cy="43844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p>
              <a:pPr algn="ctr" eaLnBrk="1" hangingPunct="1"/>
              <a:r>
                <a:rPr lang="id-ID" sz="2400" dirty="0">
                  <a:solidFill>
                    <a:schemeClr val="bg1"/>
                  </a:solidFill>
                  <a:latin typeface="Raleway" pitchFamily="34" charset="0"/>
                </a:rPr>
                <a:t>1</a:t>
              </a:r>
              <a:endParaRPr lang="en-US" altLang="zh-CN" sz="2400" dirty="0">
                <a:solidFill>
                  <a:schemeClr val="bg1"/>
                </a:solidFill>
                <a:latin typeface="Raleway" pitchFamily="34" charset="0"/>
              </a:endParaRPr>
            </a:p>
          </p:txBody>
        </p:sp>
      </p:grpSp>
      <p:grpSp>
        <p:nvGrpSpPr>
          <p:cNvPr id="9" name="组合 7"/>
          <p:cNvGrpSpPr/>
          <p:nvPr/>
        </p:nvGrpSpPr>
        <p:grpSpPr>
          <a:xfrm>
            <a:off x="3910062" y="1986553"/>
            <a:ext cx="466725" cy="477980"/>
            <a:chOff x="3910061" y="1985937"/>
            <a:chExt cx="466725" cy="477832"/>
          </a:xfrm>
          <a:noFill/>
        </p:grpSpPr>
        <p:sp>
          <p:nvSpPr>
            <p:cNvPr id="170" name="Oval 20"/>
            <p:cNvSpPr>
              <a:spLocks noChangeArrowheads="1"/>
            </p:cNvSpPr>
            <p:nvPr/>
          </p:nvSpPr>
          <p:spPr bwMode="auto">
            <a:xfrm>
              <a:off x="3910061" y="1985937"/>
              <a:ext cx="466725" cy="469106"/>
            </a:xfrm>
            <a:prstGeom prst="ellipse">
              <a:avLst/>
            </a:prstGeom>
            <a:grpFill/>
            <a:ln>
              <a:solidFill>
                <a:schemeClr val="bg1"/>
              </a:solidFill>
            </a:ln>
          </p:spPr>
          <p:txBody>
            <a:bodyPr/>
            <a:lstStyle/>
            <a:p>
              <a:pPr algn="ctr" eaLnBrk="1" hangingPunct="1"/>
              <a:endParaRPr lang="zh-CN" altLang="zh-CN" sz="1400"/>
            </a:p>
          </p:txBody>
        </p:sp>
        <p:sp>
          <p:nvSpPr>
            <p:cNvPr id="172" name="Rectangle 34"/>
            <p:cNvSpPr>
              <a:spLocks noChangeArrowheads="1"/>
            </p:cNvSpPr>
            <p:nvPr/>
          </p:nvSpPr>
          <p:spPr bwMode="auto">
            <a:xfrm>
              <a:off x="3986261" y="2025323"/>
              <a:ext cx="310021" cy="43844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p>
              <a:pPr algn="ctr" eaLnBrk="1" hangingPunct="1"/>
              <a:r>
                <a:rPr lang="id-ID" sz="2400" dirty="0">
                  <a:solidFill>
                    <a:schemeClr val="bg1"/>
                  </a:solidFill>
                  <a:latin typeface="Raleway" pitchFamily="34" charset="0"/>
                </a:rPr>
                <a:t>3</a:t>
              </a:r>
              <a:endParaRPr lang="en-US" altLang="zh-CN" sz="2400" dirty="0">
                <a:solidFill>
                  <a:schemeClr val="bg1"/>
                </a:solidFill>
                <a:latin typeface="Raleway" pitchFamily="34" charset="0"/>
              </a:endParaRPr>
            </a:p>
          </p:txBody>
        </p:sp>
      </p:grpSp>
      <p:grpSp>
        <p:nvGrpSpPr>
          <p:cNvPr id="10" name="组合 11"/>
          <p:cNvGrpSpPr/>
          <p:nvPr/>
        </p:nvGrpSpPr>
        <p:grpSpPr>
          <a:xfrm>
            <a:off x="6114974" y="1986553"/>
            <a:ext cx="466725" cy="477980"/>
            <a:chOff x="6114974" y="1985937"/>
            <a:chExt cx="466725" cy="477832"/>
          </a:xfrm>
          <a:noFill/>
        </p:grpSpPr>
        <p:sp>
          <p:nvSpPr>
            <p:cNvPr id="164" name="Oval 269"/>
            <p:cNvSpPr>
              <a:spLocks noChangeArrowheads="1"/>
            </p:cNvSpPr>
            <p:nvPr/>
          </p:nvSpPr>
          <p:spPr bwMode="auto">
            <a:xfrm>
              <a:off x="6114974" y="1985937"/>
              <a:ext cx="466725" cy="469106"/>
            </a:xfrm>
            <a:prstGeom prst="ellipse">
              <a:avLst/>
            </a:prstGeom>
            <a:grpFill/>
            <a:ln>
              <a:solidFill>
                <a:schemeClr val="bg1"/>
              </a:solidFill>
            </a:ln>
          </p:spPr>
          <p:txBody>
            <a:bodyPr/>
            <a:lstStyle/>
            <a:p>
              <a:pPr algn="ctr" eaLnBrk="1" hangingPunct="1"/>
              <a:endParaRPr lang="zh-CN" altLang="zh-CN" sz="1400"/>
            </a:p>
          </p:txBody>
        </p:sp>
        <p:sp>
          <p:nvSpPr>
            <p:cNvPr id="173" name="Rectangle 35"/>
            <p:cNvSpPr>
              <a:spLocks noChangeArrowheads="1"/>
            </p:cNvSpPr>
            <p:nvPr/>
          </p:nvSpPr>
          <p:spPr bwMode="auto">
            <a:xfrm>
              <a:off x="6181649" y="2025323"/>
              <a:ext cx="310021" cy="43844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p>
              <a:pPr algn="ctr" eaLnBrk="1" hangingPunct="1"/>
              <a:r>
                <a:rPr lang="id-ID" sz="2400" dirty="0">
                  <a:solidFill>
                    <a:schemeClr val="bg1"/>
                  </a:solidFill>
                  <a:latin typeface="Raleway" pitchFamily="34" charset="0"/>
                </a:rPr>
                <a:t>5</a:t>
              </a:r>
              <a:endParaRPr lang="en-US" altLang="zh-CN" sz="2400" dirty="0">
                <a:solidFill>
                  <a:schemeClr val="bg1"/>
                </a:solidFill>
                <a:latin typeface="Raleway" pitchFamily="34" charset="0"/>
              </a:endParaRPr>
            </a:p>
          </p:txBody>
        </p:sp>
      </p:grpSp>
      <p:grpSp>
        <p:nvGrpSpPr>
          <p:cNvPr id="11" name="组合 5"/>
          <p:cNvGrpSpPr/>
          <p:nvPr/>
        </p:nvGrpSpPr>
        <p:grpSpPr>
          <a:xfrm>
            <a:off x="2837483" y="3238287"/>
            <a:ext cx="466725" cy="469251"/>
            <a:chOff x="2837483" y="3237285"/>
            <a:chExt cx="466725" cy="469106"/>
          </a:xfrm>
          <a:noFill/>
        </p:grpSpPr>
        <p:sp>
          <p:nvSpPr>
            <p:cNvPr id="155" name="Oval 15"/>
            <p:cNvSpPr>
              <a:spLocks noChangeArrowheads="1"/>
            </p:cNvSpPr>
            <p:nvPr/>
          </p:nvSpPr>
          <p:spPr bwMode="auto">
            <a:xfrm>
              <a:off x="2837483" y="3237285"/>
              <a:ext cx="466725" cy="469106"/>
            </a:xfrm>
            <a:prstGeom prst="ellipse">
              <a:avLst/>
            </a:prstGeom>
            <a:grpFill/>
            <a:ln>
              <a:solidFill>
                <a:schemeClr val="bg1"/>
              </a:solidFill>
            </a:ln>
          </p:spPr>
          <p:txBody>
            <a:bodyPr/>
            <a:lstStyle/>
            <a:p>
              <a:pPr algn="ctr" eaLnBrk="1" hangingPunct="1"/>
              <a:endParaRPr lang="zh-CN" altLang="zh-CN" sz="1400"/>
            </a:p>
          </p:txBody>
        </p:sp>
        <p:sp>
          <p:nvSpPr>
            <p:cNvPr id="175" name="Rectangle 37"/>
            <p:cNvSpPr>
              <a:spLocks noChangeArrowheads="1"/>
            </p:cNvSpPr>
            <p:nvPr/>
          </p:nvSpPr>
          <p:spPr bwMode="auto">
            <a:xfrm>
              <a:off x="2904158" y="3249084"/>
              <a:ext cx="310021" cy="43844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p>
              <a:pPr algn="ctr" eaLnBrk="1" hangingPunct="1"/>
              <a:r>
                <a:rPr lang="id-ID" sz="2400" dirty="0">
                  <a:solidFill>
                    <a:schemeClr val="bg1"/>
                  </a:solidFill>
                  <a:latin typeface="Raleway" pitchFamily="34" charset="0"/>
                </a:rPr>
                <a:t>2</a:t>
              </a:r>
              <a:endParaRPr lang="en-US" altLang="zh-CN" sz="2400" dirty="0">
                <a:solidFill>
                  <a:schemeClr val="bg1"/>
                </a:solidFill>
                <a:latin typeface="Raleway" pitchFamily="34" charset="0"/>
              </a:endParaRPr>
            </a:p>
          </p:txBody>
        </p:sp>
      </p:grpSp>
      <p:grpSp>
        <p:nvGrpSpPr>
          <p:cNvPr id="12" name="组合 9"/>
          <p:cNvGrpSpPr/>
          <p:nvPr/>
        </p:nvGrpSpPr>
        <p:grpSpPr>
          <a:xfrm>
            <a:off x="5037508" y="3238287"/>
            <a:ext cx="466725" cy="469251"/>
            <a:chOff x="5037508" y="3237285"/>
            <a:chExt cx="466725" cy="469106"/>
          </a:xfrm>
          <a:noFill/>
        </p:grpSpPr>
        <p:sp>
          <p:nvSpPr>
            <p:cNvPr id="160" name="Oval 20"/>
            <p:cNvSpPr>
              <a:spLocks noChangeArrowheads="1"/>
            </p:cNvSpPr>
            <p:nvPr/>
          </p:nvSpPr>
          <p:spPr bwMode="auto">
            <a:xfrm>
              <a:off x="5037508" y="3237285"/>
              <a:ext cx="466725" cy="469106"/>
            </a:xfrm>
            <a:prstGeom prst="ellipse">
              <a:avLst/>
            </a:prstGeom>
            <a:grpFill/>
            <a:ln>
              <a:solidFill>
                <a:schemeClr val="bg1"/>
              </a:solidFill>
            </a:ln>
          </p:spPr>
          <p:txBody>
            <a:bodyPr/>
            <a:lstStyle/>
            <a:p>
              <a:pPr algn="ctr" eaLnBrk="1" hangingPunct="1"/>
              <a:endParaRPr lang="zh-CN" altLang="zh-CN" sz="1400"/>
            </a:p>
          </p:txBody>
        </p:sp>
        <p:sp>
          <p:nvSpPr>
            <p:cNvPr id="176" name="Rectangle 38"/>
            <p:cNvSpPr>
              <a:spLocks noChangeArrowheads="1"/>
            </p:cNvSpPr>
            <p:nvPr/>
          </p:nvSpPr>
          <p:spPr bwMode="auto">
            <a:xfrm>
              <a:off x="5105373" y="3249084"/>
              <a:ext cx="310021" cy="43844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p>
              <a:pPr algn="ctr" eaLnBrk="1" hangingPunct="1"/>
              <a:r>
                <a:rPr lang="id-ID" sz="2400" dirty="0">
                  <a:solidFill>
                    <a:schemeClr val="bg1"/>
                  </a:solidFill>
                  <a:latin typeface="Raleway" pitchFamily="34" charset="0"/>
                </a:rPr>
                <a:t>4</a:t>
              </a:r>
              <a:endParaRPr lang="en-US" altLang="zh-CN" sz="2400" dirty="0">
                <a:solidFill>
                  <a:schemeClr val="bg1"/>
                </a:solidFill>
                <a:latin typeface="Raleway" pitchFamily="34" charset="0"/>
              </a:endParaRPr>
            </a:p>
          </p:txBody>
        </p:sp>
      </p:grpSp>
      <p:grpSp>
        <p:nvGrpSpPr>
          <p:cNvPr id="13" name="组合 13"/>
          <p:cNvGrpSpPr/>
          <p:nvPr/>
        </p:nvGrpSpPr>
        <p:grpSpPr>
          <a:xfrm>
            <a:off x="7502500" y="3238287"/>
            <a:ext cx="465534" cy="469251"/>
            <a:chOff x="7502499" y="3237285"/>
            <a:chExt cx="465534" cy="469106"/>
          </a:xfrm>
          <a:noFill/>
        </p:grpSpPr>
        <p:sp>
          <p:nvSpPr>
            <p:cNvPr id="166" name="Oval 271"/>
            <p:cNvSpPr>
              <a:spLocks noChangeArrowheads="1"/>
            </p:cNvSpPr>
            <p:nvPr/>
          </p:nvSpPr>
          <p:spPr bwMode="auto">
            <a:xfrm>
              <a:off x="7502499" y="3237285"/>
              <a:ext cx="465534" cy="469106"/>
            </a:xfrm>
            <a:prstGeom prst="ellipse">
              <a:avLst/>
            </a:prstGeom>
            <a:grpFill/>
            <a:ln>
              <a:solidFill>
                <a:schemeClr val="bg1"/>
              </a:solidFill>
            </a:ln>
          </p:spPr>
          <p:txBody>
            <a:bodyPr/>
            <a:lstStyle/>
            <a:p>
              <a:pPr algn="ctr" eaLnBrk="1" hangingPunct="1"/>
              <a:endParaRPr lang="zh-CN" altLang="zh-CN" sz="1400"/>
            </a:p>
          </p:txBody>
        </p:sp>
        <p:sp>
          <p:nvSpPr>
            <p:cNvPr id="177" name="Rectangle 39"/>
            <p:cNvSpPr>
              <a:spLocks noChangeArrowheads="1"/>
            </p:cNvSpPr>
            <p:nvPr/>
          </p:nvSpPr>
          <p:spPr bwMode="auto">
            <a:xfrm>
              <a:off x="7576318" y="3255614"/>
              <a:ext cx="310021" cy="43844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p>
              <a:pPr algn="ctr" eaLnBrk="1" hangingPunct="1"/>
              <a:r>
                <a:rPr lang="id-ID" sz="2400" dirty="0">
                  <a:solidFill>
                    <a:schemeClr val="bg1"/>
                  </a:solidFill>
                  <a:latin typeface="Raleway" pitchFamily="34" charset="0"/>
                </a:rPr>
                <a:t>6</a:t>
              </a:r>
              <a:endParaRPr lang="en-US" altLang="zh-CN" sz="2400" dirty="0">
                <a:solidFill>
                  <a:schemeClr val="bg1"/>
                </a:solidFill>
                <a:latin typeface="Raleway" pitchFamily="34" charset="0"/>
              </a:endParaRPr>
            </a:p>
          </p:txBody>
        </p:sp>
      </p:grpSp>
      <p:sp>
        <p:nvSpPr>
          <p:cNvPr id="34" name="TextBox 33"/>
          <p:cNvSpPr txBox="1"/>
          <p:nvPr/>
        </p:nvSpPr>
        <p:spPr>
          <a:xfrm>
            <a:off x="1221884" y="1068256"/>
            <a:ext cx="1108032" cy="277017"/>
          </a:xfrm>
          <a:prstGeom prst="rect">
            <a:avLst/>
          </a:prstGeom>
          <a:noFill/>
        </p:spPr>
        <p:txBody>
          <a:bodyPr wrap="none" lIns="91458" tIns="45729" rIns="91458" bIns="45729"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点击添加文本</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35" name="TextBox 34"/>
          <p:cNvSpPr txBox="1"/>
          <p:nvPr/>
        </p:nvSpPr>
        <p:spPr>
          <a:xfrm>
            <a:off x="1187624" y="1376128"/>
            <a:ext cx="1326766" cy="706755"/>
          </a:xfrm>
          <a:prstGeom prst="rect">
            <a:avLst/>
          </a:prstGeom>
          <a:noFill/>
        </p:spPr>
        <p:txBody>
          <a:bodyPr wrap="square" lIns="91458" tIns="45729" rIns="91458" bIns="45729" rtlCol="0">
            <a:spAutoFit/>
          </a:bodyPr>
          <a:lstStyle/>
          <a:p>
            <a:r>
              <a:rPr lang="zh-CN" altLang="en-US" sz="800" dirty="0">
                <a:solidFill>
                  <a:schemeClr val="bg1"/>
                </a:solidFill>
                <a:latin typeface="微软雅黑" panose="020B0503020204020204" pitchFamily="34" charset="-122"/>
                <a:ea typeface="微软雅黑" panose="020B0503020204020204" pitchFamily="34" charset="-122"/>
              </a:rPr>
              <a:t>点击输入简要文本内容，文字内容需概况精炼的说明该分项内容</a:t>
            </a:r>
            <a:r>
              <a:rPr lang="en-US" altLang="zh-CN" sz="800" dirty="0">
                <a:solidFill>
                  <a:schemeClr val="bg1"/>
                </a:solidFill>
                <a:latin typeface="微软雅黑" panose="020B0503020204020204" pitchFamily="34" charset="-122"/>
                <a:ea typeface="微软雅黑" panose="020B0503020204020204" pitchFamily="34" charset="-122"/>
              </a:rPr>
              <a:t>点击即可编辑点击即可编辑点击即可编辑</a:t>
            </a:r>
            <a:endParaRPr lang="en-US" altLang="zh-CN" sz="800" dirty="0">
              <a:solidFill>
                <a:schemeClr val="bg1"/>
              </a:solidFill>
              <a:latin typeface="微软雅黑" panose="020B0503020204020204" pitchFamily="34" charset="-122"/>
              <a:ea typeface="微软雅黑" panose="020B0503020204020204" pitchFamily="34" charset="-122"/>
            </a:endParaRPr>
          </a:p>
        </p:txBody>
      </p:sp>
      <p:sp>
        <p:nvSpPr>
          <p:cNvPr id="36" name="TextBox 35"/>
          <p:cNvSpPr txBox="1"/>
          <p:nvPr/>
        </p:nvSpPr>
        <p:spPr>
          <a:xfrm>
            <a:off x="3541651" y="1068256"/>
            <a:ext cx="1108032" cy="277017"/>
          </a:xfrm>
          <a:prstGeom prst="rect">
            <a:avLst/>
          </a:prstGeom>
          <a:noFill/>
        </p:spPr>
        <p:txBody>
          <a:bodyPr wrap="none" lIns="91458" tIns="45729" rIns="91458" bIns="45729"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点击添加文本</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37" name="TextBox 36"/>
          <p:cNvSpPr txBox="1"/>
          <p:nvPr/>
        </p:nvSpPr>
        <p:spPr>
          <a:xfrm>
            <a:off x="3507391" y="1376128"/>
            <a:ext cx="1326766" cy="706755"/>
          </a:xfrm>
          <a:prstGeom prst="rect">
            <a:avLst/>
          </a:prstGeom>
          <a:noFill/>
        </p:spPr>
        <p:txBody>
          <a:bodyPr wrap="square" lIns="91458" tIns="45729" rIns="91458" bIns="45729" rtlCol="0">
            <a:spAutoFit/>
          </a:bodyPr>
          <a:lstStyle/>
          <a:p>
            <a:r>
              <a:rPr lang="zh-CN" altLang="en-US" sz="800" dirty="0">
                <a:solidFill>
                  <a:schemeClr val="bg1"/>
                </a:solidFill>
                <a:latin typeface="微软雅黑" panose="020B0503020204020204" pitchFamily="34" charset="-122"/>
                <a:ea typeface="微软雅黑" panose="020B0503020204020204" pitchFamily="34" charset="-122"/>
              </a:rPr>
              <a:t>点击输入简要文本内容，文字内容需概况精炼的说明该分项内容</a:t>
            </a:r>
            <a:r>
              <a:rPr lang="en-US" altLang="zh-CN" sz="800" dirty="0">
                <a:solidFill>
                  <a:schemeClr val="bg1"/>
                </a:solidFill>
                <a:latin typeface="微软雅黑" panose="020B0503020204020204" pitchFamily="34" charset="-122"/>
                <a:ea typeface="微软雅黑" panose="020B0503020204020204" pitchFamily="34" charset="-122"/>
              </a:rPr>
              <a:t>点击即可编辑点击即可编辑点击即可编辑</a:t>
            </a:r>
            <a:endParaRPr lang="en-US" altLang="zh-CN" sz="800" dirty="0">
              <a:solidFill>
                <a:schemeClr val="bg1"/>
              </a:solidFill>
              <a:latin typeface="微软雅黑" panose="020B0503020204020204" pitchFamily="34" charset="-122"/>
              <a:ea typeface="微软雅黑" panose="020B0503020204020204" pitchFamily="34" charset="-122"/>
            </a:endParaRPr>
          </a:p>
        </p:txBody>
      </p:sp>
      <p:sp>
        <p:nvSpPr>
          <p:cNvPr id="38" name="TextBox 37"/>
          <p:cNvSpPr txBox="1"/>
          <p:nvPr/>
        </p:nvSpPr>
        <p:spPr>
          <a:xfrm>
            <a:off x="5716800" y="1068256"/>
            <a:ext cx="1108032" cy="277017"/>
          </a:xfrm>
          <a:prstGeom prst="rect">
            <a:avLst/>
          </a:prstGeom>
          <a:noFill/>
        </p:spPr>
        <p:txBody>
          <a:bodyPr wrap="none" lIns="91458" tIns="45729" rIns="91458" bIns="45729"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点击添加文本</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39" name="TextBox 38"/>
          <p:cNvSpPr txBox="1"/>
          <p:nvPr/>
        </p:nvSpPr>
        <p:spPr>
          <a:xfrm>
            <a:off x="5682539" y="1376128"/>
            <a:ext cx="1326766" cy="706755"/>
          </a:xfrm>
          <a:prstGeom prst="rect">
            <a:avLst/>
          </a:prstGeom>
          <a:noFill/>
        </p:spPr>
        <p:txBody>
          <a:bodyPr wrap="square" lIns="91458" tIns="45729" rIns="91458" bIns="45729" rtlCol="0">
            <a:spAutoFit/>
          </a:bodyPr>
          <a:lstStyle/>
          <a:p>
            <a:r>
              <a:rPr lang="zh-CN" altLang="en-US" sz="800" dirty="0">
                <a:solidFill>
                  <a:schemeClr val="bg1"/>
                </a:solidFill>
                <a:latin typeface="微软雅黑" panose="020B0503020204020204" pitchFamily="34" charset="-122"/>
                <a:ea typeface="微软雅黑" panose="020B0503020204020204" pitchFamily="34" charset="-122"/>
              </a:rPr>
              <a:t>点击输入简要文本内容，文字内容需概况精炼的说明该分项内容</a:t>
            </a:r>
            <a:r>
              <a:rPr lang="en-US" altLang="zh-CN" sz="800" dirty="0">
                <a:solidFill>
                  <a:schemeClr val="bg1"/>
                </a:solidFill>
                <a:latin typeface="微软雅黑" panose="020B0503020204020204" pitchFamily="34" charset="-122"/>
                <a:ea typeface="微软雅黑" panose="020B0503020204020204" pitchFamily="34" charset="-122"/>
              </a:rPr>
              <a:t>点击即可编辑点击即可编辑点击即可编辑</a:t>
            </a:r>
            <a:endParaRPr lang="en-US" altLang="zh-CN" sz="800" dirty="0">
              <a:solidFill>
                <a:schemeClr val="bg1"/>
              </a:solidFill>
              <a:latin typeface="微软雅黑" panose="020B0503020204020204" pitchFamily="34" charset="-122"/>
              <a:ea typeface="微软雅黑" panose="020B0503020204020204" pitchFamily="34" charset="-122"/>
            </a:endParaRPr>
          </a:p>
        </p:txBody>
      </p:sp>
      <p:sp>
        <p:nvSpPr>
          <p:cNvPr id="40" name="TextBox 39"/>
          <p:cNvSpPr txBox="1"/>
          <p:nvPr/>
        </p:nvSpPr>
        <p:spPr>
          <a:xfrm>
            <a:off x="2431569" y="3768594"/>
            <a:ext cx="1108032" cy="277017"/>
          </a:xfrm>
          <a:prstGeom prst="rect">
            <a:avLst/>
          </a:prstGeom>
          <a:noFill/>
        </p:spPr>
        <p:txBody>
          <a:bodyPr wrap="none" lIns="91458" tIns="45729" rIns="91458" bIns="45729"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点击添加文本</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41" name="TextBox 40"/>
          <p:cNvSpPr txBox="1"/>
          <p:nvPr/>
        </p:nvSpPr>
        <p:spPr>
          <a:xfrm>
            <a:off x="2397309" y="4076465"/>
            <a:ext cx="1326766" cy="706755"/>
          </a:xfrm>
          <a:prstGeom prst="rect">
            <a:avLst/>
          </a:prstGeom>
          <a:noFill/>
        </p:spPr>
        <p:txBody>
          <a:bodyPr wrap="square" lIns="91458" tIns="45729" rIns="91458" bIns="45729" rtlCol="0">
            <a:spAutoFit/>
          </a:bodyPr>
          <a:lstStyle/>
          <a:p>
            <a:r>
              <a:rPr lang="zh-CN" altLang="en-US" sz="800" dirty="0">
                <a:solidFill>
                  <a:schemeClr val="bg1"/>
                </a:solidFill>
                <a:latin typeface="微软雅黑" panose="020B0503020204020204" pitchFamily="34" charset="-122"/>
                <a:ea typeface="微软雅黑" panose="020B0503020204020204" pitchFamily="34" charset="-122"/>
              </a:rPr>
              <a:t>点击输入简要文本内容，文字内容需概况精炼的说明该分项内容</a:t>
            </a:r>
            <a:r>
              <a:rPr lang="en-US" altLang="zh-CN" sz="800" dirty="0">
                <a:solidFill>
                  <a:schemeClr val="bg1"/>
                </a:solidFill>
                <a:latin typeface="微软雅黑" panose="020B0503020204020204" pitchFamily="34" charset="-122"/>
                <a:ea typeface="微软雅黑" panose="020B0503020204020204" pitchFamily="34" charset="-122"/>
              </a:rPr>
              <a:t>点击即可编辑点击即可编辑点击即可编辑</a:t>
            </a:r>
            <a:endParaRPr lang="en-US" altLang="zh-CN" sz="800" dirty="0">
              <a:solidFill>
                <a:schemeClr val="bg1"/>
              </a:solidFill>
              <a:latin typeface="微软雅黑" panose="020B0503020204020204" pitchFamily="34" charset="-122"/>
              <a:ea typeface="微软雅黑" panose="020B0503020204020204" pitchFamily="34" charset="-122"/>
            </a:endParaRPr>
          </a:p>
        </p:txBody>
      </p:sp>
      <p:sp>
        <p:nvSpPr>
          <p:cNvPr id="42" name="TextBox 41"/>
          <p:cNvSpPr txBox="1"/>
          <p:nvPr/>
        </p:nvSpPr>
        <p:spPr>
          <a:xfrm>
            <a:off x="4678269" y="3768594"/>
            <a:ext cx="1108032" cy="277017"/>
          </a:xfrm>
          <a:prstGeom prst="rect">
            <a:avLst/>
          </a:prstGeom>
          <a:noFill/>
        </p:spPr>
        <p:txBody>
          <a:bodyPr wrap="none" lIns="91458" tIns="45729" rIns="91458" bIns="45729"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点击添加文本</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43" name="TextBox 42"/>
          <p:cNvSpPr txBox="1"/>
          <p:nvPr/>
        </p:nvSpPr>
        <p:spPr>
          <a:xfrm>
            <a:off x="4644008" y="4076465"/>
            <a:ext cx="1326766" cy="706755"/>
          </a:xfrm>
          <a:prstGeom prst="rect">
            <a:avLst/>
          </a:prstGeom>
          <a:noFill/>
        </p:spPr>
        <p:txBody>
          <a:bodyPr wrap="square" lIns="91458" tIns="45729" rIns="91458" bIns="45729" rtlCol="0">
            <a:spAutoFit/>
          </a:bodyPr>
          <a:lstStyle/>
          <a:p>
            <a:r>
              <a:rPr lang="zh-CN" altLang="en-US" sz="800" dirty="0">
                <a:solidFill>
                  <a:schemeClr val="bg1"/>
                </a:solidFill>
                <a:latin typeface="微软雅黑" panose="020B0503020204020204" pitchFamily="34" charset="-122"/>
                <a:ea typeface="微软雅黑" panose="020B0503020204020204" pitchFamily="34" charset="-122"/>
              </a:rPr>
              <a:t>点击输入简要文本内容，文字内容需概况精炼的说明该分项内容</a:t>
            </a:r>
            <a:r>
              <a:rPr lang="en-US" altLang="zh-CN" sz="800" dirty="0">
                <a:solidFill>
                  <a:schemeClr val="bg1"/>
                </a:solidFill>
                <a:latin typeface="微软雅黑" panose="020B0503020204020204" pitchFamily="34" charset="-122"/>
                <a:ea typeface="微软雅黑" panose="020B0503020204020204" pitchFamily="34" charset="-122"/>
              </a:rPr>
              <a:t>点击即可编辑点击即可编辑点击即可编辑</a:t>
            </a:r>
            <a:endParaRPr lang="en-US" altLang="zh-CN" sz="800" dirty="0">
              <a:solidFill>
                <a:schemeClr val="bg1"/>
              </a:solidFill>
              <a:latin typeface="微软雅黑" panose="020B0503020204020204" pitchFamily="34" charset="-122"/>
              <a:ea typeface="微软雅黑" panose="020B0503020204020204" pitchFamily="34" charset="-122"/>
            </a:endParaRPr>
          </a:p>
        </p:txBody>
      </p:sp>
      <p:sp>
        <p:nvSpPr>
          <p:cNvPr id="44" name="TextBox 43"/>
          <p:cNvSpPr txBox="1"/>
          <p:nvPr/>
        </p:nvSpPr>
        <p:spPr>
          <a:xfrm>
            <a:off x="7126541" y="3768594"/>
            <a:ext cx="1108032" cy="277017"/>
          </a:xfrm>
          <a:prstGeom prst="rect">
            <a:avLst/>
          </a:prstGeom>
          <a:noFill/>
        </p:spPr>
        <p:txBody>
          <a:bodyPr wrap="none" lIns="91458" tIns="45729" rIns="91458" bIns="45729"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点击添加文本</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45" name="TextBox 44"/>
          <p:cNvSpPr txBox="1"/>
          <p:nvPr/>
        </p:nvSpPr>
        <p:spPr>
          <a:xfrm>
            <a:off x="7092280" y="4076465"/>
            <a:ext cx="1326766" cy="706755"/>
          </a:xfrm>
          <a:prstGeom prst="rect">
            <a:avLst/>
          </a:prstGeom>
          <a:noFill/>
        </p:spPr>
        <p:txBody>
          <a:bodyPr wrap="square" lIns="91458" tIns="45729" rIns="91458" bIns="45729" rtlCol="0">
            <a:spAutoFit/>
          </a:bodyPr>
          <a:lstStyle/>
          <a:p>
            <a:r>
              <a:rPr lang="zh-CN" altLang="en-US" sz="800" dirty="0">
                <a:solidFill>
                  <a:schemeClr val="bg1"/>
                </a:solidFill>
                <a:latin typeface="微软雅黑" panose="020B0503020204020204" pitchFamily="34" charset="-122"/>
                <a:ea typeface="微软雅黑" panose="020B0503020204020204" pitchFamily="34" charset="-122"/>
              </a:rPr>
              <a:t>点击输入简要文本内容，文字内容需概况精炼的说明该分项内容</a:t>
            </a:r>
            <a:r>
              <a:rPr lang="en-US" altLang="zh-CN" sz="800" dirty="0">
                <a:solidFill>
                  <a:schemeClr val="bg1"/>
                </a:solidFill>
                <a:latin typeface="微软雅黑" panose="020B0503020204020204" pitchFamily="34" charset="-122"/>
                <a:ea typeface="微软雅黑" panose="020B0503020204020204" pitchFamily="34" charset="-122"/>
              </a:rPr>
              <a:t>点击即可编辑点击即可编辑点击即可编辑</a:t>
            </a:r>
            <a:endParaRPr lang="en-US" altLang="zh-CN" sz="8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advClick="0" advTm="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7"/>
                                        </p:tgtEl>
                                        <p:attrNameLst>
                                          <p:attrName>style.visibility</p:attrName>
                                        </p:attrNameLst>
                                      </p:cBhvr>
                                      <p:to>
                                        <p:strVal val="visible"/>
                                      </p:to>
                                    </p:set>
                                    <p:animEffect transition="in" filter="wipe(left)">
                                      <p:cBhvr>
                                        <p:cTn id="7" dur="6000"/>
                                        <p:tgtEl>
                                          <p:spTgt spid="147"/>
                                        </p:tgtEl>
                                      </p:cBhvr>
                                    </p:animEffect>
                                  </p:childTnLst>
                                </p:cTn>
                              </p:par>
                              <p:par>
                                <p:cTn id="8" presetID="22" presetClass="entr" presetSubtype="4" fill="hold" nodeType="withEffect">
                                  <p:stCondLst>
                                    <p:cond delay="100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par>
                                <p:cTn id="11" presetID="23" presetClass="entr" presetSubtype="288" fill="hold" nodeType="withEffect">
                                  <p:stCondLst>
                                    <p:cond delay="150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strVal val="4/3*#ppt_w"/>
                                          </p:val>
                                        </p:tav>
                                        <p:tav tm="100000">
                                          <p:val>
                                            <p:strVal val="#ppt_w"/>
                                          </p:val>
                                        </p:tav>
                                      </p:tavLst>
                                    </p:anim>
                                    <p:anim calcmode="lin" valueType="num">
                                      <p:cBhvr>
                                        <p:cTn id="14" dur="500" fill="hold"/>
                                        <p:tgtEl>
                                          <p:spTgt spid="8"/>
                                        </p:tgtEl>
                                        <p:attrNameLst>
                                          <p:attrName>ppt_h</p:attrName>
                                        </p:attrNameLst>
                                      </p:cBhvr>
                                      <p:tavLst>
                                        <p:tav tm="0">
                                          <p:val>
                                            <p:strVal val="4/3*#ppt_h"/>
                                          </p:val>
                                        </p:tav>
                                        <p:tav tm="100000">
                                          <p:val>
                                            <p:strVal val="#ppt_h"/>
                                          </p:val>
                                        </p:tav>
                                      </p:tavLst>
                                    </p:anim>
                                  </p:childTnLst>
                                </p:cTn>
                              </p:par>
                              <p:par>
                                <p:cTn id="15" presetID="10" presetClass="entr" presetSubtype="0" fill="hold" grpId="0" nodeType="withEffect">
                                  <p:stCondLst>
                                    <p:cond delay="150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par>
                                <p:cTn id="18" presetID="10" presetClass="entr" presetSubtype="0" fill="hold" grpId="0" nodeType="withEffect">
                                  <p:stCondLst>
                                    <p:cond delay="1500"/>
                                  </p:stCondLst>
                                  <p:childTnLst>
                                    <p:set>
                                      <p:cBhvr>
                                        <p:cTn id="19" dur="1" fill="hold">
                                          <p:stCondLst>
                                            <p:cond delay="0"/>
                                          </p:stCondLst>
                                        </p:cTn>
                                        <p:tgtEl>
                                          <p:spTgt spid="35"/>
                                        </p:tgtEl>
                                        <p:attrNameLst>
                                          <p:attrName>style.visibility</p:attrName>
                                        </p:attrNameLst>
                                      </p:cBhvr>
                                      <p:to>
                                        <p:strVal val="visible"/>
                                      </p:to>
                                    </p:set>
                                    <p:animEffect transition="in" filter="fade">
                                      <p:cBhvr>
                                        <p:cTn id="20" dur="500"/>
                                        <p:tgtEl>
                                          <p:spTgt spid="35"/>
                                        </p:tgtEl>
                                      </p:cBhvr>
                                    </p:animEffect>
                                  </p:childTnLst>
                                </p:cTn>
                              </p:par>
                              <p:par>
                                <p:cTn id="21" presetID="22" presetClass="entr" presetSubtype="1" fill="hold" nodeType="withEffect">
                                  <p:stCondLst>
                                    <p:cond delay="200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500"/>
                                        <p:tgtEl>
                                          <p:spTgt spid="3"/>
                                        </p:tgtEl>
                                      </p:cBhvr>
                                    </p:animEffect>
                                  </p:childTnLst>
                                </p:cTn>
                              </p:par>
                              <p:par>
                                <p:cTn id="24" presetID="23" presetClass="entr" presetSubtype="288" fill="hold" nodeType="withEffect">
                                  <p:stCondLst>
                                    <p:cond delay="250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strVal val="4/3*#ppt_w"/>
                                          </p:val>
                                        </p:tav>
                                        <p:tav tm="100000">
                                          <p:val>
                                            <p:strVal val="#ppt_w"/>
                                          </p:val>
                                        </p:tav>
                                      </p:tavLst>
                                    </p:anim>
                                    <p:anim calcmode="lin" valueType="num">
                                      <p:cBhvr>
                                        <p:cTn id="27" dur="500" fill="hold"/>
                                        <p:tgtEl>
                                          <p:spTgt spid="11"/>
                                        </p:tgtEl>
                                        <p:attrNameLst>
                                          <p:attrName>ppt_h</p:attrName>
                                        </p:attrNameLst>
                                      </p:cBhvr>
                                      <p:tavLst>
                                        <p:tav tm="0">
                                          <p:val>
                                            <p:strVal val="4/3*#ppt_h"/>
                                          </p:val>
                                        </p:tav>
                                        <p:tav tm="100000">
                                          <p:val>
                                            <p:strVal val="#ppt_h"/>
                                          </p:val>
                                        </p:tav>
                                      </p:tavLst>
                                    </p:anim>
                                  </p:childTnLst>
                                </p:cTn>
                              </p:par>
                              <p:par>
                                <p:cTn id="28" presetID="10" presetClass="entr" presetSubtype="0" fill="hold" grpId="0" nodeType="withEffect">
                                  <p:stCondLst>
                                    <p:cond delay="2500"/>
                                  </p:stCondLst>
                                  <p:childTnLst>
                                    <p:set>
                                      <p:cBhvr>
                                        <p:cTn id="29" dur="1" fill="hold">
                                          <p:stCondLst>
                                            <p:cond delay="0"/>
                                          </p:stCondLst>
                                        </p:cTn>
                                        <p:tgtEl>
                                          <p:spTgt spid="40"/>
                                        </p:tgtEl>
                                        <p:attrNameLst>
                                          <p:attrName>style.visibility</p:attrName>
                                        </p:attrNameLst>
                                      </p:cBhvr>
                                      <p:to>
                                        <p:strVal val="visible"/>
                                      </p:to>
                                    </p:set>
                                    <p:animEffect transition="in" filter="fade">
                                      <p:cBhvr>
                                        <p:cTn id="30" dur="500"/>
                                        <p:tgtEl>
                                          <p:spTgt spid="40"/>
                                        </p:tgtEl>
                                      </p:cBhvr>
                                    </p:animEffect>
                                  </p:childTnLst>
                                </p:cTn>
                              </p:par>
                              <p:par>
                                <p:cTn id="31" presetID="10" presetClass="entr" presetSubtype="0" fill="hold" grpId="0" nodeType="withEffect">
                                  <p:stCondLst>
                                    <p:cond delay="2500"/>
                                  </p:stCondLst>
                                  <p:childTnLst>
                                    <p:set>
                                      <p:cBhvr>
                                        <p:cTn id="32" dur="1" fill="hold">
                                          <p:stCondLst>
                                            <p:cond delay="0"/>
                                          </p:stCondLst>
                                        </p:cTn>
                                        <p:tgtEl>
                                          <p:spTgt spid="41"/>
                                        </p:tgtEl>
                                        <p:attrNameLst>
                                          <p:attrName>style.visibility</p:attrName>
                                        </p:attrNameLst>
                                      </p:cBhvr>
                                      <p:to>
                                        <p:strVal val="visible"/>
                                      </p:to>
                                    </p:set>
                                    <p:animEffect transition="in" filter="fade">
                                      <p:cBhvr>
                                        <p:cTn id="33" dur="500"/>
                                        <p:tgtEl>
                                          <p:spTgt spid="41"/>
                                        </p:tgtEl>
                                      </p:cBhvr>
                                    </p:animEffect>
                                  </p:childTnLst>
                                </p:cTn>
                              </p:par>
                              <p:par>
                                <p:cTn id="34" presetID="22" presetClass="entr" presetSubtype="4" fill="hold" nodeType="withEffect">
                                  <p:stCondLst>
                                    <p:cond delay="3000"/>
                                  </p:stCondLst>
                                  <p:childTnLst>
                                    <p:set>
                                      <p:cBhvr>
                                        <p:cTn id="35" dur="1" fill="hold">
                                          <p:stCondLst>
                                            <p:cond delay="0"/>
                                          </p:stCondLst>
                                        </p:cTn>
                                        <p:tgtEl>
                                          <p:spTgt spid="4"/>
                                        </p:tgtEl>
                                        <p:attrNameLst>
                                          <p:attrName>style.visibility</p:attrName>
                                        </p:attrNameLst>
                                      </p:cBhvr>
                                      <p:to>
                                        <p:strVal val="visible"/>
                                      </p:to>
                                    </p:set>
                                    <p:animEffect transition="in" filter="wipe(down)">
                                      <p:cBhvr>
                                        <p:cTn id="36" dur="500"/>
                                        <p:tgtEl>
                                          <p:spTgt spid="4"/>
                                        </p:tgtEl>
                                      </p:cBhvr>
                                    </p:animEffect>
                                  </p:childTnLst>
                                </p:cTn>
                              </p:par>
                              <p:par>
                                <p:cTn id="37" presetID="23" presetClass="entr" presetSubtype="288" fill="hold" nodeType="withEffect">
                                  <p:stCondLst>
                                    <p:cond delay="3000"/>
                                  </p:stCondLst>
                                  <p:childTnLst>
                                    <p:set>
                                      <p:cBhvr>
                                        <p:cTn id="38" dur="1" fill="hold">
                                          <p:stCondLst>
                                            <p:cond delay="0"/>
                                          </p:stCondLst>
                                        </p:cTn>
                                        <p:tgtEl>
                                          <p:spTgt spid="9"/>
                                        </p:tgtEl>
                                        <p:attrNameLst>
                                          <p:attrName>style.visibility</p:attrName>
                                        </p:attrNameLst>
                                      </p:cBhvr>
                                      <p:to>
                                        <p:strVal val="visible"/>
                                      </p:to>
                                    </p:set>
                                    <p:anim calcmode="lin" valueType="num">
                                      <p:cBhvr>
                                        <p:cTn id="39" dur="500" fill="hold"/>
                                        <p:tgtEl>
                                          <p:spTgt spid="9"/>
                                        </p:tgtEl>
                                        <p:attrNameLst>
                                          <p:attrName>ppt_w</p:attrName>
                                        </p:attrNameLst>
                                      </p:cBhvr>
                                      <p:tavLst>
                                        <p:tav tm="0">
                                          <p:val>
                                            <p:strVal val="4/3*#ppt_w"/>
                                          </p:val>
                                        </p:tav>
                                        <p:tav tm="100000">
                                          <p:val>
                                            <p:strVal val="#ppt_w"/>
                                          </p:val>
                                        </p:tav>
                                      </p:tavLst>
                                    </p:anim>
                                    <p:anim calcmode="lin" valueType="num">
                                      <p:cBhvr>
                                        <p:cTn id="40" dur="500" fill="hold"/>
                                        <p:tgtEl>
                                          <p:spTgt spid="9"/>
                                        </p:tgtEl>
                                        <p:attrNameLst>
                                          <p:attrName>ppt_h</p:attrName>
                                        </p:attrNameLst>
                                      </p:cBhvr>
                                      <p:tavLst>
                                        <p:tav tm="0">
                                          <p:val>
                                            <p:strVal val="4/3*#ppt_h"/>
                                          </p:val>
                                        </p:tav>
                                        <p:tav tm="100000">
                                          <p:val>
                                            <p:strVal val="#ppt_h"/>
                                          </p:val>
                                        </p:tav>
                                      </p:tavLst>
                                    </p:anim>
                                  </p:childTnLst>
                                </p:cTn>
                              </p:par>
                              <p:par>
                                <p:cTn id="41" presetID="10" presetClass="entr" presetSubtype="0" fill="hold" grpId="0" nodeType="withEffect">
                                  <p:stCondLst>
                                    <p:cond delay="3000"/>
                                  </p:stCondLst>
                                  <p:childTnLst>
                                    <p:set>
                                      <p:cBhvr>
                                        <p:cTn id="42" dur="1" fill="hold">
                                          <p:stCondLst>
                                            <p:cond delay="0"/>
                                          </p:stCondLst>
                                        </p:cTn>
                                        <p:tgtEl>
                                          <p:spTgt spid="36"/>
                                        </p:tgtEl>
                                        <p:attrNameLst>
                                          <p:attrName>style.visibility</p:attrName>
                                        </p:attrNameLst>
                                      </p:cBhvr>
                                      <p:to>
                                        <p:strVal val="visible"/>
                                      </p:to>
                                    </p:set>
                                    <p:animEffect transition="in" filter="fade">
                                      <p:cBhvr>
                                        <p:cTn id="43" dur="500"/>
                                        <p:tgtEl>
                                          <p:spTgt spid="36"/>
                                        </p:tgtEl>
                                      </p:cBhvr>
                                    </p:animEffect>
                                  </p:childTnLst>
                                </p:cTn>
                              </p:par>
                              <p:par>
                                <p:cTn id="44" presetID="10" presetClass="entr" presetSubtype="0" fill="hold" grpId="0" nodeType="withEffect">
                                  <p:stCondLst>
                                    <p:cond delay="3000"/>
                                  </p:stCondLst>
                                  <p:childTnLst>
                                    <p:set>
                                      <p:cBhvr>
                                        <p:cTn id="45" dur="1" fill="hold">
                                          <p:stCondLst>
                                            <p:cond delay="0"/>
                                          </p:stCondLst>
                                        </p:cTn>
                                        <p:tgtEl>
                                          <p:spTgt spid="37"/>
                                        </p:tgtEl>
                                        <p:attrNameLst>
                                          <p:attrName>style.visibility</p:attrName>
                                        </p:attrNameLst>
                                      </p:cBhvr>
                                      <p:to>
                                        <p:strVal val="visible"/>
                                      </p:to>
                                    </p:set>
                                    <p:animEffect transition="in" filter="fade">
                                      <p:cBhvr>
                                        <p:cTn id="46" dur="500"/>
                                        <p:tgtEl>
                                          <p:spTgt spid="37"/>
                                        </p:tgtEl>
                                      </p:cBhvr>
                                    </p:animEffect>
                                  </p:childTnLst>
                                </p:cTn>
                              </p:par>
                              <p:par>
                                <p:cTn id="47" presetID="22" presetClass="entr" presetSubtype="1" fill="hold" nodeType="withEffect">
                                  <p:stCondLst>
                                    <p:cond delay="3500"/>
                                  </p:stCondLst>
                                  <p:childTnLst>
                                    <p:set>
                                      <p:cBhvr>
                                        <p:cTn id="48" dur="1" fill="hold">
                                          <p:stCondLst>
                                            <p:cond delay="0"/>
                                          </p:stCondLst>
                                        </p:cTn>
                                        <p:tgtEl>
                                          <p:spTgt spid="5"/>
                                        </p:tgtEl>
                                        <p:attrNameLst>
                                          <p:attrName>style.visibility</p:attrName>
                                        </p:attrNameLst>
                                      </p:cBhvr>
                                      <p:to>
                                        <p:strVal val="visible"/>
                                      </p:to>
                                    </p:set>
                                    <p:animEffect transition="in" filter="wipe(up)">
                                      <p:cBhvr>
                                        <p:cTn id="49" dur="500"/>
                                        <p:tgtEl>
                                          <p:spTgt spid="5"/>
                                        </p:tgtEl>
                                      </p:cBhvr>
                                    </p:animEffect>
                                  </p:childTnLst>
                                </p:cTn>
                              </p:par>
                              <p:par>
                                <p:cTn id="50" presetID="23" presetClass="entr" presetSubtype="288" fill="hold" nodeType="withEffect">
                                  <p:stCondLst>
                                    <p:cond delay="4000"/>
                                  </p:stCondLst>
                                  <p:childTnLst>
                                    <p:set>
                                      <p:cBhvr>
                                        <p:cTn id="51" dur="1" fill="hold">
                                          <p:stCondLst>
                                            <p:cond delay="0"/>
                                          </p:stCondLst>
                                        </p:cTn>
                                        <p:tgtEl>
                                          <p:spTgt spid="12"/>
                                        </p:tgtEl>
                                        <p:attrNameLst>
                                          <p:attrName>style.visibility</p:attrName>
                                        </p:attrNameLst>
                                      </p:cBhvr>
                                      <p:to>
                                        <p:strVal val="visible"/>
                                      </p:to>
                                    </p:set>
                                    <p:anim calcmode="lin" valueType="num">
                                      <p:cBhvr>
                                        <p:cTn id="52" dur="500" fill="hold"/>
                                        <p:tgtEl>
                                          <p:spTgt spid="12"/>
                                        </p:tgtEl>
                                        <p:attrNameLst>
                                          <p:attrName>ppt_w</p:attrName>
                                        </p:attrNameLst>
                                      </p:cBhvr>
                                      <p:tavLst>
                                        <p:tav tm="0">
                                          <p:val>
                                            <p:strVal val="4/3*#ppt_w"/>
                                          </p:val>
                                        </p:tav>
                                        <p:tav tm="100000">
                                          <p:val>
                                            <p:strVal val="#ppt_w"/>
                                          </p:val>
                                        </p:tav>
                                      </p:tavLst>
                                    </p:anim>
                                    <p:anim calcmode="lin" valueType="num">
                                      <p:cBhvr>
                                        <p:cTn id="53" dur="500" fill="hold"/>
                                        <p:tgtEl>
                                          <p:spTgt spid="12"/>
                                        </p:tgtEl>
                                        <p:attrNameLst>
                                          <p:attrName>ppt_h</p:attrName>
                                        </p:attrNameLst>
                                      </p:cBhvr>
                                      <p:tavLst>
                                        <p:tav tm="0">
                                          <p:val>
                                            <p:strVal val="4/3*#ppt_h"/>
                                          </p:val>
                                        </p:tav>
                                        <p:tav tm="100000">
                                          <p:val>
                                            <p:strVal val="#ppt_h"/>
                                          </p:val>
                                        </p:tav>
                                      </p:tavLst>
                                    </p:anim>
                                  </p:childTnLst>
                                </p:cTn>
                              </p:par>
                              <p:par>
                                <p:cTn id="54" presetID="10" presetClass="entr" presetSubtype="0" fill="hold" grpId="0" nodeType="withEffect">
                                  <p:stCondLst>
                                    <p:cond delay="4000"/>
                                  </p:stCondLst>
                                  <p:childTnLst>
                                    <p:set>
                                      <p:cBhvr>
                                        <p:cTn id="55" dur="1" fill="hold">
                                          <p:stCondLst>
                                            <p:cond delay="0"/>
                                          </p:stCondLst>
                                        </p:cTn>
                                        <p:tgtEl>
                                          <p:spTgt spid="42"/>
                                        </p:tgtEl>
                                        <p:attrNameLst>
                                          <p:attrName>style.visibility</p:attrName>
                                        </p:attrNameLst>
                                      </p:cBhvr>
                                      <p:to>
                                        <p:strVal val="visible"/>
                                      </p:to>
                                    </p:set>
                                    <p:animEffect transition="in" filter="fade">
                                      <p:cBhvr>
                                        <p:cTn id="56" dur="500"/>
                                        <p:tgtEl>
                                          <p:spTgt spid="42"/>
                                        </p:tgtEl>
                                      </p:cBhvr>
                                    </p:animEffect>
                                  </p:childTnLst>
                                </p:cTn>
                              </p:par>
                              <p:par>
                                <p:cTn id="57" presetID="10" presetClass="entr" presetSubtype="0" fill="hold" grpId="0" nodeType="withEffect">
                                  <p:stCondLst>
                                    <p:cond delay="4000"/>
                                  </p:stCondLst>
                                  <p:childTnLst>
                                    <p:set>
                                      <p:cBhvr>
                                        <p:cTn id="58" dur="1" fill="hold">
                                          <p:stCondLst>
                                            <p:cond delay="0"/>
                                          </p:stCondLst>
                                        </p:cTn>
                                        <p:tgtEl>
                                          <p:spTgt spid="43"/>
                                        </p:tgtEl>
                                        <p:attrNameLst>
                                          <p:attrName>style.visibility</p:attrName>
                                        </p:attrNameLst>
                                      </p:cBhvr>
                                      <p:to>
                                        <p:strVal val="visible"/>
                                      </p:to>
                                    </p:set>
                                    <p:animEffect transition="in" filter="fade">
                                      <p:cBhvr>
                                        <p:cTn id="59" dur="500"/>
                                        <p:tgtEl>
                                          <p:spTgt spid="43"/>
                                        </p:tgtEl>
                                      </p:cBhvr>
                                    </p:animEffect>
                                  </p:childTnLst>
                                </p:cTn>
                              </p:par>
                              <p:par>
                                <p:cTn id="60" presetID="22" presetClass="entr" presetSubtype="4" fill="hold" nodeType="withEffect">
                                  <p:stCondLst>
                                    <p:cond delay="4500"/>
                                  </p:stCondLst>
                                  <p:childTnLst>
                                    <p:set>
                                      <p:cBhvr>
                                        <p:cTn id="61" dur="1" fill="hold">
                                          <p:stCondLst>
                                            <p:cond delay="0"/>
                                          </p:stCondLst>
                                        </p:cTn>
                                        <p:tgtEl>
                                          <p:spTgt spid="6"/>
                                        </p:tgtEl>
                                        <p:attrNameLst>
                                          <p:attrName>style.visibility</p:attrName>
                                        </p:attrNameLst>
                                      </p:cBhvr>
                                      <p:to>
                                        <p:strVal val="visible"/>
                                      </p:to>
                                    </p:set>
                                    <p:animEffect transition="in" filter="wipe(down)">
                                      <p:cBhvr>
                                        <p:cTn id="62" dur="500"/>
                                        <p:tgtEl>
                                          <p:spTgt spid="6"/>
                                        </p:tgtEl>
                                      </p:cBhvr>
                                    </p:animEffect>
                                  </p:childTnLst>
                                </p:cTn>
                              </p:par>
                              <p:par>
                                <p:cTn id="63" presetID="23" presetClass="entr" presetSubtype="288" fill="hold" nodeType="withEffect">
                                  <p:stCondLst>
                                    <p:cond delay="5000"/>
                                  </p:stCondLst>
                                  <p:childTnLst>
                                    <p:set>
                                      <p:cBhvr>
                                        <p:cTn id="64" dur="1" fill="hold">
                                          <p:stCondLst>
                                            <p:cond delay="0"/>
                                          </p:stCondLst>
                                        </p:cTn>
                                        <p:tgtEl>
                                          <p:spTgt spid="10"/>
                                        </p:tgtEl>
                                        <p:attrNameLst>
                                          <p:attrName>style.visibility</p:attrName>
                                        </p:attrNameLst>
                                      </p:cBhvr>
                                      <p:to>
                                        <p:strVal val="visible"/>
                                      </p:to>
                                    </p:set>
                                    <p:anim calcmode="lin" valueType="num">
                                      <p:cBhvr>
                                        <p:cTn id="65" dur="500" fill="hold"/>
                                        <p:tgtEl>
                                          <p:spTgt spid="10"/>
                                        </p:tgtEl>
                                        <p:attrNameLst>
                                          <p:attrName>ppt_w</p:attrName>
                                        </p:attrNameLst>
                                      </p:cBhvr>
                                      <p:tavLst>
                                        <p:tav tm="0">
                                          <p:val>
                                            <p:strVal val="4/3*#ppt_w"/>
                                          </p:val>
                                        </p:tav>
                                        <p:tav tm="100000">
                                          <p:val>
                                            <p:strVal val="#ppt_w"/>
                                          </p:val>
                                        </p:tav>
                                      </p:tavLst>
                                    </p:anim>
                                    <p:anim calcmode="lin" valueType="num">
                                      <p:cBhvr>
                                        <p:cTn id="66" dur="500" fill="hold"/>
                                        <p:tgtEl>
                                          <p:spTgt spid="10"/>
                                        </p:tgtEl>
                                        <p:attrNameLst>
                                          <p:attrName>ppt_h</p:attrName>
                                        </p:attrNameLst>
                                      </p:cBhvr>
                                      <p:tavLst>
                                        <p:tav tm="0">
                                          <p:val>
                                            <p:strVal val="4/3*#ppt_h"/>
                                          </p:val>
                                        </p:tav>
                                        <p:tav tm="100000">
                                          <p:val>
                                            <p:strVal val="#ppt_h"/>
                                          </p:val>
                                        </p:tav>
                                      </p:tavLst>
                                    </p:anim>
                                  </p:childTnLst>
                                </p:cTn>
                              </p:par>
                              <p:par>
                                <p:cTn id="67" presetID="10" presetClass="entr" presetSubtype="0" fill="hold" grpId="0" nodeType="withEffect">
                                  <p:stCondLst>
                                    <p:cond delay="5000"/>
                                  </p:stCondLst>
                                  <p:childTnLst>
                                    <p:set>
                                      <p:cBhvr>
                                        <p:cTn id="68" dur="1" fill="hold">
                                          <p:stCondLst>
                                            <p:cond delay="0"/>
                                          </p:stCondLst>
                                        </p:cTn>
                                        <p:tgtEl>
                                          <p:spTgt spid="38"/>
                                        </p:tgtEl>
                                        <p:attrNameLst>
                                          <p:attrName>style.visibility</p:attrName>
                                        </p:attrNameLst>
                                      </p:cBhvr>
                                      <p:to>
                                        <p:strVal val="visible"/>
                                      </p:to>
                                    </p:set>
                                    <p:animEffect transition="in" filter="fade">
                                      <p:cBhvr>
                                        <p:cTn id="69" dur="500"/>
                                        <p:tgtEl>
                                          <p:spTgt spid="38"/>
                                        </p:tgtEl>
                                      </p:cBhvr>
                                    </p:animEffect>
                                  </p:childTnLst>
                                </p:cTn>
                              </p:par>
                              <p:par>
                                <p:cTn id="70" presetID="10" presetClass="entr" presetSubtype="0" fill="hold" grpId="0" nodeType="withEffect">
                                  <p:stCondLst>
                                    <p:cond delay="500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500"/>
                                        <p:tgtEl>
                                          <p:spTgt spid="39"/>
                                        </p:tgtEl>
                                      </p:cBhvr>
                                    </p:animEffect>
                                  </p:childTnLst>
                                </p:cTn>
                              </p:par>
                              <p:par>
                                <p:cTn id="73" presetID="22" presetClass="entr" presetSubtype="1" fill="hold" nodeType="withEffect">
                                  <p:stCondLst>
                                    <p:cond delay="5500"/>
                                  </p:stCondLst>
                                  <p:childTnLst>
                                    <p:set>
                                      <p:cBhvr>
                                        <p:cTn id="74" dur="1" fill="hold">
                                          <p:stCondLst>
                                            <p:cond delay="0"/>
                                          </p:stCondLst>
                                        </p:cTn>
                                        <p:tgtEl>
                                          <p:spTgt spid="7"/>
                                        </p:tgtEl>
                                        <p:attrNameLst>
                                          <p:attrName>style.visibility</p:attrName>
                                        </p:attrNameLst>
                                      </p:cBhvr>
                                      <p:to>
                                        <p:strVal val="visible"/>
                                      </p:to>
                                    </p:set>
                                    <p:animEffect transition="in" filter="wipe(up)">
                                      <p:cBhvr>
                                        <p:cTn id="75" dur="500"/>
                                        <p:tgtEl>
                                          <p:spTgt spid="7"/>
                                        </p:tgtEl>
                                      </p:cBhvr>
                                    </p:animEffect>
                                  </p:childTnLst>
                                </p:cTn>
                              </p:par>
                              <p:par>
                                <p:cTn id="76" presetID="23" presetClass="entr" presetSubtype="288" fill="hold" nodeType="withEffect">
                                  <p:stCondLst>
                                    <p:cond delay="6000"/>
                                  </p:stCondLst>
                                  <p:childTnLst>
                                    <p:set>
                                      <p:cBhvr>
                                        <p:cTn id="77" dur="1" fill="hold">
                                          <p:stCondLst>
                                            <p:cond delay="0"/>
                                          </p:stCondLst>
                                        </p:cTn>
                                        <p:tgtEl>
                                          <p:spTgt spid="13"/>
                                        </p:tgtEl>
                                        <p:attrNameLst>
                                          <p:attrName>style.visibility</p:attrName>
                                        </p:attrNameLst>
                                      </p:cBhvr>
                                      <p:to>
                                        <p:strVal val="visible"/>
                                      </p:to>
                                    </p:set>
                                    <p:anim calcmode="lin" valueType="num">
                                      <p:cBhvr>
                                        <p:cTn id="78" dur="500" fill="hold"/>
                                        <p:tgtEl>
                                          <p:spTgt spid="13"/>
                                        </p:tgtEl>
                                        <p:attrNameLst>
                                          <p:attrName>ppt_w</p:attrName>
                                        </p:attrNameLst>
                                      </p:cBhvr>
                                      <p:tavLst>
                                        <p:tav tm="0">
                                          <p:val>
                                            <p:strVal val="4/3*#ppt_w"/>
                                          </p:val>
                                        </p:tav>
                                        <p:tav tm="100000">
                                          <p:val>
                                            <p:strVal val="#ppt_w"/>
                                          </p:val>
                                        </p:tav>
                                      </p:tavLst>
                                    </p:anim>
                                    <p:anim calcmode="lin" valueType="num">
                                      <p:cBhvr>
                                        <p:cTn id="79" dur="500" fill="hold"/>
                                        <p:tgtEl>
                                          <p:spTgt spid="13"/>
                                        </p:tgtEl>
                                        <p:attrNameLst>
                                          <p:attrName>ppt_h</p:attrName>
                                        </p:attrNameLst>
                                      </p:cBhvr>
                                      <p:tavLst>
                                        <p:tav tm="0">
                                          <p:val>
                                            <p:strVal val="4/3*#ppt_h"/>
                                          </p:val>
                                        </p:tav>
                                        <p:tav tm="100000">
                                          <p:val>
                                            <p:strVal val="#ppt_h"/>
                                          </p:val>
                                        </p:tav>
                                      </p:tavLst>
                                    </p:anim>
                                  </p:childTnLst>
                                </p:cTn>
                              </p:par>
                              <p:par>
                                <p:cTn id="80" presetID="10" presetClass="entr" presetSubtype="0" fill="hold" grpId="0" nodeType="withEffect">
                                  <p:stCondLst>
                                    <p:cond delay="6000"/>
                                  </p:stCondLst>
                                  <p:childTnLst>
                                    <p:set>
                                      <p:cBhvr>
                                        <p:cTn id="81" dur="1" fill="hold">
                                          <p:stCondLst>
                                            <p:cond delay="0"/>
                                          </p:stCondLst>
                                        </p:cTn>
                                        <p:tgtEl>
                                          <p:spTgt spid="44"/>
                                        </p:tgtEl>
                                        <p:attrNameLst>
                                          <p:attrName>style.visibility</p:attrName>
                                        </p:attrNameLst>
                                      </p:cBhvr>
                                      <p:to>
                                        <p:strVal val="visible"/>
                                      </p:to>
                                    </p:set>
                                    <p:animEffect transition="in" filter="fade">
                                      <p:cBhvr>
                                        <p:cTn id="82" dur="500"/>
                                        <p:tgtEl>
                                          <p:spTgt spid="44"/>
                                        </p:tgtEl>
                                      </p:cBhvr>
                                    </p:animEffect>
                                  </p:childTnLst>
                                </p:cTn>
                              </p:par>
                              <p:par>
                                <p:cTn id="83" presetID="10" presetClass="entr" presetSubtype="0" fill="hold" grpId="0" nodeType="withEffect">
                                  <p:stCondLst>
                                    <p:cond delay="6000"/>
                                  </p:stCondLst>
                                  <p:childTnLst>
                                    <p:set>
                                      <p:cBhvr>
                                        <p:cTn id="84" dur="1" fill="hold">
                                          <p:stCondLst>
                                            <p:cond delay="0"/>
                                          </p:stCondLst>
                                        </p:cTn>
                                        <p:tgtEl>
                                          <p:spTgt spid="45"/>
                                        </p:tgtEl>
                                        <p:attrNameLst>
                                          <p:attrName>style.visibility</p:attrName>
                                        </p:attrNameLst>
                                      </p:cBhvr>
                                      <p:to>
                                        <p:strVal val="visible"/>
                                      </p:to>
                                    </p:set>
                                    <p:animEffect transition="in" filter="fade">
                                      <p:cBhvr>
                                        <p:cTn id="85"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 grpId="0" animBg="1"/>
      <p:bldP spid="34" grpId="0"/>
      <p:bldP spid="35" grpId="0"/>
      <p:bldP spid="36" grpId="0"/>
      <p:bldP spid="37" grpId="0"/>
      <p:bldP spid="38" grpId="0"/>
      <p:bldP spid="39" grpId="0"/>
      <p:bldP spid="40" grpId="0"/>
      <p:bldP spid="41" grpId="0"/>
      <p:bldP spid="42" grpId="0"/>
      <p:bldP spid="43" grpId="0"/>
      <p:bldP spid="44" grpId="0"/>
      <p:bldP spid="4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2"/>
          <p:cNvGrpSpPr/>
          <p:nvPr/>
        </p:nvGrpSpPr>
        <p:grpSpPr>
          <a:xfrm>
            <a:off x="4821137" y="2814972"/>
            <a:ext cx="3144226" cy="913082"/>
            <a:chOff x="6630373" y="3525073"/>
            <a:chExt cx="4192301" cy="1217066"/>
          </a:xfrm>
        </p:grpSpPr>
        <p:sp>
          <p:nvSpPr>
            <p:cNvPr id="5" name="Rectangle 23"/>
            <p:cNvSpPr/>
            <p:nvPr/>
          </p:nvSpPr>
          <p:spPr>
            <a:xfrm>
              <a:off x="6942646" y="3525073"/>
              <a:ext cx="3880028" cy="1217066"/>
            </a:xfrm>
            <a:prstGeom prst="rect">
              <a:avLst/>
            </a:prstGeom>
            <a:no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2"/>
                </a:solidFill>
                <a:latin typeface="微软雅黑" panose="020B0503020204020204" pitchFamily="34" charset="-122"/>
                <a:ea typeface="微软雅黑" panose="020B0503020204020204" pitchFamily="34" charset="-122"/>
                <a:cs typeface="+mn-ea"/>
                <a:sym typeface="+mn-lt"/>
              </a:endParaRPr>
            </a:p>
          </p:txBody>
        </p:sp>
        <p:sp>
          <p:nvSpPr>
            <p:cNvPr id="6" name="Rounded Rectangle 24"/>
            <p:cNvSpPr/>
            <p:nvPr/>
          </p:nvSpPr>
          <p:spPr>
            <a:xfrm rot="2700000">
              <a:off x="6630373" y="3821332"/>
              <a:ext cx="624548" cy="624548"/>
            </a:xfrm>
            <a:prstGeom prst="roundRect">
              <a:avLst>
                <a:gd name="adj" fmla="val 19652"/>
              </a:avLst>
            </a:prstGeom>
            <a:solidFill>
              <a:schemeClr val="bg1">
                <a:alpha val="61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2"/>
                </a:solidFill>
                <a:latin typeface="微软雅黑" panose="020B0503020204020204" pitchFamily="34" charset="-122"/>
                <a:ea typeface="微软雅黑" panose="020B0503020204020204" pitchFamily="34" charset="-122"/>
                <a:cs typeface="+mn-ea"/>
                <a:sym typeface="+mn-lt"/>
              </a:endParaRPr>
            </a:p>
          </p:txBody>
        </p:sp>
      </p:grpSp>
      <p:sp>
        <p:nvSpPr>
          <p:cNvPr id="7" name="TextBox 47"/>
          <p:cNvSpPr txBox="1"/>
          <p:nvPr/>
        </p:nvSpPr>
        <p:spPr>
          <a:xfrm>
            <a:off x="5357984" y="3101907"/>
            <a:ext cx="2492306" cy="400128"/>
          </a:xfrm>
          <a:prstGeom prst="rect">
            <a:avLst/>
          </a:prstGeom>
          <a:noFill/>
        </p:spPr>
        <p:txBody>
          <a:bodyPr wrap="square" lIns="91458" tIns="45729" rIns="91458" bIns="45729" rtlCol="0">
            <a:spAutoFit/>
          </a:bodyPr>
          <a:lstStyle/>
          <a:p>
            <a:pPr defTabSz="912495">
              <a:spcBef>
                <a:spcPct val="20000"/>
              </a:spcBef>
              <a:defRPr/>
            </a:pPr>
            <a:r>
              <a:rPr lang="zh-CN" altLang="en-US" sz="1000" dirty="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rPr>
              <a:t>单击此处可编辑内容，根据您的需要自由拉伸文本框大小</a:t>
            </a:r>
            <a:endParaRPr lang="en-US" altLang="zh-CN" sz="1000" dirty="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8" name="TextBox 41"/>
          <p:cNvSpPr txBox="1"/>
          <p:nvPr/>
        </p:nvSpPr>
        <p:spPr>
          <a:xfrm>
            <a:off x="4679595" y="2920313"/>
            <a:ext cx="706274" cy="600349"/>
          </a:xfrm>
          <a:prstGeom prst="rect">
            <a:avLst/>
          </a:prstGeom>
          <a:noFill/>
        </p:spPr>
        <p:txBody>
          <a:bodyPr wrap="square" lIns="91458" tIns="45729" rIns="91458" bIns="45729" rtlCol="0">
            <a:spAutoFit/>
          </a:bodyPr>
          <a:lstStyle/>
          <a:p>
            <a:pPr algn="ctr"/>
            <a:r>
              <a:rPr lang="en-US" altLang="zh-CN" sz="3300" b="1" dirty="0">
                <a:solidFill>
                  <a:schemeClr val="bg1"/>
                </a:solidFill>
                <a:latin typeface="微软雅黑" panose="020B0503020204020204" pitchFamily="34" charset="-122"/>
                <a:ea typeface="微软雅黑" panose="020B0503020204020204" pitchFamily="34" charset="-122"/>
                <a:cs typeface="+mn-ea"/>
                <a:sym typeface="+mn-lt"/>
              </a:rPr>
              <a:t>4</a:t>
            </a:r>
            <a:endParaRPr lang="en-US" altLang="zh-CN" sz="1500" dirty="0">
              <a:solidFill>
                <a:schemeClr val="bg1"/>
              </a:solidFill>
              <a:latin typeface="微软雅黑" panose="020B0503020204020204" pitchFamily="34" charset="-122"/>
              <a:ea typeface="微软雅黑" panose="020B0503020204020204" pitchFamily="34" charset="-122"/>
              <a:cs typeface="+mn-ea"/>
              <a:sym typeface="+mn-lt"/>
            </a:endParaRPr>
          </a:p>
        </p:txBody>
      </p:sp>
      <p:grpSp>
        <p:nvGrpSpPr>
          <p:cNvPr id="3" name="Group 1"/>
          <p:cNvGrpSpPr/>
          <p:nvPr/>
        </p:nvGrpSpPr>
        <p:grpSpPr>
          <a:xfrm>
            <a:off x="1292404" y="1721929"/>
            <a:ext cx="3144226" cy="913082"/>
            <a:chOff x="6630373" y="2068132"/>
            <a:chExt cx="4192301" cy="1217066"/>
          </a:xfrm>
        </p:grpSpPr>
        <p:sp>
          <p:nvSpPr>
            <p:cNvPr id="10" name="Rectangle 2"/>
            <p:cNvSpPr/>
            <p:nvPr/>
          </p:nvSpPr>
          <p:spPr>
            <a:xfrm>
              <a:off x="6942646" y="2068132"/>
              <a:ext cx="3880028" cy="1217066"/>
            </a:xfrm>
            <a:prstGeom prst="rect">
              <a:avLst/>
            </a:prstGeom>
            <a:no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2"/>
                </a:solidFill>
                <a:latin typeface="微软雅黑" panose="020B0503020204020204" pitchFamily="34" charset="-122"/>
                <a:ea typeface="微软雅黑" panose="020B0503020204020204" pitchFamily="34" charset="-122"/>
                <a:cs typeface="+mn-ea"/>
                <a:sym typeface="+mn-lt"/>
              </a:endParaRPr>
            </a:p>
          </p:txBody>
        </p:sp>
        <p:sp>
          <p:nvSpPr>
            <p:cNvPr id="11" name="Rounded Rectangle 3"/>
            <p:cNvSpPr/>
            <p:nvPr/>
          </p:nvSpPr>
          <p:spPr>
            <a:xfrm rot="2700000">
              <a:off x="6630373" y="2364391"/>
              <a:ext cx="624548" cy="624548"/>
            </a:xfrm>
            <a:prstGeom prst="roundRect">
              <a:avLst>
                <a:gd name="adj" fmla="val 19652"/>
              </a:avLst>
            </a:prstGeom>
            <a:gradFill>
              <a:gsLst>
                <a:gs pos="50000">
                  <a:schemeClr val="bg1">
                    <a:alpha val="54000"/>
                  </a:schemeClr>
                </a:gs>
                <a:gs pos="100000">
                  <a:schemeClr val="bg1">
                    <a:alpha val="37000"/>
                  </a:schemeClr>
                </a:gs>
                <a:gs pos="0">
                  <a:schemeClr val="tx1">
                    <a:lumMod val="65000"/>
                    <a:lumOff val="35000"/>
                    <a:alpha val="0"/>
                  </a:schemeClr>
                </a:gs>
              </a:gsLst>
              <a:lin ang="5400000" scaled="0"/>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2"/>
                </a:solidFill>
                <a:latin typeface="微软雅黑" panose="020B0503020204020204" pitchFamily="34" charset="-122"/>
                <a:ea typeface="微软雅黑" panose="020B0503020204020204" pitchFamily="34" charset="-122"/>
                <a:cs typeface="+mn-ea"/>
                <a:sym typeface="+mn-lt"/>
              </a:endParaRPr>
            </a:p>
          </p:txBody>
        </p:sp>
      </p:grpSp>
      <p:sp>
        <p:nvSpPr>
          <p:cNvPr id="12" name="Rectangle 38"/>
          <p:cNvSpPr/>
          <p:nvPr/>
        </p:nvSpPr>
        <p:spPr>
          <a:xfrm>
            <a:off x="1821596" y="1796771"/>
            <a:ext cx="1325165" cy="277085"/>
          </a:xfrm>
          <a:prstGeom prst="rect">
            <a:avLst/>
          </a:prstGeom>
        </p:spPr>
        <p:txBody>
          <a:bodyPr wrap="square" lIns="91458" tIns="45729" rIns="91458" bIns="45729">
            <a:spAutoFit/>
          </a:bodyPr>
          <a:lstStyle/>
          <a:p>
            <a:pPr algn="ctr"/>
            <a:r>
              <a:rPr lang="zh-CN" altLang="en-US" sz="1200" b="1" dirty="0">
                <a:solidFill>
                  <a:schemeClr val="bg1"/>
                </a:solidFill>
                <a:latin typeface="微软雅黑" panose="020B0503020204020204" pitchFamily="34" charset="-122"/>
                <a:ea typeface="微软雅黑" panose="020B0503020204020204" pitchFamily="34" charset="-122"/>
              </a:rPr>
              <a:t>单击编辑标题</a:t>
            </a:r>
            <a:endParaRPr lang="zh-CN" altLang="en-US" sz="1200" b="1" dirty="0">
              <a:solidFill>
                <a:schemeClr val="bg1"/>
              </a:solidFill>
              <a:latin typeface="微软雅黑" panose="020B0503020204020204" pitchFamily="34" charset="-122"/>
              <a:ea typeface="微软雅黑" panose="020B0503020204020204" pitchFamily="34" charset="-122"/>
            </a:endParaRPr>
          </a:p>
        </p:txBody>
      </p:sp>
      <p:sp>
        <p:nvSpPr>
          <p:cNvPr id="13" name="TextBox 39"/>
          <p:cNvSpPr txBox="1"/>
          <p:nvPr/>
        </p:nvSpPr>
        <p:spPr>
          <a:xfrm>
            <a:off x="1176480" y="1860518"/>
            <a:ext cx="706274" cy="600349"/>
          </a:xfrm>
          <a:prstGeom prst="rect">
            <a:avLst/>
          </a:prstGeom>
          <a:noFill/>
        </p:spPr>
        <p:txBody>
          <a:bodyPr wrap="square" lIns="91458" tIns="45729" rIns="91458" bIns="45729" rtlCol="0">
            <a:spAutoFit/>
          </a:bodyPr>
          <a:lstStyle/>
          <a:p>
            <a:pPr algn="ctr"/>
            <a:r>
              <a:rPr lang="en-US" altLang="zh-CN" sz="3300" b="1" dirty="0">
                <a:solidFill>
                  <a:schemeClr val="bg1"/>
                </a:solidFill>
                <a:latin typeface="微软雅黑" panose="020B0503020204020204" pitchFamily="34" charset="-122"/>
                <a:ea typeface="微软雅黑" panose="020B0503020204020204" pitchFamily="34" charset="-122"/>
                <a:cs typeface="+mn-ea"/>
                <a:sym typeface="+mn-lt"/>
              </a:rPr>
              <a:t>1</a:t>
            </a:r>
            <a:endParaRPr lang="en-US" altLang="zh-CN" sz="1500"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14" name="TextBox 43"/>
          <p:cNvSpPr txBox="1"/>
          <p:nvPr/>
        </p:nvSpPr>
        <p:spPr>
          <a:xfrm>
            <a:off x="1821595" y="2034222"/>
            <a:ext cx="2492306" cy="400128"/>
          </a:xfrm>
          <a:prstGeom prst="rect">
            <a:avLst/>
          </a:prstGeom>
          <a:noFill/>
        </p:spPr>
        <p:txBody>
          <a:bodyPr wrap="square" lIns="91458" tIns="45729" rIns="91458" bIns="45729" rtlCol="0">
            <a:spAutoFit/>
          </a:bodyPr>
          <a:lstStyle/>
          <a:p>
            <a:pPr defTabSz="912495">
              <a:spcBef>
                <a:spcPct val="20000"/>
              </a:spcBef>
              <a:defRPr/>
            </a:pPr>
            <a:r>
              <a:rPr lang="zh-CN" altLang="en-US" sz="1000" dirty="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rPr>
              <a:t>单击此处可编辑内容，根据您的需要自由拉伸文本框大小</a:t>
            </a:r>
            <a:endParaRPr lang="en-US" altLang="zh-CN" sz="1000" dirty="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grpSp>
        <p:nvGrpSpPr>
          <p:cNvPr id="4" name="Group 8"/>
          <p:cNvGrpSpPr/>
          <p:nvPr/>
        </p:nvGrpSpPr>
        <p:grpSpPr>
          <a:xfrm>
            <a:off x="1312420" y="2814972"/>
            <a:ext cx="3144226" cy="913082"/>
            <a:chOff x="6630373" y="3525073"/>
            <a:chExt cx="4192301" cy="1217066"/>
          </a:xfrm>
        </p:grpSpPr>
        <p:sp>
          <p:nvSpPr>
            <p:cNvPr id="16" name="Rectangle 9"/>
            <p:cNvSpPr/>
            <p:nvPr/>
          </p:nvSpPr>
          <p:spPr>
            <a:xfrm>
              <a:off x="6942646" y="3525073"/>
              <a:ext cx="3880028" cy="1217066"/>
            </a:xfrm>
            <a:prstGeom prst="rect">
              <a:avLst/>
            </a:prstGeom>
            <a:no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2"/>
                </a:solidFill>
                <a:latin typeface="微软雅黑" panose="020B0503020204020204" pitchFamily="34" charset="-122"/>
                <a:ea typeface="微软雅黑" panose="020B0503020204020204" pitchFamily="34" charset="-122"/>
                <a:cs typeface="+mn-ea"/>
                <a:sym typeface="+mn-lt"/>
              </a:endParaRPr>
            </a:p>
          </p:txBody>
        </p:sp>
        <p:sp>
          <p:nvSpPr>
            <p:cNvPr id="17" name="Rounded Rectangle 10"/>
            <p:cNvSpPr/>
            <p:nvPr/>
          </p:nvSpPr>
          <p:spPr>
            <a:xfrm rot="2700000">
              <a:off x="6630373" y="3821332"/>
              <a:ext cx="624548" cy="624548"/>
            </a:xfrm>
            <a:prstGeom prst="roundRect">
              <a:avLst>
                <a:gd name="adj" fmla="val 19652"/>
              </a:avLst>
            </a:prstGeom>
            <a:solidFill>
              <a:schemeClr val="bg1">
                <a:alpha val="71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2"/>
                </a:solidFill>
                <a:latin typeface="微软雅黑" panose="020B0503020204020204" pitchFamily="34" charset="-122"/>
                <a:ea typeface="微软雅黑" panose="020B0503020204020204" pitchFamily="34" charset="-122"/>
                <a:cs typeface="+mn-ea"/>
                <a:sym typeface="+mn-lt"/>
              </a:endParaRPr>
            </a:p>
          </p:txBody>
        </p:sp>
      </p:grpSp>
      <p:sp>
        <p:nvSpPr>
          <p:cNvPr id="18" name="TextBox 42"/>
          <p:cNvSpPr txBox="1"/>
          <p:nvPr/>
        </p:nvSpPr>
        <p:spPr>
          <a:xfrm>
            <a:off x="1191584" y="2953693"/>
            <a:ext cx="706274" cy="600349"/>
          </a:xfrm>
          <a:prstGeom prst="rect">
            <a:avLst/>
          </a:prstGeom>
          <a:noFill/>
        </p:spPr>
        <p:txBody>
          <a:bodyPr wrap="square" lIns="91458" tIns="45729" rIns="91458" bIns="45729" rtlCol="0">
            <a:spAutoFit/>
          </a:bodyPr>
          <a:lstStyle/>
          <a:p>
            <a:pPr algn="ctr"/>
            <a:r>
              <a:rPr lang="en-US" altLang="zh-CN" sz="3300" b="1" dirty="0">
                <a:solidFill>
                  <a:schemeClr val="bg1"/>
                </a:solidFill>
                <a:latin typeface="微软雅黑" panose="020B0503020204020204" pitchFamily="34" charset="-122"/>
                <a:ea typeface="微软雅黑" panose="020B0503020204020204" pitchFamily="34" charset="-122"/>
                <a:cs typeface="+mn-ea"/>
                <a:sym typeface="+mn-lt"/>
              </a:rPr>
              <a:t>3</a:t>
            </a:r>
            <a:endParaRPr lang="en-US" altLang="zh-CN" sz="1500"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19" name="TextBox 45"/>
          <p:cNvSpPr txBox="1"/>
          <p:nvPr/>
        </p:nvSpPr>
        <p:spPr>
          <a:xfrm>
            <a:off x="1821595" y="3101907"/>
            <a:ext cx="2492306" cy="400128"/>
          </a:xfrm>
          <a:prstGeom prst="rect">
            <a:avLst/>
          </a:prstGeom>
          <a:noFill/>
        </p:spPr>
        <p:txBody>
          <a:bodyPr wrap="square" lIns="91458" tIns="45729" rIns="91458" bIns="45729" rtlCol="0">
            <a:spAutoFit/>
          </a:bodyPr>
          <a:lstStyle/>
          <a:p>
            <a:pPr defTabSz="912495">
              <a:spcBef>
                <a:spcPct val="20000"/>
              </a:spcBef>
              <a:defRPr/>
            </a:pPr>
            <a:r>
              <a:rPr lang="zh-CN" altLang="en-US" sz="1000" dirty="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rPr>
              <a:t>单击此处可编辑内容，根据您的需要自由拉伸文本框大小</a:t>
            </a:r>
            <a:endParaRPr lang="en-US" altLang="zh-CN" sz="1000" dirty="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grpSp>
        <p:nvGrpSpPr>
          <p:cNvPr id="9" name="Group 15"/>
          <p:cNvGrpSpPr/>
          <p:nvPr/>
        </p:nvGrpSpPr>
        <p:grpSpPr>
          <a:xfrm>
            <a:off x="4821137" y="1721929"/>
            <a:ext cx="3144226" cy="913082"/>
            <a:chOff x="6630373" y="2068132"/>
            <a:chExt cx="4192301" cy="1217066"/>
          </a:xfrm>
        </p:grpSpPr>
        <p:sp>
          <p:nvSpPr>
            <p:cNvPr id="21" name="Rectangle 16"/>
            <p:cNvSpPr/>
            <p:nvPr/>
          </p:nvSpPr>
          <p:spPr>
            <a:xfrm>
              <a:off x="6942646" y="2068132"/>
              <a:ext cx="3880028" cy="1217066"/>
            </a:xfrm>
            <a:prstGeom prst="rect">
              <a:avLst/>
            </a:prstGeom>
            <a:no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2"/>
                </a:solidFill>
                <a:latin typeface="微软雅黑" panose="020B0503020204020204" pitchFamily="34" charset="-122"/>
                <a:ea typeface="微软雅黑" panose="020B0503020204020204" pitchFamily="34" charset="-122"/>
                <a:cs typeface="+mn-ea"/>
                <a:sym typeface="+mn-lt"/>
              </a:endParaRPr>
            </a:p>
          </p:txBody>
        </p:sp>
        <p:sp>
          <p:nvSpPr>
            <p:cNvPr id="22" name="Rounded Rectangle 17"/>
            <p:cNvSpPr/>
            <p:nvPr/>
          </p:nvSpPr>
          <p:spPr>
            <a:xfrm rot="2700000">
              <a:off x="6630373" y="2364391"/>
              <a:ext cx="624548" cy="624548"/>
            </a:xfrm>
            <a:prstGeom prst="roundRect">
              <a:avLst>
                <a:gd name="adj" fmla="val 19652"/>
              </a:avLst>
            </a:prstGeom>
            <a:solidFill>
              <a:schemeClr val="bg1">
                <a:alpha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2"/>
                </a:solidFill>
                <a:latin typeface="微软雅黑" panose="020B0503020204020204" pitchFamily="34" charset="-122"/>
                <a:ea typeface="微软雅黑" panose="020B0503020204020204" pitchFamily="34" charset="-122"/>
                <a:cs typeface="+mn-ea"/>
                <a:sym typeface="+mn-lt"/>
              </a:endParaRPr>
            </a:p>
          </p:txBody>
        </p:sp>
      </p:grpSp>
      <p:sp>
        <p:nvSpPr>
          <p:cNvPr id="23" name="TextBox 40"/>
          <p:cNvSpPr txBox="1"/>
          <p:nvPr/>
        </p:nvSpPr>
        <p:spPr>
          <a:xfrm>
            <a:off x="4699051" y="1859304"/>
            <a:ext cx="706274" cy="600349"/>
          </a:xfrm>
          <a:prstGeom prst="rect">
            <a:avLst/>
          </a:prstGeom>
          <a:noFill/>
        </p:spPr>
        <p:txBody>
          <a:bodyPr wrap="square" lIns="91458" tIns="45729" rIns="91458" bIns="45729" rtlCol="0">
            <a:spAutoFit/>
          </a:bodyPr>
          <a:lstStyle/>
          <a:p>
            <a:pPr algn="ctr"/>
            <a:r>
              <a:rPr lang="en-US" altLang="zh-CN" sz="3300" b="1" dirty="0">
                <a:solidFill>
                  <a:schemeClr val="bg1"/>
                </a:solidFill>
                <a:latin typeface="微软雅黑" panose="020B0503020204020204" pitchFamily="34" charset="-122"/>
                <a:ea typeface="微软雅黑" panose="020B0503020204020204" pitchFamily="34" charset="-122"/>
                <a:cs typeface="+mn-ea"/>
                <a:sym typeface="+mn-lt"/>
              </a:rPr>
              <a:t>2</a:t>
            </a:r>
            <a:endParaRPr lang="en-US" altLang="zh-CN" sz="1500"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24" name="TextBox 49"/>
          <p:cNvSpPr txBox="1"/>
          <p:nvPr/>
        </p:nvSpPr>
        <p:spPr>
          <a:xfrm>
            <a:off x="5357984" y="2034336"/>
            <a:ext cx="2492306" cy="400128"/>
          </a:xfrm>
          <a:prstGeom prst="rect">
            <a:avLst/>
          </a:prstGeom>
          <a:noFill/>
        </p:spPr>
        <p:txBody>
          <a:bodyPr wrap="square" lIns="91458" tIns="45729" rIns="91458" bIns="45729" rtlCol="0">
            <a:spAutoFit/>
          </a:bodyPr>
          <a:lstStyle/>
          <a:p>
            <a:pPr defTabSz="912495">
              <a:spcBef>
                <a:spcPct val="20000"/>
              </a:spcBef>
              <a:defRPr/>
            </a:pPr>
            <a:r>
              <a:rPr lang="zh-CN" altLang="en-US" sz="1000" dirty="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rPr>
              <a:t>单击此处可编辑内容，根据您的需要自由拉伸文本框大小</a:t>
            </a:r>
            <a:endParaRPr lang="en-US" altLang="zh-CN" sz="1000" dirty="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25" name="Rectangle 38"/>
          <p:cNvSpPr/>
          <p:nvPr/>
        </p:nvSpPr>
        <p:spPr>
          <a:xfrm>
            <a:off x="5357986" y="1796771"/>
            <a:ext cx="1325165" cy="277085"/>
          </a:xfrm>
          <a:prstGeom prst="rect">
            <a:avLst/>
          </a:prstGeom>
        </p:spPr>
        <p:txBody>
          <a:bodyPr wrap="square" lIns="91458" tIns="45729" rIns="91458" bIns="45729">
            <a:spAutoFit/>
          </a:bodyPr>
          <a:lstStyle/>
          <a:p>
            <a:pPr algn="ctr"/>
            <a:r>
              <a:rPr lang="zh-CN" altLang="en-US" sz="1200" b="1" dirty="0">
                <a:solidFill>
                  <a:schemeClr val="bg1"/>
                </a:solidFill>
                <a:latin typeface="微软雅黑" panose="020B0503020204020204" pitchFamily="34" charset="-122"/>
                <a:ea typeface="微软雅黑" panose="020B0503020204020204" pitchFamily="34" charset="-122"/>
              </a:rPr>
              <a:t>单击编辑标题</a:t>
            </a:r>
            <a:endParaRPr lang="zh-CN" altLang="en-US" sz="1200" b="1" dirty="0">
              <a:solidFill>
                <a:schemeClr val="bg1"/>
              </a:solidFill>
              <a:latin typeface="微软雅黑" panose="020B0503020204020204" pitchFamily="34" charset="-122"/>
              <a:ea typeface="微软雅黑" panose="020B0503020204020204" pitchFamily="34" charset="-122"/>
            </a:endParaRPr>
          </a:p>
        </p:txBody>
      </p:sp>
      <p:sp>
        <p:nvSpPr>
          <p:cNvPr id="26" name="Rectangle 38"/>
          <p:cNvSpPr/>
          <p:nvPr/>
        </p:nvSpPr>
        <p:spPr>
          <a:xfrm>
            <a:off x="1821596" y="2890300"/>
            <a:ext cx="1325165" cy="277085"/>
          </a:xfrm>
          <a:prstGeom prst="rect">
            <a:avLst/>
          </a:prstGeom>
        </p:spPr>
        <p:txBody>
          <a:bodyPr wrap="square" lIns="91458" tIns="45729" rIns="91458" bIns="45729">
            <a:spAutoFit/>
          </a:bodyPr>
          <a:lstStyle/>
          <a:p>
            <a:pPr algn="ctr"/>
            <a:r>
              <a:rPr lang="zh-CN" altLang="en-US" sz="1200" b="1" dirty="0">
                <a:solidFill>
                  <a:schemeClr val="bg1"/>
                </a:solidFill>
                <a:latin typeface="微软雅黑" panose="020B0503020204020204" pitchFamily="34" charset="-122"/>
                <a:ea typeface="微软雅黑" panose="020B0503020204020204" pitchFamily="34" charset="-122"/>
              </a:rPr>
              <a:t>单击编辑标题</a:t>
            </a:r>
            <a:endParaRPr lang="zh-CN" altLang="en-US" sz="1200" b="1" dirty="0">
              <a:solidFill>
                <a:schemeClr val="bg1"/>
              </a:solidFill>
              <a:latin typeface="微软雅黑" panose="020B0503020204020204" pitchFamily="34" charset="-122"/>
              <a:ea typeface="微软雅黑" panose="020B0503020204020204" pitchFamily="34" charset="-122"/>
            </a:endParaRPr>
          </a:p>
        </p:txBody>
      </p:sp>
      <p:sp>
        <p:nvSpPr>
          <p:cNvPr id="27" name="Rectangle 38"/>
          <p:cNvSpPr/>
          <p:nvPr/>
        </p:nvSpPr>
        <p:spPr>
          <a:xfrm>
            <a:off x="5357986" y="2890300"/>
            <a:ext cx="1325165" cy="277085"/>
          </a:xfrm>
          <a:prstGeom prst="rect">
            <a:avLst/>
          </a:prstGeom>
        </p:spPr>
        <p:txBody>
          <a:bodyPr wrap="square" lIns="91458" tIns="45729" rIns="91458" bIns="45729">
            <a:spAutoFit/>
          </a:bodyPr>
          <a:lstStyle/>
          <a:p>
            <a:pPr algn="ctr"/>
            <a:r>
              <a:rPr lang="zh-CN" altLang="en-US" sz="1200" b="1" dirty="0">
                <a:solidFill>
                  <a:schemeClr val="bg1"/>
                </a:solidFill>
                <a:latin typeface="微软雅黑" panose="020B0503020204020204" pitchFamily="34" charset="-122"/>
                <a:ea typeface="微软雅黑" panose="020B0503020204020204" pitchFamily="34" charset="-122"/>
              </a:rPr>
              <a:t>单击编辑标题</a:t>
            </a:r>
            <a:endParaRPr lang="zh-CN" altLang="en-US" sz="12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advClick="0" advTm="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1+#ppt_w/2"/>
                                          </p:val>
                                        </p:tav>
                                        <p:tav tm="100000">
                                          <p:val>
                                            <p:strVal val="#ppt_x"/>
                                          </p:val>
                                        </p:tav>
                                      </p:tavLst>
                                    </p:anim>
                                    <p:anim calcmode="lin" valueType="num">
                                      <p:cBhvr additive="base">
                                        <p:cTn id="13" dur="500" fill="hold"/>
                                        <p:tgtEl>
                                          <p:spTgt spid="12"/>
                                        </p:tgtEl>
                                        <p:attrNameLst>
                                          <p:attrName>ppt_y</p:attrName>
                                        </p:attrNameLst>
                                      </p:cBhvr>
                                      <p:tavLst>
                                        <p:tav tm="0">
                                          <p:val>
                                            <p:strVal val="#ppt_y"/>
                                          </p:val>
                                        </p:tav>
                                        <p:tav tm="100000">
                                          <p:val>
                                            <p:strVal val="#ppt_y"/>
                                          </p:val>
                                        </p:tav>
                                      </p:tavLst>
                                    </p:anim>
                                  </p:childTnLst>
                                </p:cTn>
                              </p:par>
                              <p:par>
                                <p:cTn id="14" presetID="2" presetClass="entr" presetSubtype="2"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additive="base">
                                        <p:cTn id="16" dur="500" fill="hold"/>
                                        <p:tgtEl>
                                          <p:spTgt spid="13"/>
                                        </p:tgtEl>
                                        <p:attrNameLst>
                                          <p:attrName>ppt_x</p:attrName>
                                        </p:attrNameLst>
                                      </p:cBhvr>
                                      <p:tavLst>
                                        <p:tav tm="0">
                                          <p:val>
                                            <p:strVal val="1+#ppt_w/2"/>
                                          </p:val>
                                        </p:tav>
                                        <p:tav tm="100000">
                                          <p:val>
                                            <p:strVal val="#ppt_x"/>
                                          </p:val>
                                        </p:tav>
                                      </p:tavLst>
                                    </p:anim>
                                    <p:anim calcmode="lin" valueType="num">
                                      <p:cBhvr additive="base">
                                        <p:cTn id="17" dur="500" fill="hold"/>
                                        <p:tgtEl>
                                          <p:spTgt spid="13"/>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 calcmode="lin" valueType="num">
                                      <p:cBhvr additive="base">
                                        <p:cTn id="20" dur="500" fill="hold"/>
                                        <p:tgtEl>
                                          <p:spTgt spid="14"/>
                                        </p:tgtEl>
                                        <p:attrNameLst>
                                          <p:attrName>ppt_x</p:attrName>
                                        </p:attrNameLst>
                                      </p:cBhvr>
                                      <p:tavLst>
                                        <p:tav tm="0">
                                          <p:val>
                                            <p:strVal val="1+#ppt_w/2"/>
                                          </p:val>
                                        </p:tav>
                                        <p:tav tm="100000">
                                          <p:val>
                                            <p:strVal val="#ppt_x"/>
                                          </p:val>
                                        </p:tav>
                                      </p:tavLst>
                                    </p:anim>
                                    <p:anim calcmode="lin" valueType="num">
                                      <p:cBhvr additive="base">
                                        <p:cTn id="21" dur="500" fill="hold"/>
                                        <p:tgtEl>
                                          <p:spTgt spid="14"/>
                                        </p:tgtEl>
                                        <p:attrNameLst>
                                          <p:attrName>ppt_y</p:attrName>
                                        </p:attrNameLst>
                                      </p:cBhvr>
                                      <p:tavLst>
                                        <p:tav tm="0">
                                          <p:val>
                                            <p:strVal val="#ppt_y"/>
                                          </p:val>
                                        </p:tav>
                                        <p:tav tm="100000">
                                          <p:val>
                                            <p:strVal val="#ppt_y"/>
                                          </p:val>
                                        </p:tav>
                                      </p:tavLst>
                                    </p:anim>
                                  </p:childTnLst>
                                </p:cTn>
                              </p:par>
                            </p:childTnLst>
                          </p:cTn>
                        </p:par>
                        <p:par>
                          <p:cTn id="22" fill="hold">
                            <p:stCondLst>
                              <p:cond delay="1000"/>
                            </p:stCondLst>
                            <p:childTnLst>
                              <p:par>
                                <p:cTn id="23" presetID="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1+#ppt_w/2"/>
                                          </p:val>
                                        </p:tav>
                                        <p:tav tm="100000">
                                          <p:val>
                                            <p:strVal val="#ppt_x"/>
                                          </p:val>
                                        </p:tav>
                                      </p:tavLst>
                                    </p:anim>
                                    <p:anim calcmode="lin" valueType="num">
                                      <p:cBhvr additive="base">
                                        <p:cTn id="26" dur="500" fill="hold"/>
                                        <p:tgtEl>
                                          <p:spTgt spid="9"/>
                                        </p:tgtEl>
                                        <p:attrNameLst>
                                          <p:attrName>ppt_y</p:attrName>
                                        </p:attrNameLst>
                                      </p:cBhvr>
                                      <p:tavLst>
                                        <p:tav tm="0">
                                          <p:val>
                                            <p:strVal val="#ppt_y"/>
                                          </p:val>
                                        </p:tav>
                                        <p:tav tm="100000">
                                          <p:val>
                                            <p:strVal val="#ppt_y"/>
                                          </p:val>
                                        </p:tav>
                                      </p:tavLst>
                                    </p:anim>
                                  </p:childTnLst>
                                </p:cTn>
                              </p:par>
                            </p:childTnLst>
                          </p:cTn>
                        </p:par>
                        <p:par>
                          <p:cTn id="27" fill="hold">
                            <p:stCondLst>
                              <p:cond delay="1500"/>
                            </p:stCondLst>
                            <p:childTnLst>
                              <p:par>
                                <p:cTn id="28" presetID="2" presetClass="entr" presetSubtype="2"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additive="base">
                                        <p:cTn id="30" dur="500" fill="hold"/>
                                        <p:tgtEl>
                                          <p:spTgt spid="25"/>
                                        </p:tgtEl>
                                        <p:attrNameLst>
                                          <p:attrName>ppt_x</p:attrName>
                                        </p:attrNameLst>
                                      </p:cBhvr>
                                      <p:tavLst>
                                        <p:tav tm="0">
                                          <p:val>
                                            <p:strVal val="1+#ppt_w/2"/>
                                          </p:val>
                                        </p:tav>
                                        <p:tav tm="100000">
                                          <p:val>
                                            <p:strVal val="#ppt_x"/>
                                          </p:val>
                                        </p:tav>
                                      </p:tavLst>
                                    </p:anim>
                                    <p:anim calcmode="lin" valueType="num">
                                      <p:cBhvr additive="base">
                                        <p:cTn id="31" dur="500" fill="hold"/>
                                        <p:tgtEl>
                                          <p:spTgt spid="25"/>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23"/>
                                        </p:tgtEl>
                                        <p:attrNameLst>
                                          <p:attrName>style.visibility</p:attrName>
                                        </p:attrNameLst>
                                      </p:cBhvr>
                                      <p:to>
                                        <p:strVal val="visible"/>
                                      </p:to>
                                    </p:set>
                                    <p:anim calcmode="lin" valueType="num">
                                      <p:cBhvr additive="base">
                                        <p:cTn id="34" dur="500" fill="hold"/>
                                        <p:tgtEl>
                                          <p:spTgt spid="23"/>
                                        </p:tgtEl>
                                        <p:attrNameLst>
                                          <p:attrName>ppt_x</p:attrName>
                                        </p:attrNameLst>
                                      </p:cBhvr>
                                      <p:tavLst>
                                        <p:tav tm="0">
                                          <p:val>
                                            <p:strVal val="1+#ppt_w/2"/>
                                          </p:val>
                                        </p:tav>
                                        <p:tav tm="100000">
                                          <p:val>
                                            <p:strVal val="#ppt_x"/>
                                          </p:val>
                                        </p:tav>
                                      </p:tavLst>
                                    </p:anim>
                                    <p:anim calcmode="lin" valueType="num">
                                      <p:cBhvr additive="base">
                                        <p:cTn id="35" dur="500" fill="hold"/>
                                        <p:tgtEl>
                                          <p:spTgt spid="23"/>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24"/>
                                        </p:tgtEl>
                                        <p:attrNameLst>
                                          <p:attrName>style.visibility</p:attrName>
                                        </p:attrNameLst>
                                      </p:cBhvr>
                                      <p:to>
                                        <p:strVal val="visible"/>
                                      </p:to>
                                    </p:set>
                                    <p:anim calcmode="lin" valueType="num">
                                      <p:cBhvr additive="base">
                                        <p:cTn id="38" dur="500" fill="hold"/>
                                        <p:tgtEl>
                                          <p:spTgt spid="24"/>
                                        </p:tgtEl>
                                        <p:attrNameLst>
                                          <p:attrName>ppt_x</p:attrName>
                                        </p:attrNameLst>
                                      </p:cBhvr>
                                      <p:tavLst>
                                        <p:tav tm="0">
                                          <p:val>
                                            <p:strVal val="1+#ppt_w/2"/>
                                          </p:val>
                                        </p:tav>
                                        <p:tav tm="100000">
                                          <p:val>
                                            <p:strVal val="#ppt_x"/>
                                          </p:val>
                                        </p:tav>
                                      </p:tavLst>
                                    </p:anim>
                                    <p:anim calcmode="lin" valueType="num">
                                      <p:cBhvr additive="base">
                                        <p:cTn id="39" dur="500" fill="hold"/>
                                        <p:tgtEl>
                                          <p:spTgt spid="24"/>
                                        </p:tgtEl>
                                        <p:attrNameLst>
                                          <p:attrName>ppt_y</p:attrName>
                                        </p:attrNameLst>
                                      </p:cBhvr>
                                      <p:tavLst>
                                        <p:tav tm="0">
                                          <p:val>
                                            <p:strVal val="#ppt_y"/>
                                          </p:val>
                                        </p:tav>
                                        <p:tav tm="100000">
                                          <p:val>
                                            <p:strVal val="#ppt_y"/>
                                          </p:val>
                                        </p:tav>
                                      </p:tavLst>
                                    </p:anim>
                                  </p:childTnLst>
                                </p:cTn>
                              </p:par>
                            </p:childTnLst>
                          </p:cTn>
                        </p:par>
                        <p:par>
                          <p:cTn id="40" fill="hold">
                            <p:stCondLst>
                              <p:cond delay="2000"/>
                            </p:stCondLst>
                            <p:childTnLst>
                              <p:par>
                                <p:cTn id="41" presetID="2" presetClass="entr" presetSubtype="2" fill="hold" nodeType="afterEffect">
                                  <p:stCondLst>
                                    <p:cond delay="0"/>
                                  </p:stCondLst>
                                  <p:childTnLst>
                                    <p:set>
                                      <p:cBhvr>
                                        <p:cTn id="42" dur="1" fill="hold">
                                          <p:stCondLst>
                                            <p:cond delay="0"/>
                                          </p:stCondLst>
                                        </p:cTn>
                                        <p:tgtEl>
                                          <p:spTgt spid="4"/>
                                        </p:tgtEl>
                                        <p:attrNameLst>
                                          <p:attrName>style.visibility</p:attrName>
                                        </p:attrNameLst>
                                      </p:cBhvr>
                                      <p:to>
                                        <p:strVal val="visible"/>
                                      </p:to>
                                    </p:set>
                                    <p:anim calcmode="lin" valueType="num">
                                      <p:cBhvr additive="base">
                                        <p:cTn id="43" dur="500" fill="hold"/>
                                        <p:tgtEl>
                                          <p:spTgt spid="4"/>
                                        </p:tgtEl>
                                        <p:attrNameLst>
                                          <p:attrName>ppt_x</p:attrName>
                                        </p:attrNameLst>
                                      </p:cBhvr>
                                      <p:tavLst>
                                        <p:tav tm="0">
                                          <p:val>
                                            <p:strVal val="1+#ppt_w/2"/>
                                          </p:val>
                                        </p:tav>
                                        <p:tav tm="100000">
                                          <p:val>
                                            <p:strVal val="#ppt_x"/>
                                          </p:val>
                                        </p:tav>
                                      </p:tavLst>
                                    </p:anim>
                                    <p:anim calcmode="lin" valueType="num">
                                      <p:cBhvr additive="base">
                                        <p:cTn id="44" dur="500" fill="hold"/>
                                        <p:tgtEl>
                                          <p:spTgt spid="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2" presetClass="entr" presetSubtype="2" fill="hold" grpId="0" nodeType="afterEffect">
                                  <p:stCondLst>
                                    <p:cond delay="0"/>
                                  </p:stCondLst>
                                  <p:childTnLst>
                                    <p:set>
                                      <p:cBhvr>
                                        <p:cTn id="47" dur="1" fill="hold">
                                          <p:stCondLst>
                                            <p:cond delay="0"/>
                                          </p:stCondLst>
                                        </p:cTn>
                                        <p:tgtEl>
                                          <p:spTgt spid="26"/>
                                        </p:tgtEl>
                                        <p:attrNameLst>
                                          <p:attrName>style.visibility</p:attrName>
                                        </p:attrNameLst>
                                      </p:cBhvr>
                                      <p:to>
                                        <p:strVal val="visible"/>
                                      </p:to>
                                    </p:set>
                                    <p:anim calcmode="lin" valueType="num">
                                      <p:cBhvr additive="base">
                                        <p:cTn id="48" dur="500" fill="hold"/>
                                        <p:tgtEl>
                                          <p:spTgt spid="26"/>
                                        </p:tgtEl>
                                        <p:attrNameLst>
                                          <p:attrName>ppt_x</p:attrName>
                                        </p:attrNameLst>
                                      </p:cBhvr>
                                      <p:tavLst>
                                        <p:tav tm="0">
                                          <p:val>
                                            <p:strVal val="1+#ppt_w/2"/>
                                          </p:val>
                                        </p:tav>
                                        <p:tav tm="100000">
                                          <p:val>
                                            <p:strVal val="#ppt_x"/>
                                          </p:val>
                                        </p:tav>
                                      </p:tavLst>
                                    </p:anim>
                                    <p:anim calcmode="lin" valueType="num">
                                      <p:cBhvr additive="base">
                                        <p:cTn id="49" dur="500" fill="hold"/>
                                        <p:tgtEl>
                                          <p:spTgt spid="26"/>
                                        </p:tgtEl>
                                        <p:attrNameLst>
                                          <p:attrName>ppt_y</p:attrName>
                                        </p:attrNameLst>
                                      </p:cBhvr>
                                      <p:tavLst>
                                        <p:tav tm="0">
                                          <p:val>
                                            <p:strVal val="#ppt_y"/>
                                          </p:val>
                                        </p:tav>
                                        <p:tav tm="100000">
                                          <p:val>
                                            <p:strVal val="#ppt_y"/>
                                          </p:val>
                                        </p:tav>
                                      </p:tavLst>
                                    </p:anim>
                                  </p:childTnLst>
                                </p:cTn>
                              </p:par>
                              <p:par>
                                <p:cTn id="50" presetID="2" presetClass="entr" presetSubtype="2" fill="hold" grpId="0" nodeType="withEffect">
                                  <p:stCondLst>
                                    <p:cond delay="0"/>
                                  </p:stCondLst>
                                  <p:childTnLst>
                                    <p:set>
                                      <p:cBhvr>
                                        <p:cTn id="51" dur="1" fill="hold">
                                          <p:stCondLst>
                                            <p:cond delay="0"/>
                                          </p:stCondLst>
                                        </p:cTn>
                                        <p:tgtEl>
                                          <p:spTgt spid="18"/>
                                        </p:tgtEl>
                                        <p:attrNameLst>
                                          <p:attrName>style.visibility</p:attrName>
                                        </p:attrNameLst>
                                      </p:cBhvr>
                                      <p:to>
                                        <p:strVal val="visible"/>
                                      </p:to>
                                    </p:set>
                                    <p:anim calcmode="lin" valueType="num">
                                      <p:cBhvr additive="base">
                                        <p:cTn id="52" dur="500" fill="hold"/>
                                        <p:tgtEl>
                                          <p:spTgt spid="18"/>
                                        </p:tgtEl>
                                        <p:attrNameLst>
                                          <p:attrName>ppt_x</p:attrName>
                                        </p:attrNameLst>
                                      </p:cBhvr>
                                      <p:tavLst>
                                        <p:tav tm="0">
                                          <p:val>
                                            <p:strVal val="1+#ppt_w/2"/>
                                          </p:val>
                                        </p:tav>
                                        <p:tav tm="100000">
                                          <p:val>
                                            <p:strVal val="#ppt_x"/>
                                          </p:val>
                                        </p:tav>
                                      </p:tavLst>
                                    </p:anim>
                                    <p:anim calcmode="lin" valueType="num">
                                      <p:cBhvr additive="base">
                                        <p:cTn id="53" dur="500" fill="hold"/>
                                        <p:tgtEl>
                                          <p:spTgt spid="18"/>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additive="base">
                                        <p:cTn id="56" dur="500" fill="hold"/>
                                        <p:tgtEl>
                                          <p:spTgt spid="19"/>
                                        </p:tgtEl>
                                        <p:attrNameLst>
                                          <p:attrName>ppt_x</p:attrName>
                                        </p:attrNameLst>
                                      </p:cBhvr>
                                      <p:tavLst>
                                        <p:tav tm="0">
                                          <p:val>
                                            <p:strVal val="1+#ppt_w/2"/>
                                          </p:val>
                                        </p:tav>
                                        <p:tav tm="100000">
                                          <p:val>
                                            <p:strVal val="#ppt_x"/>
                                          </p:val>
                                        </p:tav>
                                      </p:tavLst>
                                    </p:anim>
                                    <p:anim calcmode="lin" valueType="num">
                                      <p:cBhvr additive="base">
                                        <p:cTn id="57" dur="500" fill="hold"/>
                                        <p:tgtEl>
                                          <p:spTgt spid="19"/>
                                        </p:tgtEl>
                                        <p:attrNameLst>
                                          <p:attrName>ppt_y</p:attrName>
                                        </p:attrNameLst>
                                      </p:cBhvr>
                                      <p:tavLst>
                                        <p:tav tm="0">
                                          <p:val>
                                            <p:strVal val="#ppt_y"/>
                                          </p:val>
                                        </p:tav>
                                        <p:tav tm="100000">
                                          <p:val>
                                            <p:strVal val="#ppt_y"/>
                                          </p:val>
                                        </p:tav>
                                      </p:tavLst>
                                    </p:anim>
                                  </p:childTnLst>
                                </p:cTn>
                              </p:par>
                            </p:childTnLst>
                          </p:cTn>
                        </p:par>
                        <p:par>
                          <p:cTn id="58" fill="hold">
                            <p:stCondLst>
                              <p:cond delay="3000"/>
                            </p:stCondLst>
                            <p:childTnLst>
                              <p:par>
                                <p:cTn id="59" presetID="2" presetClass="entr" presetSubtype="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1+#ppt_w/2"/>
                                          </p:val>
                                        </p:tav>
                                        <p:tav tm="100000">
                                          <p:val>
                                            <p:strVal val="#ppt_x"/>
                                          </p:val>
                                        </p:tav>
                                      </p:tavLst>
                                    </p:anim>
                                    <p:anim calcmode="lin" valueType="num">
                                      <p:cBhvr additive="base">
                                        <p:cTn id="62" dur="500" fill="hold"/>
                                        <p:tgtEl>
                                          <p:spTgt spid="2"/>
                                        </p:tgtEl>
                                        <p:attrNameLst>
                                          <p:attrName>ppt_y</p:attrName>
                                        </p:attrNameLst>
                                      </p:cBhvr>
                                      <p:tavLst>
                                        <p:tav tm="0">
                                          <p:val>
                                            <p:strVal val="#ppt_y"/>
                                          </p:val>
                                        </p:tav>
                                        <p:tav tm="100000">
                                          <p:val>
                                            <p:strVal val="#ppt_y"/>
                                          </p:val>
                                        </p:tav>
                                      </p:tavLst>
                                    </p:anim>
                                  </p:childTnLst>
                                </p:cTn>
                              </p:par>
                            </p:childTnLst>
                          </p:cTn>
                        </p:par>
                        <p:par>
                          <p:cTn id="63" fill="hold">
                            <p:stCondLst>
                              <p:cond delay="3500"/>
                            </p:stCondLst>
                            <p:childTnLst>
                              <p:par>
                                <p:cTn id="64" presetID="2" presetClass="entr" presetSubtype="2" fill="hold" grpId="0" nodeType="afterEffect">
                                  <p:stCondLst>
                                    <p:cond delay="0"/>
                                  </p:stCondLst>
                                  <p:childTnLst>
                                    <p:set>
                                      <p:cBhvr>
                                        <p:cTn id="65" dur="1" fill="hold">
                                          <p:stCondLst>
                                            <p:cond delay="0"/>
                                          </p:stCondLst>
                                        </p:cTn>
                                        <p:tgtEl>
                                          <p:spTgt spid="27"/>
                                        </p:tgtEl>
                                        <p:attrNameLst>
                                          <p:attrName>style.visibility</p:attrName>
                                        </p:attrNameLst>
                                      </p:cBhvr>
                                      <p:to>
                                        <p:strVal val="visible"/>
                                      </p:to>
                                    </p:set>
                                    <p:anim calcmode="lin" valueType="num">
                                      <p:cBhvr additive="base">
                                        <p:cTn id="66" dur="500" fill="hold"/>
                                        <p:tgtEl>
                                          <p:spTgt spid="27"/>
                                        </p:tgtEl>
                                        <p:attrNameLst>
                                          <p:attrName>ppt_x</p:attrName>
                                        </p:attrNameLst>
                                      </p:cBhvr>
                                      <p:tavLst>
                                        <p:tav tm="0">
                                          <p:val>
                                            <p:strVal val="1+#ppt_w/2"/>
                                          </p:val>
                                        </p:tav>
                                        <p:tav tm="100000">
                                          <p:val>
                                            <p:strVal val="#ppt_x"/>
                                          </p:val>
                                        </p:tav>
                                      </p:tavLst>
                                    </p:anim>
                                    <p:anim calcmode="lin" valueType="num">
                                      <p:cBhvr additive="base">
                                        <p:cTn id="67" dur="500" fill="hold"/>
                                        <p:tgtEl>
                                          <p:spTgt spid="27"/>
                                        </p:tgtEl>
                                        <p:attrNameLst>
                                          <p:attrName>ppt_y</p:attrName>
                                        </p:attrNameLst>
                                      </p:cBhvr>
                                      <p:tavLst>
                                        <p:tav tm="0">
                                          <p:val>
                                            <p:strVal val="#ppt_y"/>
                                          </p:val>
                                        </p:tav>
                                        <p:tav tm="100000">
                                          <p:val>
                                            <p:strVal val="#ppt_y"/>
                                          </p:val>
                                        </p:tav>
                                      </p:tavLst>
                                    </p:anim>
                                  </p:childTnLst>
                                </p:cTn>
                              </p:par>
                              <p:par>
                                <p:cTn id="68" presetID="2" presetClass="entr" presetSubtype="2" fill="hold" grpId="0" nodeType="withEffect">
                                  <p:stCondLst>
                                    <p:cond delay="0"/>
                                  </p:stCondLst>
                                  <p:childTnLst>
                                    <p:set>
                                      <p:cBhvr>
                                        <p:cTn id="69" dur="1" fill="hold">
                                          <p:stCondLst>
                                            <p:cond delay="0"/>
                                          </p:stCondLst>
                                        </p:cTn>
                                        <p:tgtEl>
                                          <p:spTgt spid="7"/>
                                        </p:tgtEl>
                                        <p:attrNameLst>
                                          <p:attrName>style.visibility</p:attrName>
                                        </p:attrNameLst>
                                      </p:cBhvr>
                                      <p:to>
                                        <p:strVal val="visible"/>
                                      </p:to>
                                    </p:set>
                                    <p:anim calcmode="lin" valueType="num">
                                      <p:cBhvr additive="base">
                                        <p:cTn id="70" dur="500" fill="hold"/>
                                        <p:tgtEl>
                                          <p:spTgt spid="7"/>
                                        </p:tgtEl>
                                        <p:attrNameLst>
                                          <p:attrName>ppt_x</p:attrName>
                                        </p:attrNameLst>
                                      </p:cBhvr>
                                      <p:tavLst>
                                        <p:tav tm="0">
                                          <p:val>
                                            <p:strVal val="1+#ppt_w/2"/>
                                          </p:val>
                                        </p:tav>
                                        <p:tav tm="100000">
                                          <p:val>
                                            <p:strVal val="#ppt_x"/>
                                          </p:val>
                                        </p:tav>
                                      </p:tavLst>
                                    </p:anim>
                                    <p:anim calcmode="lin" valueType="num">
                                      <p:cBhvr additive="base">
                                        <p:cTn id="71" dur="500" fill="hold"/>
                                        <p:tgtEl>
                                          <p:spTgt spid="7"/>
                                        </p:tgtEl>
                                        <p:attrNameLst>
                                          <p:attrName>ppt_y</p:attrName>
                                        </p:attrNameLst>
                                      </p:cBhvr>
                                      <p:tavLst>
                                        <p:tav tm="0">
                                          <p:val>
                                            <p:strVal val="#ppt_y"/>
                                          </p:val>
                                        </p:tav>
                                        <p:tav tm="100000">
                                          <p:val>
                                            <p:strVal val="#ppt_y"/>
                                          </p:val>
                                        </p:tav>
                                      </p:tavLst>
                                    </p:anim>
                                  </p:childTnLst>
                                </p:cTn>
                              </p:par>
                              <p:par>
                                <p:cTn id="72" presetID="2" presetClass="entr" presetSubtype="2" fill="hold" grpId="0" nodeType="withEffect">
                                  <p:stCondLst>
                                    <p:cond delay="0"/>
                                  </p:stCondLst>
                                  <p:childTnLst>
                                    <p:set>
                                      <p:cBhvr>
                                        <p:cTn id="73" dur="1" fill="hold">
                                          <p:stCondLst>
                                            <p:cond delay="0"/>
                                          </p:stCondLst>
                                        </p:cTn>
                                        <p:tgtEl>
                                          <p:spTgt spid="8"/>
                                        </p:tgtEl>
                                        <p:attrNameLst>
                                          <p:attrName>style.visibility</p:attrName>
                                        </p:attrNameLst>
                                      </p:cBhvr>
                                      <p:to>
                                        <p:strVal val="visible"/>
                                      </p:to>
                                    </p:set>
                                    <p:anim calcmode="lin" valueType="num">
                                      <p:cBhvr additive="base">
                                        <p:cTn id="74" dur="500" fill="hold"/>
                                        <p:tgtEl>
                                          <p:spTgt spid="8"/>
                                        </p:tgtEl>
                                        <p:attrNameLst>
                                          <p:attrName>ppt_x</p:attrName>
                                        </p:attrNameLst>
                                      </p:cBhvr>
                                      <p:tavLst>
                                        <p:tav tm="0">
                                          <p:val>
                                            <p:strVal val="1+#ppt_w/2"/>
                                          </p:val>
                                        </p:tav>
                                        <p:tav tm="100000">
                                          <p:val>
                                            <p:strVal val="#ppt_x"/>
                                          </p:val>
                                        </p:tav>
                                      </p:tavLst>
                                    </p:anim>
                                    <p:anim calcmode="lin" valueType="num">
                                      <p:cBhvr additive="base">
                                        <p:cTn id="75"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3" grpId="0"/>
      <p:bldP spid="14" grpId="0"/>
      <p:bldP spid="18" grpId="0"/>
      <p:bldP spid="19" grpId="0"/>
      <p:bldP spid="23" grpId="0"/>
      <p:bldP spid="24" grpId="0"/>
      <p:bldP spid="25" grpId="0"/>
      <p:bldP spid="26" grpId="0"/>
      <p:bldP spid="2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图文框 3"/>
          <p:cNvSpPr/>
          <p:nvPr/>
        </p:nvSpPr>
        <p:spPr>
          <a:xfrm>
            <a:off x="0" y="0"/>
            <a:ext cx="9144000" cy="5145088"/>
          </a:xfrm>
          <a:prstGeom prst="frame">
            <a:avLst>
              <a:gd name="adj1" fmla="val 3431"/>
            </a:avLst>
          </a:prstGeom>
          <a:blipFill dpi="0" rotWithShape="1">
            <a:blip r:embed="rId1" cstate="print"/>
            <a:srcRect/>
            <a:tile tx="0" ty="0" sx="100000" sy="100000" flip="none" algn="tl"/>
          </a:blipFill>
          <a:ln>
            <a:noFill/>
          </a:ln>
          <a:effectLst>
            <a:innerShdw blurRad="127000">
              <a:schemeClr val="bg2">
                <a:lumMod val="75000"/>
              </a:schemeClr>
            </a:innerShdw>
          </a:effectLst>
          <a:scene3d>
            <a:camera prst="orthographicFront"/>
            <a:lightRig rig="threePt" dir="t"/>
          </a:scene3d>
          <a:sp3d prstMaterial="dkEdge">
            <a:bevelT prst="angle"/>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tx1"/>
              </a:solidFill>
            </a:endParaRPr>
          </a:p>
        </p:txBody>
      </p:sp>
      <p:sp>
        <p:nvSpPr>
          <p:cNvPr id="6" name="文本框 32"/>
          <p:cNvSpPr txBox="1"/>
          <p:nvPr/>
        </p:nvSpPr>
        <p:spPr>
          <a:xfrm>
            <a:off x="1719260" y="2176500"/>
            <a:ext cx="2190343" cy="377026"/>
          </a:xfrm>
          <a:prstGeom prst="rect">
            <a:avLst/>
          </a:prstGeom>
          <a:noFill/>
          <a:ln>
            <a:solidFill>
              <a:schemeClr val="bg1"/>
            </a:solidFill>
          </a:ln>
        </p:spPr>
        <p:txBody>
          <a:bodyPr wrap="none" lIns="68580" tIns="34290" rIns="68580" bIns="34290" rtlCol="0">
            <a:spAutoFit/>
          </a:bodyPr>
          <a:lstStyle/>
          <a:p>
            <a:r>
              <a:rPr lang="zh-CN" altLang="en-US" sz="2000" dirty="0">
                <a:solidFill>
                  <a:prstClr val="white"/>
                </a:solidFill>
                <a:latin typeface="微软雅黑" panose="020B0503020204020204" pitchFamily="34" charset="-122"/>
                <a:ea typeface="微软雅黑" panose="020B0503020204020204" pitchFamily="34" charset="-122"/>
              </a:rPr>
              <a:t>单击此处添加标题</a:t>
            </a:r>
            <a:endParaRPr lang="zh-CN" altLang="en-US" sz="2000" dirty="0">
              <a:solidFill>
                <a:prstClr val="white"/>
              </a:solidFill>
              <a:latin typeface="微软雅黑" panose="020B0503020204020204" pitchFamily="34" charset="-122"/>
              <a:ea typeface="微软雅黑" panose="020B0503020204020204" pitchFamily="34" charset="-122"/>
            </a:endParaRPr>
          </a:p>
        </p:txBody>
      </p:sp>
      <p:grpSp>
        <p:nvGrpSpPr>
          <p:cNvPr id="2" name="组合 6"/>
          <p:cNvGrpSpPr/>
          <p:nvPr/>
        </p:nvGrpSpPr>
        <p:grpSpPr>
          <a:xfrm>
            <a:off x="4614978" y="1780970"/>
            <a:ext cx="153608" cy="1349955"/>
            <a:chOff x="6962660" y="2067973"/>
            <a:chExt cx="200967" cy="1765618"/>
          </a:xfrm>
          <a:solidFill>
            <a:srgbClr val="F2F2F2"/>
          </a:solidFill>
        </p:grpSpPr>
        <p:cxnSp>
          <p:nvCxnSpPr>
            <p:cNvPr id="8" name="直接连接符 7"/>
            <p:cNvCxnSpPr>
              <a:endCxn id="12" idx="4"/>
            </p:cNvCxnSpPr>
            <p:nvPr/>
          </p:nvCxnSpPr>
          <p:spPr>
            <a:xfrm>
              <a:off x="7063143" y="2278855"/>
              <a:ext cx="1" cy="1554736"/>
            </a:xfrm>
            <a:prstGeom prst="line">
              <a:avLst/>
            </a:prstGeom>
            <a:grpFill/>
            <a:ln w="15875" cap="flat" cmpd="sng" algn="ctr">
              <a:solidFill>
                <a:schemeClr val="bg1"/>
              </a:solidFill>
              <a:prstDash val="solid"/>
              <a:miter lim="800000"/>
            </a:ln>
            <a:effectLst/>
          </p:spPr>
        </p:cxnSp>
        <p:sp>
          <p:nvSpPr>
            <p:cNvPr id="9" name="椭圆 8"/>
            <p:cNvSpPr/>
            <p:nvPr/>
          </p:nvSpPr>
          <p:spPr>
            <a:xfrm>
              <a:off x="6962660" y="2067973"/>
              <a:ext cx="200967" cy="200967"/>
            </a:xfrm>
            <a:prstGeom prst="ellipse">
              <a:avLst/>
            </a:prstGeom>
            <a:blipFill dpi="0" rotWithShape="1">
              <a:blip r:embed="rId2" cstate="print">
                <a:lum bright="97000"/>
                <a:extLst>
                  <a:ext uri="{28A0092B-C50C-407E-A947-70E740481C1C}">
                    <a14:useLocalDpi xmlns:a14="http://schemas.microsoft.com/office/drawing/2010/main" val="0"/>
                  </a:ext>
                </a:extLst>
              </a:blip>
              <a:srcRect/>
              <a:stretch>
                <a:fillRect/>
              </a:stretch>
            </a:blipFill>
            <a:ln w="15875" cap="flat" cmpd="sng" algn="ctr">
              <a:noFill/>
              <a:prstDash val="solid"/>
              <a:miter lim="800000"/>
            </a:ln>
            <a:effectLst/>
          </p:spPr>
          <p:txBody>
            <a:bodyPr rtlCol="0" anchor="ctr"/>
            <a:lstStyle/>
            <a:p>
              <a:pPr algn="ctr" defTabSz="685800">
                <a:defRPr/>
              </a:pPr>
              <a:endParaRPr lang="zh-CN" altLang="en-US" sz="1900" kern="0" dirty="0">
                <a:solidFill>
                  <a:prstClr val="white"/>
                </a:solidFill>
                <a:latin typeface="微软雅黑" panose="020B0503020204020204" pitchFamily="34" charset="-122"/>
                <a:ea typeface="微软雅黑" panose="020B0503020204020204" pitchFamily="34" charset="-122"/>
              </a:endParaRPr>
            </a:p>
          </p:txBody>
        </p:sp>
        <p:sp>
          <p:nvSpPr>
            <p:cNvPr id="10" name="椭圆 9"/>
            <p:cNvSpPr/>
            <p:nvPr/>
          </p:nvSpPr>
          <p:spPr>
            <a:xfrm>
              <a:off x="6962660" y="2561033"/>
              <a:ext cx="200967" cy="200967"/>
            </a:xfrm>
            <a:prstGeom prst="ellipse">
              <a:avLst/>
            </a:prstGeom>
            <a:blipFill dpi="0" rotWithShape="1">
              <a:blip r:embed="rId2" cstate="print">
                <a:lum bright="97000"/>
                <a:extLst>
                  <a:ext uri="{28A0092B-C50C-407E-A947-70E740481C1C}">
                    <a14:useLocalDpi xmlns:a14="http://schemas.microsoft.com/office/drawing/2010/main" val="0"/>
                  </a:ext>
                </a:extLst>
              </a:blip>
              <a:srcRect/>
              <a:stretch>
                <a:fillRect/>
              </a:stretch>
            </a:blipFill>
            <a:ln w="15875" cap="flat" cmpd="sng" algn="ctr">
              <a:noFill/>
              <a:prstDash val="solid"/>
              <a:miter lim="800000"/>
            </a:ln>
            <a:effectLst/>
          </p:spPr>
          <p:txBody>
            <a:bodyPr rtlCol="0" anchor="ctr"/>
            <a:lstStyle/>
            <a:p>
              <a:pPr algn="ctr" defTabSz="685800">
                <a:defRPr/>
              </a:pPr>
              <a:endParaRPr lang="zh-CN" altLang="en-US" sz="1900" kern="0" dirty="0">
                <a:solidFill>
                  <a:prstClr val="white"/>
                </a:solidFill>
                <a:latin typeface="微软雅黑" panose="020B0503020204020204" pitchFamily="34" charset="-122"/>
                <a:ea typeface="微软雅黑" panose="020B0503020204020204" pitchFamily="34" charset="-122"/>
              </a:endParaRPr>
            </a:p>
          </p:txBody>
        </p:sp>
        <p:sp>
          <p:nvSpPr>
            <p:cNvPr id="11" name="椭圆 10"/>
            <p:cNvSpPr/>
            <p:nvPr/>
          </p:nvSpPr>
          <p:spPr>
            <a:xfrm>
              <a:off x="6962660" y="3066910"/>
              <a:ext cx="200967" cy="200967"/>
            </a:xfrm>
            <a:prstGeom prst="ellipse">
              <a:avLst/>
            </a:prstGeom>
            <a:blipFill dpi="0" rotWithShape="1">
              <a:blip r:embed="rId2" cstate="print">
                <a:lum bright="97000"/>
                <a:extLst>
                  <a:ext uri="{28A0092B-C50C-407E-A947-70E740481C1C}">
                    <a14:useLocalDpi xmlns:a14="http://schemas.microsoft.com/office/drawing/2010/main" val="0"/>
                  </a:ext>
                </a:extLst>
              </a:blip>
              <a:srcRect/>
              <a:stretch>
                <a:fillRect/>
              </a:stretch>
            </a:blipFill>
            <a:ln w="15875" cap="flat" cmpd="sng" algn="ctr">
              <a:noFill/>
              <a:prstDash val="solid"/>
              <a:miter lim="800000"/>
            </a:ln>
            <a:effectLst/>
          </p:spPr>
          <p:txBody>
            <a:bodyPr rtlCol="0" anchor="ctr"/>
            <a:lstStyle/>
            <a:p>
              <a:pPr algn="ctr" defTabSz="685800">
                <a:defRPr/>
              </a:pPr>
              <a:endParaRPr lang="zh-CN" altLang="en-US" sz="1900" kern="0" dirty="0">
                <a:solidFill>
                  <a:prstClr val="white"/>
                </a:solidFill>
                <a:latin typeface="微软雅黑" panose="020B0503020204020204" pitchFamily="34" charset="-122"/>
                <a:ea typeface="微软雅黑" panose="020B0503020204020204" pitchFamily="34" charset="-122"/>
              </a:endParaRPr>
            </a:p>
          </p:txBody>
        </p:sp>
        <p:sp>
          <p:nvSpPr>
            <p:cNvPr id="12" name="椭圆 11"/>
            <p:cNvSpPr/>
            <p:nvPr/>
          </p:nvSpPr>
          <p:spPr>
            <a:xfrm>
              <a:off x="6962660" y="3632624"/>
              <a:ext cx="200967" cy="200967"/>
            </a:xfrm>
            <a:prstGeom prst="ellipse">
              <a:avLst/>
            </a:prstGeom>
            <a:blipFill dpi="0" rotWithShape="1">
              <a:blip r:embed="rId2" cstate="print">
                <a:lum bright="97000"/>
                <a:extLst>
                  <a:ext uri="{28A0092B-C50C-407E-A947-70E740481C1C}">
                    <a14:useLocalDpi xmlns:a14="http://schemas.microsoft.com/office/drawing/2010/main" val="0"/>
                  </a:ext>
                </a:extLst>
              </a:blip>
              <a:srcRect/>
              <a:stretch>
                <a:fillRect/>
              </a:stretch>
            </a:blipFill>
            <a:ln w="15875" cap="flat" cmpd="sng" algn="ctr">
              <a:noFill/>
              <a:prstDash val="solid"/>
              <a:miter lim="800000"/>
            </a:ln>
            <a:effectLst/>
          </p:spPr>
          <p:txBody>
            <a:bodyPr rtlCol="0" anchor="ctr"/>
            <a:lstStyle/>
            <a:p>
              <a:pPr algn="ctr" defTabSz="685800">
                <a:defRPr/>
              </a:pPr>
              <a:endParaRPr lang="zh-CN" altLang="en-US" sz="1900" kern="0" dirty="0">
                <a:solidFill>
                  <a:prstClr val="white"/>
                </a:solidFill>
                <a:latin typeface="微软雅黑" panose="020B0503020204020204" pitchFamily="34" charset="-122"/>
                <a:ea typeface="微软雅黑" panose="020B0503020204020204" pitchFamily="34" charset="-122"/>
              </a:endParaRPr>
            </a:p>
          </p:txBody>
        </p:sp>
      </p:grpSp>
      <p:sp>
        <p:nvSpPr>
          <p:cNvPr id="13" name="矩形 122"/>
          <p:cNvSpPr>
            <a:spLocks noChangeArrowheads="1"/>
          </p:cNvSpPr>
          <p:nvPr/>
        </p:nvSpPr>
        <p:spPr bwMode="auto">
          <a:xfrm>
            <a:off x="4896036" y="1708448"/>
            <a:ext cx="2401790" cy="323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5" tIns="45707" rIns="91415" bIns="4570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spcBef>
                <a:spcPct val="0"/>
              </a:spcBef>
              <a:buFont typeface="Arial" panose="020B0604020202020204" pitchFamily="34" charset="0"/>
              <a:buNone/>
            </a:pPr>
            <a:r>
              <a:rPr lang="zh-CN" altLang="en-US" sz="15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单击此处添加节标题</a:t>
            </a:r>
            <a:endParaRPr lang="zh-CN" altLang="en-US" sz="15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 name="矩形 122"/>
          <p:cNvSpPr>
            <a:spLocks noChangeArrowheads="1"/>
          </p:cNvSpPr>
          <p:nvPr/>
        </p:nvSpPr>
        <p:spPr bwMode="auto">
          <a:xfrm>
            <a:off x="4896036" y="2064561"/>
            <a:ext cx="2401791" cy="323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5" tIns="45707" rIns="91415" bIns="4570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spcBef>
                <a:spcPct val="0"/>
              </a:spcBef>
              <a:buNone/>
            </a:pPr>
            <a:r>
              <a:rPr lang="zh-CN" altLang="en-US" sz="15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单击此处添加节标题</a:t>
            </a:r>
            <a:endParaRPr lang="zh-CN" altLang="en-US" sz="15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 name="矩形 122"/>
          <p:cNvSpPr>
            <a:spLocks noChangeArrowheads="1"/>
          </p:cNvSpPr>
          <p:nvPr/>
        </p:nvSpPr>
        <p:spPr bwMode="auto">
          <a:xfrm>
            <a:off x="4896036" y="2457496"/>
            <a:ext cx="2401791" cy="323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5" tIns="45707" rIns="91415" bIns="4570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spcBef>
                <a:spcPct val="0"/>
              </a:spcBef>
              <a:buNone/>
            </a:pPr>
            <a:r>
              <a:rPr lang="zh-CN" altLang="en-US" sz="15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单击此处添加节标题</a:t>
            </a:r>
            <a:endParaRPr lang="zh-CN" altLang="en-US" sz="15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 name="矩形 122"/>
          <p:cNvSpPr>
            <a:spLocks noChangeArrowheads="1"/>
          </p:cNvSpPr>
          <p:nvPr/>
        </p:nvSpPr>
        <p:spPr bwMode="auto">
          <a:xfrm>
            <a:off x="4896036" y="2843791"/>
            <a:ext cx="2401791" cy="323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5" tIns="45707" rIns="91415" bIns="4570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spcBef>
                <a:spcPct val="0"/>
              </a:spcBef>
              <a:buNone/>
            </a:pPr>
            <a:r>
              <a:rPr lang="zh-CN" altLang="en-US" sz="15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单击此处添加节标题</a:t>
            </a:r>
            <a:endParaRPr lang="zh-CN" altLang="en-US" sz="15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transition advClick="0" advTm="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left)">
                                      <p:cBhvr>
                                        <p:cTn id="15" dur="500"/>
                                        <p:tgtEl>
                                          <p:spTgt spid="13"/>
                                        </p:tgtEl>
                                      </p:cBhvr>
                                    </p:animEffect>
                                  </p:childTnLst>
                                </p:cTn>
                              </p:par>
                              <p:par>
                                <p:cTn id="16" presetID="22" presetClass="entr" presetSubtype="8" fill="hold" grpId="0" nodeType="withEffect">
                                  <p:stCondLst>
                                    <p:cond delay="200"/>
                                  </p:stCondLst>
                                  <p:childTnLst>
                                    <p:set>
                                      <p:cBhvr>
                                        <p:cTn id="17" dur="1" fill="hold">
                                          <p:stCondLst>
                                            <p:cond delay="0"/>
                                          </p:stCondLst>
                                        </p:cTn>
                                        <p:tgtEl>
                                          <p:spTgt spid="14"/>
                                        </p:tgtEl>
                                        <p:attrNameLst>
                                          <p:attrName>style.visibility</p:attrName>
                                        </p:attrNameLst>
                                      </p:cBhvr>
                                      <p:to>
                                        <p:strVal val="visible"/>
                                      </p:to>
                                    </p:set>
                                    <p:animEffect transition="in" filter="wipe(left)">
                                      <p:cBhvr>
                                        <p:cTn id="18" dur="500"/>
                                        <p:tgtEl>
                                          <p:spTgt spid="14"/>
                                        </p:tgtEl>
                                      </p:cBhvr>
                                    </p:animEffect>
                                  </p:childTnLst>
                                </p:cTn>
                              </p:par>
                              <p:par>
                                <p:cTn id="19" presetID="22" presetClass="entr" presetSubtype="8" fill="hold" grpId="0" nodeType="withEffect">
                                  <p:stCondLst>
                                    <p:cond delay="400"/>
                                  </p:stCondLst>
                                  <p:childTnLst>
                                    <p:set>
                                      <p:cBhvr>
                                        <p:cTn id="20" dur="1" fill="hold">
                                          <p:stCondLst>
                                            <p:cond delay="0"/>
                                          </p:stCondLst>
                                        </p:cTn>
                                        <p:tgtEl>
                                          <p:spTgt spid="15"/>
                                        </p:tgtEl>
                                        <p:attrNameLst>
                                          <p:attrName>style.visibility</p:attrName>
                                        </p:attrNameLst>
                                      </p:cBhvr>
                                      <p:to>
                                        <p:strVal val="visible"/>
                                      </p:to>
                                    </p:set>
                                    <p:animEffect transition="in" filter="wipe(left)">
                                      <p:cBhvr>
                                        <p:cTn id="21" dur="500"/>
                                        <p:tgtEl>
                                          <p:spTgt spid="15"/>
                                        </p:tgtEl>
                                      </p:cBhvr>
                                    </p:animEffect>
                                  </p:childTnLst>
                                </p:cTn>
                              </p:par>
                              <p:par>
                                <p:cTn id="22" presetID="22" presetClass="entr" presetSubtype="8" fill="hold" grpId="0" nodeType="withEffect">
                                  <p:stCondLst>
                                    <p:cond delay="600"/>
                                  </p:stCondLst>
                                  <p:childTnLst>
                                    <p:set>
                                      <p:cBhvr>
                                        <p:cTn id="23" dur="1" fill="hold">
                                          <p:stCondLst>
                                            <p:cond delay="0"/>
                                          </p:stCondLst>
                                        </p:cTn>
                                        <p:tgtEl>
                                          <p:spTgt spid="16"/>
                                        </p:tgtEl>
                                        <p:attrNameLst>
                                          <p:attrName>style.visibility</p:attrName>
                                        </p:attrNameLst>
                                      </p:cBhvr>
                                      <p:to>
                                        <p:strVal val="visible"/>
                                      </p:to>
                                    </p:set>
                                    <p:animEffect transition="in" filter="wipe(left)">
                                      <p:cBhvr>
                                        <p:cTn id="2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3" grpId="0"/>
      <p:bldP spid="14" grpId="0"/>
      <p:bldP spid="15" grpId="0"/>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图文框 3"/>
          <p:cNvSpPr/>
          <p:nvPr/>
        </p:nvSpPr>
        <p:spPr>
          <a:xfrm>
            <a:off x="0" y="0"/>
            <a:ext cx="9144000" cy="5145088"/>
          </a:xfrm>
          <a:prstGeom prst="frame">
            <a:avLst>
              <a:gd name="adj1" fmla="val 3245"/>
            </a:avLst>
          </a:prstGeom>
          <a:blipFill dpi="0" rotWithShape="1">
            <a:blip r:embed="rId1" cstate="print"/>
            <a:srcRect/>
            <a:tile tx="0" ty="0" sx="100000" sy="100000" flip="none" algn="tl"/>
          </a:blipFill>
          <a:ln>
            <a:noFill/>
          </a:ln>
          <a:effectLst>
            <a:innerShdw blurRad="127000">
              <a:schemeClr val="bg2">
                <a:lumMod val="75000"/>
              </a:schemeClr>
            </a:innerShdw>
          </a:effectLst>
          <a:scene3d>
            <a:camera prst="orthographicFront"/>
            <a:lightRig rig="threePt" dir="t"/>
          </a:scene3d>
          <a:sp3d prstMaterial="dkEdge">
            <a:bevelT prst="angle"/>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tx1"/>
              </a:solidFill>
            </a:endParaRPr>
          </a:p>
        </p:txBody>
      </p:sp>
      <p:sp>
        <p:nvSpPr>
          <p:cNvPr id="77" name="文本框 3"/>
          <p:cNvSpPr txBox="1"/>
          <p:nvPr/>
        </p:nvSpPr>
        <p:spPr>
          <a:xfrm>
            <a:off x="4821980" y="1354397"/>
            <a:ext cx="3386424" cy="369332"/>
          </a:xfrm>
          <a:prstGeom prst="rect">
            <a:avLst/>
          </a:prstGeom>
          <a:noFill/>
        </p:spPr>
        <p:txBody>
          <a:bodyPr wrap="square" rtlCol="0">
            <a:spAutoFit/>
          </a:bodyPr>
          <a:lstStyle/>
          <a:p>
            <a:r>
              <a:rPr lang="zh-CN" altLang="en-US" dirty="0">
                <a:solidFill>
                  <a:schemeClr val="bg1"/>
                </a:solidFill>
                <a:latin typeface="微软雅黑" panose="020B0503020204020204" pitchFamily="34" charset="-122"/>
                <a:ea typeface="微软雅黑" panose="020B0503020204020204" pitchFamily="34" charset="-122"/>
              </a:rPr>
              <a:t>点击此处添加章节标题</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79" name="文本框 6"/>
          <p:cNvSpPr txBox="1"/>
          <p:nvPr/>
        </p:nvSpPr>
        <p:spPr>
          <a:xfrm>
            <a:off x="4821980" y="1911290"/>
            <a:ext cx="3386424" cy="369332"/>
          </a:xfrm>
          <a:prstGeom prst="rect">
            <a:avLst/>
          </a:prstGeom>
          <a:noFill/>
        </p:spPr>
        <p:txBody>
          <a:bodyPr wrap="square" rtlCol="0">
            <a:spAutoFit/>
          </a:bodyPr>
          <a:lstStyle/>
          <a:p>
            <a:r>
              <a:rPr lang="zh-CN" altLang="en-US" dirty="0">
                <a:solidFill>
                  <a:schemeClr val="bg1"/>
                </a:solidFill>
                <a:latin typeface="微软雅黑" panose="020B0503020204020204" pitchFamily="34" charset="-122"/>
                <a:ea typeface="微软雅黑" panose="020B0503020204020204" pitchFamily="34" charset="-122"/>
              </a:rPr>
              <a:t>点击此处添加章节标题</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81" name="文本框 9"/>
          <p:cNvSpPr txBox="1"/>
          <p:nvPr/>
        </p:nvSpPr>
        <p:spPr>
          <a:xfrm>
            <a:off x="4821980" y="2464532"/>
            <a:ext cx="3386424" cy="369332"/>
          </a:xfrm>
          <a:prstGeom prst="rect">
            <a:avLst/>
          </a:prstGeom>
          <a:noFill/>
        </p:spPr>
        <p:txBody>
          <a:bodyPr wrap="square" rtlCol="0">
            <a:spAutoFit/>
          </a:bodyPr>
          <a:lstStyle/>
          <a:p>
            <a:r>
              <a:rPr lang="zh-CN" altLang="en-US" dirty="0">
                <a:solidFill>
                  <a:schemeClr val="bg1"/>
                </a:solidFill>
                <a:latin typeface="微软雅黑" panose="020B0503020204020204" pitchFamily="34" charset="-122"/>
                <a:ea typeface="微软雅黑" panose="020B0503020204020204" pitchFamily="34" charset="-122"/>
              </a:rPr>
              <a:t>点击此处添加章节标题</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83" name="文本框 12"/>
          <p:cNvSpPr txBox="1"/>
          <p:nvPr/>
        </p:nvSpPr>
        <p:spPr>
          <a:xfrm>
            <a:off x="4821980" y="3035681"/>
            <a:ext cx="3386424" cy="369332"/>
          </a:xfrm>
          <a:prstGeom prst="rect">
            <a:avLst/>
          </a:prstGeom>
          <a:noFill/>
        </p:spPr>
        <p:txBody>
          <a:bodyPr wrap="square" rtlCol="0">
            <a:spAutoFit/>
          </a:bodyPr>
          <a:lstStyle/>
          <a:p>
            <a:r>
              <a:rPr lang="zh-CN" altLang="en-US" dirty="0">
                <a:solidFill>
                  <a:schemeClr val="bg1"/>
                </a:solidFill>
                <a:latin typeface="微软雅黑" panose="020B0503020204020204" pitchFamily="34" charset="-122"/>
                <a:ea typeface="微软雅黑" panose="020B0503020204020204" pitchFamily="34" charset="-122"/>
              </a:rPr>
              <a:t>点击此处添加章节标题</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84" name="Rectangle 39"/>
          <p:cNvSpPr>
            <a:spLocks noChangeArrowheads="1"/>
          </p:cNvSpPr>
          <p:nvPr/>
        </p:nvSpPr>
        <p:spPr bwMode="auto">
          <a:xfrm>
            <a:off x="1898020" y="1708448"/>
            <a:ext cx="1377836"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spAutoFit/>
          </a:bodyPr>
          <a:lstStyle>
            <a:lvl1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2pPr>
            <a:lvl3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3pPr>
            <a:lvl4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4pPr>
            <a:lvl5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5pPr>
            <a:lvl6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6pPr>
            <a:lvl7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7pPr>
            <a:lvl8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8pPr>
            <a:lvl9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lang="zh-CN" altLang="en-US" sz="2400" dirty="0">
                <a:solidFill>
                  <a:schemeClr val="bg1"/>
                </a:solidFill>
                <a:latin typeface="Microsoft Yi Baiti" panose="03000500000000000000" pitchFamily="66" charset="0"/>
                <a:ea typeface="微软雅黑" panose="020B0503020204020204" pitchFamily="34" charset="-122"/>
                <a:cs typeface="Andalus" pitchFamily="18" charset="-78"/>
              </a:rPr>
              <a:t>目录</a:t>
            </a:r>
            <a:endParaRPr lang="en-US" altLang="zh-CN" sz="2400" dirty="0">
              <a:solidFill>
                <a:schemeClr val="bg1"/>
              </a:solidFill>
              <a:latin typeface="Microsoft Yi Baiti" panose="03000500000000000000" pitchFamily="66" charset="0"/>
              <a:ea typeface="Microsoft Yi Baiti" panose="03000500000000000000" pitchFamily="66" charset="0"/>
              <a:cs typeface="Andalus" pitchFamily="18" charset="-78"/>
            </a:endParaRPr>
          </a:p>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2000" i="0" u="none" strike="noStrike" cap="none" normalizeH="0" baseline="0" dirty="0">
                <a:ln>
                  <a:noFill/>
                </a:ln>
                <a:solidFill>
                  <a:schemeClr val="bg1"/>
                </a:solidFill>
                <a:effectLst/>
                <a:latin typeface="Microsoft Yi Baiti" panose="03000500000000000000" pitchFamily="66" charset="0"/>
                <a:ea typeface="Microsoft Yi Baiti" panose="03000500000000000000" pitchFamily="66" charset="0"/>
                <a:cs typeface="Andalus" pitchFamily="18" charset="-78"/>
              </a:rPr>
              <a:t>contents</a:t>
            </a:r>
            <a:endParaRPr kumimoji="0" lang="zh-CN" altLang="zh-CN" sz="300" i="0" u="none" strike="noStrike" cap="none" normalizeH="0" baseline="0" dirty="0">
              <a:ln>
                <a:noFill/>
              </a:ln>
              <a:solidFill>
                <a:schemeClr val="bg1"/>
              </a:solidFill>
              <a:effectLst/>
              <a:latin typeface="Microsoft Yi Baiti" panose="03000500000000000000" pitchFamily="66" charset="0"/>
              <a:ea typeface="微软雅黑" panose="020B0503020204020204" pitchFamily="34" charset="-122"/>
              <a:cs typeface="Andalus" pitchFamily="18" charset="-78"/>
            </a:endParaRPr>
          </a:p>
        </p:txBody>
      </p:sp>
      <p:grpSp>
        <p:nvGrpSpPr>
          <p:cNvPr id="85" name="组合 69"/>
          <p:cNvGrpSpPr/>
          <p:nvPr/>
        </p:nvGrpSpPr>
        <p:grpSpPr>
          <a:xfrm>
            <a:off x="1367644" y="1492424"/>
            <a:ext cx="2525146" cy="1800200"/>
            <a:chOff x="3154364" y="2608264"/>
            <a:chExt cx="4337050" cy="3062288"/>
          </a:xfrm>
          <a:solidFill>
            <a:schemeClr val="bg1"/>
          </a:solidFill>
        </p:grpSpPr>
        <p:sp>
          <p:nvSpPr>
            <p:cNvPr id="86" name="Freeform 28"/>
            <p:cNvSpPr>
              <a:spLocks noEditPoints="1"/>
            </p:cNvSpPr>
            <p:nvPr/>
          </p:nvSpPr>
          <p:spPr bwMode="auto">
            <a:xfrm>
              <a:off x="3775076" y="2779714"/>
              <a:ext cx="3013075" cy="1584325"/>
            </a:xfrm>
            <a:custGeom>
              <a:avLst/>
              <a:gdLst>
                <a:gd name="T0" fmla="*/ 1641 w 1898"/>
                <a:gd name="T1" fmla="*/ 31 h 998"/>
                <a:gd name="T2" fmla="*/ 1035 w 1898"/>
                <a:gd name="T3" fmla="*/ 28 h 998"/>
                <a:gd name="T4" fmla="*/ 376 w 1898"/>
                <a:gd name="T5" fmla="*/ 23 h 998"/>
                <a:gd name="T6" fmla="*/ 101 w 1898"/>
                <a:gd name="T7" fmla="*/ 1 h 998"/>
                <a:gd name="T8" fmla="*/ 462 w 1898"/>
                <a:gd name="T9" fmla="*/ 3 h 998"/>
                <a:gd name="T10" fmla="*/ 1135 w 1898"/>
                <a:gd name="T11" fmla="*/ 6 h 998"/>
                <a:gd name="T12" fmla="*/ 1712 w 1898"/>
                <a:gd name="T13" fmla="*/ 11 h 998"/>
                <a:gd name="T14" fmla="*/ 1850 w 1898"/>
                <a:gd name="T15" fmla="*/ 84 h 998"/>
                <a:gd name="T16" fmla="*/ 1853 w 1898"/>
                <a:gd name="T17" fmla="*/ 54 h 998"/>
                <a:gd name="T18" fmla="*/ 1851 w 1898"/>
                <a:gd name="T19" fmla="*/ 38 h 998"/>
                <a:gd name="T20" fmla="*/ 1839 w 1898"/>
                <a:gd name="T21" fmla="*/ 34 h 998"/>
                <a:gd name="T22" fmla="*/ 1849 w 1898"/>
                <a:gd name="T23" fmla="*/ 11 h 998"/>
                <a:gd name="T24" fmla="*/ 1881 w 1898"/>
                <a:gd name="T25" fmla="*/ 16 h 998"/>
                <a:gd name="T26" fmla="*/ 1891 w 1898"/>
                <a:gd name="T27" fmla="*/ 31 h 998"/>
                <a:gd name="T28" fmla="*/ 1888 w 1898"/>
                <a:gd name="T29" fmla="*/ 59 h 998"/>
                <a:gd name="T30" fmla="*/ 1861 w 1898"/>
                <a:gd name="T31" fmla="*/ 959 h 998"/>
                <a:gd name="T32" fmla="*/ 1859 w 1898"/>
                <a:gd name="T33" fmla="*/ 752 h 998"/>
                <a:gd name="T34" fmla="*/ 1854 w 1898"/>
                <a:gd name="T35" fmla="*/ 412 h 998"/>
                <a:gd name="T36" fmla="*/ 1850 w 1898"/>
                <a:gd name="T37" fmla="*/ 135 h 998"/>
                <a:gd name="T38" fmla="*/ 1887 w 1898"/>
                <a:gd name="T39" fmla="*/ 122 h 998"/>
                <a:gd name="T40" fmla="*/ 1891 w 1898"/>
                <a:gd name="T41" fmla="*/ 398 h 998"/>
                <a:gd name="T42" fmla="*/ 1896 w 1898"/>
                <a:gd name="T43" fmla="*/ 739 h 998"/>
                <a:gd name="T44" fmla="*/ 1898 w 1898"/>
                <a:gd name="T45" fmla="*/ 946 h 998"/>
                <a:gd name="T46" fmla="*/ 1833 w 1898"/>
                <a:gd name="T47" fmla="*/ 974 h 998"/>
                <a:gd name="T48" fmla="*/ 1866 w 1898"/>
                <a:gd name="T49" fmla="*/ 977 h 998"/>
                <a:gd name="T50" fmla="*/ 1857 w 1898"/>
                <a:gd name="T51" fmla="*/ 983 h 998"/>
                <a:gd name="T52" fmla="*/ 1860 w 1898"/>
                <a:gd name="T53" fmla="*/ 972 h 998"/>
                <a:gd name="T54" fmla="*/ 1894 w 1898"/>
                <a:gd name="T55" fmla="*/ 971 h 998"/>
                <a:gd name="T56" fmla="*/ 1860 w 1898"/>
                <a:gd name="T57" fmla="*/ 997 h 998"/>
                <a:gd name="T58" fmla="*/ 1829 w 1898"/>
                <a:gd name="T59" fmla="*/ 997 h 998"/>
                <a:gd name="T60" fmla="*/ 1794 w 1898"/>
                <a:gd name="T61" fmla="*/ 996 h 998"/>
                <a:gd name="T62" fmla="*/ 235 w 1898"/>
                <a:gd name="T63" fmla="*/ 974 h 998"/>
                <a:gd name="T64" fmla="*/ 813 w 1898"/>
                <a:gd name="T65" fmla="*/ 974 h 998"/>
                <a:gd name="T66" fmla="*/ 1475 w 1898"/>
                <a:gd name="T67" fmla="*/ 974 h 998"/>
                <a:gd name="T68" fmla="*/ 1818 w 1898"/>
                <a:gd name="T69" fmla="*/ 974 h 998"/>
                <a:gd name="T70" fmla="*/ 1514 w 1898"/>
                <a:gd name="T71" fmla="*/ 996 h 998"/>
                <a:gd name="T72" fmla="*/ 867 w 1898"/>
                <a:gd name="T73" fmla="*/ 996 h 998"/>
                <a:gd name="T74" fmla="*/ 259 w 1898"/>
                <a:gd name="T75" fmla="*/ 996 h 998"/>
                <a:gd name="T76" fmla="*/ 7 w 1898"/>
                <a:gd name="T77" fmla="*/ 936 h 998"/>
                <a:gd name="T78" fmla="*/ 47 w 1898"/>
                <a:gd name="T79" fmla="*/ 949 h 998"/>
                <a:gd name="T80" fmla="*/ 50 w 1898"/>
                <a:gd name="T81" fmla="*/ 967 h 998"/>
                <a:gd name="T82" fmla="*/ 66 w 1898"/>
                <a:gd name="T83" fmla="*/ 973 h 998"/>
                <a:gd name="T84" fmla="*/ 71 w 1898"/>
                <a:gd name="T85" fmla="*/ 996 h 998"/>
                <a:gd name="T86" fmla="*/ 28 w 1898"/>
                <a:gd name="T87" fmla="*/ 992 h 998"/>
                <a:gd name="T88" fmla="*/ 11 w 1898"/>
                <a:gd name="T89" fmla="*/ 978 h 998"/>
                <a:gd name="T90" fmla="*/ 9 w 1898"/>
                <a:gd name="T91" fmla="*/ 953 h 998"/>
                <a:gd name="T92" fmla="*/ 46 w 1898"/>
                <a:gd name="T93" fmla="*/ 50 h 998"/>
                <a:gd name="T94" fmla="*/ 40 w 1898"/>
                <a:gd name="T95" fmla="*/ 234 h 998"/>
                <a:gd name="T96" fmla="*/ 38 w 1898"/>
                <a:gd name="T97" fmla="*/ 565 h 998"/>
                <a:gd name="T98" fmla="*/ 42 w 1898"/>
                <a:gd name="T99" fmla="*/ 851 h 998"/>
                <a:gd name="T100" fmla="*/ 6 w 1898"/>
                <a:gd name="T101" fmla="*/ 904 h 998"/>
                <a:gd name="T102" fmla="*/ 1 w 1898"/>
                <a:gd name="T103" fmla="*/ 652 h 998"/>
                <a:gd name="T104" fmla="*/ 1 w 1898"/>
                <a:gd name="T105" fmla="*/ 314 h 998"/>
                <a:gd name="T106" fmla="*/ 6 w 1898"/>
                <a:gd name="T107" fmla="*/ 81 h 998"/>
                <a:gd name="T108" fmla="*/ 65 w 1898"/>
                <a:gd name="T109" fmla="*/ 23 h 998"/>
                <a:gd name="T110" fmla="*/ 31 w 1898"/>
                <a:gd name="T111" fmla="*/ 22 h 998"/>
                <a:gd name="T112" fmla="*/ 52 w 1898"/>
                <a:gd name="T113" fmla="*/ 12 h 998"/>
                <a:gd name="T114" fmla="*/ 48 w 1898"/>
                <a:gd name="T115" fmla="*/ 36 h 998"/>
                <a:gd name="T116" fmla="*/ 12 w 1898"/>
                <a:gd name="T117" fmla="*/ 41 h 998"/>
                <a:gd name="T118" fmla="*/ 16 w 1898"/>
                <a:gd name="T119" fmla="*/ 19 h 998"/>
                <a:gd name="T120" fmla="*/ 58 w 1898"/>
                <a:gd name="T121" fmla="*/ 0 h 998"/>
                <a:gd name="T122" fmla="*/ 101 w 1898"/>
                <a:gd name="T123" fmla="*/ 1 h 9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8" h="998">
                  <a:moveTo>
                    <a:pt x="1839" y="11"/>
                  </a:moveTo>
                  <a:lnTo>
                    <a:pt x="1816" y="32"/>
                  </a:lnTo>
                  <a:lnTo>
                    <a:pt x="1816" y="32"/>
                  </a:lnTo>
                  <a:lnTo>
                    <a:pt x="1806" y="32"/>
                  </a:lnTo>
                  <a:lnTo>
                    <a:pt x="1788" y="32"/>
                  </a:lnTo>
                  <a:lnTo>
                    <a:pt x="1762" y="32"/>
                  </a:lnTo>
                  <a:lnTo>
                    <a:pt x="1728" y="32"/>
                  </a:lnTo>
                  <a:lnTo>
                    <a:pt x="1688" y="31"/>
                  </a:lnTo>
                  <a:lnTo>
                    <a:pt x="1641" y="31"/>
                  </a:lnTo>
                  <a:lnTo>
                    <a:pt x="1589" y="31"/>
                  </a:lnTo>
                  <a:lnTo>
                    <a:pt x="1532" y="31"/>
                  </a:lnTo>
                  <a:lnTo>
                    <a:pt x="1469" y="30"/>
                  </a:lnTo>
                  <a:lnTo>
                    <a:pt x="1404" y="30"/>
                  </a:lnTo>
                  <a:lnTo>
                    <a:pt x="1335" y="29"/>
                  </a:lnTo>
                  <a:lnTo>
                    <a:pt x="1263" y="29"/>
                  </a:lnTo>
                  <a:lnTo>
                    <a:pt x="1188" y="29"/>
                  </a:lnTo>
                  <a:lnTo>
                    <a:pt x="1111" y="28"/>
                  </a:lnTo>
                  <a:lnTo>
                    <a:pt x="1035" y="28"/>
                  </a:lnTo>
                  <a:lnTo>
                    <a:pt x="956" y="26"/>
                  </a:lnTo>
                  <a:lnTo>
                    <a:pt x="879" y="26"/>
                  </a:lnTo>
                  <a:lnTo>
                    <a:pt x="801" y="25"/>
                  </a:lnTo>
                  <a:lnTo>
                    <a:pt x="724" y="25"/>
                  </a:lnTo>
                  <a:lnTo>
                    <a:pt x="650" y="25"/>
                  </a:lnTo>
                  <a:lnTo>
                    <a:pt x="576" y="24"/>
                  </a:lnTo>
                  <a:lnTo>
                    <a:pt x="506" y="24"/>
                  </a:lnTo>
                  <a:lnTo>
                    <a:pt x="439" y="24"/>
                  </a:lnTo>
                  <a:lnTo>
                    <a:pt x="376" y="23"/>
                  </a:lnTo>
                  <a:lnTo>
                    <a:pt x="318" y="23"/>
                  </a:lnTo>
                  <a:lnTo>
                    <a:pt x="264" y="23"/>
                  </a:lnTo>
                  <a:lnTo>
                    <a:pt x="216" y="23"/>
                  </a:lnTo>
                  <a:lnTo>
                    <a:pt x="175" y="23"/>
                  </a:lnTo>
                  <a:lnTo>
                    <a:pt x="139" y="22"/>
                  </a:lnTo>
                  <a:lnTo>
                    <a:pt x="110" y="22"/>
                  </a:lnTo>
                  <a:lnTo>
                    <a:pt x="90" y="22"/>
                  </a:lnTo>
                  <a:lnTo>
                    <a:pt x="78" y="23"/>
                  </a:lnTo>
                  <a:lnTo>
                    <a:pt x="101" y="1"/>
                  </a:lnTo>
                  <a:lnTo>
                    <a:pt x="114" y="1"/>
                  </a:lnTo>
                  <a:lnTo>
                    <a:pt x="134" y="0"/>
                  </a:lnTo>
                  <a:lnTo>
                    <a:pt x="161" y="1"/>
                  </a:lnTo>
                  <a:lnTo>
                    <a:pt x="197" y="1"/>
                  </a:lnTo>
                  <a:lnTo>
                    <a:pt x="239" y="1"/>
                  </a:lnTo>
                  <a:lnTo>
                    <a:pt x="288" y="1"/>
                  </a:lnTo>
                  <a:lnTo>
                    <a:pt x="340" y="1"/>
                  </a:lnTo>
                  <a:lnTo>
                    <a:pt x="400" y="1"/>
                  </a:lnTo>
                  <a:lnTo>
                    <a:pt x="462" y="3"/>
                  </a:lnTo>
                  <a:lnTo>
                    <a:pt x="529" y="3"/>
                  </a:lnTo>
                  <a:lnTo>
                    <a:pt x="599" y="3"/>
                  </a:lnTo>
                  <a:lnTo>
                    <a:pt x="672" y="4"/>
                  </a:lnTo>
                  <a:lnTo>
                    <a:pt x="747" y="4"/>
                  </a:lnTo>
                  <a:lnTo>
                    <a:pt x="824" y="5"/>
                  </a:lnTo>
                  <a:lnTo>
                    <a:pt x="901" y="5"/>
                  </a:lnTo>
                  <a:lnTo>
                    <a:pt x="980" y="5"/>
                  </a:lnTo>
                  <a:lnTo>
                    <a:pt x="1058" y="6"/>
                  </a:lnTo>
                  <a:lnTo>
                    <a:pt x="1135" y="6"/>
                  </a:lnTo>
                  <a:lnTo>
                    <a:pt x="1212" y="7"/>
                  </a:lnTo>
                  <a:lnTo>
                    <a:pt x="1286" y="7"/>
                  </a:lnTo>
                  <a:lnTo>
                    <a:pt x="1358" y="9"/>
                  </a:lnTo>
                  <a:lnTo>
                    <a:pt x="1428" y="9"/>
                  </a:lnTo>
                  <a:lnTo>
                    <a:pt x="1493" y="9"/>
                  </a:lnTo>
                  <a:lnTo>
                    <a:pt x="1555" y="10"/>
                  </a:lnTo>
                  <a:lnTo>
                    <a:pt x="1613" y="10"/>
                  </a:lnTo>
                  <a:lnTo>
                    <a:pt x="1665" y="10"/>
                  </a:lnTo>
                  <a:lnTo>
                    <a:pt x="1712" y="11"/>
                  </a:lnTo>
                  <a:lnTo>
                    <a:pt x="1751" y="11"/>
                  </a:lnTo>
                  <a:lnTo>
                    <a:pt x="1785" y="11"/>
                  </a:lnTo>
                  <a:lnTo>
                    <a:pt x="1811" y="11"/>
                  </a:lnTo>
                  <a:lnTo>
                    <a:pt x="1830" y="11"/>
                  </a:lnTo>
                  <a:lnTo>
                    <a:pt x="1839" y="11"/>
                  </a:lnTo>
                  <a:lnTo>
                    <a:pt x="1839" y="11"/>
                  </a:lnTo>
                  <a:lnTo>
                    <a:pt x="1839" y="11"/>
                  </a:lnTo>
                  <a:close/>
                  <a:moveTo>
                    <a:pt x="1887" y="71"/>
                  </a:moveTo>
                  <a:lnTo>
                    <a:pt x="1850" y="84"/>
                  </a:lnTo>
                  <a:lnTo>
                    <a:pt x="1850" y="84"/>
                  </a:lnTo>
                  <a:lnTo>
                    <a:pt x="1850" y="79"/>
                  </a:lnTo>
                  <a:lnTo>
                    <a:pt x="1850" y="75"/>
                  </a:lnTo>
                  <a:lnTo>
                    <a:pt x="1851" y="71"/>
                  </a:lnTo>
                  <a:lnTo>
                    <a:pt x="1851" y="67"/>
                  </a:lnTo>
                  <a:lnTo>
                    <a:pt x="1851" y="63"/>
                  </a:lnTo>
                  <a:lnTo>
                    <a:pt x="1853" y="60"/>
                  </a:lnTo>
                  <a:lnTo>
                    <a:pt x="1853" y="57"/>
                  </a:lnTo>
                  <a:lnTo>
                    <a:pt x="1853" y="54"/>
                  </a:lnTo>
                  <a:lnTo>
                    <a:pt x="1854" y="52"/>
                  </a:lnTo>
                  <a:lnTo>
                    <a:pt x="1854" y="49"/>
                  </a:lnTo>
                  <a:lnTo>
                    <a:pt x="1854" y="47"/>
                  </a:lnTo>
                  <a:lnTo>
                    <a:pt x="1854" y="44"/>
                  </a:lnTo>
                  <a:lnTo>
                    <a:pt x="1854" y="43"/>
                  </a:lnTo>
                  <a:lnTo>
                    <a:pt x="1853" y="42"/>
                  </a:lnTo>
                  <a:lnTo>
                    <a:pt x="1853" y="40"/>
                  </a:lnTo>
                  <a:lnTo>
                    <a:pt x="1853" y="38"/>
                  </a:lnTo>
                  <a:lnTo>
                    <a:pt x="1851" y="38"/>
                  </a:lnTo>
                  <a:lnTo>
                    <a:pt x="1851" y="37"/>
                  </a:lnTo>
                  <a:lnTo>
                    <a:pt x="1850" y="36"/>
                  </a:lnTo>
                  <a:lnTo>
                    <a:pt x="1849" y="36"/>
                  </a:lnTo>
                  <a:lnTo>
                    <a:pt x="1849" y="35"/>
                  </a:lnTo>
                  <a:lnTo>
                    <a:pt x="1848" y="35"/>
                  </a:lnTo>
                  <a:lnTo>
                    <a:pt x="1845" y="35"/>
                  </a:lnTo>
                  <a:lnTo>
                    <a:pt x="1844" y="34"/>
                  </a:lnTo>
                  <a:lnTo>
                    <a:pt x="1842" y="34"/>
                  </a:lnTo>
                  <a:lnTo>
                    <a:pt x="1839" y="34"/>
                  </a:lnTo>
                  <a:lnTo>
                    <a:pt x="1837" y="34"/>
                  </a:lnTo>
                  <a:lnTo>
                    <a:pt x="1833" y="32"/>
                  </a:lnTo>
                  <a:lnTo>
                    <a:pt x="1830" y="32"/>
                  </a:lnTo>
                  <a:lnTo>
                    <a:pt x="1825" y="32"/>
                  </a:lnTo>
                  <a:lnTo>
                    <a:pt x="1822" y="32"/>
                  </a:lnTo>
                  <a:lnTo>
                    <a:pt x="1816" y="32"/>
                  </a:lnTo>
                  <a:lnTo>
                    <a:pt x="1839" y="11"/>
                  </a:lnTo>
                  <a:lnTo>
                    <a:pt x="1844" y="11"/>
                  </a:lnTo>
                  <a:lnTo>
                    <a:pt x="1849" y="11"/>
                  </a:lnTo>
                  <a:lnTo>
                    <a:pt x="1854" y="11"/>
                  </a:lnTo>
                  <a:lnTo>
                    <a:pt x="1859" y="11"/>
                  </a:lnTo>
                  <a:lnTo>
                    <a:pt x="1862" y="12"/>
                  </a:lnTo>
                  <a:lnTo>
                    <a:pt x="1866" y="12"/>
                  </a:lnTo>
                  <a:lnTo>
                    <a:pt x="1869" y="12"/>
                  </a:lnTo>
                  <a:lnTo>
                    <a:pt x="1873" y="13"/>
                  </a:lnTo>
                  <a:lnTo>
                    <a:pt x="1876" y="13"/>
                  </a:lnTo>
                  <a:lnTo>
                    <a:pt x="1879" y="14"/>
                  </a:lnTo>
                  <a:lnTo>
                    <a:pt x="1881" y="16"/>
                  </a:lnTo>
                  <a:lnTo>
                    <a:pt x="1884" y="17"/>
                  </a:lnTo>
                  <a:lnTo>
                    <a:pt x="1885" y="18"/>
                  </a:lnTo>
                  <a:lnTo>
                    <a:pt x="1887" y="19"/>
                  </a:lnTo>
                  <a:lnTo>
                    <a:pt x="1888" y="22"/>
                  </a:lnTo>
                  <a:lnTo>
                    <a:pt x="1890" y="23"/>
                  </a:lnTo>
                  <a:lnTo>
                    <a:pt x="1890" y="25"/>
                  </a:lnTo>
                  <a:lnTo>
                    <a:pt x="1891" y="26"/>
                  </a:lnTo>
                  <a:lnTo>
                    <a:pt x="1891" y="29"/>
                  </a:lnTo>
                  <a:lnTo>
                    <a:pt x="1891" y="31"/>
                  </a:lnTo>
                  <a:lnTo>
                    <a:pt x="1891" y="34"/>
                  </a:lnTo>
                  <a:lnTo>
                    <a:pt x="1891" y="36"/>
                  </a:lnTo>
                  <a:lnTo>
                    <a:pt x="1891" y="38"/>
                  </a:lnTo>
                  <a:lnTo>
                    <a:pt x="1891" y="42"/>
                  </a:lnTo>
                  <a:lnTo>
                    <a:pt x="1890" y="44"/>
                  </a:lnTo>
                  <a:lnTo>
                    <a:pt x="1890" y="48"/>
                  </a:lnTo>
                  <a:lnTo>
                    <a:pt x="1890" y="52"/>
                  </a:lnTo>
                  <a:lnTo>
                    <a:pt x="1888" y="55"/>
                  </a:lnTo>
                  <a:lnTo>
                    <a:pt x="1888" y="59"/>
                  </a:lnTo>
                  <a:lnTo>
                    <a:pt x="1888" y="62"/>
                  </a:lnTo>
                  <a:lnTo>
                    <a:pt x="1887" y="67"/>
                  </a:lnTo>
                  <a:lnTo>
                    <a:pt x="1887" y="71"/>
                  </a:lnTo>
                  <a:lnTo>
                    <a:pt x="1887" y="71"/>
                  </a:lnTo>
                  <a:lnTo>
                    <a:pt x="1887" y="71"/>
                  </a:lnTo>
                  <a:close/>
                  <a:moveTo>
                    <a:pt x="1898" y="952"/>
                  </a:moveTo>
                  <a:lnTo>
                    <a:pt x="1861" y="965"/>
                  </a:lnTo>
                  <a:lnTo>
                    <a:pt x="1861" y="965"/>
                  </a:lnTo>
                  <a:lnTo>
                    <a:pt x="1861" y="959"/>
                  </a:lnTo>
                  <a:lnTo>
                    <a:pt x="1861" y="949"/>
                  </a:lnTo>
                  <a:lnTo>
                    <a:pt x="1861" y="935"/>
                  </a:lnTo>
                  <a:lnTo>
                    <a:pt x="1861" y="917"/>
                  </a:lnTo>
                  <a:lnTo>
                    <a:pt x="1861" y="897"/>
                  </a:lnTo>
                  <a:lnTo>
                    <a:pt x="1860" y="873"/>
                  </a:lnTo>
                  <a:lnTo>
                    <a:pt x="1860" y="847"/>
                  </a:lnTo>
                  <a:lnTo>
                    <a:pt x="1860" y="817"/>
                  </a:lnTo>
                  <a:lnTo>
                    <a:pt x="1860" y="786"/>
                  </a:lnTo>
                  <a:lnTo>
                    <a:pt x="1859" y="752"/>
                  </a:lnTo>
                  <a:lnTo>
                    <a:pt x="1859" y="718"/>
                  </a:lnTo>
                  <a:lnTo>
                    <a:pt x="1857" y="682"/>
                  </a:lnTo>
                  <a:lnTo>
                    <a:pt x="1857" y="644"/>
                  </a:lnTo>
                  <a:lnTo>
                    <a:pt x="1856" y="605"/>
                  </a:lnTo>
                  <a:lnTo>
                    <a:pt x="1856" y="567"/>
                  </a:lnTo>
                  <a:lnTo>
                    <a:pt x="1855" y="528"/>
                  </a:lnTo>
                  <a:lnTo>
                    <a:pt x="1855" y="488"/>
                  </a:lnTo>
                  <a:lnTo>
                    <a:pt x="1854" y="450"/>
                  </a:lnTo>
                  <a:lnTo>
                    <a:pt x="1854" y="412"/>
                  </a:lnTo>
                  <a:lnTo>
                    <a:pt x="1853" y="374"/>
                  </a:lnTo>
                  <a:lnTo>
                    <a:pt x="1853" y="338"/>
                  </a:lnTo>
                  <a:lnTo>
                    <a:pt x="1851" y="302"/>
                  </a:lnTo>
                  <a:lnTo>
                    <a:pt x="1851" y="269"/>
                  </a:lnTo>
                  <a:lnTo>
                    <a:pt x="1850" y="237"/>
                  </a:lnTo>
                  <a:lnTo>
                    <a:pt x="1850" y="208"/>
                  </a:lnTo>
                  <a:lnTo>
                    <a:pt x="1850" y="180"/>
                  </a:lnTo>
                  <a:lnTo>
                    <a:pt x="1850" y="157"/>
                  </a:lnTo>
                  <a:lnTo>
                    <a:pt x="1850" y="135"/>
                  </a:lnTo>
                  <a:lnTo>
                    <a:pt x="1850" y="116"/>
                  </a:lnTo>
                  <a:lnTo>
                    <a:pt x="1850" y="102"/>
                  </a:lnTo>
                  <a:lnTo>
                    <a:pt x="1850" y="91"/>
                  </a:lnTo>
                  <a:lnTo>
                    <a:pt x="1850" y="84"/>
                  </a:lnTo>
                  <a:lnTo>
                    <a:pt x="1887" y="71"/>
                  </a:lnTo>
                  <a:lnTo>
                    <a:pt x="1887" y="78"/>
                  </a:lnTo>
                  <a:lnTo>
                    <a:pt x="1887" y="89"/>
                  </a:lnTo>
                  <a:lnTo>
                    <a:pt x="1887" y="103"/>
                  </a:lnTo>
                  <a:lnTo>
                    <a:pt x="1887" y="122"/>
                  </a:lnTo>
                  <a:lnTo>
                    <a:pt x="1887" y="142"/>
                  </a:lnTo>
                  <a:lnTo>
                    <a:pt x="1887" y="167"/>
                  </a:lnTo>
                  <a:lnTo>
                    <a:pt x="1887" y="195"/>
                  </a:lnTo>
                  <a:lnTo>
                    <a:pt x="1888" y="223"/>
                  </a:lnTo>
                  <a:lnTo>
                    <a:pt x="1888" y="256"/>
                  </a:lnTo>
                  <a:lnTo>
                    <a:pt x="1890" y="289"/>
                  </a:lnTo>
                  <a:lnTo>
                    <a:pt x="1890" y="324"/>
                  </a:lnTo>
                  <a:lnTo>
                    <a:pt x="1890" y="361"/>
                  </a:lnTo>
                  <a:lnTo>
                    <a:pt x="1891" y="398"/>
                  </a:lnTo>
                  <a:lnTo>
                    <a:pt x="1891" y="437"/>
                  </a:lnTo>
                  <a:lnTo>
                    <a:pt x="1892" y="475"/>
                  </a:lnTo>
                  <a:lnTo>
                    <a:pt x="1893" y="515"/>
                  </a:lnTo>
                  <a:lnTo>
                    <a:pt x="1893" y="554"/>
                  </a:lnTo>
                  <a:lnTo>
                    <a:pt x="1894" y="592"/>
                  </a:lnTo>
                  <a:lnTo>
                    <a:pt x="1894" y="631"/>
                  </a:lnTo>
                  <a:lnTo>
                    <a:pt x="1896" y="668"/>
                  </a:lnTo>
                  <a:lnTo>
                    <a:pt x="1896" y="705"/>
                  </a:lnTo>
                  <a:lnTo>
                    <a:pt x="1896" y="739"/>
                  </a:lnTo>
                  <a:lnTo>
                    <a:pt x="1897" y="773"/>
                  </a:lnTo>
                  <a:lnTo>
                    <a:pt x="1897" y="804"/>
                  </a:lnTo>
                  <a:lnTo>
                    <a:pt x="1898" y="832"/>
                  </a:lnTo>
                  <a:lnTo>
                    <a:pt x="1898" y="860"/>
                  </a:lnTo>
                  <a:lnTo>
                    <a:pt x="1898" y="884"/>
                  </a:lnTo>
                  <a:lnTo>
                    <a:pt x="1898" y="904"/>
                  </a:lnTo>
                  <a:lnTo>
                    <a:pt x="1898" y="922"/>
                  </a:lnTo>
                  <a:lnTo>
                    <a:pt x="1898" y="936"/>
                  </a:lnTo>
                  <a:lnTo>
                    <a:pt x="1898" y="946"/>
                  </a:lnTo>
                  <a:lnTo>
                    <a:pt x="1898" y="952"/>
                  </a:lnTo>
                  <a:lnTo>
                    <a:pt x="1898" y="952"/>
                  </a:lnTo>
                  <a:lnTo>
                    <a:pt x="1898" y="952"/>
                  </a:lnTo>
                  <a:close/>
                  <a:moveTo>
                    <a:pt x="1794" y="996"/>
                  </a:moveTo>
                  <a:lnTo>
                    <a:pt x="1818" y="974"/>
                  </a:lnTo>
                  <a:lnTo>
                    <a:pt x="1818" y="974"/>
                  </a:lnTo>
                  <a:lnTo>
                    <a:pt x="1823" y="974"/>
                  </a:lnTo>
                  <a:lnTo>
                    <a:pt x="1829" y="974"/>
                  </a:lnTo>
                  <a:lnTo>
                    <a:pt x="1833" y="974"/>
                  </a:lnTo>
                  <a:lnTo>
                    <a:pt x="1838" y="974"/>
                  </a:lnTo>
                  <a:lnTo>
                    <a:pt x="1843" y="974"/>
                  </a:lnTo>
                  <a:lnTo>
                    <a:pt x="1847" y="976"/>
                  </a:lnTo>
                  <a:lnTo>
                    <a:pt x="1850" y="976"/>
                  </a:lnTo>
                  <a:lnTo>
                    <a:pt x="1854" y="976"/>
                  </a:lnTo>
                  <a:lnTo>
                    <a:pt x="1857" y="976"/>
                  </a:lnTo>
                  <a:lnTo>
                    <a:pt x="1861" y="977"/>
                  </a:lnTo>
                  <a:lnTo>
                    <a:pt x="1863" y="977"/>
                  </a:lnTo>
                  <a:lnTo>
                    <a:pt x="1866" y="977"/>
                  </a:lnTo>
                  <a:lnTo>
                    <a:pt x="1868" y="977"/>
                  </a:lnTo>
                  <a:lnTo>
                    <a:pt x="1869" y="977"/>
                  </a:lnTo>
                  <a:lnTo>
                    <a:pt x="1870" y="977"/>
                  </a:lnTo>
                  <a:lnTo>
                    <a:pt x="1870" y="977"/>
                  </a:lnTo>
                  <a:lnTo>
                    <a:pt x="1870" y="977"/>
                  </a:lnTo>
                  <a:lnTo>
                    <a:pt x="1868" y="977"/>
                  </a:lnTo>
                  <a:lnTo>
                    <a:pt x="1864" y="979"/>
                  </a:lnTo>
                  <a:lnTo>
                    <a:pt x="1861" y="980"/>
                  </a:lnTo>
                  <a:lnTo>
                    <a:pt x="1857" y="983"/>
                  </a:lnTo>
                  <a:lnTo>
                    <a:pt x="1856" y="984"/>
                  </a:lnTo>
                  <a:lnTo>
                    <a:pt x="1856" y="984"/>
                  </a:lnTo>
                  <a:lnTo>
                    <a:pt x="1856" y="984"/>
                  </a:lnTo>
                  <a:lnTo>
                    <a:pt x="1857" y="983"/>
                  </a:lnTo>
                  <a:lnTo>
                    <a:pt x="1857" y="982"/>
                  </a:lnTo>
                  <a:lnTo>
                    <a:pt x="1859" y="979"/>
                  </a:lnTo>
                  <a:lnTo>
                    <a:pt x="1859" y="977"/>
                  </a:lnTo>
                  <a:lnTo>
                    <a:pt x="1860" y="974"/>
                  </a:lnTo>
                  <a:lnTo>
                    <a:pt x="1860" y="972"/>
                  </a:lnTo>
                  <a:lnTo>
                    <a:pt x="1860" y="968"/>
                  </a:lnTo>
                  <a:lnTo>
                    <a:pt x="1861" y="965"/>
                  </a:lnTo>
                  <a:lnTo>
                    <a:pt x="1898" y="952"/>
                  </a:lnTo>
                  <a:lnTo>
                    <a:pt x="1898" y="956"/>
                  </a:lnTo>
                  <a:lnTo>
                    <a:pt x="1897" y="959"/>
                  </a:lnTo>
                  <a:lnTo>
                    <a:pt x="1897" y="962"/>
                  </a:lnTo>
                  <a:lnTo>
                    <a:pt x="1896" y="966"/>
                  </a:lnTo>
                  <a:lnTo>
                    <a:pt x="1896" y="968"/>
                  </a:lnTo>
                  <a:lnTo>
                    <a:pt x="1894" y="971"/>
                  </a:lnTo>
                  <a:lnTo>
                    <a:pt x="1893" y="973"/>
                  </a:lnTo>
                  <a:lnTo>
                    <a:pt x="1892" y="976"/>
                  </a:lnTo>
                  <a:lnTo>
                    <a:pt x="1891" y="979"/>
                  </a:lnTo>
                  <a:lnTo>
                    <a:pt x="1888" y="982"/>
                  </a:lnTo>
                  <a:lnTo>
                    <a:pt x="1884" y="985"/>
                  </a:lnTo>
                  <a:lnTo>
                    <a:pt x="1879" y="989"/>
                  </a:lnTo>
                  <a:lnTo>
                    <a:pt x="1872" y="992"/>
                  </a:lnTo>
                  <a:lnTo>
                    <a:pt x="1864" y="995"/>
                  </a:lnTo>
                  <a:lnTo>
                    <a:pt x="1860" y="997"/>
                  </a:lnTo>
                  <a:lnTo>
                    <a:pt x="1855" y="997"/>
                  </a:lnTo>
                  <a:lnTo>
                    <a:pt x="1851" y="998"/>
                  </a:lnTo>
                  <a:lnTo>
                    <a:pt x="1848" y="998"/>
                  </a:lnTo>
                  <a:lnTo>
                    <a:pt x="1844" y="998"/>
                  </a:lnTo>
                  <a:lnTo>
                    <a:pt x="1841" y="998"/>
                  </a:lnTo>
                  <a:lnTo>
                    <a:pt x="1838" y="998"/>
                  </a:lnTo>
                  <a:lnTo>
                    <a:pt x="1835" y="997"/>
                  </a:lnTo>
                  <a:lnTo>
                    <a:pt x="1831" y="997"/>
                  </a:lnTo>
                  <a:lnTo>
                    <a:pt x="1829" y="997"/>
                  </a:lnTo>
                  <a:lnTo>
                    <a:pt x="1825" y="997"/>
                  </a:lnTo>
                  <a:lnTo>
                    <a:pt x="1820" y="997"/>
                  </a:lnTo>
                  <a:lnTo>
                    <a:pt x="1817" y="996"/>
                  </a:lnTo>
                  <a:lnTo>
                    <a:pt x="1813" y="996"/>
                  </a:lnTo>
                  <a:lnTo>
                    <a:pt x="1808" y="996"/>
                  </a:lnTo>
                  <a:lnTo>
                    <a:pt x="1804" y="996"/>
                  </a:lnTo>
                  <a:lnTo>
                    <a:pt x="1800" y="996"/>
                  </a:lnTo>
                  <a:lnTo>
                    <a:pt x="1794" y="996"/>
                  </a:lnTo>
                  <a:lnTo>
                    <a:pt x="1794" y="996"/>
                  </a:lnTo>
                  <a:lnTo>
                    <a:pt x="1794" y="996"/>
                  </a:lnTo>
                  <a:close/>
                  <a:moveTo>
                    <a:pt x="78" y="996"/>
                  </a:moveTo>
                  <a:lnTo>
                    <a:pt x="102" y="974"/>
                  </a:lnTo>
                  <a:lnTo>
                    <a:pt x="102" y="974"/>
                  </a:lnTo>
                  <a:lnTo>
                    <a:pt x="112" y="974"/>
                  </a:lnTo>
                  <a:lnTo>
                    <a:pt x="133" y="974"/>
                  </a:lnTo>
                  <a:lnTo>
                    <a:pt x="160" y="974"/>
                  </a:lnTo>
                  <a:lnTo>
                    <a:pt x="195" y="974"/>
                  </a:lnTo>
                  <a:lnTo>
                    <a:pt x="235" y="974"/>
                  </a:lnTo>
                  <a:lnTo>
                    <a:pt x="283" y="974"/>
                  </a:lnTo>
                  <a:lnTo>
                    <a:pt x="336" y="974"/>
                  </a:lnTo>
                  <a:lnTo>
                    <a:pt x="393" y="974"/>
                  </a:lnTo>
                  <a:lnTo>
                    <a:pt x="455" y="974"/>
                  </a:lnTo>
                  <a:lnTo>
                    <a:pt x="522" y="974"/>
                  </a:lnTo>
                  <a:lnTo>
                    <a:pt x="591" y="974"/>
                  </a:lnTo>
                  <a:lnTo>
                    <a:pt x="663" y="974"/>
                  </a:lnTo>
                  <a:lnTo>
                    <a:pt x="737" y="974"/>
                  </a:lnTo>
                  <a:lnTo>
                    <a:pt x="813" y="974"/>
                  </a:lnTo>
                  <a:lnTo>
                    <a:pt x="889" y="974"/>
                  </a:lnTo>
                  <a:lnTo>
                    <a:pt x="967" y="974"/>
                  </a:lnTo>
                  <a:lnTo>
                    <a:pt x="1043" y="974"/>
                  </a:lnTo>
                  <a:lnTo>
                    <a:pt x="1121" y="974"/>
                  </a:lnTo>
                  <a:lnTo>
                    <a:pt x="1196" y="974"/>
                  </a:lnTo>
                  <a:lnTo>
                    <a:pt x="1270" y="974"/>
                  </a:lnTo>
                  <a:lnTo>
                    <a:pt x="1341" y="974"/>
                  </a:lnTo>
                  <a:lnTo>
                    <a:pt x="1410" y="974"/>
                  </a:lnTo>
                  <a:lnTo>
                    <a:pt x="1475" y="974"/>
                  </a:lnTo>
                  <a:lnTo>
                    <a:pt x="1536" y="974"/>
                  </a:lnTo>
                  <a:lnTo>
                    <a:pt x="1592" y="974"/>
                  </a:lnTo>
                  <a:lnTo>
                    <a:pt x="1645" y="974"/>
                  </a:lnTo>
                  <a:lnTo>
                    <a:pt x="1690" y="974"/>
                  </a:lnTo>
                  <a:lnTo>
                    <a:pt x="1731" y="974"/>
                  </a:lnTo>
                  <a:lnTo>
                    <a:pt x="1764" y="974"/>
                  </a:lnTo>
                  <a:lnTo>
                    <a:pt x="1789" y="974"/>
                  </a:lnTo>
                  <a:lnTo>
                    <a:pt x="1808" y="974"/>
                  </a:lnTo>
                  <a:lnTo>
                    <a:pt x="1818" y="974"/>
                  </a:lnTo>
                  <a:lnTo>
                    <a:pt x="1794" y="996"/>
                  </a:lnTo>
                  <a:lnTo>
                    <a:pt x="1785" y="996"/>
                  </a:lnTo>
                  <a:lnTo>
                    <a:pt x="1767" y="996"/>
                  </a:lnTo>
                  <a:lnTo>
                    <a:pt x="1740" y="996"/>
                  </a:lnTo>
                  <a:lnTo>
                    <a:pt x="1708" y="996"/>
                  </a:lnTo>
                  <a:lnTo>
                    <a:pt x="1668" y="996"/>
                  </a:lnTo>
                  <a:lnTo>
                    <a:pt x="1621" y="996"/>
                  </a:lnTo>
                  <a:lnTo>
                    <a:pt x="1570" y="996"/>
                  </a:lnTo>
                  <a:lnTo>
                    <a:pt x="1514" y="996"/>
                  </a:lnTo>
                  <a:lnTo>
                    <a:pt x="1452" y="996"/>
                  </a:lnTo>
                  <a:lnTo>
                    <a:pt x="1387" y="996"/>
                  </a:lnTo>
                  <a:lnTo>
                    <a:pt x="1318" y="996"/>
                  </a:lnTo>
                  <a:lnTo>
                    <a:pt x="1246" y="996"/>
                  </a:lnTo>
                  <a:lnTo>
                    <a:pt x="1172" y="996"/>
                  </a:lnTo>
                  <a:lnTo>
                    <a:pt x="1097" y="996"/>
                  </a:lnTo>
                  <a:lnTo>
                    <a:pt x="1021" y="996"/>
                  </a:lnTo>
                  <a:lnTo>
                    <a:pt x="943" y="996"/>
                  </a:lnTo>
                  <a:lnTo>
                    <a:pt x="867" y="996"/>
                  </a:lnTo>
                  <a:lnTo>
                    <a:pt x="789" y="996"/>
                  </a:lnTo>
                  <a:lnTo>
                    <a:pt x="714" y="996"/>
                  </a:lnTo>
                  <a:lnTo>
                    <a:pt x="640" y="996"/>
                  </a:lnTo>
                  <a:lnTo>
                    <a:pt x="567" y="996"/>
                  </a:lnTo>
                  <a:lnTo>
                    <a:pt x="498" y="996"/>
                  </a:lnTo>
                  <a:lnTo>
                    <a:pt x="432" y="996"/>
                  </a:lnTo>
                  <a:lnTo>
                    <a:pt x="370" y="996"/>
                  </a:lnTo>
                  <a:lnTo>
                    <a:pt x="313" y="996"/>
                  </a:lnTo>
                  <a:lnTo>
                    <a:pt x="259" y="996"/>
                  </a:lnTo>
                  <a:lnTo>
                    <a:pt x="213" y="996"/>
                  </a:lnTo>
                  <a:lnTo>
                    <a:pt x="171" y="996"/>
                  </a:lnTo>
                  <a:lnTo>
                    <a:pt x="136" y="996"/>
                  </a:lnTo>
                  <a:lnTo>
                    <a:pt x="109" y="996"/>
                  </a:lnTo>
                  <a:lnTo>
                    <a:pt x="90" y="996"/>
                  </a:lnTo>
                  <a:lnTo>
                    <a:pt x="78" y="996"/>
                  </a:lnTo>
                  <a:lnTo>
                    <a:pt x="78" y="996"/>
                  </a:lnTo>
                  <a:lnTo>
                    <a:pt x="78" y="996"/>
                  </a:lnTo>
                  <a:close/>
                  <a:moveTo>
                    <a:pt x="7" y="936"/>
                  </a:moveTo>
                  <a:lnTo>
                    <a:pt x="44" y="922"/>
                  </a:lnTo>
                  <a:lnTo>
                    <a:pt x="44" y="922"/>
                  </a:lnTo>
                  <a:lnTo>
                    <a:pt x="46" y="927"/>
                  </a:lnTo>
                  <a:lnTo>
                    <a:pt x="46" y="931"/>
                  </a:lnTo>
                  <a:lnTo>
                    <a:pt x="46" y="935"/>
                  </a:lnTo>
                  <a:lnTo>
                    <a:pt x="47" y="939"/>
                  </a:lnTo>
                  <a:lnTo>
                    <a:pt x="47" y="942"/>
                  </a:lnTo>
                  <a:lnTo>
                    <a:pt x="47" y="946"/>
                  </a:lnTo>
                  <a:lnTo>
                    <a:pt x="47" y="949"/>
                  </a:lnTo>
                  <a:lnTo>
                    <a:pt x="47" y="952"/>
                  </a:lnTo>
                  <a:lnTo>
                    <a:pt x="47" y="955"/>
                  </a:lnTo>
                  <a:lnTo>
                    <a:pt x="47" y="958"/>
                  </a:lnTo>
                  <a:lnTo>
                    <a:pt x="47" y="959"/>
                  </a:lnTo>
                  <a:lnTo>
                    <a:pt x="48" y="961"/>
                  </a:lnTo>
                  <a:lnTo>
                    <a:pt x="48" y="964"/>
                  </a:lnTo>
                  <a:lnTo>
                    <a:pt x="48" y="965"/>
                  </a:lnTo>
                  <a:lnTo>
                    <a:pt x="49" y="966"/>
                  </a:lnTo>
                  <a:lnTo>
                    <a:pt x="50" y="967"/>
                  </a:lnTo>
                  <a:lnTo>
                    <a:pt x="50" y="968"/>
                  </a:lnTo>
                  <a:lnTo>
                    <a:pt x="52" y="968"/>
                  </a:lnTo>
                  <a:lnTo>
                    <a:pt x="53" y="970"/>
                  </a:lnTo>
                  <a:lnTo>
                    <a:pt x="54" y="971"/>
                  </a:lnTo>
                  <a:lnTo>
                    <a:pt x="55" y="971"/>
                  </a:lnTo>
                  <a:lnTo>
                    <a:pt x="58" y="972"/>
                  </a:lnTo>
                  <a:lnTo>
                    <a:pt x="60" y="972"/>
                  </a:lnTo>
                  <a:lnTo>
                    <a:pt x="62" y="972"/>
                  </a:lnTo>
                  <a:lnTo>
                    <a:pt x="66" y="973"/>
                  </a:lnTo>
                  <a:lnTo>
                    <a:pt x="69" y="973"/>
                  </a:lnTo>
                  <a:lnTo>
                    <a:pt x="73" y="973"/>
                  </a:lnTo>
                  <a:lnTo>
                    <a:pt x="78" y="973"/>
                  </a:lnTo>
                  <a:lnTo>
                    <a:pt x="83" y="974"/>
                  </a:lnTo>
                  <a:lnTo>
                    <a:pt x="89" y="974"/>
                  </a:lnTo>
                  <a:lnTo>
                    <a:pt x="95" y="974"/>
                  </a:lnTo>
                  <a:lnTo>
                    <a:pt x="102" y="974"/>
                  </a:lnTo>
                  <a:lnTo>
                    <a:pt x="78" y="996"/>
                  </a:lnTo>
                  <a:lnTo>
                    <a:pt x="71" y="996"/>
                  </a:lnTo>
                  <a:lnTo>
                    <a:pt x="65" y="996"/>
                  </a:lnTo>
                  <a:lnTo>
                    <a:pt x="59" y="996"/>
                  </a:lnTo>
                  <a:lnTo>
                    <a:pt x="53" y="995"/>
                  </a:lnTo>
                  <a:lnTo>
                    <a:pt x="48" y="995"/>
                  </a:lnTo>
                  <a:lnTo>
                    <a:pt x="43" y="995"/>
                  </a:lnTo>
                  <a:lnTo>
                    <a:pt x="38" y="995"/>
                  </a:lnTo>
                  <a:lnTo>
                    <a:pt x="35" y="994"/>
                  </a:lnTo>
                  <a:lnTo>
                    <a:pt x="31" y="994"/>
                  </a:lnTo>
                  <a:lnTo>
                    <a:pt x="28" y="992"/>
                  </a:lnTo>
                  <a:lnTo>
                    <a:pt x="24" y="991"/>
                  </a:lnTo>
                  <a:lnTo>
                    <a:pt x="22" y="990"/>
                  </a:lnTo>
                  <a:lnTo>
                    <a:pt x="19" y="989"/>
                  </a:lnTo>
                  <a:lnTo>
                    <a:pt x="17" y="988"/>
                  </a:lnTo>
                  <a:lnTo>
                    <a:pt x="15" y="986"/>
                  </a:lnTo>
                  <a:lnTo>
                    <a:pt x="13" y="984"/>
                  </a:lnTo>
                  <a:lnTo>
                    <a:pt x="12" y="983"/>
                  </a:lnTo>
                  <a:lnTo>
                    <a:pt x="12" y="980"/>
                  </a:lnTo>
                  <a:lnTo>
                    <a:pt x="11" y="978"/>
                  </a:lnTo>
                  <a:lnTo>
                    <a:pt x="11" y="976"/>
                  </a:lnTo>
                  <a:lnTo>
                    <a:pt x="10" y="973"/>
                  </a:lnTo>
                  <a:lnTo>
                    <a:pt x="10" y="971"/>
                  </a:lnTo>
                  <a:lnTo>
                    <a:pt x="10" y="968"/>
                  </a:lnTo>
                  <a:lnTo>
                    <a:pt x="10" y="966"/>
                  </a:lnTo>
                  <a:lnTo>
                    <a:pt x="10" y="962"/>
                  </a:lnTo>
                  <a:lnTo>
                    <a:pt x="10" y="960"/>
                  </a:lnTo>
                  <a:lnTo>
                    <a:pt x="9" y="956"/>
                  </a:lnTo>
                  <a:lnTo>
                    <a:pt x="9" y="953"/>
                  </a:lnTo>
                  <a:lnTo>
                    <a:pt x="9" y="949"/>
                  </a:lnTo>
                  <a:lnTo>
                    <a:pt x="9" y="945"/>
                  </a:lnTo>
                  <a:lnTo>
                    <a:pt x="9" y="941"/>
                  </a:lnTo>
                  <a:lnTo>
                    <a:pt x="7" y="936"/>
                  </a:lnTo>
                  <a:lnTo>
                    <a:pt x="7" y="936"/>
                  </a:lnTo>
                  <a:lnTo>
                    <a:pt x="7" y="936"/>
                  </a:lnTo>
                  <a:close/>
                  <a:moveTo>
                    <a:pt x="9" y="62"/>
                  </a:moveTo>
                  <a:lnTo>
                    <a:pt x="46" y="50"/>
                  </a:lnTo>
                  <a:lnTo>
                    <a:pt x="46" y="50"/>
                  </a:lnTo>
                  <a:lnTo>
                    <a:pt x="44" y="57"/>
                  </a:lnTo>
                  <a:lnTo>
                    <a:pt x="43" y="68"/>
                  </a:lnTo>
                  <a:lnTo>
                    <a:pt x="43" y="83"/>
                  </a:lnTo>
                  <a:lnTo>
                    <a:pt x="42" y="102"/>
                  </a:lnTo>
                  <a:lnTo>
                    <a:pt x="41" y="122"/>
                  </a:lnTo>
                  <a:lnTo>
                    <a:pt x="41" y="147"/>
                  </a:lnTo>
                  <a:lnTo>
                    <a:pt x="40" y="173"/>
                  </a:lnTo>
                  <a:lnTo>
                    <a:pt x="40" y="203"/>
                  </a:lnTo>
                  <a:lnTo>
                    <a:pt x="40" y="234"/>
                  </a:lnTo>
                  <a:lnTo>
                    <a:pt x="38" y="266"/>
                  </a:lnTo>
                  <a:lnTo>
                    <a:pt x="38" y="301"/>
                  </a:lnTo>
                  <a:lnTo>
                    <a:pt x="38" y="337"/>
                  </a:lnTo>
                  <a:lnTo>
                    <a:pt x="38" y="374"/>
                  </a:lnTo>
                  <a:lnTo>
                    <a:pt x="38" y="412"/>
                  </a:lnTo>
                  <a:lnTo>
                    <a:pt x="38" y="450"/>
                  </a:lnTo>
                  <a:lnTo>
                    <a:pt x="38" y="488"/>
                  </a:lnTo>
                  <a:lnTo>
                    <a:pt x="38" y="527"/>
                  </a:lnTo>
                  <a:lnTo>
                    <a:pt x="38" y="565"/>
                  </a:lnTo>
                  <a:lnTo>
                    <a:pt x="38" y="602"/>
                  </a:lnTo>
                  <a:lnTo>
                    <a:pt x="40" y="639"/>
                  </a:lnTo>
                  <a:lnTo>
                    <a:pt x="40" y="675"/>
                  </a:lnTo>
                  <a:lnTo>
                    <a:pt x="40" y="709"/>
                  </a:lnTo>
                  <a:lnTo>
                    <a:pt x="40" y="742"/>
                  </a:lnTo>
                  <a:lnTo>
                    <a:pt x="41" y="773"/>
                  </a:lnTo>
                  <a:lnTo>
                    <a:pt x="41" y="801"/>
                  </a:lnTo>
                  <a:lnTo>
                    <a:pt x="42" y="828"/>
                  </a:lnTo>
                  <a:lnTo>
                    <a:pt x="42" y="851"/>
                  </a:lnTo>
                  <a:lnTo>
                    <a:pt x="43" y="873"/>
                  </a:lnTo>
                  <a:lnTo>
                    <a:pt x="43" y="891"/>
                  </a:lnTo>
                  <a:lnTo>
                    <a:pt x="43" y="905"/>
                  </a:lnTo>
                  <a:lnTo>
                    <a:pt x="44" y="916"/>
                  </a:lnTo>
                  <a:lnTo>
                    <a:pt x="44" y="922"/>
                  </a:lnTo>
                  <a:lnTo>
                    <a:pt x="7" y="936"/>
                  </a:lnTo>
                  <a:lnTo>
                    <a:pt x="7" y="929"/>
                  </a:lnTo>
                  <a:lnTo>
                    <a:pt x="6" y="918"/>
                  </a:lnTo>
                  <a:lnTo>
                    <a:pt x="6" y="904"/>
                  </a:lnTo>
                  <a:lnTo>
                    <a:pt x="5" y="886"/>
                  </a:lnTo>
                  <a:lnTo>
                    <a:pt x="5" y="866"/>
                  </a:lnTo>
                  <a:lnTo>
                    <a:pt x="4" y="842"/>
                  </a:lnTo>
                  <a:lnTo>
                    <a:pt x="4" y="816"/>
                  </a:lnTo>
                  <a:lnTo>
                    <a:pt x="4" y="786"/>
                  </a:lnTo>
                  <a:lnTo>
                    <a:pt x="3" y="755"/>
                  </a:lnTo>
                  <a:lnTo>
                    <a:pt x="3" y="722"/>
                  </a:lnTo>
                  <a:lnTo>
                    <a:pt x="3" y="688"/>
                  </a:lnTo>
                  <a:lnTo>
                    <a:pt x="1" y="652"/>
                  </a:lnTo>
                  <a:lnTo>
                    <a:pt x="1" y="615"/>
                  </a:lnTo>
                  <a:lnTo>
                    <a:pt x="1" y="578"/>
                  </a:lnTo>
                  <a:lnTo>
                    <a:pt x="1" y="540"/>
                  </a:lnTo>
                  <a:lnTo>
                    <a:pt x="1" y="502"/>
                  </a:lnTo>
                  <a:lnTo>
                    <a:pt x="1" y="463"/>
                  </a:lnTo>
                  <a:lnTo>
                    <a:pt x="0" y="425"/>
                  </a:lnTo>
                  <a:lnTo>
                    <a:pt x="1" y="387"/>
                  </a:lnTo>
                  <a:lnTo>
                    <a:pt x="1" y="350"/>
                  </a:lnTo>
                  <a:lnTo>
                    <a:pt x="1" y="314"/>
                  </a:lnTo>
                  <a:lnTo>
                    <a:pt x="1" y="280"/>
                  </a:lnTo>
                  <a:lnTo>
                    <a:pt x="1" y="247"/>
                  </a:lnTo>
                  <a:lnTo>
                    <a:pt x="3" y="215"/>
                  </a:lnTo>
                  <a:lnTo>
                    <a:pt x="3" y="186"/>
                  </a:lnTo>
                  <a:lnTo>
                    <a:pt x="3" y="160"/>
                  </a:lnTo>
                  <a:lnTo>
                    <a:pt x="4" y="135"/>
                  </a:lnTo>
                  <a:lnTo>
                    <a:pt x="5" y="114"/>
                  </a:lnTo>
                  <a:lnTo>
                    <a:pt x="5" y="96"/>
                  </a:lnTo>
                  <a:lnTo>
                    <a:pt x="6" y="81"/>
                  </a:lnTo>
                  <a:lnTo>
                    <a:pt x="7" y="69"/>
                  </a:lnTo>
                  <a:lnTo>
                    <a:pt x="9" y="62"/>
                  </a:lnTo>
                  <a:lnTo>
                    <a:pt x="9" y="62"/>
                  </a:lnTo>
                  <a:lnTo>
                    <a:pt x="9" y="62"/>
                  </a:lnTo>
                  <a:close/>
                  <a:moveTo>
                    <a:pt x="101" y="1"/>
                  </a:moveTo>
                  <a:lnTo>
                    <a:pt x="78" y="23"/>
                  </a:lnTo>
                  <a:lnTo>
                    <a:pt x="78" y="23"/>
                  </a:lnTo>
                  <a:lnTo>
                    <a:pt x="72" y="23"/>
                  </a:lnTo>
                  <a:lnTo>
                    <a:pt x="65" y="23"/>
                  </a:lnTo>
                  <a:lnTo>
                    <a:pt x="59" y="23"/>
                  </a:lnTo>
                  <a:lnTo>
                    <a:pt x="54" y="23"/>
                  </a:lnTo>
                  <a:lnTo>
                    <a:pt x="49" y="22"/>
                  </a:lnTo>
                  <a:lnTo>
                    <a:pt x="44" y="22"/>
                  </a:lnTo>
                  <a:lnTo>
                    <a:pt x="41" y="22"/>
                  </a:lnTo>
                  <a:lnTo>
                    <a:pt x="37" y="22"/>
                  </a:lnTo>
                  <a:lnTo>
                    <a:pt x="35" y="22"/>
                  </a:lnTo>
                  <a:lnTo>
                    <a:pt x="32" y="22"/>
                  </a:lnTo>
                  <a:lnTo>
                    <a:pt x="31" y="22"/>
                  </a:lnTo>
                  <a:lnTo>
                    <a:pt x="31" y="22"/>
                  </a:lnTo>
                  <a:lnTo>
                    <a:pt x="34" y="22"/>
                  </a:lnTo>
                  <a:lnTo>
                    <a:pt x="37" y="20"/>
                  </a:lnTo>
                  <a:lnTo>
                    <a:pt x="44" y="17"/>
                  </a:lnTo>
                  <a:lnTo>
                    <a:pt x="49" y="13"/>
                  </a:lnTo>
                  <a:lnTo>
                    <a:pt x="52" y="12"/>
                  </a:lnTo>
                  <a:lnTo>
                    <a:pt x="52" y="11"/>
                  </a:lnTo>
                  <a:lnTo>
                    <a:pt x="52" y="11"/>
                  </a:lnTo>
                  <a:lnTo>
                    <a:pt x="52" y="12"/>
                  </a:lnTo>
                  <a:lnTo>
                    <a:pt x="50" y="13"/>
                  </a:lnTo>
                  <a:lnTo>
                    <a:pt x="50" y="16"/>
                  </a:lnTo>
                  <a:lnTo>
                    <a:pt x="50" y="17"/>
                  </a:lnTo>
                  <a:lnTo>
                    <a:pt x="50" y="19"/>
                  </a:lnTo>
                  <a:lnTo>
                    <a:pt x="50" y="23"/>
                  </a:lnTo>
                  <a:lnTo>
                    <a:pt x="50" y="25"/>
                  </a:lnTo>
                  <a:lnTo>
                    <a:pt x="49" y="29"/>
                  </a:lnTo>
                  <a:lnTo>
                    <a:pt x="49" y="32"/>
                  </a:lnTo>
                  <a:lnTo>
                    <a:pt x="48" y="36"/>
                  </a:lnTo>
                  <a:lnTo>
                    <a:pt x="48" y="41"/>
                  </a:lnTo>
                  <a:lnTo>
                    <a:pt x="47" y="46"/>
                  </a:lnTo>
                  <a:lnTo>
                    <a:pt x="46" y="50"/>
                  </a:lnTo>
                  <a:lnTo>
                    <a:pt x="9" y="62"/>
                  </a:lnTo>
                  <a:lnTo>
                    <a:pt x="10" y="57"/>
                  </a:lnTo>
                  <a:lnTo>
                    <a:pt x="11" y="53"/>
                  </a:lnTo>
                  <a:lnTo>
                    <a:pt x="11" y="48"/>
                  </a:lnTo>
                  <a:lnTo>
                    <a:pt x="12" y="44"/>
                  </a:lnTo>
                  <a:lnTo>
                    <a:pt x="12" y="41"/>
                  </a:lnTo>
                  <a:lnTo>
                    <a:pt x="12" y="38"/>
                  </a:lnTo>
                  <a:lnTo>
                    <a:pt x="12" y="35"/>
                  </a:lnTo>
                  <a:lnTo>
                    <a:pt x="13" y="32"/>
                  </a:lnTo>
                  <a:lnTo>
                    <a:pt x="13" y="30"/>
                  </a:lnTo>
                  <a:lnTo>
                    <a:pt x="13" y="28"/>
                  </a:lnTo>
                  <a:lnTo>
                    <a:pt x="13" y="25"/>
                  </a:lnTo>
                  <a:lnTo>
                    <a:pt x="13" y="24"/>
                  </a:lnTo>
                  <a:lnTo>
                    <a:pt x="15" y="22"/>
                  </a:lnTo>
                  <a:lnTo>
                    <a:pt x="16" y="19"/>
                  </a:lnTo>
                  <a:lnTo>
                    <a:pt x="17" y="17"/>
                  </a:lnTo>
                  <a:lnTo>
                    <a:pt x="21" y="13"/>
                  </a:lnTo>
                  <a:lnTo>
                    <a:pt x="28" y="9"/>
                  </a:lnTo>
                  <a:lnTo>
                    <a:pt x="36" y="4"/>
                  </a:lnTo>
                  <a:lnTo>
                    <a:pt x="43" y="3"/>
                  </a:lnTo>
                  <a:lnTo>
                    <a:pt x="48" y="1"/>
                  </a:lnTo>
                  <a:lnTo>
                    <a:pt x="52" y="1"/>
                  </a:lnTo>
                  <a:lnTo>
                    <a:pt x="55" y="0"/>
                  </a:lnTo>
                  <a:lnTo>
                    <a:pt x="58" y="0"/>
                  </a:lnTo>
                  <a:lnTo>
                    <a:pt x="61" y="0"/>
                  </a:lnTo>
                  <a:lnTo>
                    <a:pt x="65" y="0"/>
                  </a:lnTo>
                  <a:lnTo>
                    <a:pt x="68" y="1"/>
                  </a:lnTo>
                  <a:lnTo>
                    <a:pt x="73" y="1"/>
                  </a:lnTo>
                  <a:lnTo>
                    <a:pt x="78" y="1"/>
                  </a:lnTo>
                  <a:lnTo>
                    <a:pt x="83" y="1"/>
                  </a:lnTo>
                  <a:lnTo>
                    <a:pt x="89" y="1"/>
                  </a:lnTo>
                  <a:lnTo>
                    <a:pt x="95" y="1"/>
                  </a:lnTo>
                  <a:lnTo>
                    <a:pt x="101" y="1"/>
                  </a:lnTo>
                  <a:lnTo>
                    <a:pt x="101" y="1"/>
                  </a:lnTo>
                  <a:close/>
                </a:path>
              </a:pathLst>
            </a:custGeom>
            <a:grpFill/>
            <a:ln>
              <a:solidFill>
                <a:schemeClr val="tx1"/>
              </a:solidFill>
            </a:ln>
          </p:spPr>
          <p:txBody>
            <a:bodyPr vert="horz" wrap="square" lIns="91440" tIns="45720" rIns="91440" bIns="45720" numCol="1" anchor="t" anchorCtr="0" compatLnSpc="1"/>
            <a:lstStyle/>
            <a:p>
              <a:endParaRPr lang="zh-CN" altLang="en-US" dirty="0">
                <a:solidFill>
                  <a:schemeClr val="tx1">
                    <a:lumMod val="50000"/>
                    <a:lumOff val="50000"/>
                  </a:schemeClr>
                </a:solidFill>
                <a:latin typeface="方正静蕾简体" panose="02000000000000000000" pitchFamily="2" charset="-122"/>
                <a:ea typeface="方正静蕾简体" panose="02000000000000000000" pitchFamily="2" charset="-122"/>
              </a:endParaRPr>
            </a:p>
          </p:txBody>
        </p:sp>
        <p:sp>
          <p:nvSpPr>
            <p:cNvPr id="87" name="Freeform 29"/>
            <p:cNvSpPr>
              <a:spLocks noEditPoints="1"/>
            </p:cNvSpPr>
            <p:nvPr/>
          </p:nvSpPr>
          <p:spPr bwMode="auto">
            <a:xfrm>
              <a:off x="3154364" y="4465639"/>
              <a:ext cx="4337050" cy="1204913"/>
            </a:xfrm>
            <a:custGeom>
              <a:avLst/>
              <a:gdLst>
                <a:gd name="T0" fmla="*/ 385 w 2732"/>
                <a:gd name="T1" fmla="*/ 0 h 759"/>
                <a:gd name="T2" fmla="*/ 391 w 2732"/>
                <a:gd name="T3" fmla="*/ 1 h 759"/>
                <a:gd name="T4" fmla="*/ 394 w 2732"/>
                <a:gd name="T5" fmla="*/ 4 h 759"/>
                <a:gd name="T6" fmla="*/ 390 w 2732"/>
                <a:gd name="T7" fmla="*/ 9 h 759"/>
                <a:gd name="T8" fmla="*/ 384 w 2732"/>
                <a:gd name="T9" fmla="*/ 14 h 759"/>
                <a:gd name="T10" fmla="*/ 376 w 2732"/>
                <a:gd name="T11" fmla="*/ 19 h 759"/>
                <a:gd name="T12" fmla="*/ 281 w 2732"/>
                <a:gd name="T13" fmla="*/ 66 h 759"/>
                <a:gd name="T14" fmla="*/ 310 w 2732"/>
                <a:gd name="T15" fmla="*/ 20 h 759"/>
                <a:gd name="T16" fmla="*/ 359 w 2732"/>
                <a:gd name="T17" fmla="*/ 1 h 759"/>
                <a:gd name="T18" fmla="*/ 381 w 2732"/>
                <a:gd name="T19" fmla="*/ 1 h 759"/>
                <a:gd name="T20" fmla="*/ 348 w 2732"/>
                <a:gd name="T21" fmla="*/ 21 h 759"/>
                <a:gd name="T22" fmla="*/ 336 w 2732"/>
                <a:gd name="T23" fmla="*/ 22 h 759"/>
                <a:gd name="T24" fmla="*/ 329 w 2732"/>
                <a:gd name="T25" fmla="*/ 33 h 759"/>
                <a:gd name="T26" fmla="*/ 15 w 2732"/>
                <a:gd name="T27" fmla="*/ 632 h 759"/>
                <a:gd name="T28" fmla="*/ 88 w 2732"/>
                <a:gd name="T29" fmla="*/ 484 h 759"/>
                <a:gd name="T30" fmla="*/ 198 w 2732"/>
                <a:gd name="T31" fmla="*/ 254 h 759"/>
                <a:gd name="T32" fmla="*/ 275 w 2732"/>
                <a:gd name="T33" fmla="*/ 81 h 759"/>
                <a:gd name="T34" fmla="*/ 281 w 2732"/>
                <a:gd name="T35" fmla="*/ 143 h 759"/>
                <a:gd name="T36" fmla="*/ 179 w 2732"/>
                <a:gd name="T37" fmla="*/ 361 h 759"/>
                <a:gd name="T38" fmla="*/ 79 w 2732"/>
                <a:gd name="T39" fmla="*/ 569 h 759"/>
                <a:gd name="T40" fmla="*/ 93 w 2732"/>
                <a:gd name="T41" fmla="*/ 747 h 759"/>
                <a:gd name="T42" fmla="*/ 26 w 2732"/>
                <a:gd name="T43" fmla="*/ 736 h 759"/>
                <a:gd name="T44" fmla="*/ 0 w 2732"/>
                <a:gd name="T45" fmla="*/ 699 h 759"/>
                <a:gd name="T46" fmla="*/ 9 w 2732"/>
                <a:gd name="T47" fmla="*/ 644 h 759"/>
                <a:gd name="T48" fmla="*/ 38 w 2732"/>
                <a:gd name="T49" fmla="*/ 661 h 759"/>
                <a:gd name="T50" fmla="*/ 45 w 2732"/>
                <a:gd name="T51" fmla="*/ 704 h 759"/>
                <a:gd name="T52" fmla="*/ 82 w 2732"/>
                <a:gd name="T53" fmla="*/ 725 h 759"/>
                <a:gd name="T54" fmla="*/ 2569 w 2732"/>
                <a:gd name="T55" fmla="*/ 755 h 759"/>
                <a:gd name="T56" fmla="*/ 1975 w 2732"/>
                <a:gd name="T57" fmla="*/ 743 h 759"/>
                <a:gd name="T58" fmla="*/ 909 w 2732"/>
                <a:gd name="T59" fmla="*/ 739 h 759"/>
                <a:gd name="T60" fmla="*/ 142 w 2732"/>
                <a:gd name="T61" fmla="*/ 745 h 759"/>
                <a:gd name="T62" fmla="*/ 463 w 2732"/>
                <a:gd name="T63" fmla="*/ 719 h 759"/>
                <a:gd name="T64" fmla="*/ 1476 w 2732"/>
                <a:gd name="T65" fmla="*/ 718 h 759"/>
                <a:gd name="T66" fmla="*/ 2403 w 2732"/>
                <a:gd name="T67" fmla="*/ 727 h 759"/>
                <a:gd name="T68" fmla="*/ 2721 w 2732"/>
                <a:gd name="T69" fmla="*/ 666 h 759"/>
                <a:gd name="T70" fmla="*/ 2728 w 2732"/>
                <a:gd name="T71" fmla="*/ 700 h 759"/>
                <a:gd name="T72" fmla="*/ 2679 w 2732"/>
                <a:gd name="T73" fmla="*/ 743 h 759"/>
                <a:gd name="T74" fmla="*/ 2590 w 2732"/>
                <a:gd name="T75" fmla="*/ 758 h 759"/>
                <a:gd name="T76" fmla="*/ 2651 w 2732"/>
                <a:gd name="T77" fmla="*/ 736 h 759"/>
                <a:gd name="T78" fmla="*/ 2683 w 2732"/>
                <a:gd name="T79" fmla="*/ 722 h 759"/>
                <a:gd name="T80" fmla="*/ 2693 w 2732"/>
                <a:gd name="T81" fmla="*/ 696 h 759"/>
                <a:gd name="T82" fmla="*/ 2402 w 2732"/>
                <a:gd name="T83" fmla="*/ 50 h 759"/>
                <a:gd name="T84" fmla="*/ 2477 w 2732"/>
                <a:gd name="T85" fmla="*/ 213 h 759"/>
                <a:gd name="T86" fmla="*/ 2612 w 2732"/>
                <a:gd name="T87" fmla="*/ 477 h 759"/>
                <a:gd name="T88" fmla="*/ 2714 w 2732"/>
                <a:gd name="T89" fmla="*/ 657 h 759"/>
                <a:gd name="T90" fmla="*/ 2636 w 2732"/>
                <a:gd name="T91" fmla="*/ 605 h 759"/>
                <a:gd name="T92" fmla="*/ 2506 w 2732"/>
                <a:gd name="T93" fmla="*/ 360 h 759"/>
                <a:gd name="T94" fmla="*/ 2390 w 2732"/>
                <a:gd name="T95" fmla="*/ 123 h 759"/>
                <a:gd name="T96" fmla="*/ 2310 w 2732"/>
                <a:gd name="T97" fmla="*/ 6 h 759"/>
                <a:gd name="T98" fmla="*/ 2353 w 2732"/>
                <a:gd name="T99" fmla="*/ 4 h 759"/>
                <a:gd name="T100" fmla="*/ 2384 w 2732"/>
                <a:gd name="T101" fmla="*/ 15 h 759"/>
                <a:gd name="T102" fmla="*/ 2401 w 2732"/>
                <a:gd name="T103" fmla="*/ 46 h 759"/>
                <a:gd name="T104" fmla="*/ 2353 w 2732"/>
                <a:gd name="T105" fmla="*/ 39 h 759"/>
                <a:gd name="T106" fmla="*/ 2335 w 2732"/>
                <a:gd name="T107" fmla="*/ 27 h 759"/>
                <a:gd name="T108" fmla="*/ 2303 w 2732"/>
                <a:gd name="T109" fmla="*/ 27 h 759"/>
                <a:gd name="T110" fmla="*/ 2281 w 2732"/>
                <a:gd name="T111" fmla="*/ 27 h 759"/>
                <a:gd name="T112" fmla="*/ 2276 w 2732"/>
                <a:gd name="T113" fmla="*/ 25 h 759"/>
                <a:gd name="T114" fmla="*/ 2276 w 2732"/>
                <a:gd name="T115" fmla="*/ 21 h 759"/>
                <a:gd name="T116" fmla="*/ 2279 w 2732"/>
                <a:gd name="T117" fmla="*/ 16 h 759"/>
                <a:gd name="T118" fmla="*/ 2287 w 2732"/>
                <a:gd name="T119" fmla="*/ 11 h 759"/>
                <a:gd name="T120" fmla="*/ 2296 w 2732"/>
                <a:gd name="T121" fmla="*/ 8 h 759"/>
                <a:gd name="T122" fmla="*/ 2304 w 2732"/>
                <a:gd name="T123" fmla="*/ 6 h 7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32" h="759">
                  <a:moveTo>
                    <a:pt x="370" y="20"/>
                  </a:moveTo>
                  <a:lnTo>
                    <a:pt x="379" y="1"/>
                  </a:lnTo>
                  <a:lnTo>
                    <a:pt x="381" y="1"/>
                  </a:lnTo>
                  <a:lnTo>
                    <a:pt x="381" y="1"/>
                  </a:lnTo>
                  <a:lnTo>
                    <a:pt x="382" y="0"/>
                  </a:lnTo>
                  <a:lnTo>
                    <a:pt x="383" y="0"/>
                  </a:lnTo>
                  <a:lnTo>
                    <a:pt x="384" y="0"/>
                  </a:lnTo>
                  <a:lnTo>
                    <a:pt x="384" y="0"/>
                  </a:lnTo>
                  <a:lnTo>
                    <a:pt x="385" y="0"/>
                  </a:lnTo>
                  <a:lnTo>
                    <a:pt x="385" y="0"/>
                  </a:lnTo>
                  <a:lnTo>
                    <a:pt x="386" y="0"/>
                  </a:lnTo>
                  <a:lnTo>
                    <a:pt x="388" y="0"/>
                  </a:lnTo>
                  <a:lnTo>
                    <a:pt x="388" y="0"/>
                  </a:lnTo>
                  <a:lnTo>
                    <a:pt x="389" y="0"/>
                  </a:lnTo>
                  <a:lnTo>
                    <a:pt x="389" y="0"/>
                  </a:lnTo>
                  <a:lnTo>
                    <a:pt x="390" y="0"/>
                  </a:lnTo>
                  <a:lnTo>
                    <a:pt x="390" y="1"/>
                  </a:lnTo>
                  <a:lnTo>
                    <a:pt x="390" y="1"/>
                  </a:lnTo>
                  <a:lnTo>
                    <a:pt x="391" y="1"/>
                  </a:lnTo>
                  <a:lnTo>
                    <a:pt x="391" y="1"/>
                  </a:lnTo>
                  <a:lnTo>
                    <a:pt x="391" y="1"/>
                  </a:lnTo>
                  <a:lnTo>
                    <a:pt x="392" y="2"/>
                  </a:lnTo>
                  <a:lnTo>
                    <a:pt x="392" y="2"/>
                  </a:lnTo>
                  <a:lnTo>
                    <a:pt x="392" y="2"/>
                  </a:lnTo>
                  <a:lnTo>
                    <a:pt x="392" y="2"/>
                  </a:lnTo>
                  <a:lnTo>
                    <a:pt x="392" y="3"/>
                  </a:lnTo>
                  <a:lnTo>
                    <a:pt x="394" y="3"/>
                  </a:lnTo>
                  <a:lnTo>
                    <a:pt x="394" y="3"/>
                  </a:lnTo>
                  <a:lnTo>
                    <a:pt x="394" y="4"/>
                  </a:lnTo>
                  <a:lnTo>
                    <a:pt x="394" y="4"/>
                  </a:lnTo>
                  <a:lnTo>
                    <a:pt x="394" y="4"/>
                  </a:lnTo>
                  <a:lnTo>
                    <a:pt x="392" y="6"/>
                  </a:lnTo>
                  <a:lnTo>
                    <a:pt x="392" y="6"/>
                  </a:lnTo>
                  <a:lnTo>
                    <a:pt x="392" y="6"/>
                  </a:lnTo>
                  <a:lnTo>
                    <a:pt x="392" y="7"/>
                  </a:lnTo>
                  <a:lnTo>
                    <a:pt x="392" y="7"/>
                  </a:lnTo>
                  <a:lnTo>
                    <a:pt x="391" y="8"/>
                  </a:lnTo>
                  <a:lnTo>
                    <a:pt x="391" y="8"/>
                  </a:lnTo>
                  <a:lnTo>
                    <a:pt x="391" y="9"/>
                  </a:lnTo>
                  <a:lnTo>
                    <a:pt x="390" y="9"/>
                  </a:lnTo>
                  <a:lnTo>
                    <a:pt x="390" y="10"/>
                  </a:lnTo>
                  <a:lnTo>
                    <a:pt x="389" y="10"/>
                  </a:lnTo>
                  <a:lnTo>
                    <a:pt x="389" y="10"/>
                  </a:lnTo>
                  <a:lnTo>
                    <a:pt x="388" y="11"/>
                  </a:lnTo>
                  <a:lnTo>
                    <a:pt x="388" y="11"/>
                  </a:lnTo>
                  <a:lnTo>
                    <a:pt x="386" y="13"/>
                  </a:lnTo>
                  <a:lnTo>
                    <a:pt x="386" y="13"/>
                  </a:lnTo>
                  <a:lnTo>
                    <a:pt x="385" y="14"/>
                  </a:lnTo>
                  <a:lnTo>
                    <a:pt x="384" y="14"/>
                  </a:lnTo>
                  <a:lnTo>
                    <a:pt x="384" y="14"/>
                  </a:lnTo>
                  <a:lnTo>
                    <a:pt x="383" y="15"/>
                  </a:lnTo>
                  <a:lnTo>
                    <a:pt x="383" y="15"/>
                  </a:lnTo>
                  <a:lnTo>
                    <a:pt x="382" y="15"/>
                  </a:lnTo>
                  <a:lnTo>
                    <a:pt x="381" y="16"/>
                  </a:lnTo>
                  <a:lnTo>
                    <a:pt x="379" y="16"/>
                  </a:lnTo>
                  <a:lnTo>
                    <a:pt x="379" y="17"/>
                  </a:lnTo>
                  <a:lnTo>
                    <a:pt x="378" y="17"/>
                  </a:lnTo>
                  <a:lnTo>
                    <a:pt x="377" y="17"/>
                  </a:lnTo>
                  <a:lnTo>
                    <a:pt x="376" y="19"/>
                  </a:lnTo>
                  <a:lnTo>
                    <a:pt x="376" y="19"/>
                  </a:lnTo>
                  <a:lnTo>
                    <a:pt x="375" y="19"/>
                  </a:lnTo>
                  <a:lnTo>
                    <a:pt x="373" y="19"/>
                  </a:lnTo>
                  <a:lnTo>
                    <a:pt x="372" y="20"/>
                  </a:lnTo>
                  <a:lnTo>
                    <a:pt x="372" y="20"/>
                  </a:lnTo>
                  <a:lnTo>
                    <a:pt x="371" y="20"/>
                  </a:lnTo>
                  <a:lnTo>
                    <a:pt x="370" y="20"/>
                  </a:lnTo>
                  <a:lnTo>
                    <a:pt x="370" y="20"/>
                  </a:lnTo>
                  <a:close/>
                  <a:moveTo>
                    <a:pt x="318" y="56"/>
                  </a:moveTo>
                  <a:lnTo>
                    <a:pt x="281" y="66"/>
                  </a:lnTo>
                  <a:lnTo>
                    <a:pt x="281" y="66"/>
                  </a:lnTo>
                  <a:lnTo>
                    <a:pt x="284" y="60"/>
                  </a:lnTo>
                  <a:lnTo>
                    <a:pt x="286" y="54"/>
                  </a:lnTo>
                  <a:lnTo>
                    <a:pt x="289" y="49"/>
                  </a:lnTo>
                  <a:lnTo>
                    <a:pt x="291" y="44"/>
                  </a:lnTo>
                  <a:lnTo>
                    <a:pt x="293" y="39"/>
                  </a:lnTo>
                  <a:lnTo>
                    <a:pt x="297" y="35"/>
                  </a:lnTo>
                  <a:lnTo>
                    <a:pt x="299" y="32"/>
                  </a:lnTo>
                  <a:lnTo>
                    <a:pt x="303" y="27"/>
                  </a:lnTo>
                  <a:lnTo>
                    <a:pt x="307" y="23"/>
                  </a:lnTo>
                  <a:lnTo>
                    <a:pt x="310" y="20"/>
                  </a:lnTo>
                  <a:lnTo>
                    <a:pt x="314" y="17"/>
                  </a:lnTo>
                  <a:lnTo>
                    <a:pt x="318" y="14"/>
                  </a:lnTo>
                  <a:lnTo>
                    <a:pt x="324" y="10"/>
                  </a:lnTo>
                  <a:lnTo>
                    <a:pt x="330" y="8"/>
                  </a:lnTo>
                  <a:lnTo>
                    <a:pt x="336" y="6"/>
                  </a:lnTo>
                  <a:lnTo>
                    <a:pt x="341" y="3"/>
                  </a:lnTo>
                  <a:lnTo>
                    <a:pt x="347" y="2"/>
                  </a:lnTo>
                  <a:lnTo>
                    <a:pt x="351" y="1"/>
                  </a:lnTo>
                  <a:lnTo>
                    <a:pt x="355" y="1"/>
                  </a:lnTo>
                  <a:lnTo>
                    <a:pt x="359" y="1"/>
                  </a:lnTo>
                  <a:lnTo>
                    <a:pt x="363" y="1"/>
                  </a:lnTo>
                  <a:lnTo>
                    <a:pt x="365" y="0"/>
                  </a:lnTo>
                  <a:lnTo>
                    <a:pt x="367" y="1"/>
                  </a:lnTo>
                  <a:lnTo>
                    <a:pt x="370" y="1"/>
                  </a:lnTo>
                  <a:lnTo>
                    <a:pt x="372" y="1"/>
                  </a:lnTo>
                  <a:lnTo>
                    <a:pt x="375" y="1"/>
                  </a:lnTo>
                  <a:lnTo>
                    <a:pt x="377" y="1"/>
                  </a:lnTo>
                  <a:lnTo>
                    <a:pt x="378" y="1"/>
                  </a:lnTo>
                  <a:lnTo>
                    <a:pt x="379" y="1"/>
                  </a:lnTo>
                  <a:lnTo>
                    <a:pt x="381" y="1"/>
                  </a:lnTo>
                  <a:lnTo>
                    <a:pt x="381" y="1"/>
                  </a:lnTo>
                  <a:lnTo>
                    <a:pt x="379" y="1"/>
                  </a:lnTo>
                  <a:lnTo>
                    <a:pt x="370" y="20"/>
                  </a:lnTo>
                  <a:lnTo>
                    <a:pt x="365" y="21"/>
                  </a:lnTo>
                  <a:lnTo>
                    <a:pt x="361" y="21"/>
                  </a:lnTo>
                  <a:lnTo>
                    <a:pt x="358" y="22"/>
                  </a:lnTo>
                  <a:lnTo>
                    <a:pt x="355" y="22"/>
                  </a:lnTo>
                  <a:lnTo>
                    <a:pt x="353" y="22"/>
                  </a:lnTo>
                  <a:lnTo>
                    <a:pt x="351" y="22"/>
                  </a:lnTo>
                  <a:lnTo>
                    <a:pt x="348" y="21"/>
                  </a:lnTo>
                  <a:lnTo>
                    <a:pt x="346" y="21"/>
                  </a:lnTo>
                  <a:lnTo>
                    <a:pt x="344" y="21"/>
                  </a:lnTo>
                  <a:lnTo>
                    <a:pt x="342" y="21"/>
                  </a:lnTo>
                  <a:lnTo>
                    <a:pt x="340" y="21"/>
                  </a:lnTo>
                  <a:lnTo>
                    <a:pt x="339" y="21"/>
                  </a:lnTo>
                  <a:lnTo>
                    <a:pt x="338" y="22"/>
                  </a:lnTo>
                  <a:lnTo>
                    <a:pt x="336" y="22"/>
                  </a:lnTo>
                  <a:lnTo>
                    <a:pt x="336" y="22"/>
                  </a:lnTo>
                  <a:lnTo>
                    <a:pt x="336" y="22"/>
                  </a:lnTo>
                  <a:lnTo>
                    <a:pt x="336" y="22"/>
                  </a:lnTo>
                  <a:lnTo>
                    <a:pt x="338" y="21"/>
                  </a:lnTo>
                  <a:lnTo>
                    <a:pt x="339" y="21"/>
                  </a:lnTo>
                  <a:lnTo>
                    <a:pt x="339" y="21"/>
                  </a:lnTo>
                  <a:lnTo>
                    <a:pt x="339" y="21"/>
                  </a:lnTo>
                  <a:lnTo>
                    <a:pt x="338" y="21"/>
                  </a:lnTo>
                  <a:lnTo>
                    <a:pt x="336" y="22"/>
                  </a:lnTo>
                  <a:lnTo>
                    <a:pt x="335" y="25"/>
                  </a:lnTo>
                  <a:lnTo>
                    <a:pt x="333" y="27"/>
                  </a:lnTo>
                  <a:lnTo>
                    <a:pt x="332" y="29"/>
                  </a:lnTo>
                  <a:lnTo>
                    <a:pt x="329" y="33"/>
                  </a:lnTo>
                  <a:lnTo>
                    <a:pt x="327" y="37"/>
                  </a:lnTo>
                  <a:lnTo>
                    <a:pt x="324" y="40"/>
                  </a:lnTo>
                  <a:lnTo>
                    <a:pt x="323" y="45"/>
                  </a:lnTo>
                  <a:lnTo>
                    <a:pt x="321" y="50"/>
                  </a:lnTo>
                  <a:lnTo>
                    <a:pt x="318" y="56"/>
                  </a:lnTo>
                  <a:lnTo>
                    <a:pt x="318" y="56"/>
                  </a:lnTo>
                  <a:lnTo>
                    <a:pt x="318" y="56"/>
                  </a:lnTo>
                  <a:close/>
                  <a:moveTo>
                    <a:pt x="51" y="624"/>
                  </a:moveTo>
                  <a:lnTo>
                    <a:pt x="15" y="632"/>
                  </a:lnTo>
                  <a:lnTo>
                    <a:pt x="15" y="632"/>
                  </a:lnTo>
                  <a:lnTo>
                    <a:pt x="19" y="625"/>
                  </a:lnTo>
                  <a:lnTo>
                    <a:pt x="24" y="616"/>
                  </a:lnTo>
                  <a:lnTo>
                    <a:pt x="30" y="605"/>
                  </a:lnTo>
                  <a:lnTo>
                    <a:pt x="36" y="592"/>
                  </a:lnTo>
                  <a:lnTo>
                    <a:pt x="43" y="577"/>
                  </a:lnTo>
                  <a:lnTo>
                    <a:pt x="51" y="561"/>
                  </a:lnTo>
                  <a:lnTo>
                    <a:pt x="59" y="543"/>
                  </a:lnTo>
                  <a:lnTo>
                    <a:pt x="69" y="525"/>
                  </a:lnTo>
                  <a:lnTo>
                    <a:pt x="79" y="505"/>
                  </a:lnTo>
                  <a:lnTo>
                    <a:pt x="88" y="484"/>
                  </a:lnTo>
                  <a:lnTo>
                    <a:pt x="99" y="462"/>
                  </a:lnTo>
                  <a:lnTo>
                    <a:pt x="110" y="440"/>
                  </a:lnTo>
                  <a:lnTo>
                    <a:pt x="120" y="417"/>
                  </a:lnTo>
                  <a:lnTo>
                    <a:pt x="131" y="394"/>
                  </a:lnTo>
                  <a:lnTo>
                    <a:pt x="143" y="370"/>
                  </a:lnTo>
                  <a:lnTo>
                    <a:pt x="154" y="347"/>
                  </a:lnTo>
                  <a:lnTo>
                    <a:pt x="164" y="323"/>
                  </a:lnTo>
                  <a:lnTo>
                    <a:pt x="176" y="299"/>
                  </a:lnTo>
                  <a:lnTo>
                    <a:pt x="187" y="277"/>
                  </a:lnTo>
                  <a:lnTo>
                    <a:pt x="198" y="254"/>
                  </a:lnTo>
                  <a:lnTo>
                    <a:pt x="207" y="231"/>
                  </a:lnTo>
                  <a:lnTo>
                    <a:pt x="218" y="210"/>
                  </a:lnTo>
                  <a:lnTo>
                    <a:pt x="228" y="189"/>
                  </a:lnTo>
                  <a:lnTo>
                    <a:pt x="236" y="170"/>
                  </a:lnTo>
                  <a:lnTo>
                    <a:pt x="244" y="151"/>
                  </a:lnTo>
                  <a:lnTo>
                    <a:pt x="253" y="134"/>
                  </a:lnTo>
                  <a:lnTo>
                    <a:pt x="260" y="119"/>
                  </a:lnTo>
                  <a:lnTo>
                    <a:pt x="266" y="105"/>
                  </a:lnTo>
                  <a:lnTo>
                    <a:pt x="271" y="91"/>
                  </a:lnTo>
                  <a:lnTo>
                    <a:pt x="275" y="81"/>
                  </a:lnTo>
                  <a:lnTo>
                    <a:pt x="279" y="72"/>
                  </a:lnTo>
                  <a:lnTo>
                    <a:pt x="281" y="66"/>
                  </a:lnTo>
                  <a:lnTo>
                    <a:pt x="318" y="56"/>
                  </a:lnTo>
                  <a:lnTo>
                    <a:pt x="316" y="63"/>
                  </a:lnTo>
                  <a:lnTo>
                    <a:pt x="312" y="72"/>
                  </a:lnTo>
                  <a:lnTo>
                    <a:pt x="308" y="83"/>
                  </a:lnTo>
                  <a:lnTo>
                    <a:pt x="302" y="95"/>
                  </a:lnTo>
                  <a:lnTo>
                    <a:pt x="296" y="109"/>
                  </a:lnTo>
                  <a:lnTo>
                    <a:pt x="289" y="126"/>
                  </a:lnTo>
                  <a:lnTo>
                    <a:pt x="281" y="143"/>
                  </a:lnTo>
                  <a:lnTo>
                    <a:pt x="273" y="161"/>
                  </a:lnTo>
                  <a:lnTo>
                    <a:pt x="264" y="181"/>
                  </a:lnTo>
                  <a:lnTo>
                    <a:pt x="254" y="201"/>
                  </a:lnTo>
                  <a:lnTo>
                    <a:pt x="244" y="223"/>
                  </a:lnTo>
                  <a:lnTo>
                    <a:pt x="234" y="245"/>
                  </a:lnTo>
                  <a:lnTo>
                    <a:pt x="223" y="268"/>
                  </a:lnTo>
                  <a:lnTo>
                    <a:pt x="212" y="291"/>
                  </a:lnTo>
                  <a:lnTo>
                    <a:pt x="201" y="315"/>
                  </a:lnTo>
                  <a:lnTo>
                    <a:pt x="190" y="337"/>
                  </a:lnTo>
                  <a:lnTo>
                    <a:pt x="179" y="361"/>
                  </a:lnTo>
                  <a:lnTo>
                    <a:pt x="168" y="385"/>
                  </a:lnTo>
                  <a:lnTo>
                    <a:pt x="156" y="408"/>
                  </a:lnTo>
                  <a:lnTo>
                    <a:pt x="145" y="432"/>
                  </a:lnTo>
                  <a:lnTo>
                    <a:pt x="135" y="453"/>
                  </a:lnTo>
                  <a:lnTo>
                    <a:pt x="124" y="475"/>
                  </a:lnTo>
                  <a:lnTo>
                    <a:pt x="114" y="496"/>
                  </a:lnTo>
                  <a:lnTo>
                    <a:pt x="105" y="515"/>
                  </a:lnTo>
                  <a:lnTo>
                    <a:pt x="95" y="534"/>
                  </a:lnTo>
                  <a:lnTo>
                    <a:pt x="87" y="552"/>
                  </a:lnTo>
                  <a:lnTo>
                    <a:pt x="79" y="569"/>
                  </a:lnTo>
                  <a:lnTo>
                    <a:pt x="71" y="583"/>
                  </a:lnTo>
                  <a:lnTo>
                    <a:pt x="65" y="597"/>
                  </a:lnTo>
                  <a:lnTo>
                    <a:pt x="59" y="607"/>
                  </a:lnTo>
                  <a:lnTo>
                    <a:pt x="55" y="617"/>
                  </a:lnTo>
                  <a:lnTo>
                    <a:pt x="51" y="624"/>
                  </a:lnTo>
                  <a:lnTo>
                    <a:pt x="51" y="624"/>
                  </a:lnTo>
                  <a:lnTo>
                    <a:pt x="51" y="624"/>
                  </a:lnTo>
                  <a:close/>
                  <a:moveTo>
                    <a:pt x="112" y="725"/>
                  </a:moveTo>
                  <a:lnTo>
                    <a:pt x="93" y="747"/>
                  </a:lnTo>
                  <a:lnTo>
                    <a:pt x="93" y="747"/>
                  </a:lnTo>
                  <a:lnTo>
                    <a:pt x="85" y="747"/>
                  </a:lnTo>
                  <a:lnTo>
                    <a:pt x="76" y="748"/>
                  </a:lnTo>
                  <a:lnTo>
                    <a:pt x="69" y="747"/>
                  </a:lnTo>
                  <a:lnTo>
                    <a:pt x="62" y="747"/>
                  </a:lnTo>
                  <a:lnTo>
                    <a:pt x="55" y="746"/>
                  </a:lnTo>
                  <a:lnTo>
                    <a:pt x="48" y="745"/>
                  </a:lnTo>
                  <a:lnTo>
                    <a:pt x="42" y="743"/>
                  </a:lnTo>
                  <a:lnTo>
                    <a:pt x="37" y="741"/>
                  </a:lnTo>
                  <a:lnTo>
                    <a:pt x="31" y="739"/>
                  </a:lnTo>
                  <a:lnTo>
                    <a:pt x="26" y="736"/>
                  </a:lnTo>
                  <a:lnTo>
                    <a:pt x="22" y="734"/>
                  </a:lnTo>
                  <a:lnTo>
                    <a:pt x="19" y="731"/>
                  </a:lnTo>
                  <a:lnTo>
                    <a:pt x="15" y="728"/>
                  </a:lnTo>
                  <a:lnTo>
                    <a:pt x="12" y="724"/>
                  </a:lnTo>
                  <a:lnTo>
                    <a:pt x="9" y="721"/>
                  </a:lnTo>
                  <a:lnTo>
                    <a:pt x="6" y="717"/>
                  </a:lnTo>
                  <a:lnTo>
                    <a:pt x="5" y="712"/>
                  </a:lnTo>
                  <a:lnTo>
                    <a:pt x="2" y="708"/>
                  </a:lnTo>
                  <a:lnTo>
                    <a:pt x="1" y="704"/>
                  </a:lnTo>
                  <a:lnTo>
                    <a:pt x="0" y="699"/>
                  </a:lnTo>
                  <a:lnTo>
                    <a:pt x="0" y="694"/>
                  </a:lnTo>
                  <a:lnTo>
                    <a:pt x="0" y="690"/>
                  </a:lnTo>
                  <a:lnTo>
                    <a:pt x="0" y="684"/>
                  </a:lnTo>
                  <a:lnTo>
                    <a:pt x="0" y="679"/>
                  </a:lnTo>
                  <a:lnTo>
                    <a:pt x="0" y="673"/>
                  </a:lnTo>
                  <a:lnTo>
                    <a:pt x="1" y="668"/>
                  </a:lnTo>
                  <a:lnTo>
                    <a:pt x="3" y="662"/>
                  </a:lnTo>
                  <a:lnTo>
                    <a:pt x="5" y="656"/>
                  </a:lnTo>
                  <a:lnTo>
                    <a:pt x="7" y="650"/>
                  </a:lnTo>
                  <a:lnTo>
                    <a:pt x="9" y="644"/>
                  </a:lnTo>
                  <a:lnTo>
                    <a:pt x="12" y="638"/>
                  </a:lnTo>
                  <a:lnTo>
                    <a:pt x="15" y="632"/>
                  </a:lnTo>
                  <a:lnTo>
                    <a:pt x="51" y="624"/>
                  </a:lnTo>
                  <a:lnTo>
                    <a:pt x="48" y="630"/>
                  </a:lnTo>
                  <a:lnTo>
                    <a:pt x="45" y="636"/>
                  </a:lnTo>
                  <a:lnTo>
                    <a:pt x="43" y="641"/>
                  </a:lnTo>
                  <a:lnTo>
                    <a:pt x="42" y="645"/>
                  </a:lnTo>
                  <a:lnTo>
                    <a:pt x="40" y="651"/>
                  </a:lnTo>
                  <a:lnTo>
                    <a:pt x="39" y="656"/>
                  </a:lnTo>
                  <a:lnTo>
                    <a:pt x="38" y="661"/>
                  </a:lnTo>
                  <a:lnTo>
                    <a:pt x="37" y="666"/>
                  </a:lnTo>
                  <a:lnTo>
                    <a:pt x="37" y="671"/>
                  </a:lnTo>
                  <a:lnTo>
                    <a:pt x="37" y="675"/>
                  </a:lnTo>
                  <a:lnTo>
                    <a:pt x="37" y="680"/>
                  </a:lnTo>
                  <a:lnTo>
                    <a:pt x="38" y="685"/>
                  </a:lnTo>
                  <a:lnTo>
                    <a:pt x="38" y="688"/>
                  </a:lnTo>
                  <a:lnTo>
                    <a:pt x="39" y="693"/>
                  </a:lnTo>
                  <a:lnTo>
                    <a:pt x="42" y="697"/>
                  </a:lnTo>
                  <a:lnTo>
                    <a:pt x="43" y="700"/>
                  </a:lnTo>
                  <a:lnTo>
                    <a:pt x="45" y="704"/>
                  </a:lnTo>
                  <a:lnTo>
                    <a:pt x="48" y="706"/>
                  </a:lnTo>
                  <a:lnTo>
                    <a:pt x="50" y="710"/>
                  </a:lnTo>
                  <a:lnTo>
                    <a:pt x="53" y="712"/>
                  </a:lnTo>
                  <a:lnTo>
                    <a:pt x="57" y="715"/>
                  </a:lnTo>
                  <a:lnTo>
                    <a:pt x="61" y="717"/>
                  </a:lnTo>
                  <a:lnTo>
                    <a:pt x="64" y="719"/>
                  </a:lnTo>
                  <a:lnTo>
                    <a:pt x="68" y="721"/>
                  </a:lnTo>
                  <a:lnTo>
                    <a:pt x="73" y="723"/>
                  </a:lnTo>
                  <a:lnTo>
                    <a:pt x="77" y="724"/>
                  </a:lnTo>
                  <a:lnTo>
                    <a:pt x="82" y="725"/>
                  </a:lnTo>
                  <a:lnTo>
                    <a:pt x="88" y="725"/>
                  </a:lnTo>
                  <a:lnTo>
                    <a:pt x="94" y="727"/>
                  </a:lnTo>
                  <a:lnTo>
                    <a:pt x="99" y="727"/>
                  </a:lnTo>
                  <a:lnTo>
                    <a:pt x="106" y="725"/>
                  </a:lnTo>
                  <a:lnTo>
                    <a:pt x="112" y="725"/>
                  </a:lnTo>
                  <a:lnTo>
                    <a:pt x="112" y="725"/>
                  </a:lnTo>
                  <a:lnTo>
                    <a:pt x="112" y="725"/>
                  </a:lnTo>
                  <a:close/>
                  <a:moveTo>
                    <a:pt x="2598" y="735"/>
                  </a:moveTo>
                  <a:lnTo>
                    <a:pt x="2569" y="755"/>
                  </a:lnTo>
                  <a:lnTo>
                    <a:pt x="2569" y="755"/>
                  </a:lnTo>
                  <a:lnTo>
                    <a:pt x="2554" y="754"/>
                  </a:lnTo>
                  <a:lnTo>
                    <a:pt x="2526" y="753"/>
                  </a:lnTo>
                  <a:lnTo>
                    <a:pt x="2487" y="751"/>
                  </a:lnTo>
                  <a:lnTo>
                    <a:pt x="2438" y="749"/>
                  </a:lnTo>
                  <a:lnTo>
                    <a:pt x="2380" y="748"/>
                  </a:lnTo>
                  <a:lnTo>
                    <a:pt x="2313" y="747"/>
                  </a:lnTo>
                  <a:lnTo>
                    <a:pt x="2238" y="746"/>
                  </a:lnTo>
                  <a:lnTo>
                    <a:pt x="2156" y="745"/>
                  </a:lnTo>
                  <a:lnTo>
                    <a:pt x="2068" y="743"/>
                  </a:lnTo>
                  <a:lnTo>
                    <a:pt x="1975" y="743"/>
                  </a:lnTo>
                  <a:lnTo>
                    <a:pt x="1877" y="742"/>
                  </a:lnTo>
                  <a:lnTo>
                    <a:pt x="1775" y="741"/>
                  </a:lnTo>
                  <a:lnTo>
                    <a:pt x="1669" y="741"/>
                  </a:lnTo>
                  <a:lnTo>
                    <a:pt x="1562" y="740"/>
                  </a:lnTo>
                  <a:lnTo>
                    <a:pt x="1452" y="740"/>
                  </a:lnTo>
                  <a:lnTo>
                    <a:pt x="1342" y="740"/>
                  </a:lnTo>
                  <a:lnTo>
                    <a:pt x="1233" y="739"/>
                  </a:lnTo>
                  <a:lnTo>
                    <a:pt x="1123" y="739"/>
                  </a:lnTo>
                  <a:lnTo>
                    <a:pt x="1014" y="739"/>
                  </a:lnTo>
                  <a:lnTo>
                    <a:pt x="909" y="739"/>
                  </a:lnTo>
                  <a:lnTo>
                    <a:pt x="805" y="739"/>
                  </a:lnTo>
                  <a:lnTo>
                    <a:pt x="706" y="739"/>
                  </a:lnTo>
                  <a:lnTo>
                    <a:pt x="612" y="740"/>
                  </a:lnTo>
                  <a:lnTo>
                    <a:pt x="523" y="740"/>
                  </a:lnTo>
                  <a:lnTo>
                    <a:pt x="440" y="740"/>
                  </a:lnTo>
                  <a:lnTo>
                    <a:pt x="364" y="741"/>
                  </a:lnTo>
                  <a:lnTo>
                    <a:pt x="295" y="742"/>
                  </a:lnTo>
                  <a:lnTo>
                    <a:pt x="234" y="742"/>
                  </a:lnTo>
                  <a:lnTo>
                    <a:pt x="182" y="743"/>
                  </a:lnTo>
                  <a:lnTo>
                    <a:pt x="142" y="745"/>
                  </a:lnTo>
                  <a:lnTo>
                    <a:pt x="111" y="746"/>
                  </a:lnTo>
                  <a:lnTo>
                    <a:pt x="93" y="747"/>
                  </a:lnTo>
                  <a:lnTo>
                    <a:pt x="112" y="725"/>
                  </a:lnTo>
                  <a:lnTo>
                    <a:pt x="132" y="724"/>
                  </a:lnTo>
                  <a:lnTo>
                    <a:pt x="163" y="723"/>
                  </a:lnTo>
                  <a:lnTo>
                    <a:pt x="205" y="722"/>
                  </a:lnTo>
                  <a:lnTo>
                    <a:pt x="256" y="721"/>
                  </a:lnTo>
                  <a:lnTo>
                    <a:pt x="317" y="721"/>
                  </a:lnTo>
                  <a:lnTo>
                    <a:pt x="386" y="719"/>
                  </a:lnTo>
                  <a:lnTo>
                    <a:pt x="463" y="719"/>
                  </a:lnTo>
                  <a:lnTo>
                    <a:pt x="546" y="718"/>
                  </a:lnTo>
                  <a:lnTo>
                    <a:pt x="635" y="718"/>
                  </a:lnTo>
                  <a:lnTo>
                    <a:pt x="730" y="718"/>
                  </a:lnTo>
                  <a:lnTo>
                    <a:pt x="829" y="717"/>
                  </a:lnTo>
                  <a:lnTo>
                    <a:pt x="932" y="717"/>
                  </a:lnTo>
                  <a:lnTo>
                    <a:pt x="1038" y="717"/>
                  </a:lnTo>
                  <a:lnTo>
                    <a:pt x="1146" y="717"/>
                  </a:lnTo>
                  <a:lnTo>
                    <a:pt x="1255" y="717"/>
                  </a:lnTo>
                  <a:lnTo>
                    <a:pt x="1365" y="718"/>
                  </a:lnTo>
                  <a:lnTo>
                    <a:pt x="1476" y="718"/>
                  </a:lnTo>
                  <a:lnTo>
                    <a:pt x="1585" y="718"/>
                  </a:lnTo>
                  <a:lnTo>
                    <a:pt x="1693" y="719"/>
                  </a:lnTo>
                  <a:lnTo>
                    <a:pt x="1798" y="719"/>
                  </a:lnTo>
                  <a:lnTo>
                    <a:pt x="1900" y="721"/>
                  </a:lnTo>
                  <a:lnTo>
                    <a:pt x="1999" y="722"/>
                  </a:lnTo>
                  <a:lnTo>
                    <a:pt x="2092" y="722"/>
                  </a:lnTo>
                  <a:lnTo>
                    <a:pt x="2180" y="723"/>
                  </a:lnTo>
                  <a:lnTo>
                    <a:pt x="2261" y="724"/>
                  </a:lnTo>
                  <a:lnTo>
                    <a:pt x="2337" y="725"/>
                  </a:lnTo>
                  <a:lnTo>
                    <a:pt x="2403" y="727"/>
                  </a:lnTo>
                  <a:lnTo>
                    <a:pt x="2462" y="728"/>
                  </a:lnTo>
                  <a:lnTo>
                    <a:pt x="2512" y="730"/>
                  </a:lnTo>
                  <a:lnTo>
                    <a:pt x="2551" y="731"/>
                  </a:lnTo>
                  <a:lnTo>
                    <a:pt x="2580" y="733"/>
                  </a:lnTo>
                  <a:lnTo>
                    <a:pt x="2598" y="735"/>
                  </a:lnTo>
                  <a:lnTo>
                    <a:pt x="2598" y="735"/>
                  </a:lnTo>
                  <a:lnTo>
                    <a:pt x="2598" y="735"/>
                  </a:lnTo>
                  <a:close/>
                  <a:moveTo>
                    <a:pt x="2686" y="685"/>
                  </a:moveTo>
                  <a:lnTo>
                    <a:pt x="2721" y="666"/>
                  </a:lnTo>
                  <a:lnTo>
                    <a:pt x="2721" y="666"/>
                  </a:lnTo>
                  <a:lnTo>
                    <a:pt x="2725" y="669"/>
                  </a:lnTo>
                  <a:lnTo>
                    <a:pt x="2727" y="672"/>
                  </a:lnTo>
                  <a:lnTo>
                    <a:pt x="2728" y="674"/>
                  </a:lnTo>
                  <a:lnTo>
                    <a:pt x="2729" y="678"/>
                  </a:lnTo>
                  <a:lnTo>
                    <a:pt x="2730" y="681"/>
                  </a:lnTo>
                  <a:lnTo>
                    <a:pt x="2732" y="685"/>
                  </a:lnTo>
                  <a:lnTo>
                    <a:pt x="2730" y="688"/>
                  </a:lnTo>
                  <a:lnTo>
                    <a:pt x="2730" y="692"/>
                  </a:lnTo>
                  <a:lnTo>
                    <a:pt x="2729" y="697"/>
                  </a:lnTo>
                  <a:lnTo>
                    <a:pt x="2728" y="700"/>
                  </a:lnTo>
                  <a:lnTo>
                    <a:pt x="2726" y="704"/>
                  </a:lnTo>
                  <a:lnTo>
                    <a:pt x="2723" y="709"/>
                  </a:lnTo>
                  <a:lnTo>
                    <a:pt x="2720" y="714"/>
                  </a:lnTo>
                  <a:lnTo>
                    <a:pt x="2716" y="717"/>
                  </a:lnTo>
                  <a:lnTo>
                    <a:pt x="2713" y="722"/>
                  </a:lnTo>
                  <a:lnTo>
                    <a:pt x="2707" y="727"/>
                  </a:lnTo>
                  <a:lnTo>
                    <a:pt x="2701" y="730"/>
                  </a:lnTo>
                  <a:lnTo>
                    <a:pt x="2695" y="735"/>
                  </a:lnTo>
                  <a:lnTo>
                    <a:pt x="2688" y="739"/>
                  </a:lnTo>
                  <a:lnTo>
                    <a:pt x="2679" y="743"/>
                  </a:lnTo>
                  <a:lnTo>
                    <a:pt x="2671" y="747"/>
                  </a:lnTo>
                  <a:lnTo>
                    <a:pt x="2662" y="749"/>
                  </a:lnTo>
                  <a:lnTo>
                    <a:pt x="2654" y="753"/>
                  </a:lnTo>
                  <a:lnTo>
                    <a:pt x="2645" y="754"/>
                  </a:lnTo>
                  <a:lnTo>
                    <a:pt x="2636" y="756"/>
                  </a:lnTo>
                  <a:lnTo>
                    <a:pt x="2627" y="758"/>
                  </a:lnTo>
                  <a:lnTo>
                    <a:pt x="2618" y="759"/>
                  </a:lnTo>
                  <a:lnTo>
                    <a:pt x="2609" y="759"/>
                  </a:lnTo>
                  <a:lnTo>
                    <a:pt x="2599" y="759"/>
                  </a:lnTo>
                  <a:lnTo>
                    <a:pt x="2590" y="758"/>
                  </a:lnTo>
                  <a:lnTo>
                    <a:pt x="2580" y="758"/>
                  </a:lnTo>
                  <a:lnTo>
                    <a:pt x="2569" y="755"/>
                  </a:lnTo>
                  <a:lnTo>
                    <a:pt x="2598" y="735"/>
                  </a:lnTo>
                  <a:lnTo>
                    <a:pt x="2606" y="736"/>
                  </a:lnTo>
                  <a:lnTo>
                    <a:pt x="2615" y="737"/>
                  </a:lnTo>
                  <a:lnTo>
                    <a:pt x="2623" y="737"/>
                  </a:lnTo>
                  <a:lnTo>
                    <a:pt x="2631" y="737"/>
                  </a:lnTo>
                  <a:lnTo>
                    <a:pt x="2639" y="737"/>
                  </a:lnTo>
                  <a:lnTo>
                    <a:pt x="2645" y="736"/>
                  </a:lnTo>
                  <a:lnTo>
                    <a:pt x="2651" y="736"/>
                  </a:lnTo>
                  <a:lnTo>
                    <a:pt x="2655" y="735"/>
                  </a:lnTo>
                  <a:lnTo>
                    <a:pt x="2660" y="734"/>
                  </a:lnTo>
                  <a:lnTo>
                    <a:pt x="2664" y="733"/>
                  </a:lnTo>
                  <a:lnTo>
                    <a:pt x="2667" y="731"/>
                  </a:lnTo>
                  <a:lnTo>
                    <a:pt x="2671" y="730"/>
                  </a:lnTo>
                  <a:lnTo>
                    <a:pt x="2673" y="729"/>
                  </a:lnTo>
                  <a:lnTo>
                    <a:pt x="2676" y="728"/>
                  </a:lnTo>
                  <a:lnTo>
                    <a:pt x="2678" y="725"/>
                  </a:lnTo>
                  <a:lnTo>
                    <a:pt x="2680" y="724"/>
                  </a:lnTo>
                  <a:lnTo>
                    <a:pt x="2683" y="722"/>
                  </a:lnTo>
                  <a:lnTo>
                    <a:pt x="2685" y="719"/>
                  </a:lnTo>
                  <a:lnTo>
                    <a:pt x="2686" y="717"/>
                  </a:lnTo>
                  <a:lnTo>
                    <a:pt x="2689" y="715"/>
                  </a:lnTo>
                  <a:lnTo>
                    <a:pt x="2690" y="712"/>
                  </a:lnTo>
                  <a:lnTo>
                    <a:pt x="2691" y="710"/>
                  </a:lnTo>
                  <a:lnTo>
                    <a:pt x="2692" y="706"/>
                  </a:lnTo>
                  <a:lnTo>
                    <a:pt x="2693" y="704"/>
                  </a:lnTo>
                  <a:lnTo>
                    <a:pt x="2693" y="702"/>
                  </a:lnTo>
                  <a:lnTo>
                    <a:pt x="2693" y="698"/>
                  </a:lnTo>
                  <a:lnTo>
                    <a:pt x="2693" y="696"/>
                  </a:lnTo>
                  <a:lnTo>
                    <a:pt x="2692" y="693"/>
                  </a:lnTo>
                  <a:lnTo>
                    <a:pt x="2692" y="691"/>
                  </a:lnTo>
                  <a:lnTo>
                    <a:pt x="2690" y="688"/>
                  </a:lnTo>
                  <a:lnTo>
                    <a:pt x="2689" y="687"/>
                  </a:lnTo>
                  <a:lnTo>
                    <a:pt x="2686" y="685"/>
                  </a:lnTo>
                  <a:lnTo>
                    <a:pt x="2686" y="685"/>
                  </a:lnTo>
                  <a:lnTo>
                    <a:pt x="2686" y="685"/>
                  </a:lnTo>
                  <a:close/>
                  <a:moveTo>
                    <a:pt x="2365" y="65"/>
                  </a:moveTo>
                  <a:lnTo>
                    <a:pt x="2402" y="50"/>
                  </a:lnTo>
                  <a:lnTo>
                    <a:pt x="2402" y="50"/>
                  </a:lnTo>
                  <a:lnTo>
                    <a:pt x="2405" y="57"/>
                  </a:lnTo>
                  <a:lnTo>
                    <a:pt x="2408" y="65"/>
                  </a:lnTo>
                  <a:lnTo>
                    <a:pt x="2413" y="77"/>
                  </a:lnTo>
                  <a:lnTo>
                    <a:pt x="2419" y="91"/>
                  </a:lnTo>
                  <a:lnTo>
                    <a:pt x="2426" y="107"/>
                  </a:lnTo>
                  <a:lnTo>
                    <a:pt x="2436" y="125"/>
                  </a:lnTo>
                  <a:lnTo>
                    <a:pt x="2444" y="145"/>
                  </a:lnTo>
                  <a:lnTo>
                    <a:pt x="2455" y="167"/>
                  </a:lnTo>
                  <a:lnTo>
                    <a:pt x="2466" y="189"/>
                  </a:lnTo>
                  <a:lnTo>
                    <a:pt x="2477" y="213"/>
                  </a:lnTo>
                  <a:lnTo>
                    <a:pt x="2489" y="237"/>
                  </a:lnTo>
                  <a:lnTo>
                    <a:pt x="2503" y="263"/>
                  </a:lnTo>
                  <a:lnTo>
                    <a:pt x="2516" y="290"/>
                  </a:lnTo>
                  <a:lnTo>
                    <a:pt x="2530" y="317"/>
                  </a:lnTo>
                  <a:lnTo>
                    <a:pt x="2543" y="343"/>
                  </a:lnTo>
                  <a:lnTo>
                    <a:pt x="2557" y="371"/>
                  </a:lnTo>
                  <a:lnTo>
                    <a:pt x="2571" y="398"/>
                  </a:lnTo>
                  <a:lnTo>
                    <a:pt x="2585" y="425"/>
                  </a:lnTo>
                  <a:lnTo>
                    <a:pt x="2599" y="451"/>
                  </a:lnTo>
                  <a:lnTo>
                    <a:pt x="2612" y="477"/>
                  </a:lnTo>
                  <a:lnTo>
                    <a:pt x="2625" y="502"/>
                  </a:lnTo>
                  <a:lnTo>
                    <a:pt x="2639" y="526"/>
                  </a:lnTo>
                  <a:lnTo>
                    <a:pt x="2651" y="548"/>
                  </a:lnTo>
                  <a:lnTo>
                    <a:pt x="2662" y="569"/>
                  </a:lnTo>
                  <a:lnTo>
                    <a:pt x="2673" y="589"/>
                  </a:lnTo>
                  <a:lnTo>
                    <a:pt x="2683" y="607"/>
                  </a:lnTo>
                  <a:lnTo>
                    <a:pt x="2692" y="623"/>
                  </a:lnTo>
                  <a:lnTo>
                    <a:pt x="2701" y="637"/>
                  </a:lnTo>
                  <a:lnTo>
                    <a:pt x="2708" y="648"/>
                  </a:lnTo>
                  <a:lnTo>
                    <a:pt x="2714" y="657"/>
                  </a:lnTo>
                  <a:lnTo>
                    <a:pt x="2719" y="663"/>
                  </a:lnTo>
                  <a:lnTo>
                    <a:pt x="2721" y="666"/>
                  </a:lnTo>
                  <a:lnTo>
                    <a:pt x="2686" y="685"/>
                  </a:lnTo>
                  <a:lnTo>
                    <a:pt x="2683" y="681"/>
                  </a:lnTo>
                  <a:lnTo>
                    <a:pt x="2678" y="674"/>
                  </a:lnTo>
                  <a:lnTo>
                    <a:pt x="2672" y="665"/>
                  </a:lnTo>
                  <a:lnTo>
                    <a:pt x="2664" y="654"/>
                  </a:lnTo>
                  <a:lnTo>
                    <a:pt x="2657" y="639"/>
                  </a:lnTo>
                  <a:lnTo>
                    <a:pt x="2647" y="624"/>
                  </a:lnTo>
                  <a:lnTo>
                    <a:pt x="2636" y="605"/>
                  </a:lnTo>
                  <a:lnTo>
                    <a:pt x="2625" y="586"/>
                  </a:lnTo>
                  <a:lnTo>
                    <a:pt x="2614" y="564"/>
                  </a:lnTo>
                  <a:lnTo>
                    <a:pt x="2602" y="542"/>
                  </a:lnTo>
                  <a:lnTo>
                    <a:pt x="2588" y="518"/>
                  </a:lnTo>
                  <a:lnTo>
                    <a:pt x="2575" y="493"/>
                  </a:lnTo>
                  <a:lnTo>
                    <a:pt x="2562" y="468"/>
                  </a:lnTo>
                  <a:lnTo>
                    <a:pt x="2548" y="441"/>
                  </a:lnTo>
                  <a:lnTo>
                    <a:pt x="2535" y="414"/>
                  </a:lnTo>
                  <a:lnTo>
                    <a:pt x="2520" y="388"/>
                  </a:lnTo>
                  <a:lnTo>
                    <a:pt x="2506" y="360"/>
                  </a:lnTo>
                  <a:lnTo>
                    <a:pt x="2493" y="333"/>
                  </a:lnTo>
                  <a:lnTo>
                    <a:pt x="2479" y="306"/>
                  </a:lnTo>
                  <a:lnTo>
                    <a:pt x="2466" y="279"/>
                  </a:lnTo>
                  <a:lnTo>
                    <a:pt x="2454" y="254"/>
                  </a:lnTo>
                  <a:lnTo>
                    <a:pt x="2440" y="229"/>
                  </a:lnTo>
                  <a:lnTo>
                    <a:pt x="2429" y="205"/>
                  </a:lnTo>
                  <a:lnTo>
                    <a:pt x="2418" y="182"/>
                  </a:lnTo>
                  <a:lnTo>
                    <a:pt x="2408" y="161"/>
                  </a:lnTo>
                  <a:lnTo>
                    <a:pt x="2399" y="142"/>
                  </a:lnTo>
                  <a:lnTo>
                    <a:pt x="2390" y="123"/>
                  </a:lnTo>
                  <a:lnTo>
                    <a:pt x="2382" y="107"/>
                  </a:lnTo>
                  <a:lnTo>
                    <a:pt x="2376" y="93"/>
                  </a:lnTo>
                  <a:lnTo>
                    <a:pt x="2371" y="81"/>
                  </a:lnTo>
                  <a:lnTo>
                    <a:pt x="2368" y="72"/>
                  </a:lnTo>
                  <a:lnTo>
                    <a:pt x="2365" y="65"/>
                  </a:lnTo>
                  <a:lnTo>
                    <a:pt x="2365" y="65"/>
                  </a:lnTo>
                  <a:lnTo>
                    <a:pt x="2365" y="65"/>
                  </a:lnTo>
                  <a:close/>
                  <a:moveTo>
                    <a:pt x="2283" y="27"/>
                  </a:moveTo>
                  <a:lnTo>
                    <a:pt x="2306" y="6"/>
                  </a:lnTo>
                  <a:lnTo>
                    <a:pt x="2310" y="6"/>
                  </a:lnTo>
                  <a:lnTo>
                    <a:pt x="2315" y="6"/>
                  </a:lnTo>
                  <a:lnTo>
                    <a:pt x="2320" y="6"/>
                  </a:lnTo>
                  <a:lnTo>
                    <a:pt x="2325" y="6"/>
                  </a:lnTo>
                  <a:lnTo>
                    <a:pt x="2328" y="6"/>
                  </a:lnTo>
                  <a:lnTo>
                    <a:pt x="2333" y="4"/>
                  </a:lnTo>
                  <a:lnTo>
                    <a:pt x="2338" y="4"/>
                  </a:lnTo>
                  <a:lnTo>
                    <a:pt x="2341" y="4"/>
                  </a:lnTo>
                  <a:lnTo>
                    <a:pt x="2345" y="4"/>
                  </a:lnTo>
                  <a:lnTo>
                    <a:pt x="2350" y="4"/>
                  </a:lnTo>
                  <a:lnTo>
                    <a:pt x="2353" y="4"/>
                  </a:lnTo>
                  <a:lnTo>
                    <a:pt x="2357" y="6"/>
                  </a:lnTo>
                  <a:lnTo>
                    <a:pt x="2361" y="6"/>
                  </a:lnTo>
                  <a:lnTo>
                    <a:pt x="2364" y="6"/>
                  </a:lnTo>
                  <a:lnTo>
                    <a:pt x="2368" y="7"/>
                  </a:lnTo>
                  <a:lnTo>
                    <a:pt x="2370" y="8"/>
                  </a:lnTo>
                  <a:lnTo>
                    <a:pt x="2374" y="9"/>
                  </a:lnTo>
                  <a:lnTo>
                    <a:pt x="2376" y="10"/>
                  </a:lnTo>
                  <a:lnTo>
                    <a:pt x="2378" y="11"/>
                  </a:lnTo>
                  <a:lnTo>
                    <a:pt x="2382" y="13"/>
                  </a:lnTo>
                  <a:lnTo>
                    <a:pt x="2384" y="15"/>
                  </a:lnTo>
                  <a:lnTo>
                    <a:pt x="2386" y="16"/>
                  </a:lnTo>
                  <a:lnTo>
                    <a:pt x="2388" y="19"/>
                  </a:lnTo>
                  <a:lnTo>
                    <a:pt x="2390" y="21"/>
                  </a:lnTo>
                  <a:lnTo>
                    <a:pt x="2392" y="25"/>
                  </a:lnTo>
                  <a:lnTo>
                    <a:pt x="2394" y="27"/>
                  </a:lnTo>
                  <a:lnTo>
                    <a:pt x="2395" y="31"/>
                  </a:lnTo>
                  <a:lnTo>
                    <a:pt x="2396" y="34"/>
                  </a:lnTo>
                  <a:lnTo>
                    <a:pt x="2399" y="38"/>
                  </a:lnTo>
                  <a:lnTo>
                    <a:pt x="2400" y="41"/>
                  </a:lnTo>
                  <a:lnTo>
                    <a:pt x="2401" y="46"/>
                  </a:lnTo>
                  <a:lnTo>
                    <a:pt x="2402" y="50"/>
                  </a:lnTo>
                  <a:lnTo>
                    <a:pt x="2365" y="65"/>
                  </a:lnTo>
                  <a:lnTo>
                    <a:pt x="2364" y="60"/>
                  </a:lnTo>
                  <a:lnTo>
                    <a:pt x="2363" y="57"/>
                  </a:lnTo>
                  <a:lnTo>
                    <a:pt x="2362" y="53"/>
                  </a:lnTo>
                  <a:lnTo>
                    <a:pt x="2361" y="50"/>
                  </a:lnTo>
                  <a:lnTo>
                    <a:pt x="2358" y="46"/>
                  </a:lnTo>
                  <a:lnTo>
                    <a:pt x="2357" y="44"/>
                  </a:lnTo>
                  <a:lnTo>
                    <a:pt x="2356" y="40"/>
                  </a:lnTo>
                  <a:lnTo>
                    <a:pt x="2353" y="39"/>
                  </a:lnTo>
                  <a:lnTo>
                    <a:pt x="2352" y="37"/>
                  </a:lnTo>
                  <a:lnTo>
                    <a:pt x="2351" y="34"/>
                  </a:lnTo>
                  <a:lnTo>
                    <a:pt x="2349" y="33"/>
                  </a:lnTo>
                  <a:lnTo>
                    <a:pt x="2347" y="32"/>
                  </a:lnTo>
                  <a:lnTo>
                    <a:pt x="2345" y="31"/>
                  </a:lnTo>
                  <a:lnTo>
                    <a:pt x="2344" y="29"/>
                  </a:lnTo>
                  <a:lnTo>
                    <a:pt x="2341" y="28"/>
                  </a:lnTo>
                  <a:lnTo>
                    <a:pt x="2339" y="28"/>
                  </a:lnTo>
                  <a:lnTo>
                    <a:pt x="2338" y="27"/>
                  </a:lnTo>
                  <a:lnTo>
                    <a:pt x="2335" y="27"/>
                  </a:lnTo>
                  <a:lnTo>
                    <a:pt x="2333" y="27"/>
                  </a:lnTo>
                  <a:lnTo>
                    <a:pt x="2331" y="26"/>
                  </a:lnTo>
                  <a:lnTo>
                    <a:pt x="2328" y="26"/>
                  </a:lnTo>
                  <a:lnTo>
                    <a:pt x="2325" y="26"/>
                  </a:lnTo>
                  <a:lnTo>
                    <a:pt x="2322" y="26"/>
                  </a:lnTo>
                  <a:lnTo>
                    <a:pt x="2319" y="26"/>
                  </a:lnTo>
                  <a:lnTo>
                    <a:pt x="2315" y="26"/>
                  </a:lnTo>
                  <a:lnTo>
                    <a:pt x="2312" y="26"/>
                  </a:lnTo>
                  <a:lnTo>
                    <a:pt x="2307" y="26"/>
                  </a:lnTo>
                  <a:lnTo>
                    <a:pt x="2303" y="27"/>
                  </a:lnTo>
                  <a:lnTo>
                    <a:pt x="2298" y="27"/>
                  </a:lnTo>
                  <a:lnTo>
                    <a:pt x="2294" y="27"/>
                  </a:lnTo>
                  <a:lnTo>
                    <a:pt x="2288" y="27"/>
                  </a:lnTo>
                  <a:lnTo>
                    <a:pt x="2283" y="27"/>
                  </a:lnTo>
                  <a:lnTo>
                    <a:pt x="2283" y="27"/>
                  </a:lnTo>
                  <a:close/>
                  <a:moveTo>
                    <a:pt x="2306" y="6"/>
                  </a:moveTo>
                  <a:lnTo>
                    <a:pt x="2283" y="27"/>
                  </a:lnTo>
                  <a:lnTo>
                    <a:pt x="2282" y="27"/>
                  </a:lnTo>
                  <a:lnTo>
                    <a:pt x="2282" y="27"/>
                  </a:lnTo>
                  <a:lnTo>
                    <a:pt x="2281" y="27"/>
                  </a:lnTo>
                  <a:lnTo>
                    <a:pt x="2279" y="27"/>
                  </a:lnTo>
                  <a:lnTo>
                    <a:pt x="2279" y="27"/>
                  </a:lnTo>
                  <a:lnTo>
                    <a:pt x="2278" y="27"/>
                  </a:lnTo>
                  <a:lnTo>
                    <a:pt x="2278" y="27"/>
                  </a:lnTo>
                  <a:lnTo>
                    <a:pt x="2278" y="26"/>
                  </a:lnTo>
                  <a:lnTo>
                    <a:pt x="2277" y="26"/>
                  </a:lnTo>
                  <a:lnTo>
                    <a:pt x="2277" y="26"/>
                  </a:lnTo>
                  <a:lnTo>
                    <a:pt x="2277" y="26"/>
                  </a:lnTo>
                  <a:lnTo>
                    <a:pt x="2276" y="26"/>
                  </a:lnTo>
                  <a:lnTo>
                    <a:pt x="2276" y="25"/>
                  </a:lnTo>
                  <a:lnTo>
                    <a:pt x="2276" y="25"/>
                  </a:lnTo>
                  <a:lnTo>
                    <a:pt x="2276" y="25"/>
                  </a:lnTo>
                  <a:lnTo>
                    <a:pt x="2276" y="25"/>
                  </a:lnTo>
                  <a:lnTo>
                    <a:pt x="2276" y="23"/>
                  </a:lnTo>
                  <a:lnTo>
                    <a:pt x="2276" y="23"/>
                  </a:lnTo>
                  <a:lnTo>
                    <a:pt x="2275" y="23"/>
                  </a:lnTo>
                  <a:lnTo>
                    <a:pt x="2276" y="22"/>
                  </a:lnTo>
                  <a:lnTo>
                    <a:pt x="2276" y="22"/>
                  </a:lnTo>
                  <a:lnTo>
                    <a:pt x="2276" y="22"/>
                  </a:lnTo>
                  <a:lnTo>
                    <a:pt x="2276" y="21"/>
                  </a:lnTo>
                  <a:lnTo>
                    <a:pt x="2276" y="21"/>
                  </a:lnTo>
                  <a:lnTo>
                    <a:pt x="2276" y="20"/>
                  </a:lnTo>
                  <a:lnTo>
                    <a:pt x="2276" y="20"/>
                  </a:lnTo>
                  <a:lnTo>
                    <a:pt x="2277" y="20"/>
                  </a:lnTo>
                  <a:lnTo>
                    <a:pt x="2277" y="19"/>
                  </a:lnTo>
                  <a:lnTo>
                    <a:pt x="2277" y="19"/>
                  </a:lnTo>
                  <a:lnTo>
                    <a:pt x="2278" y="17"/>
                  </a:lnTo>
                  <a:lnTo>
                    <a:pt x="2278" y="17"/>
                  </a:lnTo>
                  <a:lnTo>
                    <a:pt x="2279" y="16"/>
                  </a:lnTo>
                  <a:lnTo>
                    <a:pt x="2279" y="16"/>
                  </a:lnTo>
                  <a:lnTo>
                    <a:pt x="2281" y="15"/>
                  </a:lnTo>
                  <a:lnTo>
                    <a:pt x="2281" y="15"/>
                  </a:lnTo>
                  <a:lnTo>
                    <a:pt x="2282" y="15"/>
                  </a:lnTo>
                  <a:lnTo>
                    <a:pt x="2282" y="14"/>
                  </a:lnTo>
                  <a:lnTo>
                    <a:pt x="2283" y="14"/>
                  </a:lnTo>
                  <a:lnTo>
                    <a:pt x="2284" y="13"/>
                  </a:lnTo>
                  <a:lnTo>
                    <a:pt x="2284" y="13"/>
                  </a:lnTo>
                  <a:lnTo>
                    <a:pt x="2285" y="11"/>
                  </a:lnTo>
                  <a:lnTo>
                    <a:pt x="2287" y="11"/>
                  </a:lnTo>
                  <a:lnTo>
                    <a:pt x="2287" y="11"/>
                  </a:lnTo>
                  <a:lnTo>
                    <a:pt x="2288" y="10"/>
                  </a:lnTo>
                  <a:lnTo>
                    <a:pt x="2289" y="10"/>
                  </a:lnTo>
                  <a:lnTo>
                    <a:pt x="2289" y="10"/>
                  </a:lnTo>
                  <a:lnTo>
                    <a:pt x="2290" y="9"/>
                  </a:lnTo>
                  <a:lnTo>
                    <a:pt x="2291" y="9"/>
                  </a:lnTo>
                  <a:lnTo>
                    <a:pt x="2292" y="9"/>
                  </a:lnTo>
                  <a:lnTo>
                    <a:pt x="2292" y="8"/>
                  </a:lnTo>
                  <a:lnTo>
                    <a:pt x="2294" y="8"/>
                  </a:lnTo>
                  <a:lnTo>
                    <a:pt x="2295" y="8"/>
                  </a:lnTo>
                  <a:lnTo>
                    <a:pt x="2296" y="8"/>
                  </a:lnTo>
                  <a:lnTo>
                    <a:pt x="2296" y="7"/>
                  </a:lnTo>
                  <a:lnTo>
                    <a:pt x="2297" y="7"/>
                  </a:lnTo>
                  <a:lnTo>
                    <a:pt x="2298" y="7"/>
                  </a:lnTo>
                  <a:lnTo>
                    <a:pt x="2300" y="7"/>
                  </a:lnTo>
                  <a:lnTo>
                    <a:pt x="2300" y="7"/>
                  </a:lnTo>
                  <a:lnTo>
                    <a:pt x="2301" y="7"/>
                  </a:lnTo>
                  <a:lnTo>
                    <a:pt x="2302" y="6"/>
                  </a:lnTo>
                  <a:lnTo>
                    <a:pt x="2303" y="6"/>
                  </a:lnTo>
                  <a:lnTo>
                    <a:pt x="2303" y="6"/>
                  </a:lnTo>
                  <a:lnTo>
                    <a:pt x="2304" y="6"/>
                  </a:lnTo>
                  <a:lnTo>
                    <a:pt x="2306" y="6"/>
                  </a:lnTo>
                  <a:close/>
                </a:path>
              </a:pathLst>
            </a:custGeom>
            <a:grpFill/>
            <a:ln>
              <a:solidFill>
                <a:schemeClr val="tx1"/>
              </a:solidFill>
            </a:ln>
          </p:spPr>
          <p:txBody>
            <a:bodyPr vert="horz" wrap="square" lIns="91440" tIns="45720" rIns="91440" bIns="45720" numCol="1" anchor="t" anchorCtr="0" compatLnSpc="1"/>
            <a:lstStyle/>
            <a:p>
              <a:endParaRPr lang="zh-CN" altLang="en-US" dirty="0">
                <a:solidFill>
                  <a:schemeClr val="tx1">
                    <a:lumMod val="50000"/>
                    <a:lumOff val="50000"/>
                  </a:schemeClr>
                </a:solidFill>
                <a:latin typeface="方正静蕾简体" panose="02000000000000000000" pitchFamily="2" charset="-122"/>
                <a:ea typeface="方正静蕾简体" panose="02000000000000000000" pitchFamily="2" charset="-122"/>
              </a:endParaRPr>
            </a:p>
          </p:txBody>
        </p:sp>
        <p:sp>
          <p:nvSpPr>
            <p:cNvPr id="88" name="Freeform 30"/>
            <p:cNvSpPr>
              <a:spLocks noEditPoints="1"/>
            </p:cNvSpPr>
            <p:nvPr/>
          </p:nvSpPr>
          <p:spPr bwMode="auto">
            <a:xfrm>
              <a:off x="4691064" y="5149851"/>
              <a:ext cx="1200150" cy="415925"/>
            </a:xfrm>
            <a:custGeom>
              <a:avLst/>
              <a:gdLst>
                <a:gd name="T0" fmla="*/ 563 w 756"/>
                <a:gd name="T1" fmla="*/ 21 h 262"/>
                <a:gd name="T2" fmla="*/ 386 w 756"/>
                <a:gd name="T3" fmla="*/ 23 h 262"/>
                <a:gd name="T4" fmla="*/ 198 w 756"/>
                <a:gd name="T5" fmla="*/ 26 h 262"/>
                <a:gd name="T6" fmla="*/ 119 w 756"/>
                <a:gd name="T7" fmla="*/ 8 h 262"/>
                <a:gd name="T8" fmla="*/ 238 w 756"/>
                <a:gd name="T9" fmla="*/ 4 h 262"/>
                <a:gd name="T10" fmla="*/ 431 w 756"/>
                <a:gd name="T11" fmla="*/ 2 h 262"/>
                <a:gd name="T12" fmla="*/ 601 w 756"/>
                <a:gd name="T13" fmla="*/ 0 h 262"/>
                <a:gd name="T14" fmla="*/ 696 w 756"/>
                <a:gd name="T15" fmla="*/ 71 h 262"/>
                <a:gd name="T16" fmla="*/ 688 w 756"/>
                <a:gd name="T17" fmla="*/ 47 h 262"/>
                <a:gd name="T18" fmla="*/ 676 w 756"/>
                <a:gd name="T19" fmla="*/ 31 h 262"/>
                <a:gd name="T20" fmla="*/ 653 w 756"/>
                <a:gd name="T21" fmla="*/ 22 h 262"/>
                <a:gd name="T22" fmla="*/ 662 w 756"/>
                <a:gd name="T23" fmla="*/ 0 h 262"/>
                <a:gd name="T24" fmla="*/ 699 w 756"/>
                <a:gd name="T25" fmla="*/ 6 h 262"/>
                <a:gd name="T26" fmla="*/ 721 w 756"/>
                <a:gd name="T27" fmla="*/ 22 h 262"/>
                <a:gd name="T28" fmla="*/ 730 w 756"/>
                <a:gd name="T29" fmla="*/ 46 h 262"/>
                <a:gd name="T30" fmla="*/ 718 w 756"/>
                <a:gd name="T31" fmla="*/ 197 h 262"/>
                <a:gd name="T32" fmla="*/ 713 w 756"/>
                <a:gd name="T33" fmla="*/ 163 h 262"/>
                <a:gd name="T34" fmla="*/ 706 w 756"/>
                <a:gd name="T35" fmla="*/ 125 h 262"/>
                <a:gd name="T36" fmla="*/ 699 w 756"/>
                <a:gd name="T37" fmla="*/ 87 h 262"/>
                <a:gd name="T38" fmla="*/ 736 w 756"/>
                <a:gd name="T39" fmla="*/ 72 h 262"/>
                <a:gd name="T40" fmla="*/ 743 w 756"/>
                <a:gd name="T41" fmla="*/ 111 h 262"/>
                <a:gd name="T42" fmla="*/ 750 w 756"/>
                <a:gd name="T43" fmla="*/ 149 h 262"/>
                <a:gd name="T44" fmla="*/ 755 w 756"/>
                <a:gd name="T45" fmla="*/ 182 h 262"/>
                <a:gd name="T46" fmla="*/ 666 w 756"/>
                <a:gd name="T47" fmla="*/ 241 h 262"/>
                <a:gd name="T48" fmla="*/ 707 w 756"/>
                <a:gd name="T49" fmla="*/ 234 h 262"/>
                <a:gd name="T50" fmla="*/ 715 w 756"/>
                <a:gd name="T51" fmla="*/ 228 h 262"/>
                <a:gd name="T52" fmla="*/ 719 w 756"/>
                <a:gd name="T53" fmla="*/ 206 h 262"/>
                <a:gd name="T54" fmla="*/ 755 w 756"/>
                <a:gd name="T55" fmla="*/ 205 h 262"/>
                <a:gd name="T56" fmla="*/ 738 w 756"/>
                <a:gd name="T57" fmla="*/ 234 h 262"/>
                <a:gd name="T58" fmla="*/ 682 w 756"/>
                <a:gd name="T59" fmla="*/ 257 h 262"/>
                <a:gd name="T60" fmla="*/ 618 w 756"/>
                <a:gd name="T61" fmla="*/ 262 h 262"/>
                <a:gd name="T62" fmla="*/ 148 w 756"/>
                <a:gd name="T63" fmla="*/ 236 h 262"/>
                <a:gd name="T64" fmla="*/ 312 w 756"/>
                <a:gd name="T65" fmla="*/ 238 h 262"/>
                <a:gd name="T66" fmla="*/ 503 w 756"/>
                <a:gd name="T67" fmla="*/ 241 h 262"/>
                <a:gd name="T68" fmla="*/ 641 w 756"/>
                <a:gd name="T69" fmla="*/ 241 h 262"/>
                <a:gd name="T70" fmla="*/ 500 w 756"/>
                <a:gd name="T71" fmla="*/ 262 h 262"/>
                <a:gd name="T72" fmla="*/ 310 w 756"/>
                <a:gd name="T73" fmla="*/ 260 h 262"/>
                <a:gd name="T74" fmla="*/ 138 w 756"/>
                <a:gd name="T75" fmla="*/ 257 h 262"/>
                <a:gd name="T76" fmla="*/ 2 w 756"/>
                <a:gd name="T77" fmla="*/ 163 h 262"/>
                <a:gd name="T78" fmla="*/ 37 w 756"/>
                <a:gd name="T79" fmla="*/ 183 h 262"/>
                <a:gd name="T80" fmla="*/ 44 w 756"/>
                <a:gd name="T81" fmla="*/ 214 h 262"/>
                <a:gd name="T82" fmla="*/ 67 w 756"/>
                <a:gd name="T83" fmla="*/ 232 h 262"/>
                <a:gd name="T84" fmla="*/ 67 w 756"/>
                <a:gd name="T85" fmla="*/ 257 h 262"/>
                <a:gd name="T86" fmla="*/ 24 w 756"/>
                <a:gd name="T87" fmla="*/ 247 h 262"/>
                <a:gd name="T88" fmla="*/ 3 w 756"/>
                <a:gd name="T89" fmla="*/ 222 h 262"/>
                <a:gd name="T90" fmla="*/ 0 w 756"/>
                <a:gd name="T91" fmla="*/ 183 h 262"/>
                <a:gd name="T92" fmla="*/ 62 w 756"/>
                <a:gd name="T93" fmla="*/ 51 h 262"/>
                <a:gd name="T94" fmla="*/ 56 w 756"/>
                <a:gd name="T95" fmla="*/ 76 h 262"/>
                <a:gd name="T96" fmla="*/ 50 w 756"/>
                <a:gd name="T97" fmla="*/ 97 h 262"/>
                <a:gd name="T98" fmla="*/ 43 w 756"/>
                <a:gd name="T99" fmla="*/ 127 h 262"/>
                <a:gd name="T100" fmla="*/ 4 w 756"/>
                <a:gd name="T101" fmla="*/ 148 h 262"/>
                <a:gd name="T102" fmla="*/ 10 w 756"/>
                <a:gd name="T103" fmla="*/ 114 h 262"/>
                <a:gd name="T104" fmla="*/ 18 w 756"/>
                <a:gd name="T105" fmla="*/ 91 h 262"/>
                <a:gd name="T106" fmla="*/ 24 w 756"/>
                <a:gd name="T107" fmla="*/ 68 h 262"/>
                <a:gd name="T108" fmla="*/ 89 w 756"/>
                <a:gd name="T109" fmla="*/ 29 h 262"/>
                <a:gd name="T110" fmla="*/ 68 w 756"/>
                <a:gd name="T111" fmla="*/ 32 h 262"/>
                <a:gd name="T112" fmla="*/ 71 w 756"/>
                <a:gd name="T113" fmla="*/ 29 h 262"/>
                <a:gd name="T114" fmla="*/ 64 w 756"/>
                <a:gd name="T115" fmla="*/ 43 h 262"/>
                <a:gd name="T116" fmla="*/ 30 w 756"/>
                <a:gd name="T117" fmla="*/ 47 h 262"/>
                <a:gd name="T118" fmla="*/ 45 w 756"/>
                <a:gd name="T119" fmla="*/ 26 h 262"/>
                <a:gd name="T120" fmla="*/ 83 w 756"/>
                <a:gd name="T121" fmla="*/ 10 h 262"/>
                <a:gd name="T122" fmla="*/ 119 w 756"/>
                <a:gd name="T123" fmla="*/ 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56" h="262">
                  <a:moveTo>
                    <a:pt x="651" y="0"/>
                  </a:moveTo>
                  <a:lnTo>
                    <a:pt x="627" y="21"/>
                  </a:lnTo>
                  <a:lnTo>
                    <a:pt x="627" y="21"/>
                  </a:lnTo>
                  <a:lnTo>
                    <a:pt x="622" y="21"/>
                  </a:lnTo>
                  <a:lnTo>
                    <a:pt x="613" y="21"/>
                  </a:lnTo>
                  <a:lnTo>
                    <a:pt x="604" y="21"/>
                  </a:lnTo>
                  <a:lnTo>
                    <a:pt x="592" y="21"/>
                  </a:lnTo>
                  <a:lnTo>
                    <a:pt x="579" y="21"/>
                  </a:lnTo>
                  <a:lnTo>
                    <a:pt x="563" y="21"/>
                  </a:lnTo>
                  <a:lnTo>
                    <a:pt x="548" y="21"/>
                  </a:lnTo>
                  <a:lnTo>
                    <a:pt x="530" y="22"/>
                  </a:lnTo>
                  <a:lnTo>
                    <a:pt x="512" y="22"/>
                  </a:lnTo>
                  <a:lnTo>
                    <a:pt x="493" y="22"/>
                  </a:lnTo>
                  <a:lnTo>
                    <a:pt x="472" y="22"/>
                  </a:lnTo>
                  <a:lnTo>
                    <a:pt x="452" y="22"/>
                  </a:lnTo>
                  <a:lnTo>
                    <a:pt x="431" y="23"/>
                  </a:lnTo>
                  <a:lnTo>
                    <a:pt x="409" y="23"/>
                  </a:lnTo>
                  <a:lnTo>
                    <a:pt x="386" y="23"/>
                  </a:lnTo>
                  <a:lnTo>
                    <a:pt x="365" y="23"/>
                  </a:lnTo>
                  <a:lnTo>
                    <a:pt x="342" y="25"/>
                  </a:lnTo>
                  <a:lnTo>
                    <a:pt x="321" y="25"/>
                  </a:lnTo>
                  <a:lnTo>
                    <a:pt x="298" y="25"/>
                  </a:lnTo>
                  <a:lnTo>
                    <a:pt x="277" y="25"/>
                  </a:lnTo>
                  <a:lnTo>
                    <a:pt x="256" y="26"/>
                  </a:lnTo>
                  <a:lnTo>
                    <a:pt x="236" y="26"/>
                  </a:lnTo>
                  <a:lnTo>
                    <a:pt x="217" y="26"/>
                  </a:lnTo>
                  <a:lnTo>
                    <a:pt x="198" y="26"/>
                  </a:lnTo>
                  <a:lnTo>
                    <a:pt x="180" y="27"/>
                  </a:lnTo>
                  <a:lnTo>
                    <a:pt x="164" y="27"/>
                  </a:lnTo>
                  <a:lnTo>
                    <a:pt x="149" y="27"/>
                  </a:lnTo>
                  <a:lnTo>
                    <a:pt x="135" y="27"/>
                  </a:lnTo>
                  <a:lnTo>
                    <a:pt x="123" y="28"/>
                  </a:lnTo>
                  <a:lnTo>
                    <a:pt x="113" y="28"/>
                  </a:lnTo>
                  <a:lnTo>
                    <a:pt x="104" y="28"/>
                  </a:lnTo>
                  <a:lnTo>
                    <a:pt x="98" y="28"/>
                  </a:lnTo>
                  <a:lnTo>
                    <a:pt x="119" y="8"/>
                  </a:lnTo>
                  <a:lnTo>
                    <a:pt x="125" y="7"/>
                  </a:lnTo>
                  <a:lnTo>
                    <a:pt x="135" y="7"/>
                  </a:lnTo>
                  <a:lnTo>
                    <a:pt x="145" y="7"/>
                  </a:lnTo>
                  <a:lnTo>
                    <a:pt x="157" y="7"/>
                  </a:lnTo>
                  <a:lnTo>
                    <a:pt x="172" y="6"/>
                  </a:lnTo>
                  <a:lnTo>
                    <a:pt x="186" y="6"/>
                  </a:lnTo>
                  <a:lnTo>
                    <a:pt x="203" y="6"/>
                  </a:lnTo>
                  <a:lnTo>
                    <a:pt x="221" y="4"/>
                  </a:lnTo>
                  <a:lnTo>
                    <a:pt x="238" y="4"/>
                  </a:lnTo>
                  <a:lnTo>
                    <a:pt x="259" y="4"/>
                  </a:lnTo>
                  <a:lnTo>
                    <a:pt x="279" y="4"/>
                  </a:lnTo>
                  <a:lnTo>
                    <a:pt x="299" y="3"/>
                  </a:lnTo>
                  <a:lnTo>
                    <a:pt x="321" y="3"/>
                  </a:lnTo>
                  <a:lnTo>
                    <a:pt x="342" y="3"/>
                  </a:lnTo>
                  <a:lnTo>
                    <a:pt x="365" y="3"/>
                  </a:lnTo>
                  <a:lnTo>
                    <a:pt x="388" y="2"/>
                  </a:lnTo>
                  <a:lnTo>
                    <a:pt x="409" y="2"/>
                  </a:lnTo>
                  <a:lnTo>
                    <a:pt x="431" y="2"/>
                  </a:lnTo>
                  <a:lnTo>
                    <a:pt x="453" y="2"/>
                  </a:lnTo>
                  <a:lnTo>
                    <a:pt x="475" y="1"/>
                  </a:lnTo>
                  <a:lnTo>
                    <a:pt x="495" y="1"/>
                  </a:lnTo>
                  <a:lnTo>
                    <a:pt x="515" y="1"/>
                  </a:lnTo>
                  <a:lnTo>
                    <a:pt x="534" y="1"/>
                  </a:lnTo>
                  <a:lnTo>
                    <a:pt x="552" y="1"/>
                  </a:lnTo>
                  <a:lnTo>
                    <a:pt x="570" y="1"/>
                  </a:lnTo>
                  <a:lnTo>
                    <a:pt x="586" y="0"/>
                  </a:lnTo>
                  <a:lnTo>
                    <a:pt x="601" y="0"/>
                  </a:lnTo>
                  <a:lnTo>
                    <a:pt x="614" y="0"/>
                  </a:lnTo>
                  <a:lnTo>
                    <a:pt x="626" y="0"/>
                  </a:lnTo>
                  <a:lnTo>
                    <a:pt x="637" y="0"/>
                  </a:lnTo>
                  <a:lnTo>
                    <a:pt x="644" y="0"/>
                  </a:lnTo>
                  <a:lnTo>
                    <a:pt x="651" y="0"/>
                  </a:lnTo>
                  <a:lnTo>
                    <a:pt x="651" y="0"/>
                  </a:lnTo>
                  <a:lnTo>
                    <a:pt x="651" y="0"/>
                  </a:lnTo>
                  <a:close/>
                  <a:moveTo>
                    <a:pt x="733" y="57"/>
                  </a:moveTo>
                  <a:lnTo>
                    <a:pt x="696" y="71"/>
                  </a:lnTo>
                  <a:lnTo>
                    <a:pt x="696" y="71"/>
                  </a:lnTo>
                  <a:lnTo>
                    <a:pt x="694" y="68"/>
                  </a:lnTo>
                  <a:lnTo>
                    <a:pt x="694" y="65"/>
                  </a:lnTo>
                  <a:lnTo>
                    <a:pt x="693" y="62"/>
                  </a:lnTo>
                  <a:lnTo>
                    <a:pt x="692" y="58"/>
                  </a:lnTo>
                  <a:lnTo>
                    <a:pt x="692" y="56"/>
                  </a:lnTo>
                  <a:lnTo>
                    <a:pt x="691" y="52"/>
                  </a:lnTo>
                  <a:lnTo>
                    <a:pt x="690" y="50"/>
                  </a:lnTo>
                  <a:lnTo>
                    <a:pt x="688" y="47"/>
                  </a:lnTo>
                  <a:lnTo>
                    <a:pt x="687" y="45"/>
                  </a:lnTo>
                  <a:lnTo>
                    <a:pt x="686" y="43"/>
                  </a:lnTo>
                  <a:lnTo>
                    <a:pt x="685" y="40"/>
                  </a:lnTo>
                  <a:lnTo>
                    <a:pt x="684" y="39"/>
                  </a:lnTo>
                  <a:lnTo>
                    <a:pt x="682" y="37"/>
                  </a:lnTo>
                  <a:lnTo>
                    <a:pt x="681" y="35"/>
                  </a:lnTo>
                  <a:lnTo>
                    <a:pt x="680" y="33"/>
                  </a:lnTo>
                  <a:lnTo>
                    <a:pt x="678" y="32"/>
                  </a:lnTo>
                  <a:lnTo>
                    <a:pt x="676" y="31"/>
                  </a:lnTo>
                  <a:lnTo>
                    <a:pt x="674" y="29"/>
                  </a:lnTo>
                  <a:lnTo>
                    <a:pt x="672" y="28"/>
                  </a:lnTo>
                  <a:lnTo>
                    <a:pt x="669" y="27"/>
                  </a:lnTo>
                  <a:lnTo>
                    <a:pt x="667" y="26"/>
                  </a:lnTo>
                  <a:lnTo>
                    <a:pt x="664" y="26"/>
                  </a:lnTo>
                  <a:lnTo>
                    <a:pt x="662" y="25"/>
                  </a:lnTo>
                  <a:lnTo>
                    <a:pt x="660" y="23"/>
                  </a:lnTo>
                  <a:lnTo>
                    <a:pt x="656" y="23"/>
                  </a:lnTo>
                  <a:lnTo>
                    <a:pt x="653" y="22"/>
                  </a:lnTo>
                  <a:lnTo>
                    <a:pt x="649" y="22"/>
                  </a:lnTo>
                  <a:lnTo>
                    <a:pt x="645" y="22"/>
                  </a:lnTo>
                  <a:lnTo>
                    <a:pt x="642" y="21"/>
                  </a:lnTo>
                  <a:lnTo>
                    <a:pt x="637" y="21"/>
                  </a:lnTo>
                  <a:lnTo>
                    <a:pt x="633" y="21"/>
                  </a:lnTo>
                  <a:lnTo>
                    <a:pt x="627" y="21"/>
                  </a:lnTo>
                  <a:lnTo>
                    <a:pt x="651" y="0"/>
                  </a:lnTo>
                  <a:lnTo>
                    <a:pt x="656" y="0"/>
                  </a:lnTo>
                  <a:lnTo>
                    <a:pt x="662" y="0"/>
                  </a:lnTo>
                  <a:lnTo>
                    <a:pt x="667" y="0"/>
                  </a:lnTo>
                  <a:lnTo>
                    <a:pt x="672" y="1"/>
                  </a:lnTo>
                  <a:lnTo>
                    <a:pt x="676" y="1"/>
                  </a:lnTo>
                  <a:lnTo>
                    <a:pt x="681" y="2"/>
                  </a:lnTo>
                  <a:lnTo>
                    <a:pt x="685" y="2"/>
                  </a:lnTo>
                  <a:lnTo>
                    <a:pt x="688" y="3"/>
                  </a:lnTo>
                  <a:lnTo>
                    <a:pt x="692" y="4"/>
                  </a:lnTo>
                  <a:lnTo>
                    <a:pt x="696" y="6"/>
                  </a:lnTo>
                  <a:lnTo>
                    <a:pt x="699" y="6"/>
                  </a:lnTo>
                  <a:lnTo>
                    <a:pt x="703" y="8"/>
                  </a:lnTo>
                  <a:lnTo>
                    <a:pt x="705" y="9"/>
                  </a:lnTo>
                  <a:lnTo>
                    <a:pt x="707" y="10"/>
                  </a:lnTo>
                  <a:lnTo>
                    <a:pt x="710" y="11"/>
                  </a:lnTo>
                  <a:lnTo>
                    <a:pt x="712" y="14"/>
                  </a:lnTo>
                  <a:lnTo>
                    <a:pt x="715" y="15"/>
                  </a:lnTo>
                  <a:lnTo>
                    <a:pt x="717" y="17"/>
                  </a:lnTo>
                  <a:lnTo>
                    <a:pt x="718" y="20"/>
                  </a:lnTo>
                  <a:lnTo>
                    <a:pt x="721" y="22"/>
                  </a:lnTo>
                  <a:lnTo>
                    <a:pt x="722" y="25"/>
                  </a:lnTo>
                  <a:lnTo>
                    <a:pt x="723" y="27"/>
                  </a:lnTo>
                  <a:lnTo>
                    <a:pt x="724" y="29"/>
                  </a:lnTo>
                  <a:lnTo>
                    <a:pt x="725" y="32"/>
                  </a:lnTo>
                  <a:lnTo>
                    <a:pt x="727" y="34"/>
                  </a:lnTo>
                  <a:lnTo>
                    <a:pt x="728" y="38"/>
                  </a:lnTo>
                  <a:lnTo>
                    <a:pt x="729" y="40"/>
                  </a:lnTo>
                  <a:lnTo>
                    <a:pt x="730" y="44"/>
                  </a:lnTo>
                  <a:lnTo>
                    <a:pt x="730" y="46"/>
                  </a:lnTo>
                  <a:lnTo>
                    <a:pt x="731" y="50"/>
                  </a:lnTo>
                  <a:lnTo>
                    <a:pt x="733" y="53"/>
                  </a:lnTo>
                  <a:lnTo>
                    <a:pt x="733" y="57"/>
                  </a:lnTo>
                  <a:lnTo>
                    <a:pt x="733" y="57"/>
                  </a:lnTo>
                  <a:lnTo>
                    <a:pt x="733" y="57"/>
                  </a:lnTo>
                  <a:close/>
                  <a:moveTo>
                    <a:pt x="756" y="186"/>
                  </a:moveTo>
                  <a:lnTo>
                    <a:pt x="718" y="200"/>
                  </a:lnTo>
                  <a:lnTo>
                    <a:pt x="718" y="200"/>
                  </a:lnTo>
                  <a:lnTo>
                    <a:pt x="718" y="197"/>
                  </a:lnTo>
                  <a:lnTo>
                    <a:pt x="718" y="193"/>
                  </a:lnTo>
                  <a:lnTo>
                    <a:pt x="717" y="189"/>
                  </a:lnTo>
                  <a:lnTo>
                    <a:pt x="717" y="186"/>
                  </a:lnTo>
                  <a:lnTo>
                    <a:pt x="717" y="182"/>
                  </a:lnTo>
                  <a:lnTo>
                    <a:pt x="716" y="179"/>
                  </a:lnTo>
                  <a:lnTo>
                    <a:pt x="716" y="175"/>
                  </a:lnTo>
                  <a:lnTo>
                    <a:pt x="715" y="171"/>
                  </a:lnTo>
                  <a:lnTo>
                    <a:pt x="715" y="167"/>
                  </a:lnTo>
                  <a:lnTo>
                    <a:pt x="713" y="163"/>
                  </a:lnTo>
                  <a:lnTo>
                    <a:pt x="713" y="160"/>
                  </a:lnTo>
                  <a:lnTo>
                    <a:pt x="712" y="155"/>
                  </a:lnTo>
                  <a:lnTo>
                    <a:pt x="711" y="151"/>
                  </a:lnTo>
                  <a:lnTo>
                    <a:pt x="711" y="146"/>
                  </a:lnTo>
                  <a:lnTo>
                    <a:pt x="710" y="142"/>
                  </a:lnTo>
                  <a:lnTo>
                    <a:pt x="709" y="138"/>
                  </a:lnTo>
                  <a:lnTo>
                    <a:pt x="709" y="133"/>
                  </a:lnTo>
                  <a:lnTo>
                    <a:pt x="707" y="128"/>
                  </a:lnTo>
                  <a:lnTo>
                    <a:pt x="706" y="125"/>
                  </a:lnTo>
                  <a:lnTo>
                    <a:pt x="705" y="120"/>
                  </a:lnTo>
                  <a:lnTo>
                    <a:pt x="705" y="117"/>
                  </a:lnTo>
                  <a:lnTo>
                    <a:pt x="704" y="112"/>
                  </a:lnTo>
                  <a:lnTo>
                    <a:pt x="703" y="107"/>
                  </a:lnTo>
                  <a:lnTo>
                    <a:pt x="701" y="103"/>
                  </a:lnTo>
                  <a:lnTo>
                    <a:pt x="701" y="99"/>
                  </a:lnTo>
                  <a:lnTo>
                    <a:pt x="700" y="95"/>
                  </a:lnTo>
                  <a:lnTo>
                    <a:pt x="699" y="90"/>
                  </a:lnTo>
                  <a:lnTo>
                    <a:pt x="699" y="87"/>
                  </a:lnTo>
                  <a:lnTo>
                    <a:pt x="698" y="83"/>
                  </a:lnTo>
                  <a:lnTo>
                    <a:pt x="697" y="80"/>
                  </a:lnTo>
                  <a:lnTo>
                    <a:pt x="697" y="75"/>
                  </a:lnTo>
                  <a:lnTo>
                    <a:pt x="696" y="71"/>
                  </a:lnTo>
                  <a:lnTo>
                    <a:pt x="733" y="57"/>
                  </a:lnTo>
                  <a:lnTo>
                    <a:pt x="734" y="60"/>
                  </a:lnTo>
                  <a:lnTo>
                    <a:pt x="734" y="64"/>
                  </a:lnTo>
                  <a:lnTo>
                    <a:pt x="735" y="69"/>
                  </a:lnTo>
                  <a:lnTo>
                    <a:pt x="736" y="72"/>
                  </a:lnTo>
                  <a:lnTo>
                    <a:pt x="736" y="76"/>
                  </a:lnTo>
                  <a:lnTo>
                    <a:pt x="737" y="81"/>
                  </a:lnTo>
                  <a:lnTo>
                    <a:pt x="738" y="84"/>
                  </a:lnTo>
                  <a:lnTo>
                    <a:pt x="740" y="89"/>
                  </a:lnTo>
                  <a:lnTo>
                    <a:pt x="740" y="93"/>
                  </a:lnTo>
                  <a:lnTo>
                    <a:pt x="741" y="97"/>
                  </a:lnTo>
                  <a:lnTo>
                    <a:pt x="742" y="101"/>
                  </a:lnTo>
                  <a:lnTo>
                    <a:pt x="743" y="106"/>
                  </a:lnTo>
                  <a:lnTo>
                    <a:pt x="743" y="111"/>
                  </a:lnTo>
                  <a:lnTo>
                    <a:pt x="744" y="114"/>
                  </a:lnTo>
                  <a:lnTo>
                    <a:pt x="746" y="119"/>
                  </a:lnTo>
                  <a:lnTo>
                    <a:pt x="746" y="124"/>
                  </a:lnTo>
                  <a:lnTo>
                    <a:pt x="747" y="127"/>
                  </a:lnTo>
                  <a:lnTo>
                    <a:pt x="748" y="132"/>
                  </a:lnTo>
                  <a:lnTo>
                    <a:pt x="749" y="136"/>
                  </a:lnTo>
                  <a:lnTo>
                    <a:pt x="749" y="140"/>
                  </a:lnTo>
                  <a:lnTo>
                    <a:pt x="750" y="144"/>
                  </a:lnTo>
                  <a:lnTo>
                    <a:pt x="750" y="149"/>
                  </a:lnTo>
                  <a:lnTo>
                    <a:pt x="752" y="152"/>
                  </a:lnTo>
                  <a:lnTo>
                    <a:pt x="753" y="157"/>
                  </a:lnTo>
                  <a:lnTo>
                    <a:pt x="753" y="161"/>
                  </a:lnTo>
                  <a:lnTo>
                    <a:pt x="754" y="164"/>
                  </a:lnTo>
                  <a:lnTo>
                    <a:pt x="754" y="168"/>
                  </a:lnTo>
                  <a:lnTo>
                    <a:pt x="754" y="173"/>
                  </a:lnTo>
                  <a:lnTo>
                    <a:pt x="755" y="176"/>
                  </a:lnTo>
                  <a:lnTo>
                    <a:pt x="755" y="180"/>
                  </a:lnTo>
                  <a:lnTo>
                    <a:pt x="755" y="182"/>
                  </a:lnTo>
                  <a:lnTo>
                    <a:pt x="756" y="186"/>
                  </a:lnTo>
                  <a:lnTo>
                    <a:pt x="756" y="186"/>
                  </a:lnTo>
                  <a:lnTo>
                    <a:pt x="756" y="186"/>
                  </a:lnTo>
                  <a:close/>
                  <a:moveTo>
                    <a:pt x="618" y="262"/>
                  </a:moveTo>
                  <a:lnTo>
                    <a:pt x="641" y="241"/>
                  </a:lnTo>
                  <a:lnTo>
                    <a:pt x="641" y="241"/>
                  </a:lnTo>
                  <a:lnTo>
                    <a:pt x="650" y="241"/>
                  </a:lnTo>
                  <a:lnTo>
                    <a:pt x="657" y="241"/>
                  </a:lnTo>
                  <a:lnTo>
                    <a:pt x="666" y="241"/>
                  </a:lnTo>
                  <a:lnTo>
                    <a:pt x="673" y="240"/>
                  </a:lnTo>
                  <a:lnTo>
                    <a:pt x="679" y="240"/>
                  </a:lnTo>
                  <a:lnTo>
                    <a:pt x="685" y="238"/>
                  </a:lnTo>
                  <a:lnTo>
                    <a:pt x="691" y="238"/>
                  </a:lnTo>
                  <a:lnTo>
                    <a:pt x="696" y="237"/>
                  </a:lnTo>
                  <a:lnTo>
                    <a:pt x="699" y="236"/>
                  </a:lnTo>
                  <a:lnTo>
                    <a:pt x="703" y="236"/>
                  </a:lnTo>
                  <a:lnTo>
                    <a:pt x="705" y="235"/>
                  </a:lnTo>
                  <a:lnTo>
                    <a:pt x="707" y="234"/>
                  </a:lnTo>
                  <a:lnTo>
                    <a:pt x="709" y="234"/>
                  </a:lnTo>
                  <a:lnTo>
                    <a:pt x="709" y="234"/>
                  </a:lnTo>
                  <a:lnTo>
                    <a:pt x="710" y="232"/>
                  </a:lnTo>
                  <a:lnTo>
                    <a:pt x="710" y="232"/>
                  </a:lnTo>
                  <a:lnTo>
                    <a:pt x="711" y="232"/>
                  </a:lnTo>
                  <a:lnTo>
                    <a:pt x="711" y="231"/>
                  </a:lnTo>
                  <a:lnTo>
                    <a:pt x="712" y="230"/>
                  </a:lnTo>
                  <a:lnTo>
                    <a:pt x="713" y="229"/>
                  </a:lnTo>
                  <a:lnTo>
                    <a:pt x="715" y="228"/>
                  </a:lnTo>
                  <a:lnTo>
                    <a:pt x="716" y="225"/>
                  </a:lnTo>
                  <a:lnTo>
                    <a:pt x="716" y="224"/>
                  </a:lnTo>
                  <a:lnTo>
                    <a:pt x="717" y="222"/>
                  </a:lnTo>
                  <a:lnTo>
                    <a:pt x="718" y="219"/>
                  </a:lnTo>
                  <a:lnTo>
                    <a:pt x="718" y="217"/>
                  </a:lnTo>
                  <a:lnTo>
                    <a:pt x="718" y="214"/>
                  </a:lnTo>
                  <a:lnTo>
                    <a:pt x="718" y="211"/>
                  </a:lnTo>
                  <a:lnTo>
                    <a:pt x="719" y="208"/>
                  </a:lnTo>
                  <a:lnTo>
                    <a:pt x="719" y="206"/>
                  </a:lnTo>
                  <a:lnTo>
                    <a:pt x="718" y="203"/>
                  </a:lnTo>
                  <a:lnTo>
                    <a:pt x="718" y="200"/>
                  </a:lnTo>
                  <a:lnTo>
                    <a:pt x="756" y="186"/>
                  </a:lnTo>
                  <a:lnTo>
                    <a:pt x="756" y="189"/>
                  </a:lnTo>
                  <a:lnTo>
                    <a:pt x="756" y="192"/>
                  </a:lnTo>
                  <a:lnTo>
                    <a:pt x="756" y="195"/>
                  </a:lnTo>
                  <a:lnTo>
                    <a:pt x="756" y="199"/>
                  </a:lnTo>
                  <a:lnTo>
                    <a:pt x="756" y="201"/>
                  </a:lnTo>
                  <a:lnTo>
                    <a:pt x="755" y="205"/>
                  </a:lnTo>
                  <a:lnTo>
                    <a:pt x="755" y="207"/>
                  </a:lnTo>
                  <a:lnTo>
                    <a:pt x="754" y="211"/>
                  </a:lnTo>
                  <a:lnTo>
                    <a:pt x="753" y="214"/>
                  </a:lnTo>
                  <a:lnTo>
                    <a:pt x="752" y="217"/>
                  </a:lnTo>
                  <a:lnTo>
                    <a:pt x="750" y="220"/>
                  </a:lnTo>
                  <a:lnTo>
                    <a:pt x="748" y="223"/>
                  </a:lnTo>
                  <a:lnTo>
                    <a:pt x="746" y="226"/>
                  </a:lnTo>
                  <a:lnTo>
                    <a:pt x="742" y="230"/>
                  </a:lnTo>
                  <a:lnTo>
                    <a:pt x="738" y="234"/>
                  </a:lnTo>
                  <a:lnTo>
                    <a:pt x="734" y="237"/>
                  </a:lnTo>
                  <a:lnTo>
                    <a:pt x="728" y="241"/>
                  </a:lnTo>
                  <a:lnTo>
                    <a:pt x="722" y="244"/>
                  </a:lnTo>
                  <a:lnTo>
                    <a:pt x="716" y="247"/>
                  </a:lnTo>
                  <a:lnTo>
                    <a:pt x="710" y="250"/>
                  </a:lnTo>
                  <a:lnTo>
                    <a:pt x="703" y="253"/>
                  </a:lnTo>
                  <a:lnTo>
                    <a:pt x="697" y="254"/>
                  </a:lnTo>
                  <a:lnTo>
                    <a:pt x="690" y="256"/>
                  </a:lnTo>
                  <a:lnTo>
                    <a:pt x="682" y="257"/>
                  </a:lnTo>
                  <a:lnTo>
                    <a:pt x="675" y="259"/>
                  </a:lnTo>
                  <a:lnTo>
                    <a:pt x="668" y="260"/>
                  </a:lnTo>
                  <a:lnTo>
                    <a:pt x="661" y="261"/>
                  </a:lnTo>
                  <a:lnTo>
                    <a:pt x="653" y="261"/>
                  </a:lnTo>
                  <a:lnTo>
                    <a:pt x="645" y="262"/>
                  </a:lnTo>
                  <a:lnTo>
                    <a:pt x="636" y="262"/>
                  </a:lnTo>
                  <a:lnTo>
                    <a:pt x="627" y="262"/>
                  </a:lnTo>
                  <a:lnTo>
                    <a:pt x="618" y="262"/>
                  </a:lnTo>
                  <a:lnTo>
                    <a:pt x="618" y="262"/>
                  </a:lnTo>
                  <a:lnTo>
                    <a:pt x="618" y="262"/>
                  </a:lnTo>
                  <a:close/>
                  <a:moveTo>
                    <a:pt x="74" y="257"/>
                  </a:moveTo>
                  <a:lnTo>
                    <a:pt x="96" y="236"/>
                  </a:lnTo>
                  <a:lnTo>
                    <a:pt x="96" y="236"/>
                  </a:lnTo>
                  <a:lnTo>
                    <a:pt x="104" y="236"/>
                  </a:lnTo>
                  <a:lnTo>
                    <a:pt x="112" y="236"/>
                  </a:lnTo>
                  <a:lnTo>
                    <a:pt x="123" y="236"/>
                  </a:lnTo>
                  <a:lnTo>
                    <a:pt x="135" y="236"/>
                  </a:lnTo>
                  <a:lnTo>
                    <a:pt x="148" y="236"/>
                  </a:lnTo>
                  <a:lnTo>
                    <a:pt x="162" y="236"/>
                  </a:lnTo>
                  <a:lnTo>
                    <a:pt x="178" y="237"/>
                  </a:lnTo>
                  <a:lnTo>
                    <a:pt x="194" y="237"/>
                  </a:lnTo>
                  <a:lnTo>
                    <a:pt x="212" y="237"/>
                  </a:lnTo>
                  <a:lnTo>
                    <a:pt x="231" y="237"/>
                  </a:lnTo>
                  <a:lnTo>
                    <a:pt x="250" y="237"/>
                  </a:lnTo>
                  <a:lnTo>
                    <a:pt x="271" y="237"/>
                  </a:lnTo>
                  <a:lnTo>
                    <a:pt x="291" y="238"/>
                  </a:lnTo>
                  <a:lnTo>
                    <a:pt x="312" y="238"/>
                  </a:lnTo>
                  <a:lnTo>
                    <a:pt x="334" y="238"/>
                  </a:lnTo>
                  <a:lnTo>
                    <a:pt x="355" y="238"/>
                  </a:lnTo>
                  <a:lnTo>
                    <a:pt x="377" y="238"/>
                  </a:lnTo>
                  <a:lnTo>
                    <a:pt x="398" y="240"/>
                  </a:lnTo>
                  <a:lnTo>
                    <a:pt x="420" y="240"/>
                  </a:lnTo>
                  <a:lnTo>
                    <a:pt x="441" y="240"/>
                  </a:lnTo>
                  <a:lnTo>
                    <a:pt x="463" y="240"/>
                  </a:lnTo>
                  <a:lnTo>
                    <a:pt x="483" y="240"/>
                  </a:lnTo>
                  <a:lnTo>
                    <a:pt x="503" y="241"/>
                  </a:lnTo>
                  <a:lnTo>
                    <a:pt x="522" y="241"/>
                  </a:lnTo>
                  <a:lnTo>
                    <a:pt x="542" y="241"/>
                  </a:lnTo>
                  <a:lnTo>
                    <a:pt x="559" y="241"/>
                  </a:lnTo>
                  <a:lnTo>
                    <a:pt x="576" y="241"/>
                  </a:lnTo>
                  <a:lnTo>
                    <a:pt x="592" y="241"/>
                  </a:lnTo>
                  <a:lnTo>
                    <a:pt x="606" y="241"/>
                  </a:lnTo>
                  <a:lnTo>
                    <a:pt x="619" y="241"/>
                  </a:lnTo>
                  <a:lnTo>
                    <a:pt x="631" y="241"/>
                  </a:lnTo>
                  <a:lnTo>
                    <a:pt x="641" y="241"/>
                  </a:lnTo>
                  <a:lnTo>
                    <a:pt x="618" y="262"/>
                  </a:lnTo>
                  <a:lnTo>
                    <a:pt x="607" y="262"/>
                  </a:lnTo>
                  <a:lnTo>
                    <a:pt x="595" y="262"/>
                  </a:lnTo>
                  <a:lnTo>
                    <a:pt x="582" y="262"/>
                  </a:lnTo>
                  <a:lnTo>
                    <a:pt x="568" y="262"/>
                  </a:lnTo>
                  <a:lnTo>
                    <a:pt x="552" y="262"/>
                  </a:lnTo>
                  <a:lnTo>
                    <a:pt x="536" y="262"/>
                  </a:lnTo>
                  <a:lnTo>
                    <a:pt x="518" y="262"/>
                  </a:lnTo>
                  <a:lnTo>
                    <a:pt x="500" y="262"/>
                  </a:lnTo>
                  <a:lnTo>
                    <a:pt x="479" y="261"/>
                  </a:lnTo>
                  <a:lnTo>
                    <a:pt x="460" y="261"/>
                  </a:lnTo>
                  <a:lnTo>
                    <a:pt x="439" y="261"/>
                  </a:lnTo>
                  <a:lnTo>
                    <a:pt x="419" y="261"/>
                  </a:lnTo>
                  <a:lnTo>
                    <a:pt x="397" y="261"/>
                  </a:lnTo>
                  <a:lnTo>
                    <a:pt x="376" y="261"/>
                  </a:lnTo>
                  <a:lnTo>
                    <a:pt x="353" y="260"/>
                  </a:lnTo>
                  <a:lnTo>
                    <a:pt x="332" y="260"/>
                  </a:lnTo>
                  <a:lnTo>
                    <a:pt x="310" y="260"/>
                  </a:lnTo>
                  <a:lnTo>
                    <a:pt x="289" y="260"/>
                  </a:lnTo>
                  <a:lnTo>
                    <a:pt x="268" y="260"/>
                  </a:lnTo>
                  <a:lnTo>
                    <a:pt x="247" y="259"/>
                  </a:lnTo>
                  <a:lnTo>
                    <a:pt x="228" y="259"/>
                  </a:lnTo>
                  <a:lnTo>
                    <a:pt x="207" y="259"/>
                  </a:lnTo>
                  <a:lnTo>
                    <a:pt x="189" y="259"/>
                  </a:lnTo>
                  <a:lnTo>
                    <a:pt x="172" y="259"/>
                  </a:lnTo>
                  <a:lnTo>
                    <a:pt x="155" y="257"/>
                  </a:lnTo>
                  <a:lnTo>
                    <a:pt x="138" y="257"/>
                  </a:lnTo>
                  <a:lnTo>
                    <a:pt x="124" y="257"/>
                  </a:lnTo>
                  <a:lnTo>
                    <a:pt x="111" y="257"/>
                  </a:lnTo>
                  <a:lnTo>
                    <a:pt x="99" y="257"/>
                  </a:lnTo>
                  <a:lnTo>
                    <a:pt x="89" y="257"/>
                  </a:lnTo>
                  <a:lnTo>
                    <a:pt x="80" y="257"/>
                  </a:lnTo>
                  <a:lnTo>
                    <a:pt x="74" y="257"/>
                  </a:lnTo>
                  <a:lnTo>
                    <a:pt x="74" y="257"/>
                  </a:lnTo>
                  <a:lnTo>
                    <a:pt x="74" y="257"/>
                  </a:lnTo>
                  <a:close/>
                  <a:moveTo>
                    <a:pt x="2" y="163"/>
                  </a:moveTo>
                  <a:lnTo>
                    <a:pt x="39" y="151"/>
                  </a:lnTo>
                  <a:lnTo>
                    <a:pt x="39" y="151"/>
                  </a:lnTo>
                  <a:lnTo>
                    <a:pt x="39" y="156"/>
                  </a:lnTo>
                  <a:lnTo>
                    <a:pt x="38" y="161"/>
                  </a:lnTo>
                  <a:lnTo>
                    <a:pt x="38" y="166"/>
                  </a:lnTo>
                  <a:lnTo>
                    <a:pt x="37" y="170"/>
                  </a:lnTo>
                  <a:lnTo>
                    <a:pt x="37" y="175"/>
                  </a:lnTo>
                  <a:lnTo>
                    <a:pt x="37" y="180"/>
                  </a:lnTo>
                  <a:lnTo>
                    <a:pt x="37" y="183"/>
                  </a:lnTo>
                  <a:lnTo>
                    <a:pt x="37" y="188"/>
                  </a:lnTo>
                  <a:lnTo>
                    <a:pt x="38" y="192"/>
                  </a:lnTo>
                  <a:lnTo>
                    <a:pt x="38" y="195"/>
                  </a:lnTo>
                  <a:lnTo>
                    <a:pt x="38" y="199"/>
                  </a:lnTo>
                  <a:lnTo>
                    <a:pt x="39" y="203"/>
                  </a:lnTo>
                  <a:lnTo>
                    <a:pt x="40" y="206"/>
                  </a:lnTo>
                  <a:lnTo>
                    <a:pt x="41" y="208"/>
                  </a:lnTo>
                  <a:lnTo>
                    <a:pt x="43" y="212"/>
                  </a:lnTo>
                  <a:lnTo>
                    <a:pt x="44" y="214"/>
                  </a:lnTo>
                  <a:lnTo>
                    <a:pt x="46" y="217"/>
                  </a:lnTo>
                  <a:lnTo>
                    <a:pt x="47" y="219"/>
                  </a:lnTo>
                  <a:lnTo>
                    <a:pt x="50" y="222"/>
                  </a:lnTo>
                  <a:lnTo>
                    <a:pt x="52" y="224"/>
                  </a:lnTo>
                  <a:lnTo>
                    <a:pt x="55" y="226"/>
                  </a:lnTo>
                  <a:lnTo>
                    <a:pt x="57" y="228"/>
                  </a:lnTo>
                  <a:lnTo>
                    <a:pt x="59" y="229"/>
                  </a:lnTo>
                  <a:lnTo>
                    <a:pt x="63" y="231"/>
                  </a:lnTo>
                  <a:lnTo>
                    <a:pt x="67" y="232"/>
                  </a:lnTo>
                  <a:lnTo>
                    <a:pt x="70" y="234"/>
                  </a:lnTo>
                  <a:lnTo>
                    <a:pt x="74" y="234"/>
                  </a:lnTo>
                  <a:lnTo>
                    <a:pt x="77" y="235"/>
                  </a:lnTo>
                  <a:lnTo>
                    <a:pt x="82" y="235"/>
                  </a:lnTo>
                  <a:lnTo>
                    <a:pt x="87" y="236"/>
                  </a:lnTo>
                  <a:lnTo>
                    <a:pt x="92" y="236"/>
                  </a:lnTo>
                  <a:lnTo>
                    <a:pt x="96" y="236"/>
                  </a:lnTo>
                  <a:lnTo>
                    <a:pt x="74" y="257"/>
                  </a:lnTo>
                  <a:lnTo>
                    <a:pt x="67" y="257"/>
                  </a:lnTo>
                  <a:lnTo>
                    <a:pt x="61" y="257"/>
                  </a:lnTo>
                  <a:lnTo>
                    <a:pt x="55" y="256"/>
                  </a:lnTo>
                  <a:lnTo>
                    <a:pt x="50" y="256"/>
                  </a:lnTo>
                  <a:lnTo>
                    <a:pt x="44" y="255"/>
                  </a:lnTo>
                  <a:lnTo>
                    <a:pt x="39" y="254"/>
                  </a:lnTo>
                  <a:lnTo>
                    <a:pt x="34" y="253"/>
                  </a:lnTo>
                  <a:lnTo>
                    <a:pt x="31" y="250"/>
                  </a:lnTo>
                  <a:lnTo>
                    <a:pt x="27" y="249"/>
                  </a:lnTo>
                  <a:lnTo>
                    <a:pt x="24" y="247"/>
                  </a:lnTo>
                  <a:lnTo>
                    <a:pt x="20" y="244"/>
                  </a:lnTo>
                  <a:lnTo>
                    <a:pt x="16" y="242"/>
                  </a:lnTo>
                  <a:lnTo>
                    <a:pt x="14" y="240"/>
                  </a:lnTo>
                  <a:lnTo>
                    <a:pt x="12" y="237"/>
                  </a:lnTo>
                  <a:lnTo>
                    <a:pt x="9" y="235"/>
                  </a:lnTo>
                  <a:lnTo>
                    <a:pt x="8" y="231"/>
                  </a:lnTo>
                  <a:lnTo>
                    <a:pt x="6" y="228"/>
                  </a:lnTo>
                  <a:lnTo>
                    <a:pt x="4" y="225"/>
                  </a:lnTo>
                  <a:lnTo>
                    <a:pt x="3" y="222"/>
                  </a:lnTo>
                  <a:lnTo>
                    <a:pt x="2" y="218"/>
                  </a:lnTo>
                  <a:lnTo>
                    <a:pt x="1" y="213"/>
                  </a:lnTo>
                  <a:lnTo>
                    <a:pt x="1" y="210"/>
                  </a:lnTo>
                  <a:lnTo>
                    <a:pt x="0" y="206"/>
                  </a:lnTo>
                  <a:lnTo>
                    <a:pt x="0" y="201"/>
                  </a:lnTo>
                  <a:lnTo>
                    <a:pt x="0" y="197"/>
                  </a:lnTo>
                  <a:lnTo>
                    <a:pt x="0" y="193"/>
                  </a:lnTo>
                  <a:lnTo>
                    <a:pt x="0" y="188"/>
                  </a:lnTo>
                  <a:lnTo>
                    <a:pt x="0" y="183"/>
                  </a:lnTo>
                  <a:lnTo>
                    <a:pt x="0" y="179"/>
                  </a:lnTo>
                  <a:lnTo>
                    <a:pt x="1" y="174"/>
                  </a:lnTo>
                  <a:lnTo>
                    <a:pt x="1" y="168"/>
                  </a:lnTo>
                  <a:lnTo>
                    <a:pt x="2" y="163"/>
                  </a:lnTo>
                  <a:lnTo>
                    <a:pt x="2" y="163"/>
                  </a:lnTo>
                  <a:lnTo>
                    <a:pt x="2" y="163"/>
                  </a:lnTo>
                  <a:close/>
                  <a:moveTo>
                    <a:pt x="25" y="62"/>
                  </a:moveTo>
                  <a:lnTo>
                    <a:pt x="62" y="51"/>
                  </a:lnTo>
                  <a:lnTo>
                    <a:pt x="62" y="51"/>
                  </a:lnTo>
                  <a:lnTo>
                    <a:pt x="62" y="54"/>
                  </a:lnTo>
                  <a:lnTo>
                    <a:pt x="61" y="57"/>
                  </a:lnTo>
                  <a:lnTo>
                    <a:pt x="61" y="60"/>
                  </a:lnTo>
                  <a:lnTo>
                    <a:pt x="59" y="63"/>
                  </a:lnTo>
                  <a:lnTo>
                    <a:pt x="58" y="65"/>
                  </a:lnTo>
                  <a:lnTo>
                    <a:pt x="58" y="68"/>
                  </a:lnTo>
                  <a:lnTo>
                    <a:pt x="57" y="70"/>
                  </a:lnTo>
                  <a:lnTo>
                    <a:pt x="57" y="74"/>
                  </a:lnTo>
                  <a:lnTo>
                    <a:pt x="56" y="76"/>
                  </a:lnTo>
                  <a:lnTo>
                    <a:pt x="55" y="78"/>
                  </a:lnTo>
                  <a:lnTo>
                    <a:pt x="55" y="81"/>
                  </a:lnTo>
                  <a:lnTo>
                    <a:pt x="53" y="83"/>
                  </a:lnTo>
                  <a:lnTo>
                    <a:pt x="53" y="86"/>
                  </a:lnTo>
                  <a:lnTo>
                    <a:pt x="52" y="88"/>
                  </a:lnTo>
                  <a:lnTo>
                    <a:pt x="51" y="90"/>
                  </a:lnTo>
                  <a:lnTo>
                    <a:pt x="51" y="93"/>
                  </a:lnTo>
                  <a:lnTo>
                    <a:pt x="50" y="95"/>
                  </a:lnTo>
                  <a:lnTo>
                    <a:pt x="50" y="97"/>
                  </a:lnTo>
                  <a:lnTo>
                    <a:pt x="49" y="101"/>
                  </a:lnTo>
                  <a:lnTo>
                    <a:pt x="47" y="103"/>
                  </a:lnTo>
                  <a:lnTo>
                    <a:pt x="47" y="107"/>
                  </a:lnTo>
                  <a:lnTo>
                    <a:pt x="46" y="109"/>
                  </a:lnTo>
                  <a:lnTo>
                    <a:pt x="46" y="113"/>
                  </a:lnTo>
                  <a:lnTo>
                    <a:pt x="45" y="117"/>
                  </a:lnTo>
                  <a:lnTo>
                    <a:pt x="44" y="120"/>
                  </a:lnTo>
                  <a:lnTo>
                    <a:pt x="44" y="124"/>
                  </a:lnTo>
                  <a:lnTo>
                    <a:pt x="43" y="127"/>
                  </a:lnTo>
                  <a:lnTo>
                    <a:pt x="43" y="132"/>
                  </a:lnTo>
                  <a:lnTo>
                    <a:pt x="41" y="136"/>
                  </a:lnTo>
                  <a:lnTo>
                    <a:pt x="40" y="140"/>
                  </a:lnTo>
                  <a:lnTo>
                    <a:pt x="40" y="145"/>
                  </a:lnTo>
                  <a:lnTo>
                    <a:pt x="39" y="151"/>
                  </a:lnTo>
                  <a:lnTo>
                    <a:pt x="2" y="163"/>
                  </a:lnTo>
                  <a:lnTo>
                    <a:pt x="3" y="157"/>
                  </a:lnTo>
                  <a:lnTo>
                    <a:pt x="3" y="152"/>
                  </a:lnTo>
                  <a:lnTo>
                    <a:pt x="4" y="148"/>
                  </a:lnTo>
                  <a:lnTo>
                    <a:pt x="4" y="144"/>
                  </a:lnTo>
                  <a:lnTo>
                    <a:pt x="6" y="139"/>
                  </a:lnTo>
                  <a:lnTo>
                    <a:pt x="7" y="136"/>
                  </a:lnTo>
                  <a:lnTo>
                    <a:pt x="7" y="131"/>
                  </a:lnTo>
                  <a:lnTo>
                    <a:pt x="8" y="127"/>
                  </a:lnTo>
                  <a:lnTo>
                    <a:pt x="8" y="124"/>
                  </a:lnTo>
                  <a:lnTo>
                    <a:pt x="9" y="121"/>
                  </a:lnTo>
                  <a:lnTo>
                    <a:pt x="10" y="118"/>
                  </a:lnTo>
                  <a:lnTo>
                    <a:pt x="10" y="114"/>
                  </a:lnTo>
                  <a:lnTo>
                    <a:pt x="12" y="112"/>
                  </a:lnTo>
                  <a:lnTo>
                    <a:pt x="12" y="109"/>
                  </a:lnTo>
                  <a:lnTo>
                    <a:pt x="13" y="106"/>
                  </a:lnTo>
                  <a:lnTo>
                    <a:pt x="14" y="103"/>
                  </a:lnTo>
                  <a:lnTo>
                    <a:pt x="14" y="101"/>
                  </a:lnTo>
                  <a:lnTo>
                    <a:pt x="15" y="99"/>
                  </a:lnTo>
                  <a:lnTo>
                    <a:pt x="16" y="96"/>
                  </a:lnTo>
                  <a:lnTo>
                    <a:pt x="16" y="94"/>
                  </a:lnTo>
                  <a:lnTo>
                    <a:pt x="18" y="91"/>
                  </a:lnTo>
                  <a:lnTo>
                    <a:pt x="18" y="89"/>
                  </a:lnTo>
                  <a:lnTo>
                    <a:pt x="19" y="86"/>
                  </a:lnTo>
                  <a:lnTo>
                    <a:pt x="20" y="83"/>
                  </a:lnTo>
                  <a:lnTo>
                    <a:pt x="20" y="81"/>
                  </a:lnTo>
                  <a:lnTo>
                    <a:pt x="21" y="78"/>
                  </a:lnTo>
                  <a:lnTo>
                    <a:pt x="21" y="76"/>
                  </a:lnTo>
                  <a:lnTo>
                    <a:pt x="22" y="74"/>
                  </a:lnTo>
                  <a:lnTo>
                    <a:pt x="24" y="71"/>
                  </a:lnTo>
                  <a:lnTo>
                    <a:pt x="24" y="68"/>
                  </a:lnTo>
                  <a:lnTo>
                    <a:pt x="25" y="65"/>
                  </a:lnTo>
                  <a:lnTo>
                    <a:pt x="25" y="62"/>
                  </a:lnTo>
                  <a:lnTo>
                    <a:pt x="25" y="62"/>
                  </a:lnTo>
                  <a:lnTo>
                    <a:pt x="25" y="62"/>
                  </a:lnTo>
                  <a:close/>
                  <a:moveTo>
                    <a:pt x="119" y="8"/>
                  </a:moveTo>
                  <a:lnTo>
                    <a:pt x="98" y="28"/>
                  </a:lnTo>
                  <a:lnTo>
                    <a:pt x="98" y="28"/>
                  </a:lnTo>
                  <a:lnTo>
                    <a:pt x="93" y="29"/>
                  </a:lnTo>
                  <a:lnTo>
                    <a:pt x="89" y="29"/>
                  </a:lnTo>
                  <a:lnTo>
                    <a:pt x="86" y="29"/>
                  </a:lnTo>
                  <a:lnTo>
                    <a:pt x="82" y="29"/>
                  </a:lnTo>
                  <a:lnTo>
                    <a:pt x="80" y="29"/>
                  </a:lnTo>
                  <a:lnTo>
                    <a:pt x="76" y="31"/>
                  </a:lnTo>
                  <a:lnTo>
                    <a:pt x="74" y="31"/>
                  </a:lnTo>
                  <a:lnTo>
                    <a:pt x="71" y="31"/>
                  </a:lnTo>
                  <a:lnTo>
                    <a:pt x="70" y="31"/>
                  </a:lnTo>
                  <a:lnTo>
                    <a:pt x="68" y="32"/>
                  </a:lnTo>
                  <a:lnTo>
                    <a:pt x="68" y="32"/>
                  </a:lnTo>
                  <a:lnTo>
                    <a:pt x="67" y="32"/>
                  </a:lnTo>
                  <a:lnTo>
                    <a:pt x="67" y="32"/>
                  </a:lnTo>
                  <a:lnTo>
                    <a:pt x="68" y="32"/>
                  </a:lnTo>
                  <a:lnTo>
                    <a:pt x="68" y="31"/>
                  </a:lnTo>
                  <a:lnTo>
                    <a:pt x="69" y="31"/>
                  </a:lnTo>
                  <a:lnTo>
                    <a:pt x="70" y="29"/>
                  </a:lnTo>
                  <a:lnTo>
                    <a:pt x="70" y="29"/>
                  </a:lnTo>
                  <a:lnTo>
                    <a:pt x="71" y="29"/>
                  </a:lnTo>
                  <a:lnTo>
                    <a:pt x="71" y="29"/>
                  </a:lnTo>
                  <a:lnTo>
                    <a:pt x="70" y="29"/>
                  </a:lnTo>
                  <a:lnTo>
                    <a:pt x="70" y="31"/>
                  </a:lnTo>
                  <a:lnTo>
                    <a:pt x="69" y="32"/>
                  </a:lnTo>
                  <a:lnTo>
                    <a:pt x="69" y="33"/>
                  </a:lnTo>
                  <a:lnTo>
                    <a:pt x="68" y="34"/>
                  </a:lnTo>
                  <a:lnTo>
                    <a:pt x="67" y="37"/>
                  </a:lnTo>
                  <a:lnTo>
                    <a:pt x="67" y="38"/>
                  </a:lnTo>
                  <a:lnTo>
                    <a:pt x="65" y="40"/>
                  </a:lnTo>
                  <a:lnTo>
                    <a:pt x="64" y="43"/>
                  </a:lnTo>
                  <a:lnTo>
                    <a:pt x="64" y="45"/>
                  </a:lnTo>
                  <a:lnTo>
                    <a:pt x="63" y="49"/>
                  </a:lnTo>
                  <a:lnTo>
                    <a:pt x="62" y="51"/>
                  </a:lnTo>
                  <a:lnTo>
                    <a:pt x="25" y="62"/>
                  </a:lnTo>
                  <a:lnTo>
                    <a:pt x="26" y="59"/>
                  </a:lnTo>
                  <a:lnTo>
                    <a:pt x="27" y="56"/>
                  </a:lnTo>
                  <a:lnTo>
                    <a:pt x="27" y="53"/>
                  </a:lnTo>
                  <a:lnTo>
                    <a:pt x="28" y="51"/>
                  </a:lnTo>
                  <a:lnTo>
                    <a:pt x="30" y="47"/>
                  </a:lnTo>
                  <a:lnTo>
                    <a:pt x="31" y="45"/>
                  </a:lnTo>
                  <a:lnTo>
                    <a:pt x="32" y="43"/>
                  </a:lnTo>
                  <a:lnTo>
                    <a:pt x="33" y="40"/>
                  </a:lnTo>
                  <a:lnTo>
                    <a:pt x="34" y="38"/>
                  </a:lnTo>
                  <a:lnTo>
                    <a:pt x="36" y="35"/>
                  </a:lnTo>
                  <a:lnTo>
                    <a:pt x="38" y="33"/>
                  </a:lnTo>
                  <a:lnTo>
                    <a:pt x="40" y="31"/>
                  </a:lnTo>
                  <a:lnTo>
                    <a:pt x="43" y="28"/>
                  </a:lnTo>
                  <a:lnTo>
                    <a:pt x="45" y="26"/>
                  </a:lnTo>
                  <a:lnTo>
                    <a:pt x="50" y="23"/>
                  </a:lnTo>
                  <a:lnTo>
                    <a:pt x="53" y="21"/>
                  </a:lnTo>
                  <a:lnTo>
                    <a:pt x="58" y="19"/>
                  </a:lnTo>
                  <a:lnTo>
                    <a:pt x="63" y="16"/>
                  </a:lnTo>
                  <a:lnTo>
                    <a:pt x="68" y="15"/>
                  </a:lnTo>
                  <a:lnTo>
                    <a:pt x="73" y="13"/>
                  </a:lnTo>
                  <a:lnTo>
                    <a:pt x="76" y="11"/>
                  </a:lnTo>
                  <a:lnTo>
                    <a:pt x="80" y="11"/>
                  </a:lnTo>
                  <a:lnTo>
                    <a:pt x="83" y="10"/>
                  </a:lnTo>
                  <a:lnTo>
                    <a:pt x="87" y="10"/>
                  </a:lnTo>
                  <a:lnTo>
                    <a:pt x="90" y="9"/>
                  </a:lnTo>
                  <a:lnTo>
                    <a:pt x="95" y="9"/>
                  </a:lnTo>
                  <a:lnTo>
                    <a:pt x="99" y="9"/>
                  </a:lnTo>
                  <a:lnTo>
                    <a:pt x="102" y="8"/>
                  </a:lnTo>
                  <a:lnTo>
                    <a:pt x="106" y="8"/>
                  </a:lnTo>
                  <a:lnTo>
                    <a:pt x="110" y="8"/>
                  </a:lnTo>
                  <a:lnTo>
                    <a:pt x="114" y="8"/>
                  </a:lnTo>
                  <a:lnTo>
                    <a:pt x="119" y="8"/>
                  </a:lnTo>
                  <a:lnTo>
                    <a:pt x="119" y="8"/>
                  </a:lnTo>
                  <a:close/>
                </a:path>
              </a:pathLst>
            </a:custGeom>
            <a:grpFill/>
            <a:ln>
              <a:solidFill>
                <a:schemeClr val="tx1"/>
              </a:solidFill>
            </a:ln>
          </p:spPr>
          <p:txBody>
            <a:bodyPr vert="horz" wrap="square" lIns="91440" tIns="45720" rIns="91440" bIns="45720" numCol="1" anchor="t" anchorCtr="0" compatLnSpc="1"/>
            <a:lstStyle/>
            <a:p>
              <a:endParaRPr lang="zh-CN" altLang="en-US" dirty="0">
                <a:solidFill>
                  <a:schemeClr val="tx1">
                    <a:lumMod val="50000"/>
                    <a:lumOff val="50000"/>
                  </a:schemeClr>
                </a:solidFill>
                <a:latin typeface="方正静蕾简体" panose="02000000000000000000" pitchFamily="2" charset="-122"/>
                <a:ea typeface="方正静蕾简体" panose="02000000000000000000" pitchFamily="2" charset="-122"/>
              </a:endParaRPr>
            </a:p>
          </p:txBody>
        </p:sp>
        <p:sp>
          <p:nvSpPr>
            <p:cNvPr id="89" name="Freeform 31"/>
            <p:cNvSpPr>
              <a:spLocks noEditPoints="1"/>
            </p:cNvSpPr>
            <p:nvPr/>
          </p:nvSpPr>
          <p:spPr bwMode="auto">
            <a:xfrm>
              <a:off x="3714751" y="4546601"/>
              <a:ext cx="3133725" cy="539750"/>
            </a:xfrm>
            <a:custGeom>
              <a:avLst/>
              <a:gdLst>
                <a:gd name="T0" fmla="*/ 90 w 1974"/>
                <a:gd name="T1" fmla="*/ 74 h 340"/>
                <a:gd name="T2" fmla="*/ 111 w 1974"/>
                <a:gd name="T3" fmla="*/ 48 h 340"/>
                <a:gd name="T4" fmla="*/ 148 w 1974"/>
                <a:gd name="T5" fmla="*/ 23 h 340"/>
                <a:gd name="T6" fmla="*/ 170 w 1974"/>
                <a:gd name="T7" fmla="*/ 36 h 340"/>
                <a:gd name="T8" fmla="*/ 150 w 1974"/>
                <a:gd name="T9" fmla="*/ 39 h 340"/>
                <a:gd name="T10" fmla="*/ 140 w 1974"/>
                <a:gd name="T11" fmla="*/ 48 h 340"/>
                <a:gd name="T12" fmla="*/ 123 w 1974"/>
                <a:gd name="T13" fmla="*/ 72 h 340"/>
                <a:gd name="T14" fmla="*/ 5 w 1974"/>
                <a:gd name="T15" fmla="*/ 273 h 340"/>
                <a:gd name="T16" fmla="*/ 18 w 1974"/>
                <a:gd name="T17" fmla="*/ 236 h 340"/>
                <a:gd name="T18" fmla="*/ 38 w 1974"/>
                <a:gd name="T19" fmla="*/ 180 h 340"/>
                <a:gd name="T20" fmla="*/ 61 w 1974"/>
                <a:gd name="T21" fmla="*/ 125 h 340"/>
                <a:gd name="T22" fmla="*/ 106 w 1974"/>
                <a:gd name="T23" fmla="*/ 97 h 340"/>
                <a:gd name="T24" fmla="*/ 85 w 1974"/>
                <a:gd name="T25" fmla="*/ 146 h 340"/>
                <a:gd name="T26" fmla="*/ 63 w 1974"/>
                <a:gd name="T27" fmla="*/ 203 h 340"/>
                <a:gd name="T28" fmla="*/ 45 w 1974"/>
                <a:gd name="T29" fmla="*/ 252 h 340"/>
                <a:gd name="T30" fmla="*/ 111 w 1974"/>
                <a:gd name="T31" fmla="*/ 328 h 340"/>
                <a:gd name="T32" fmla="*/ 45 w 1974"/>
                <a:gd name="T33" fmla="*/ 325 h 340"/>
                <a:gd name="T34" fmla="*/ 10 w 1974"/>
                <a:gd name="T35" fmla="*/ 312 h 340"/>
                <a:gd name="T36" fmla="*/ 0 w 1974"/>
                <a:gd name="T37" fmla="*/ 288 h 340"/>
                <a:gd name="T38" fmla="*/ 37 w 1974"/>
                <a:gd name="T39" fmla="*/ 276 h 340"/>
                <a:gd name="T40" fmla="*/ 44 w 1974"/>
                <a:gd name="T41" fmla="*/ 294 h 340"/>
                <a:gd name="T42" fmla="*/ 74 w 1974"/>
                <a:gd name="T43" fmla="*/ 303 h 340"/>
                <a:gd name="T44" fmla="*/ 134 w 1974"/>
                <a:gd name="T45" fmla="*/ 307 h 340"/>
                <a:gd name="T46" fmla="*/ 1782 w 1974"/>
                <a:gd name="T47" fmla="*/ 340 h 340"/>
                <a:gd name="T48" fmla="*/ 1288 w 1974"/>
                <a:gd name="T49" fmla="*/ 338 h 340"/>
                <a:gd name="T50" fmla="*/ 615 w 1974"/>
                <a:gd name="T51" fmla="*/ 332 h 340"/>
                <a:gd name="T52" fmla="*/ 154 w 1974"/>
                <a:gd name="T53" fmla="*/ 328 h 340"/>
                <a:gd name="T54" fmla="*/ 332 w 1974"/>
                <a:gd name="T55" fmla="*/ 308 h 340"/>
                <a:gd name="T56" fmla="*/ 935 w 1974"/>
                <a:gd name="T57" fmla="*/ 313 h 340"/>
                <a:gd name="T58" fmla="*/ 1575 w 1974"/>
                <a:gd name="T59" fmla="*/ 317 h 340"/>
                <a:gd name="T60" fmla="*/ 1861 w 1974"/>
                <a:gd name="T61" fmla="*/ 317 h 340"/>
                <a:gd name="T62" fmla="*/ 1974 w 1974"/>
                <a:gd name="T63" fmla="*/ 274 h 340"/>
                <a:gd name="T64" fmla="*/ 1956 w 1974"/>
                <a:gd name="T65" fmla="*/ 312 h 340"/>
                <a:gd name="T66" fmla="*/ 1899 w 1974"/>
                <a:gd name="T67" fmla="*/ 334 h 340"/>
                <a:gd name="T68" fmla="*/ 1840 w 1974"/>
                <a:gd name="T69" fmla="*/ 339 h 340"/>
                <a:gd name="T70" fmla="*/ 1908 w 1974"/>
                <a:gd name="T71" fmla="*/ 314 h 340"/>
                <a:gd name="T72" fmla="*/ 1930 w 1974"/>
                <a:gd name="T73" fmla="*/ 309 h 340"/>
                <a:gd name="T74" fmla="*/ 1936 w 1974"/>
                <a:gd name="T75" fmla="*/ 292 h 340"/>
                <a:gd name="T76" fmla="*/ 1848 w 1974"/>
                <a:gd name="T77" fmla="*/ 68 h 340"/>
                <a:gd name="T78" fmla="*/ 1901 w 1974"/>
                <a:gd name="T79" fmla="*/ 81 h 340"/>
                <a:gd name="T80" fmla="*/ 1925 w 1974"/>
                <a:gd name="T81" fmla="*/ 140 h 340"/>
                <a:gd name="T82" fmla="*/ 1949 w 1974"/>
                <a:gd name="T83" fmla="*/ 205 h 340"/>
                <a:gd name="T84" fmla="*/ 1928 w 1974"/>
                <a:gd name="T85" fmla="*/ 260 h 340"/>
                <a:gd name="T86" fmla="*/ 1904 w 1974"/>
                <a:gd name="T87" fmla="*/ 198 h 340"/>
                <a:gd name="T88" fmla="*/ 1880 w 1974"/>
                <a:gd name="T89" fmla="*/ 134 h 340"/>
                <a:gd name="T90" fmla="*/ 1857 w 1974"/>
                <a:gd name="T91" fmla="*/ 82 h 340"/>
                <a:gd name="T92" fmla="*/ 1690 w 1974"/>
                <a:gd name="T93" fmla="*/ 0 h 340"/>
                <a:gd name="T94" fmla="*/ 1763 w 1974"/>
                <a:gd name="T95" fmla="*/ 3 h 340"/>
                <a:gd name="T96" fmla="*/ 1823 w 1974"/>
                <a:gd name="T97" fmla="*/ 17 h 340"/>
                <a:gd name="T98" fmla="*/ 1867 w 1974"/>
                <a:gd name="T99" fmla="*/ 36 h 340"/>
                <a:gd name="T100" fmla="*/ 1839 w 1974"/>
                <a:gd name="T101" fmla="*/ 60 h 340"/>
                <a:gd name="T102" fmla="*/ 1802 w 1974"/>
                <a:gd name="T103" fmla="*/ 40 h 340"/>
                <a:gd name="T104" fmla="*/ 1749 w 1974"/>
                <a:gd name="T105" fmla="*/ 27 h 340"/>
                <a:gd name="T106" fmla="*/ 1683 w 1974"/>
                <a:gd name="T107" fmla="*/ 21 h 340"/>
                <a:gd name="T108" fmla="*/ 227 w 1974"/>
                <a:gd name="T109" fmla="*/ 13 h 340"/>
                <a:gd name="T110" fmla="*/ 635 w 1974"/>
                <a:gd name="T111" fmla="*/ 8 h 340"/>
                <a:gd name="T112" fmla="*/ 1209 w 1974"/>
                <a:gd name="T113" fmla="*/ 2 h 340"/>
                <a:gd name="T114" fmla="*/ 1635 w 1974"/>
                <a:gd name="T115" fmla="*/ 0 h 340"/>
                <a:gd name="T116" fmla="*/ 1546 w 1974"/>
                <a:gd name="T117" fmla="*/ 21 h 340"/>
                <a:gd name="T118" fmla="*/ 1060 w 1974"/>
                <a:gd name="T119" fmla="*/ 25 h 340"/>
                <a:gd name="T120" fmla="*/ 497 w 1974"/>
                <a:gd name="T121" fmla="*/ 31 h 340"/>
                <a:gd name="T122" fmla="*/ 170 w 1974"/>
                <a:gd name="T123" fmla="*/ 36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74" h="340">
                  <a:moveTo>
                    <a:pt x="111" y="89"/>
                  </a:moveTo>
                  <a:lnTo>
                    <a:pt x="76" y="95"/>
                  </a:lnTo>
                  <a:lnTo>
                    <a:pt x="76" y="95"/>
                  </a:lnTo>
                  <a:lnTo>
                    <a:pt x="79" y="92"/>
                  </a:lnTo>
                  <a:lnTo>
                    <a:pt x="81" y="88"/>
                  </a:lnTo>
                  <a:lnTo>
                    <a:pt x="84" y="85"/>
                  </a:lnTo>
                  <a:lnTo>
                    <a:pt x="86" y="81"/>
                  </a:lnTo>
                  <a:lnTo>
                    <a:pt x="87" y="77"/>
                  </a:lnTo>
                  <a:lnTo>
                    <a:pt x="90" y="74"/>
                  </a:lnTo>
                  <a:lnTo>
                    <a:pt x="92" y="72"/>
                  </a:lnTo>
                  <a:lnTo>
                    <a:pt x="94" y="68"/>
                  </a:lnTo>
                  <a:lnTo>
                    <a:pt x="97" y="64"/>
                  </a:lnTo>
                  <a:lnTo>
                    <a:pt x="98" y="62"/>
                  </a:lnTo>
                  <a:lnTo>
                    <a:pt x="100" y="58"/>
                  </a:lnTo>
                  <a:lnTo>
                    <a:pt x="103" y="56"/>
                  </a:lnTo>
                  <a:lnTo>
                    <a:pt x="105" y="52"/>
                  </a:lnTo>
                  <a:lnTo>
                    <a:pt x="107" y="50"/>
                  </a:lnTo>
                  <a:lnTo>
                    <a:pt x="111" y="48"/>
                  </a:lnTo>
                  <a:lnTo>
                    <a:pt x="113" y="44"/>
                  </a:lnTo>
                  <a:lnTo>
                    <a:pt x="117" y="42"/>
                  </a:lnTo>
                  <a:lnTo>
                    <a:pt x="121" y="39"/>
                  </a:lnTo>
                  <a:lnTo>
                    <a:pt x="124" y="36"/>
                  </a:lnTo>
                  <a:lnTo>
                    <a:pt x="128" y="33"/>
                  </a:lnTo>
                  <a:lnTo>
                    <a:pt x="133" y="30"/>
                  </a:lnTo>
                  <a:lnTo>
                    <a:pt x="137" y="27"/>
                  </a:lnTo>
                  <a:lnTo>
                    <a:pt x="143" y="25"/>
                  </a:lnTo>
                  <a:lnTo>
                    <a:pt x="148" y="23"/>
                  </a:lnTo>
                  <a:lnTo>
                    <a:pt x="154" y="21"/>
                  </a:lnTo>
                  <a:lnTo>
                    <a:pt x="159" y="19"/>
                  </a:lnTo>
                  <a:lnTo>
                    <a:pt x="165" y="18"/>
                  </a:lnTo>
                  <a:lnTo>
                    <a:pt x="170" y="17"/>
                  </a:lnTo>
                  <a:lnTo>
                    <a:pt x="176" y="15"/>
                  </a:lnTo>
                  <a:lnTo>
                    <a:pt x="180" y="15"/>
                  </a:lnTo>
                  <a:lnTo>
                    <a:pt x="185" y="15"/>
                  </a:lnTo>
                  <a:lnTo>
                    <a:pt x="191" y="14"/>
                  </a:lnTo>
                  <a:lnTo>
                    <a:pt x="170" y="36"/>
                  </a:lnTo>
                  <a:lnTo>
                    <a:pt x="166" y="36"/>
                  </a:lnTo>
                  <a:lnTo>
                    <a:pt x="162" y="37"/>
                  </a:lnTo>
                  <a:lnTo>
                    <a:pt x="159" y="37"/>
                  </a:lnTo>
                  <a:lnTo>
                    <a:pt x="156" y="37"/>
                  </a:lnTo>
                  <a:lnTo>
                    <a:pt x="155" y="38"/>
                  </a:lnTo>
                  <a:lnTo>
                    <a:pt x="153" y="38"/>
                  </a:lnTo>
                  <a:lnTo>
                    <a:pt x="152" y="38"/>
                  </a:lnTo>
                  <a:lnTo>
                    <a:pt x="150" y="39"/>
                  </a:lnTo>
                  <a:lnTo>
                    <a:pt x="150" y="39"/>
                  </a:lnTo>
                  <a:lnTo>
                    <a:pt x="149" y="39"/>
                  </a:lnTo>
                  <a:lnTo>
                    <a:pt x="149" y="39"/>
                  </a:lnTo>
                  <a:lnTo>
                    <a:pt x="148" y="40"/>
                  </a:lnTo>
                  <a:lnTo>
                    <a:pt x="147" y="40"/>
                  </a:lnTo>
                  <a:lnTo>
                    <a:pt x="146" y="42"/>
                  </a:lnTo>
                  <a:lnTo>
                    <a:pt x="144" y="43"/>
                  </a:lnTo>
                  <a:lnTo>
                    <a:pt x="143" y="44"/>
                  </a:lnTo>
                  <a:lnTo>
                    <a:pt x="142" y="45"/>
                  </a:lnTo>
                  <a:lnTo>
                    <a:pt x="140" y="48"/>
                  </a:lnTo>
                  <a:lnTo>
                    <a:pt x="139" y="50"/>
                  </a:lnTo>
                  <a:lnTo>
                    <a:pt x="136" y="51"/>
                  </a:lnTo>
                  <a:lnTo>
                    <a:pt x="135" y="54"/>
                  </a:lnTo>
                  <a:lnTo>
                    <a:pt x="133" y="56"/>
                  </a:lnTo>
                  <a:lnTo>
                    <a:pt x="130" y="60"/>
                  </a:lnTo>
                  <a:lnTo>
                    <a:pt x="129" y="62"/>
                  </a:lnTo>
                  <a:lnTo>
                    <a:pt x="127" y="66"/>
                  </a:lnTo>
                  <a:lnTo>
                    <a:pt x="124" y="68"/>
                  </a:lnTo>
                  <a:lnTo>
                    <a:pt x="123" y="72"/>
                  </a:lnTo>
                  <a:lnTo>
                    <a:pt x="121" y="75"/>
                  </a:lnTo>
                  <a:lnTo>
                    <a:pt x="118" y="79"/>
                  </a:lnTo>
                  <a:lnTo>
                    <a:pt x="116" y="82"/>
                  </a:lnTo>
                  <a:lnTo>
                    <a:pt x="113" y="86"/>
                  </a:lnTo>
                  <a:lnTo>
                    <a:pt x="111" y="89"/>
                  </a:lnTo>
                  <a:lnTo>
                    <a:pt x="111" y="89"/>
                  </a:lnTo>
                  <a:lnTo>
                    <a:pt x="111" y="89"/>
                  </a:lnTo>
                  <a:close/>
                  <a:moveTo>
                    <a:pt x="41" y="264"/>
                  </a:moveTo>
                  <a:lnTo>
                    <a:pt x="5" y="273"/>
                  </a:lnTo>
                  <a:lnTo>
                    <a:pt x="5" y="273"/>
                  </a:lnTo>
                  <a:lnTo>
                    <a:pt x="6" y="270"/>
                  </a:lnTo>
                  <a:lnTo>
                    <a:pt x="7" y="266"/>
                  </a:lnTo>
                  <a:lnTo>
                    <a:pt x="8" y="261"/>
                  </a:lnTo>
                  <a:lnTo>
                    <a:pt x="11" y="257"/>
                  </a:lnTo>
                  <a:lnTo>
                    <a:pt x="12" y="252"/>
                  </a:lnTo>
                  <a:lnTo>
                    <a:pt x="14" y="247"/>
                  </a:lnTo>
                  <a:lnTo>
                    <a:pt x="16" y="242"/>
                  </a:lnTo>
                  <a:lnTo>
                    <a:pt x="18" y="236"/>
                  </a:lnTo>
                  <a:lnTo>
                    <a:pt x="20" y="230"/>
                  </a:lnTo>
                  <a:lnTo>
                    <a:pt x="22" y="224"/>
                  </a:lnTo>
                  <a:lnTo>
                    <a:pt x="24" y="218"/>
                  </a:lnTo>
                  <a:lnTo>
                    <a:pt x="26" y="212"/>
                  </a:lnTo>
                  <a:lnTo>
                    <a:pt x="29" y="206"/>
                  </a:lnTo>
                  <a:lnTo>
                    <a:pt x="31" y="199"/>
                  </a:lnTo>
                  <a:lnTo>
                    <a:pt x="33" y="193"/>
                  </a:lnTo>
                  <a:lnTo>
                    <a:pt x="36" y="187"/>
                  </a:lnTo>
                  <a:lnTo>
                    <a:pt x="38" y="180"/>
                  </a:lnTo>
                  <a:lnTo>
                    <a:pt x="41" y="174"/>
                  </a:lnTo>
                  <a:lnTo>
                    <a:pt x="43" y="168"/>
                  </a:lnTo>
                  <a:lnTo>
                    <a:pt x="45" y="161"/>
                  </a:lnTo>
                  <a:lnTo>
                    <a:pt x="48" y="155"/>
                  </a:lnTo>
                  <a:lnTo>
                    <a:pt x="50" y="149"/>
                  </a:lnTo>
                  <a:lnTo>
                    <a:pt x="53" y="143"/>
                  </a:lnTo>
                  <a:lnTo>
                    <a:pt x="55" y="137"/>
                  </a:lnTo>
                  <a:lnTo>
                    <a:pt x="59" y="131"/>
                  </a:lnTo>
                  <a:lnTo>
                    <a:pt x="61" y="125"/>
                  </a:lnTo>
                  <a:lnTo>
                    <a:pt x="63" y="120"/>
                  </a:lnTo>
                  <a:lnTo>
                    <a:pt x="66" y="115"/>
                  </a:lnTo>
                  <a:lnTo>
                    <a:pt x="68" y="110"/>
                  </a:lnTo>
                  <a:lnTo>
                    <a:pt x="70" y="105"/>
                  </a:lnTo>
                  <a:lnTo>
                    <a:pt x="74" y="100"/>
                  </a:lnTo>
                  <a:lnTo>
                    <a:pt x="76" y="95"/>
                  </a:lnTo>
                  <a:lnTo>
                    <a:pt x="111" y="89"/>
                  </a:lnTo>
                  <a:lnTo>
                    <a:pt x="109" y="93"/>
                  </a:lnTo>
                  <a:lnTo>
                    <a:pt x="106" y="97"/>
                  </a:lnTo>
                  <a:lnTo>
                    <a:pt x="104" y="101"/>
                  </a:lnTo>
                  <a:lnTo>
                    <a:pt x="102" y="106"/>
                  </a:lnTo>
                  <a:lnTo>
                    <a:pt x="99" y="111"/>
                  </a:lnTo>
                  <a:lnTo>
                    <a:pt x="97" y="117"/>
                  </a:lnTo>
                  <a:lnTo>
                    <a:pt x="94" y="122"/>
                  </a:lnTo>
                  <a:lnTo>
                    <a:pt x="92" y="128"/>
                  </a:lnTo>
                  <a:lnTo>
                    <a:pt x="90" y="134"/>
                  </a:lnTo>
                  <a:lnTo>
                    <a:pt x="87" y="140"/>
                  </a:lnTo>
                  <a:lnTo>
                    <a:pt x="85" y="146"/>
                  </a:lnTo>
                  <a:lnTo>
                    <a:pt x="82" y="152"/>
                  </a:lnTo>
                  <a:lnTo>
                    <a:pt x="80" y="157"/>
                  </a:lnTo>
                  <a:lnTo>
                    <a:pt x="78" y="165"/>
                  </a:lnTo>
                  <a:lnTo>
                    <a:pt x="75" y="171"/>
                  </a:lnTo>
                  <a:lnTo>
                    <a:pt x="73" y="177"/>
                  </a:lnTo>
                  <a:lnTo>
                    <a:pt x="70" y="184"/>
                  </a:lnTo>
                  <a:lnTo>
                    <a:pt x="68" y="190"/>
                  </a:lnTo>
                  <a:lnTo>
                    <a:pt x="66" y="196"/>
                  </a:lnTo>
                  <a:lnTo>
                    <a:pt x="63" y="203"/>
                  </a:lnTo>
                  <a:lnTo>
                    <a:pt x="61" y="209"/>
                  </a:lnTo>
                  <a:lnTo>
                    <a:pt x="59" y="215"/>
                  </a:lnTo>
                  <a:lnTo>
                    <a:pt x="56" y="221"/>
                  </a:lnTo>
                  <a:lnTo>
                    <a:pt x="55" y="227"/>
                  </a:lnTo>
                  <a:lnTo>
                    <a:pt x="53" y="232"/>
                  </a:lnTo>
                  <a:lnTo>
                    <a:pt x="51" y="237"/>
                  </a:lnTo>
                  <a:lnTo>
                    <a:pt x="49" y="242"/>
                  </a:lnTo>
                  <a:lnTo>
                    <a:pt x="48" y="247"/>
                  </a:lnTo>
                  <a:lnTo>
                    <a:pt x="45" y="252"/>
                  </a:lnTo>
                  <a:lnTo>
                    <a:pt x="44" y="257"/>
                  </a:lnTo>
                  <a:lnTo>
                    <a:pt x="42" y="260"/>
                  </a:lnTo>
                  <a:lnTo>
                    <a:pt x="41" y="264"/>
                  </a:lnTo>
                  <a:lnTo>
                    <a:pt x="41" y="264"/>
                  </a:lnTo>
                  <a:lnTo>
                    <a:pt x="41" y="264"/>
                  </a:lnTo>
                  <a:close/>
                  <a:moveTo>
                    <a:pt x="143" y="307"/>
                  </a:moveTo>
                  <a:lnTo>
                    <a:pt x="119" y="328"/>
                  </a:lnTo>
                  <a:lnTo>
                    <a:pt x="119" y="328"/>
                  </a:lnTo>
                  <a:lnTo>
                    <a:pt x="111" y="328"/>
                  </a:lnTo>
                  <a:lnTo>
                    <a:pt x="102" y="328"/>
                  </a:lnTo>
                  <a:lnTo>
                    <a:pt x="93" y="328"/>
                  </a:lnTo>
                  <a:lnTo>
                    <a:pt x="86" y="327"/>
                  </a:lnTo>
                  <a:lnTo>
                    <a:pt x="78" y="327"/>
                  </a:lnTo>
                  <a:lnTo>
                    <a:pt x="70" y="327"/>
                  </a:lnTo>
                  <a:lnTo>
                    <a:pt x="65" y="326"/>
                  </a:lnTo>
                  <a:lnTo>
                    <a:pt x="57" y="326"/>
                  </a:lnTo>
                  <a:lnTo>
                    <a:pt x="51" y="325"/>
                  </a:lnTo>
                  <a:lnTo>
                    <a:pt x="45" y="325"/>
                  </a:lnTo>
                  <a:lnTo>
                    <a:pt x="41" y="323"/>
                  </a:lnTo>
                  <a:lnTo>
                    <a:pt x="36" y="322"/>
                  </a:lnTo>
                  <a:lnTo>
                    <a:pt x="31" y="321"/>
                  </a:lnTo>
                  <a:lnTo>
                    <a:pt x="26" y="320"/>
                  </a:lnTo>
                  <a:lnTo>
                    <a:pt x="23" y="319"/>
                  </a:lnTo>
                  <a:lnTo>
                    <a:pt x="18" y="317"/>
                  </a:lnTo>
                  <a:lnTo>
                    <a:pt x="16" y="315"/>
                  </a:lnTo>
                  <a:lnTo>
                    <a:pt x="12" y="314"/>
                  </a:lnTo>
                  <a:lnTo>
                    <a:pt x="10" y="312"/>
                  </a:lnTo>
                  <a:lnTo>
                    <a:pt x="7" y="309"/>
                  </a:lnTo>
                  <a:lnTo>
                    <a:pt x="5" y="307"/>
                  </a:lnTo>
                  <a:lnTo>
                    <a:pt x="4" y="304"/>
                  </a:lnTo>
                  <a:lnTo>
                    <a:pt x="2" y="302"/>
                  </a:lnTo>
                  <a:lnTo>
                    <a:pt x="1" y="300"/>
                  </a:lnTo>
                  <a:lnTo>
                    <a:pt x="0" y="297"/>
                  </a:lnTo>
                  <a:lnTo>
                    <a:pt x="0" y="294"/>
                  </a:lnTo>
                  <a:lnTo>
                    <a:pt x="0" y="291"/>
                  </a:lnTo>
                  <a:lnTo>
                    <a:pt x="0" y="288"/>
                  </a:lnTo>
                  <a:lnTo>
                    <a:pt x="1" y="284"/>
                  </a:lnTo>
                  <a:lnTo>
                    <a:pt x="1" y="280"/>
                  </a:lnTo>
                  <a:lnTo>
                    <a:pt x="2" y="277"/>
                  </a:lnTo>
                  <a:lnTo>
                    <a:pt x="5" y="273"/>
                  </a:lnTo>
                  <a:lnTo>
                    <a:pt x="41" y="264"/>
                  </a:lnTo>
                  <a:lnTo>
                    <a:pt x="39" y="267"/>
                  </a:lnTo>
                  <a:lnTo>
                    <a:pt x="38" y="270"/>
                  </a:lnTo>
                  <a:lnTo>
                    <a:pt x="38" y="273"/>
                  </a:lnTo>
                  <a:lnTo>
                    <a:pt x="37" y="276"/>
                  </a:lnTo>
                  <a:lnTo>
                    <a:pt x="37" y="278"/>
                  </a:lnTo>
                  <a:lnTo>
                    <a:pt x="37" y="280"/>
                  </a:lnTo>
                  <a:lnTo>
                    <a:pt x="37" y="283"/>
                  </a:lnTo>
                  <a:lnTo>
                    <a:pt x="38" y="284"/>
                  </a:lnTo>
                  <a:lnTo>
                    <a:pt x="38" y="286"/>
                  </a:lnTo>
                  <a:lnTo>
                    <a:pt x="39" y="289"/>
                  </a:lnTo>
                  <a:lnTo>
                    <a:pt x="41" y="290"/>
                  </a:lnTo>
                  <a:lnTo>
                    <a:pt x="42" y="291"/>
                  </a:lnTo>
                  <a:lnTo>
                    <a:pt x="44" y="294"/>
                  </a:lnTo>
                  <a:lnTo>
                    <a:pt x="47" y="295"/>
                  </a:lnTo>
                  <a:lnTo>
                    <a:pt x="49" y="296"/>
                  </a:lnTo>
                  <a:lnTo>
                    <a:pt x="51" y="297"/>
                  </a:lnTo>
                  <a:lnTo>
                    <a:pt x="54" y="298"/>
                  </a:lnTo>
                  <a:lnTo>
                    <a:pt x="57" y="300"/>
                  </a:lnTo>
                  <a:lnTo>
                    <a:pt x="61" y="301"/>
                  </a:lnTo>
                  <a:lnTo>
                    <a:pt x="65" y="302"/>
                  </a:lnTo>
                  <a:lnTo>
                    <a:pt x="69" y="302"/>
                  </a:lnTo>
                  <a:lnTo>
                    <a:pt x="74" y="303"/>
                  </a:lnTo>
                  <a:lnTo>
                    <a:pt x="79" y="304"/>
                  </a:lnTo>
                  <a:lnTo>
                    <a:pt x="85" y="304"/>
                  </a:lnTo>
                  <a:lnTo>
                    <a:pt x="91" y="306"/>
                  </a:lnTo>
                  <a:lnTo>
                    <a:pt x="97" y="306"/>
                  </a:lnTo>
                  <a:lnTo>
                    <a:pt x="103" y="306"/>
                  </a:lnTo>
                  <a:lnTo>
                    <a:pt x="110" y="307"/>
                  </a:lnTo>
                  <a:lnTo>
                    <a:pt x="118" y="307"/>
                  </a:lnTo>
                  <a:lnTo>
                    <a:pt x="125" y="307"/>
                  </a:lnTo>
                  <a:lnTo>
                    <a:pt x="134" y="307"/>
                  </a:lnTo>
                  <a:lnTo>
                    <a:pt x="143" y="307"/>
                  </a:lnTo>
                  <a:lnTo>
                    <a:pt x="143" y="307"/>
                  </a:lnTo>
                  <a:lnTo>
                    <a:pt x="143" y="307"/>
                  </a:lnTo>
                  <a:close/>
                  <a:moveTo>
                    <a:pt x="1861" y="317"/>
                  </a:moveTo>
                  <a:lnTo>
                    <a:pt x="1840" y="339"/>
                  </a:lnTo>
                  <a:lnTo>
                    <a:pt x="1840" y="339"/>
                  </a:lnTo>
                  <a:lnTo>
                    <a:pt x="1828" y="340"/>
                  </a:lnTo>
                  <a:lnTo>
                    <a:pt x="1808" y="340"/>
                  </a:lnTo>
                  <a:lnTo>
                    <a:pt x="1782" y="340"/>
                  </a:lnTo>
                  <a:lnTo>
                    <a:pt x="1747" y="340"/>
                  </a:lnTo>
                  <a:lnTo>
                    <a:pt x="1707" y="340"/>
                  </a:lnTo>
                  <a:lnTo>
                    <a:pt x="1660" y="340"/>
                  </a:lnTo>
                  <a:lnTo>
                    <a:pt x="1609" y="339"/>
                  </a:lnTo>
                  <a:lnTo>
                    <a:pt x="1553" y="339"/>
                  </a:lnTo>
                  <a:lnTo>
                    <a:pt x="1491" y="339"/>
                  </a:lnTo>
                  <a:lnTo>
                    <a:pt x="1426" y="339"/>
                  </a:lnTo>
                  <a:lnTo>
                    <a:pt x="1358" y="338"/>
                  </a:lnTo>
                  <a:lnTo>
                    <a:pt x="1288" y="338"/>
                  </a:lnTo>
                  <a:lnTo>
                    <a:pt x="1215" y="337"/>
                  </a:lnTo>
                  <a:lnTo>
                    <a:pt x="1140" y="337"/>
                  </a:lnTo>
                  <a:lnTo>
                    <a:pt x="1063" y="335"/>
                  </a:lnTo>
                  <a:lnTo>
                    <a:pt x="987" y="335"/>
                  </a:lnTo>
                  <a:lnTo>
                    <a:pt x="911" y="334"/>
                  </a:lnTo>
                  <a:lnTo>
                    <a:pt x="836" y="334"/>
                  </a:lnTo>
                  <a:lnTo>
                    <a:pt x="760" y="333"/>
                  </a:lnTo>
                  <a:lnTo>
                    <a:pt x="686" y="333"/>
                  </a:lnTo>
                  <a:lnTo>
                    <a:pt x="615" y="332"/>
                  </a:lnTo>
                  <a:lnTo>
                    <a:pt x="547" y="332"/>
                  </a:lnTo>
                  <a:lnTo>
                    <a:pt x="481" y="331"/>
                  </a:lnTo>
                  <a:lnTo>
                    <a:pt x="419" y="331"/>
                  </a:lnTo>
                  <a:lnTo>
                    <a:pt x="360" y="329"/>
                  </a:lnTo>
                  <a:lnTo>
                    <a:pt x="308" y="329"/>
                  </a:lnTo>
                  <a:lnTo>
                    <a:pt x="260" y="329"/>
                  </a:lnTo>
                  <a:lnTo>
                    <a:pt x="218" y="328"/>
                  </a:lnTo>
                  <a:lnTo>
                    <a:pt x="183" y="328"/>
                  </a:lnTo>
                  <a:lnTo>
                    <a:pt x="154" y="328"/>
                  </a:lnTo>
                  <a:lnTo>
                    <a:pt x="133" y="328"/>
                  </a:lnTo>
                  <a:lnTo>
                    <a:pt x="119" y="328"/>
                  </a:lnTo>
                  <a:lnTo>
                    <a:pt x="143" y="307"/>
                  </a:lnTo>
                  <a:lnTo>
                    <a:pt x="156" y="307"/>
                  </a:lnTo>
                  <a:lnTo>
                    <a:pt x="178" y="307"/>
                  </a:lnTo>
                  <a:lnTo>
                    <a:pt x="207" y="307"/>
                  </a:lnTo>
                  <a:lnTo>
                    <a:pt x="241" y="308"/>
                  </a:lnTo>
                  <a:lnTo>
                    <a:pt x="284" y="308"/>
                  </a:lnTo>
                  <a:lnTo>
                    <a:pt x="332" y="308"/>
                  </a:lnTo>
                  <a:lnTo>
                    <a:pt x="384" y="309"/>
                  </a:lnTo>
                  <a:lnTo>
                    <a:pt x="442" y="309"/>
                  </a:lnTo>
                  <a:lnTo>
                    <a:pt x="504" y="309"/>
                  </a:lnTo>
                  <a:lnTo>
                    <a:pt x="569" y="310"/>
                  </a:lnTo>
                  <a:lnTo>
                    <a:pt x="639" y="310"/>
                  </a:lnTo>
                  <a:lnTo>
                    <a:pt x="710" y="312"/>
                  </a:lnTo>
                  <a:lnTo>
                    <a:pt x="783" y="312"/>
                  </a:lnTo>
                  <a:lnTo>
                    <a:pt x="858" y="313"/>
                  </a:lnTo>
                  <a:lnTo>
                    <a:pt x="935" y="313"/>
                  </a:lnTo>
                  <a:lnTo>
                    <a:pt x="1011" y="314"/>
                  </a:lnTo>
                  <a:lnTo>
                    <a:pt x="1087" y="314"/>
                  </a:lnTo>
                  <a:lnTo>
                    <a:pt x="1164" y="315"/>
                  </a:lnTo>
                  <a:lnTo>
                    <a:pt x="1238" y="315"/>
                  </a:lnTo>
                  <a:lnTo>
                    <a:pt x="1311" y="316"/>
                  </a:lnTo>
                  <a:lnTo>
                    <a:pt x="1382" y="316"/>
                  </a:lnTo>
                  <a:lnTo>
                    <a:pt x="1450" y="317"/>
                  </a:lnTo>
                  <a:lnTo>
                    <a:pt x="1515" y="317"/>
                  </a:lnTo>
                  <a:lnTo>
                    <a:pt x="1575" y="317"/>
                  </a:lnTo>
                  <a:lnTo>
                    <a:pt x="1633" y="319"/>
                  </a:lnTo>
                  <a:lnTo>
                    <a:pt x="1684" y="319"/>
                  </a:lnTo>
                  <a:lnTo>
                    <a:pt x="1731" y="319"/>
                  </a:lnTo>
                  <a:lnTo>
                    <a:pt x="1771" y="319"/>
                  </a:lnTo>
                  <a:lnTo>
                    <a:pt x="1805" y="319"/>
                  </a:lnTo>
                  <a:lnTo>
                    <a:pt x="1831" y="319"/>
                  </a:lnTo>
                  <a:lnTo>
                    <a:pt x="1850" y="319"/>
                  </a:lnTo>
                  <a:lnTo>
                    <a:pt x="1861" y="317"/>
                  </a:lnTo>
                  <a:lnTo>
                    <a:pt x="1861" y="317"/>
                  </a:lnTo>
                  <a:lnTo>
                    <a:pt x="1861" y="317"/>
                  </a:lnTo>
                  <a:close/>
                  <a:moveTo>
                    <a:pt x="1930" y="265"/>
                  </a:moveTo>
                  <a:lnTo>
                    <a:pt x="1966" y="249"/>
                  </a:lnTo>
                  <a:lnTo>
                    <a:pt x="1966" y="249"/>
                  </a:lnTo>
                  <a:lnTo>
                    <a:pt x="1968" y="255"/>
                  </a:lnTo>
                  <a:lnTo>
                    <a:pt x="1971" y="260"/>
                  </a:lnTo>
                  <a:lnTo>
                    <a:pt x="1972" y="266"/>
                  </a:lnTo>
                  <a:lnTo>
                    <a:pt x="1973" y="271"/>
                  </a:lnTo>
                  <a:lnTo>
                    <a:pt x="1974" y="274"/>
                  </a:lnTo>
                  <a:lnTo>
                    <a:pt x="1974" y="279"/>
                  </a:lnTo>
                  <a:lnTo>
                    <a:pt x="1973" y="284"/>
                  </a:lnTo>
                  <a:lnTo>
                    <a:pt x="1973" y="288"/>
                  </a:lnTo>
                  <a:lnTo>
                    <a:pt x="1972" y="291"/>
                  </a:lnTo>
                  <a:lnTo>
                    <a:pt x="1971" y="296"/>
                  </a:lnTo>
                  <a:lnTo>
                    <a:pt x="1968" y="300"/>
                  </a:lnTo>
                  <a:lnTo>
                    <a:pt x="1965" y="303"/>
                  </a:lnTo>
                  <a:lnTo>
                    <a:pt x="1961" y="308"/>
                  </a:lnTo>
                  <a:lnTo>
                    <a:pt x="1956" y="312"/>
                  </a:lnTo>
                  <a:lnTo>
                    <a:pt x="1950" y="315"/>
                  </a:lnTo>
                  <a:lnTo>
                    <a:pt x="1944" y="320"/>
                  </a:lnTo>
                  <a:lnTo>
                    <a:pt x="1937" y="322"/>
                  </a:lnTo>
                  <a:lnTo>
                    <a:pt x="1931" y="326"/>
                  </a:lnTo>
                  <a:lnTo>
                    <a:pt x="1924" y="328"/>
                  </a:lnTo>
                  <a:lnTo>
                    <a:pt x="1918" y="329"/>
                  </a:lnTo>
                  <a:lnTo>
                    <a:pt x="1912" y="332"/>
                  </a:lnTo>
                  <a:lnTo>
                    <a:pt x="1906" y="333"/>
                  </a:lnTo>
                  <a:lnTo>
                    <a:pt x="1899" y="334"/>
                  </a:lnTo>
                  <a:lnTo>
                    <a:pt x="1893" y="335"/>
                  </a:lnTo>
                  <a:lnTo>
                    <a:pt x="1887" y="335"/>
                  </a:lnTo>
                  <a:lnTo>
                    <a:pt x="1881" y="337"/>
                  </a:lnTo>
                  <a:lnTo>
                    <a:pt x="1874" y="337"/>
                  </a:lnTo>
                  <a:lnTo>
                    <a:pt x="1868" y="338"/>
                  </a:lnTo>
                  <a:lnTo>
                    <a:pt x="1861" y="338"/>
                  </a:lnTo>
                  <a:lnTo>
                    <a:pt x="1854" y="339"/>
                  </a:lnTo>
                  <a:lnTo>
                    <a:pt x="1848" y="339"/>
                  </a:lnTo>
                  <a:lnTo>
                    <a:pt x="1840" y="339"/>
                  </a:lnTo>
                  <a:lnTo>
                    <a:pt x="1861" y="317"/>
                  </a:lnTo>
                  <a:lnTo>
                    <a:pt x="1868" y="317"/>
                  </a:lnTo>
                  <a:lnTo>
                    <a:pt x="1874" y="317"/>
                  </a:lnTo>
                  <a:lnTo>
                    <a:pt x="1881" y="316"/>
                  </a:lnTo>
                  <a:lnTo>
                    <a:pt x="1887" y="316"/>
                  </a:lnTo>
                  <a:lnTo>
                    <a:pt x="1893" y="316"/>
                  </a:lnTo>
                  <a:lnTo>
                    <a:pt x="1899" y="315"/>
                  </a:lnTo>
                  <a:lnTo>
                    <a:pt x="1904" y="315"/>
                  </a:lnTo>
                  <a:lnTo>
                    <a:pt x="1908" y="314"/>
                  </a:lnTo>
                  <a:lnTo>
                    <a:pt x="1913" y="314"/>
                  </a:lnTo>
                  <a:lnTo>
                    <a:pt x="1918" y="313"/>
                  </a:lnTo>
                  <a:lnTo>
                    <a:pt x="1922" y="312"/>
                  </a:lnTo>
                  <a:lnTo>
                    <a:pt x="1924" y="312"/>
                  </a:lnTo>
                  <a:lnTo>
                    <a:pt x="1926" y="310"/>
                  </a:lnTo>
                  <a:lnTo>
                    <a:pt x="1929" y="309"/>
                  </a:lnTo>
                  <a:lnTo>
                    <a:pt x="1930" y="309"/>
                  </a:lnTo>
                  <a:lnTo>
                    <a:pt x="1930" y="309"/>
                  </a:lnTo>
                  <a:lnTo>
                    <a:pt x="1930" y="309"/>
                  </a:lnTo>
                  <a:lnTo>
                    <a:pt x="1930" y="309"/>
                  </a:lnTo>
                  <a:lnTo>
                    <a:pt x="1931" y="308"/>
                  </a:lnTo>
                  <a:lnTo>
                    <a:pt x="1932" y="307"/>
                  </a:lnTo>
                  <a:lnTo>
                    <a:pt x="1932" y="306"/>
                  </a:lnTo>
                  <a:lnTo>
                    <a:pt x="1934" y="304"/>
                  </a:lnTo>
                  <a:lnTo>
                    <a:pt x="1935" y="302"/>
                  </a:lnTo>
                  <a:lnTo>
                    <a:pt x="1936" y="300"/>
                  </a:lnTo>
                  <a:lnTo>
                    <a:pt x="1936" y="296"/>
                  </a:lnTo>
                  <a:lnTo>
                    <a:pt x="1936" y="292"/>
                  </a:lnTo>
                  <a:lnTo>
                    <a:pt x="1936" y="289"/>
                  </a:lnTo>
                  <a:lnTo>
                    <a:pt x="1936" y="285"/>
                  </a:lnTo>
                  <a:lnTo>
                    <a:pt x="1935" y="280"/>
                  </a:lnTo>
                  <a:lnTo>
                    <a:pt x="1934" y="276"/>
                  </a:lnTo>
                  <a:lnTo>
                    <a:pt x="1931" y="271"/>
                  </a:lnTo>
                  <a:lnTo>
                    <a:pt x="1930" y="265"/>
                  </a:lnTo>
                  <a:lnTo>
                    <a:pt x="1930" y="265"/>
                  </a:lnTo>
                  <a:lnTo>
                    <a:pt x="1930" y="265"/>
                  </a:lnTo>
                  <a:close/>
                  <a:moveTo>
                    <a:pt x="1848" y="68"/>
                  </a:moveTo>
                  <a:lnTo>
                    <a:pt x="1883" y="50"/>
                  </a:lnTo>
                  <a:lnTo>
                    <a:pt x="1883" y="50"/>
                  </a:lnTo>
                  <a:lnTo>
                    <a:pt x="1886" y="54"/>
                  </a:lnTo>
                  <a:lnTo>
                    <a:pt x="1888" y="57"/>
                  </a:lnTo>
                  <a:lnTo>
                    <a:pt x="1891" y="61"/>
                  </a:lnTo>
                  <a:lnTo>
                    <a:pt x="1894" y="66"/>
                  </a:lnTo>
                  <a:lnTo>
                    <a:pt x="1897" y="70"/>
                  </a:lnTo>
                  <a:lnTo>
                    <a:pt x="1899" y="75"/>
                  </a:lnTo>
                  <a:lnTo>
                    <a:pt x="1901" y="81"/>
                  </a:lnTo>
                  <a:lnTo>
                    <a:pt x="1904" y="86"/>
                  </a:lnTo>
                  <a:lnTo>
                    <a:pt x="1907" y="92"/>
                  </a:lnTo>
                  <a:lnTo>
                    <a:pt x="1910" y="98"/>
                  </a:lnTo>
                  <a:lnTo>
                    <a:pt x="1912" y="105"/>
                  </a:lnTo>
                  <a:lnTo>
                    <a:pt x="1914" y="111"/>
                  </a:lnTo>
                  <a:lnTo>
                    <a:pt x="1917" y="118"/>
                  </a:lnTo>
                  <a:lnTo>
                    <a:pt x="1920" y="125"/>
                  </a:lnTo>
                  <a:lnTo>
                    <a:pt x="1923" y="132"/>
                  </a:lnTo>
                  <a:lnTo>
                    <a:pt x="1925" y="140"/>
                  </a:lnTo>
                  <a:lnTo>
                    <a:pt x="1928" y="147"/>
                  </a:lnTo>
                  <a:lnTo>
                    <a:pt x="1930" y="154"/>
                  </a:lnTo>
                  <a:lnTo>
                    <a:pt x="1934" y="161"/>
                  </a:lnTo>
                  <a:lnTo>
                    <a:pt x="1936" y="168"/>
                  </a:lnTo>
                  <a:lnTo>
                    <a:pt x="1938" y="175"/>
                  </a:lnTo>
                  <a:lnTo>
                    <a:pt x="1941" y="184"/>
                  </a:lnTo>
                  <a:lnTo>
                    <a:pt x="1943" y="191"/>
                  </a:lnTo>
                  <a:lnTo>
                    <a:pt x="1947" y="198"/>
                  </a:lnTo>
                  <a:lnTo>
                    <a:pt x="1949" y="205"/>
                  </a:lnTo>
                  <a:lnTo>
                    <a:pt x="1951" y="211"/>
                  </a:lnTo>
                  <a:lnTo>
                    <a:pt x="1954" y="218"/>
                  </a:lnTo>
                  <a:lnTo>
                    <a:pt x="1956" y="226"/>
                  </a:lnTo>
                  <a:lnTo>
                    <a:pt x="1959" y="232"/>
                  </a:lnTo>
                  <a:lnTo>
                    <a:pt x="1961" y="237"/>
                  </a:lnTo>
                  <a:lnTo>
                    <a:pt x="1963" y="243"/>
                  </a:lnTo>
                  <a:lnTo>
                    <a:pt x="1966" y="249"/>
                  </a:lnTo>
                  <a:lnTo>
                    <a:pt x="1930" y="265"/>
                  </a:lnTo>
                  <a:lnTo>
                    <a:pt x="1928" y="260"/>
                  </a:lnTo>
                  <a:lnTo>
                    <a:pt x="1924" y="253"/>
                  </a:lnTo>
                  <a:lnTo>
                    <a:pt x="1922" y="247"/>
                  </a:lnTo>
                  <a:lnTo>
                    <a:pt x="1919" y="241"/>
                  </a:lnTo>
                  <a:lnTo>
                    <a:pt x="1917" y="234"/>
                  </a:lnTo>
                  <a:lnTo>
                    <a:pt x="1914" y="227"/>
                  </a:lnTo>
                  <a:lnTo>
                    <a:pt x="1912" y="221"/>
                  </a:lnTo>
                  <a:lnTo>
                    <a:pt x="1910" y="214"/>
                  </a:lnTo>
                  <a:lnTo>
                    <a:pt x="1906" y="206"/>
                  </a:lnTo>
                  <a:lnTo>
                    <a:pt x="1904" y="198"/>
                  </a:lnTo>
                  <a:lnTo>
                    <a:pt x="1901" y="191"/>
                  </a:lnTo>
                  <a:lnTo>
                    <a:pt x="1899" y="184"/>
                  </a:lnTo>
                  <a:lnTo>
                    <a:pt x="1897" y="177"/>
                  </a:lnTo>
                  <a:lnTo>
                    <a:pt x="1893" y="169"/>
                  </a:lnTo>
                  <a:lnTo>
                    <a:pt x="1891" y="162"/>
                  </a:lnTo>
                  <a:lnTo>
                    <a:pt x="1888" y="155"/>
                  </a:lnTo>
                  <a:lnTo>
                    <a:pt x="1886" y="148"/>
                  </a:lnTo>
                  <a:lnTo>
                    <a:pt x="1883" y="141"/>
                  </a:lnTo>
                  <a:lnTo>
                    <a:pt x="1880" y="134"/>
                  </a:lnTo>
                  <a:lnTo>
                    <a:pt x="1877" y="126"/>
                  </a:lnTo>
                  <a:lnTo>
                    <a:pt x="1875" y="120"/>
                  </a:lnTo>
                  <a:lnTo>
                    <a:pt x="1873" y="115"/>
                  </a:lnTo>
                  <a:lnTo>
                    <a:pt x="1870" y="109"/>
                  </a:lnTo>
                  <a:lnTo>
                    <a:pt x="1868" y="103"/>
                  </a:lnTo>
                  <a:lnTo>
                    <a:pt x="1864" y="97"/>
                  </a:lnTo>
                  <a:lnTo>
                    <a:pt x="1862" y="92"/>
                  </a:lnTo>
                  <a:lnTo>
                    <a:pt x="1860" y="86"/>
                  </a:lnTo>
                  <a:lnTo>
                    <a:pt x="1857" y="82"/>
                  </a:lnTo>
                  <a:lnTo>
                    <a:pt x="1855" y="77"/>
                  </a:lnTo>
                  <a:lnTo>
                    <a:pt x="1852" y="74"/>
                  </a:lnTo>
                  <a:lnTo>
                    <a:pt x="1850" y="70"/>
                  </a:lnTo>
                  <a:lnTo>
                    <a:pt x="1848" y="68"/>
                  </a:lnTo>
                  <a:lnTo>
                    <a:pt x="1848" y="68"/>
                  </a:lnTo>
                  <a:lnTo>
                    <a:pt x="1848" y="68"/>
                  </a:lnTo>
                  <a:close/>
                  <a:moveTo>
                    <a:pt x="1666" y="21"/>
                  </a:moveTo>
                  <a:lnTo>
                    <a:pt x="1690" y="0"/>
                  </a:lnTo>
                  <a:lnTo>
                    <a:pt x="1690" y="0"/>
                  </a:lnTo>
                  <a:lnTo>
                    <a:pt x="1698" y="0"/>
                  </a:lnTo>
                  <a:lnTo>
                    <a:pt x="1707" y="0"/>
                  </a:lnTo>
                  <a:lnTo>
                    <a:pt x="1715" y="0"/>
                  </a:lnTo>
                  <a:lnTo>
                    <a:pt x="1723" y="0"/>
                  </a:lnTo>
                  <a:lnTo>
                    <a:pt x="1732" y="1"/>
                  </a:lnTo>
                  <a:lnTo>
                    <a:pt x="1740" y="1"/>
                  </a:lnTo>
                  <a:lnTo>
                    <a:pt x="1747" y="2"/>
                  </a:lnTo>
                  <a:lnTo>
                    <a:pt x="1756" y="3"/>
                  </a:lnTo>
                  <a:lnTo>
                    <a:pt x="1763" y="3"/>
                  </a:lnTo>
                  <a:lnTo>
                    <a:pt x="1770" y="5"/>
                  </a:lnTo>
                  <a:lnTo>
                    <a:pt x="1777" y="6"/>
                  </a:lnTo>
                  <a:lnTo>
                    <a:pt x="1784" y="7"/>
                  </a:lnTo>
                  <a:lnTo>
                    <a:pt x="1791" y="8"/>
                  </a:lnTo>
                  <a:lnTo>
                    <a:pt x="1797" y="9"/>
                  </a:lnTo>
                  <a:lnTo>
                    <a:pt x="1805" y="12"/>
                  </a:lnTo>
                  <a:lnTo>
                    <a:pt x="1811" y="13"/>
                  </a:lnTo>
                  <a:lnTo>
                    <a:pt x="1817" y="14"/>
                  </a:lnTo>
                  <a:lnTo>
                    <a:pt x="1823" y="17"/>
                  </a:lnTo>
                  <a:lnTo>
                    <a:pt x="1828" y="18"/>
                  </a:lnTo>
                  <a:lnTo>
                    <a:pt x="1834" y="20"/>
                  </a:lnTo>
                  <a:lnTo>
                    <a:pt x="1839" y="23"/>
                  </a:lnTo>
                  <a:lnTo>
                    <a:pt x="1845" y="25"/>
                  </a:lnTo>
                  <a:lnTo>
                    <a:pt x="1850" y="26"/>
                  </a:lnTo>
                  <a:lnTo>
                    <a:pt x="1855" y="29"/>
                  </a:lnTo>
                  <a:lnTo>
                    <a:pt x="1858" y="31"/>
                  </a:lnTo>
                  <a:lnTo>
                    <a:pt x="1863" y="33"/>
                  </a:lnTo>
                  <a:lnTo>
                    <a:pt x="1867" y="36"/>
                  </a:lnTo>
                  <a:lnTo>
                    <a:pt x="1870" y="39"/>
                  </a:lnTo>
                  <a:lnTo>
                    <a:pt x="1874" y="42"/>
                  </a:lnTo>
                  <a:lnTo>
                    <a:pt x="1877" y="44"/>
                  </a:lnTo>
                  <a:lnTo>
                    <a:pt x="1881" y="48"/>
                  </a:lnTo>
                  <a:lnTo>
                    <a:pt x="1883" y="50"/>
                  </a:lnTo>
                  <a:lnTo>
                    <a:pt x="1848" y="68"/>
                  </a:lnTo>
                  <a:lnTo>
                    <a:pt x="1845" y="66"/>
                  </a:lnTo>
                  <a:lnTo>
                    <a:pt x="1843" y="62"/>
                  </a:lnTo>
                  <a:lnTo>
                    <a:pt x="1839" y="60"/>
                  </a:lnTo>
                  <a:lnTo>
                    <a:pt x="1837" y="57"/>
                  </a:lnTo>
                  <a:lnTo>
                    <a:pt x="1833" y="55"/>
                  </a:lnTo>
                  <a:lnTo>
                    <a:pt x="1830" y="52"/>
                  </a:lnTo>
                  <a:lnTo>
                    <a:pt x="1825" y="50"/>
                  </a:lnTo>
                  <a:lnTo>
                    <a:pt x="1821" y="49"/>
                  </a:lnTo>
                  <a:lnTo>
                    <a:pt x="1817" y="46"/>
                  </a:lnTo>
                  <a:lnTo>
                    <a:pt x="1812" y="44"/>
                  </a:lnTo>
                  <a:lnTo>
                    <a:pt x="1807" y="42"/>
                  </a:lnTo>
                  <a:lnTo>
                    <a:pt x="1802" y="40"/>
                  </a:lnTo>
                  <a:lnTo>
                    <a:pt x="1797" y="38"/>
                  </a:lnTo>
                  <a:lnTo>
                    <a:pt x="1791" y="37"/>
                  </a:lnTo>
                  <a:lnTo>
                    <a:pt x="1787" y="36"/>
                  </a:lnTo>
                  <a:lnTo>
                    <a:pt x="1781" y="33"/>
                  </a:lnTo>
                  <a:lnTo>
                    <a:pt x="1775" y="32"/>
                  </a:lnTo>
                  <a:lnTo>
                    <a:pt x="1769" y="31"/>
                  </a:lnTo>
                  <a:lnTo>
                    <a:pt x="1762" y="30"/>
                  </a:lnTo>
                  <a:lnTo>
                    <a:pt x="1756" y="29"/>
                  </a:lnTo>
                  <a:lnTo>
                    <a:pt x="1749" y="27"/>
                  </a:lnTo>
                  <a:lnTo>
                    <a:pt x="1743" y="26"/>
                  </a:lnTo>
                  <a:lnTo>
                    <a:pt x="1735" y="25"/>
                  </a:lnTo>
                  <a:lnTo>
                    <a:pt x="1728" y="24"/>
                  </a:lnTo>
                  <a:lnTo>
                    <a:pt x="1721" y="24"/>
                  </a:lnTo>
                  <a:lnTo>
                    <a:pt x="1714" y="23"/>
                  </a:lnTo>
                  <a:lnTo>
                    <a:pt x="1706" y="23"/>
                  </a:lnTo>
                  <a:lnTo>
                    <a:pt x="1698" y="21"/>
                  </a:lnTo>
                  <a:lnTo>
                    <a:pt x="1690" y="21"/>
                  </a:lnTo>
                  <a:lnTo>
                    <a:pt x="1683" y="21"/>
                  </a:lnTo>
                  <a:lnTo>
                    <a:pt x="1675" y="21"/>
                  </a:lnTo>
                  <a:lnTo>
                    <a:pt x="1666" y="21"/>
                  </a:lnTo>
                  <a:lnTo>
                    <a:pt x="1666" y="21"/>
                  </a:lnTo>
                  <a:lnTo>
                    <a:pt x="1666" y="21"/>
                  </a:lnTo>
                  <a:close/>
                  <a:moveTo>
                    <a:pt x="170" y="36"/>
                  </a:moveTo>
                  <a:lnTo>
                    <a:pt x="191" y="14"/>
                  </a:lnTo>
                  <a:lnTo>
                    <a:pt x="191" y="14"/>
                  </a:lnTo>
                  <a:lnTo>
                    <a:pt x="205" y="14"/>
                  </a:lnTo>
                  <a:lnTo>
                    <a:pt x="227" y="13"/>
                  </a:lnTo>
                  <a:lnTo>
                    <a:pt x="254" y="13"/>
                  </a:lnTo>
                  <a:lnTo>
                    <a:pt x="288" y="12"/>
                  </a:lnTo>
                  <a:lnTo>
                    <a:pt x="325" y="12"/>
                  </a:lnTo>
                  <a:lnTo>
                    <a:pt x="368" y="11"/>
                  </a:lnTo>
                  <a:lnTo>
                    <a:pt x="414" y="11"/>
                  </a:lnTo>
                  <a:lnTo>
                    <a:pt x="464" y="9"/>
                  </a:lnTo>
                  <a:lnTo>
                    <a:pt x="518" y="9"/>
                  </a:lnTo>
                  <a:lnTo>
                    <a:pt x="575" y="8"/>
                  </a:lnTo>
                  <a:lnTo>
                    <a:pt x="635" y="8"/>
                  </a:lnTo>
                  <a:lnTo>
                    <a:pt x="696" y="7"/>
                  </a:lnTo>
                  <a:lnTo>
                    <a:pt x="759" y="7"/>
                  </a:lnTo>
                  <a:lnTo>
                    <a:pt x="822" y="6"/>
                  </a:lnTo>
                  <a:lnTo>
                    <a:pt x="888" y="6"/>
                  </a:lnTo>
                  <a:lnTo>
                    <a:pt x="952" y="5"/>
                  </a:lnTo>
                  <a:lnTo>
                    <a:pt x="1018" y="5"/>
                  </a:lnTo>
                  <a:lnTo>
                    <a:pt x="1083" y="3"/>
                  </a:lnTo>
                  <a:lnTo>
                    <a:pt x="1146" y="3"/>
                  </a:lnTo>
                  <a:lnTo>
                    <a:pt x="1209" y="2"/>
                  </a:lnTo>
                  <a:lnTo>
                    <a:pt x="1269" y="2"/>
                  </a:lnTo>
                  <a:lnTo>
                    <a:pt x="1327" y="2"/>
                  </a:lnTo>
                  <a:lnTo>
                    <a:pt x="1382" y="1"/>
                  </a:lnTo>
                  <a:lnTo>
                    <a:pt x="1435" y="1"/>
                  </a:lnTo>
                  <a:lnTo>
                    <a:pt x="1484" y="1"/>
                  </a:lnTo>
                  <a:lnTo>
                    <a:pt x="1529" y="0"/>
                  </a:lnTo>
                  <a:lnTo>
                    <a:pt x="1570" y="0"/>
                  </a:lnTo>
                  <a:lnTo>
                    <a:pt x="1604" y="0"/>
                  </a:lnTo>
                  <a:lnTo>
                    <a:pt x="1635" y="0"/>
                  </a:lnTo>
                  <a:lnTo>
                    <a:pt x="1659" y="0"/>
                  </a:lnTo>
                  <a:lnTo>
                    <a:pt x="1678" y="0"/>
                  </a:lnTo>
                  <a:lnTo>
                    <a:pt x="1690" y="0"/>
                  </a:lnTo>
                  <a:lnTo>
                    <a:pt x="1666" y="21"/>
                  </a:lnTo>
                  <a:lnTo>
                    <a:pt x="1654" y="21"/>
                  </a:lnTo>
                  <a:lnTo>
                    <a:pt x="1636" y="21"/>
                  </a:lnTo>
                  <a:lnTo>
                    <a:pt x="1612" y="21"/>
                  </a:lnTo>
                  <a:lnTo>
                    <a:pt x="1581" y="21"/>
                  </a:lnTo>
                  <a:lnTo>
                    <a:pt x="1546" y="21"/>
                  </a:lnTo>
                  <a:lnTo>
                    <a:pt x="1506" y="21"/>
                  </a:lnTo>
                  <a:lnTo>
                    <a:pt x="1461" y="23"/>
                  </a:lnTo>
                  <a:lnTo>
                    <a:pt x="1412" y="23"/>
                  </a:lnTo>
                  <a:lnTo>
                    <a:pt x="1359" y="23"/>
                  </a:lnTo>
                  <a:lnTo>
                    <a:pt x="1305" y="24"/>
                  </a:lnTo>
                  <a:lnTo>
                    <a:pt x="1246" y="24"/>
                  </a:lnTo>
                  <a:lnTo>
                    <a:pt x="1185" y="24"/>
                  </a:lnTo>
                  <a:lnTo>
                    <a:pt x="1123" y="25"/>
                  </a:lnTo>
                  <a:lnTo>
                    <a:pt x="1060" y="25"/>
                  </a:lnTo>
                  <a:lnTo>
                    <a:pt x="995" y="26"/>
                  </a:lnTo>
                  <a:lnTo>
                    <a:pt x="930" y="26"/>
                  </a:lnTo>
                  <a:lnTo>
                    <a:pt x="865" y="27"/>
                  </a:lnTo>
                  <a:lnTo>
                    <a:pt x="800" y="27"/>
                  </a:lnTo>
                  <a:lnTo>
                    <a:pt x="736" y="29"/>
                  </a:lnTo>
                  <a:lnTo>
                    <a:pt x="673" y="29"/>
                  </a:lnTo>
                  <a:lnTo>
                    <a:pt x="612" y="30"/>
                  </a:lnTo>
                  <a:lnTo>
                    <a:pt x="553" y="30"/>
                  </a:lnTo>
                  <a:lnTo>
                    <a:pt x="497" y="31"/>
                  </a:lnTo>
                  <a:lnTo>
                    <a:pt x="442" y="31"/>
                  </a:lnTo>
                  <a:lnTo>
                    <a:pt x="392" y="32"/>
                  </a:lnTo>
                  <a:lnTo>
                    <a:pt x="345" y="32"/>
                  </a:lnTo>
                  <a:lnTo>
                    <a:pt x="303" y="33"/>
                  </a:lnTo>
                  <a:lnTo>
                    <a:pt x="265" y="33"/>
                  </a:lnTo>
                  <a:lnTo>
                    <a:pt x="232" y="35"/>
                  </a:lnTo>
                  <a:lnTo>
                    <a:pt x="205" y="35"/>
                  </a:lnTo>
                  <a:lnTo>
                    <a:pt x="184" y="36"/>
                  </a:lnTo>
                  <a:lnTo>
                    <a:pt x="170" y="36"/>
                  </a:lnTo>
                  <a:lnTo>
                    <a:pt x="170" y="36"/>
                  </a:lnTo>
                  <a:close/>
                </a:path>
              </a:pathLst>
            </a:custGeom>
            <a:grpFill/>
            <a:ln>
              <a:solidFill>
                <a:schemeClr val="tx1"/>
              </a:solidFill>
            </a:ln>
          </p:spPr>
          <p:txBody>
            <a:bodyPr vert="horz" wrap="square" lIns="91440" tIns="45720" rIns="91440" bIns="45720" numCol="1" anchor="t" anchorCtr="0" compatLnSpc="1"/>
            <a:lstStyle/>
            <a:p>
              <a:endParaRPr lang="zh-CN" altLang="en-US" dirty="0">
                <a:solidFill>
                  <a:schemeClr val="tx1">
                    <a:lumMod val="50000"/>
                    <a:lumOff val="50000"/>
                  </a:schemeClr>
                </a:solidFill>
                <a:latin typeface="方正静蕾简体" panose="02000000000000000000" pitchFamily="2" charset="-122"/>
                <a:ea typeface="方正静蕾简体" panose="02000000000000000000" pitchFamily="2" charset="-122"/>
              </a:endParaRPr>
            </a:p>
          </p:txBody>
        </p:sp>
        <p:sp>
          <p:nvSpPr>
            <p:cNvPr id="90" name="Freeform 32"/>
            <p:cNvSpPr>
              <a:spLocks noEditPoints="1"/>
            </p:cNvSpPr>
            <p:nvPr/>
          </p:nvSpPr>
          <p:spPr bwMode="auto">
            <a:xfrm>
              <a:off x="3892551" y="4567239"/>
              <a:ext cx="258763" cy="500063"/>
            </a:xfrm>
            <a:custGeom>
              <a:avLst/>
              <a:gdLst>
                <a:gd name="T0" fmla="*/ 126 w 163"/>
                <a:gd name="T1" fmla="*/ 14 h 315"/>
                <a:gd name="T2" fmla="*/ 128 w 163"/>
                <a:gd name="T3" fmla="*/ 12 h 315"/>
                <a:gd name="T4" fmla="*/ 129 w 163"/>
                <a:gd name="T5" fmla="*/ 11 h 315"/>
                <a:gd name="T6" fmla="*/ 133 w 163"/>
                <a:gd name="T7" fmla="*/ 8 h 315"/>
                <a:gd name="T8" fmla="*/ 135 w 163"/>
                <a:gd name="T9" fmla="*/ 6 h 315"/>
                <a:gd name="T10" fmla="*/ 139 w 163"/>
                <a:gd name="T11" fmla="*/ 5 h 315"/>
                <a:gd name="T12" fmla="*/ 142 w 163"/>
                <a:gd name="T13" fmla="*/ 2 h 315"/>
                <a:gd name="T14" fmla="*/ 146 w 163"/>
                <a:gd name="T15" fmla="*/ 1 h 315"/>
                <a:gd name="T16" fmla="*/ 149 w 163"/>
                <a:gd name="T17" fmla="*/ 1 h 315"/>
                <a:gd name="T18" fmla="*/ 153 w 163"/>
                <a:gd name="T19" fmla="*/ 0 h 315"/>
                <a:gd name="T20" fmla="*/ 155 w 163"/>
                <a:gd name="T21" fmla="*/ 0 h 315"/>
                <a:gd name="T22" fmla="*/ 159 w 163"/>
                <a:gd name="T23" fmla="*/ 0 h 315"/>
                <a:gd name="T24" fmla="*/ 160 w 163"/>
                <a:gd name="T25" fmla="*/ 1 h 315"/>
                <a:gd name="T26" fmla="*/ 161 w 163"/>
                <a:gd name="T27" fmla="*/ 2 h 315"/>
                <a:gd name="T28" fmla="*/ 163 w 163"/>
                <a:gd name="T29" fmla="*/ 4 h 315"/>
                <a:gd name="T30" fmla="*/ 163 w 163"/>
                <a:gd name="T31" fmla="*/ 5 h 315"/>
                <a:gd name="T32" fmla="*/ 37 w 163"/>
                <a:gd name="T33" fmla="*/ 300 h 315"/>
                <a:gd name="T34" fmla="*/ 11 w 163"/>
                <a:gd name="T35" fmla="*/ 288 h 315"/>
                <a:gd name="T36" fmla="*/ 27 w 163"/>
                <a:gd name="T37" fmla="*/ 252 h 315"/>
                <a:gd name="T38" fmla="*/ 43 w 163"/>
                <a:gd name="T39" fmla="*/ 213 h 315"/>
                <a:gd name="T40" fmla="*/ 61 w 163"/>
                <a:gd name="T41" fmla="*/ 170 h 315"/>
                <a:gd name="T42" fmla="*/ 79 w 163"/>
                <a:gd name="T43" fmla="*/ 127 h 315"/>
                <a:gd name="T44" fmla="*/ 96 w 163"/>
                <a:gd name="T45" fmla="*/ 86 h 315"/>
                <a:gd name="T46" fmla="*/ 111 w 163"/>
                <a:gd name="T47" fmla="*/ 50 h 315"/>
                <a:gd name="T48" fmla="*/ 123 w 163"/>
                <a:gd name="T49" fmla="*/ 22 h 315"/>
                <a:gd name="T50" fmla="*/ 157 w 163"/>
                <a:gd name="T51" fmla="*/ 18 h 315"/>
                <a:gd name="T52" fmla="*/ 143 w 163"/>
                <a:gd name="T53" fmla="*/ 49 h 315"/>
                <a:gd name="T54" fmla="*/ 128 w 163"/>
                <a:gd name="T55" fmla="*/ 87 h 315"/>
                <a:gd name="T56" fmla="*/ 111 w 163"/>
                <a:gd name="T57" fmla="*/ 128 h 315"/>
                <a:gd name="T58" fmla="*/ 93 w 163"/>
                <a:gd name="T59" fmla="*/ 171 h 315"/>
                <a:gd name="T60" fmla="*/ 75 w 163"/>
                <a:gd name="T61" fmla="*/ 214 h 315"/>
                <a:gd name="T62" fmla="*/ 59 w 163"/>
                <a:gd name="T63" fmla="*/ 253 h 315"/>
                <a:gd name="T64" fmla="*/ 43 w 163"/>
                <a:gd name="T65" fmla="*/ 287 h 315"/>
                <a:gd name="T66" fmla="*/ 1 w 163"/>
                <a:gd name="T67" fmla="*/ 309 h 315"/>
                <a:gd name="T68" fmla="*/ 36 w 163"/>
                <a:gd name="T69" fmla="*/ 302 h 315"/>
                <a:gd name="T70" fmla="*/ 35 w 163"/>
                <a:gd name="T71" fmla="*/ 303 h 315"/>
                <a:gd name="T72" fmla="*/ 32 w 163"/>
                <a:gd name="T73" fmla="*/ 306 h 315"/>
                <a:gd name="T74" fmla="*/ 30 w 163"/>
                <a:gd name="T75" fmla="*/ 308 h 315"/>
                <a:gd name="T76" fmla="*/ 27 w 163"/>
                <a:gd name="T77" fmla="*/ 309 h 315"/>
                <a:gd name="T78" fmla="*/ 23 w 163"/>
                <a:gd name="T79" fmla="*/ 312 h 315"/>
                <a:gd name="T80" fmla="*/ 19 w 163"/>
                <a:gd name="T81" fmla="*/ 313 h 315"/>
                <a:gd name="T82" fmla="*/ 16 w 163"/>
                <a:gd name="T83" fmla="*/ 314 h 315"/>
                <a:gd name="T84" fmla="*/ 12 w 163"/>
                <a:gd name="T85" fmla="*/ 315 h 315"/>
                <a:gd name="T86" fmla="*/ 9 w 163"/>
                <a:gd name="T87" fmla="*/ 315 h 315"/>
                <a:gd name="T88" fmla="*/ 6 w 163"/>
                <a:gd name="T89" fmla="*/ 315 h 315"/>
                <a:gd name="T90" fmla="*/ 4 w 163"/>
                <a:gd name="T91" fmla="*/ 314 h 315"/>
                <a:gd name="T92" fmla="*/ 1 w 163"/>
                <a:gd name="T93" fmla="*/ 314 h 315"/>
                <a:gd name="T94" fmla="*/ 1 w 163"/>
                <a:gd name="T95" fmla="*/ 313 h 315"/>
                <a:gd name="T96" fmla="*/ 0 w 163"/>
                <a:gd name="T97" fmla="*/ 312 h 315"/>
                <a:gd name="T98" fmla="*/ 1 w 163"/>
                <a:gd name="T99" fmla="*/ 309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63" h="315">
                  <a:moveTo>
                    <a:pt x="161" y="6"/>
                  </a:moveTo>
                  <a:lnTo>
                    <a:pt x="126" y="16"/>
                  </a:lnTo>
                  <a:lnTo>
                    <a:pt x="126" y="14"/>
                  </a:lnTo>
                  <a:lnTo>
                    <a:pt x="126" y="14"/>
                  </a:lnTo>
                  <a:lnTo>
                    <a:pt x="127" y="14"/>
                  </a:lnTo>
                  <a:lnTo>
                    <a:pt x="127" y="13"/>
                  </a:lnTo>
                  <a:lnTo>
                    <a:pt x="127" y="13"/>
                  </a:lnTo>
                  <a:lnTo>
                    <a:pt x="128" y="12"/>
                  </a:lnTo>
                  <a:lnTo>
                    <a:pt x="128" y="12"/>
                  </a:lnTo>
                  <a:lnTo>
                    <a:pt x="128" y="11"/>
                  </a:lnTo>
                  <a:lnTo>
                    <a:pt x="129" y="11"/>
                  </a:lnTo>
                  <a:lnTo>
                    <a:pt x="129" y="11"/>
                  </a:lnTo>
                  <a:lnTo>
                    <a:pt x="130" y="10"/>
                  </a:lnTo>
                  <a:lnTo>
                    <a:pt x="130" y="10"/>
                  </a:lnTo>
                  <a:lnTo>
                    <a:pt x="132" y="8"/>
                  </a:lnTo>
                  <a:lnTo>
                    <a:pt x="133" y="8"/>
                  </a:lnTo>
                  <a:lnTo>
                    <a:pt x="133" y="7"/>
                  </a:lnTo>
                  <a:lnTo>
                    <a:pt x="134" y="7"/>
                  </a:lnTo>
                  <a:lnTo>
                    <a:pt x="134" y="7"/>
                  </a:lnTo>
                  <a:lnTo>
                    <a:pt x="135" y="6"/>
                  </a:lnTo>
                  <a:lnTo>
                    <a:pt x="136" y="6"/>
                  </a:lnTo>
                  <a:lnTo>
                    <a:pt x="136" y="5"/>
                  </a:lnTo>
                  <a:lnTo>
                    <a:pt x="138" y="5"/>
                  </a:lnTo>
                  <a:lnTo>
                    <a:pt x="139" y="5"/>
                  </a:lnTo>
                  <a:lnTo>
                    <a:pt x="140" y="4"/>
                  </a:lnTo>
                  <a:lnTo>
                    <a:pt x="140" y="4"/>
                  </a:lnTo>
                  <a:lnTo>
                    <a:pt x="141" y="4"/>
                  </a:lnTo>
                  <a:lnTo>
                    <a:pt x="142" y="2"/>
                  </a:lnTo>
                  <a:lnTo>
                    <a:pt x="143" y="2"/>
                  </a:lnTo>
                  <a:lnTo>
                    <a:pt x="143" y="2"/>
                  </a:lnTo>
                  <a:lnTo>
                    <a:pt x="145" y="2"/>
                  </a:lnTo>
                  <a:lnTo>
                    <a:pt x="146" y="1"/>
                  </a:lnTo>
                  <a:lnTo>
                    <a:pt x="147" y="1"/>
                  </a:lnTo>
                  <a:lnTo>
                    <a:pt x="148" y="1"/>
                  </a:lnTo>
                  <a:lnTo>
                    <a:pt x="148" y="1"/>
                  </a:lnTo>
                  <a:lnTo>
                    <a:pt x="149" y="1"/>
                  </a:lnTo>
                  <a:lnTo>
                    <a:pt x="151" y="0"/>
                  </a:lnTo>
                  <a:lnTo>
                    <a:pt x="152" y="0"/>
                  </a:lnTo>
                  <a:lnTo>
                    <a:pt x="152" y="0"/>
                  </a:lnTo>
                  <a:lnTo>
                    <a:pt x="153" y="0"/>
                  </a:lnTo>
                  <a:lnTo>
                    <a:pt x="154" y="0"/>
                  </a:lnTo>
                  <a:lnTo>
                    <a:pt x="154" y="0"/>
                  </a:lnTo>
                  <a:lnTo>
                    <a:pt x="155" y="0"/>
                  </a:lnTo>
                  <a:lnTo>
                    <a:pt x="155" y="0"/>
                  </a:lnTo>
                  <a:lnTo>
                    <a:pt x="157" y="0"/>
                  </a:lnTo>
                  <a:lnTo>
                    <a:pt x="158" y="0"/>
                  </a:lnTo>
                  <a:lnTo>
                    <a:pt x="158" y="0"/>
                  </a:lnTo>
                  <a:lnTo>
                    <a:pt x="159" y="0"/>
                  </a:lnTo>
                  <a:lnTo>
                    <a:pt x="159" y="0"/>
                  </a:lnTo>
                  <a:lnTo>
                    <a:pt x="159" y="1"/>
                  </a:lnTo>
                  <a:lnTo>
                    <a:pt x="160" y="1"/>
                  </a:lnTo>
                  <a:lnTo>
                    <a:pt x="160" y="1"/>
                  </a:lnTo>
                  <a:lnTo>
                    <a:pt x="160" y="1"/>
                  </a:lnTo>
                  <a:lnTo>
                    <a:pt x="161" y="1"/>
                  </a:lnTo>
                  <a:lnTo>
                    <a:pt x="161" y="2"/>
                  </a:lnTo>
                  <a:lnTo>
                    <a:pt x="161" y="2"/>
                  </a:lnTo>
                  <a:lnTo>
                    <a:pt x="161" y="2"/>
                  </a:lnTo>
                  <a:lnTo>
                    <a:pt x="163" y="2"/>
                  </a:lnTo>
                  <a:lnTo>
                    <a:pt x="163" y="4"/>
                  </a:lnTo>
                  <a:lnTo>
                    <a:pt x="163" y="4"/>
                  </a:lnTo>
                  <a:lnTo>
                    <a:pt x="163" y="4"/>
                  </a:lnTo>
                  <a:lnTo>
                    <a:pt x="163" y="5"/>
                  </a:lnTo>
                  <a:lnTo>
                    <a:pt x="163" y="5"/>
                  </a:lnTo>
                  <a:lnTo>
                    <a:pt x="163" y="5"/>
                  </a:lnTo>
                  <a:lnTo>
                    <a:pt x="163" y="6"/>
                  </a:lnTo>
                  <a:lnTo>
                    <a:pt x="161" y="6"/>
                  </a:lnTo>
                  <a:lnTo>
                    <a:pt x="161" y="6"/>
                  </a:lnTo>
                  <a:close/>
                  <a:moveTo>
                    <a:pt x="37" y="300"/>
                  </a:moveTo>
                  <a:lnTo>
                    <a:pt x="1" y="309"/>
                  </a:lnTo>
                  <a:lnTo>
                    <a:pt x="4" y="302"/>
                  </a:lnTo>
                  <a:lnTo>
                    <a:pt x="7" y="295"/>
                  </a:lnTo>
                  <a:lnTo>
                    <a:pt x="11" y="288"/>
                  </a:lnTo>
                  <a:lnTo>
                    <a:pt x="15" y="279"/>
                  </a:lnTo>
                  <a:lnTo>
                    <a:pt x="18" y="271"/>
                  </a:lnTo>
                  <a:lnTo>
                    <a:pt x="22" y="261"/>
                  </a:lnTo>
                  <a:lnTo>
                    <a:pt x="27" y="252"/>
                  </a:lnTo>
                  <a:lnTo>
                    <a:pt x="30" y="242"/>
                  </a:lnTo>
                  <a:lnTo>
                    <a:pt x="35" y="233"/>
                  </a:lnTo>
                  <a:lnTo>
                    <a:pt x="38" y="223"/>
                  </a:lnTo>
                  <a:lnTo>
                    <a:pt x="43" y="213"/>
                  </a:lnTo>
                  <a:lnTo>
                    <a:pt x="48" y="202"/>
                  </a:lnTo>
                  <a:lnTo>
                    <a:pt x="52" y="191"/>
                  </a:lnTo>
                  <a:lnTo>
                    <a:pt x="56" y="180"/>
                  </a:lnTo>
                  <a:lnTo>
                    <a:pt x="61" y="170"/>
                  </a:lnTo>
                  <a:lnTo>
                    <a:pt x="66" y="159"/>
                  </a:lnTo>
                  <a:lnTo>
                    <a:pt x="71" y="148"/>
                  </a:lnTo>
                  <a:lnTo>
                    <a:pt x="74" y="137"/>
                  </a:lnTo>
                  <a:lnTo>
                    <a:pt x="79" y="127"/>
                  </a:lnTo>
                  <a:lnTo>
                    <a:pt x="84" y="117"/>
                  </a:lnTo>
                  <a:lnTo>
                    <a:pt x="87" y="106"/>
                  </a:lnTo>
                  <a:lnTo>
                    <a:pt x="92" y="96"/>
                  </a:lnTo>
                  <a:lnTo>
                    <a:pt x="96" y="86"/>
                  </a:lnTo>
                  <a:lnTo>
                    <a:pt x="99" y="76"/>
                  </a:lnTo>
                  <a:lnTo>
                    <a:pt x="104" y="68"/>
                  </a:lnTo>
                  <a:lnTo>
                    <a:pt x="108" y="59"/>
                  </a:lnTo>
                  <a:lnTo>
                    <a:pt x="111" y="50"/>
                  </a:lnTo>
                  <a:lnTo>
                    <a:pt x="114" y="42"/>
                  </a:lnTo>
                  <a:lnTo>
                    <a:pt x="117" y="35"/>
                  </a:lnTo>
                  <a:lnTo>
                    <a:pt x="121" y="27"/>
                  </a:lnTo>
                  <a:lnTo>
                    <a:pt x="123" y="22"/>
                  </a:lnTo>
                  <a:lnTo>
                    <a:pt x="126" y="16"/>
                  </a:lnTo>
                  <a:lnTo>
                    <a:pt x="161" y="6"/>
                  </a:lnTo>
                  <a:lnTo>
                    <a:pt x="159" y="12"/>
                  </a:lnTo>
                  <a:lnTo>
                    <a:pt x="157" y="18"/>
                  </a:lnTo>
                  <a:lnTo>
                    <a:pt x="154" y="25"/>
                  </a:lnTo>
                  <a:lnTo>
                    <a:pt x="151" y="33"/>
                  </a:lnTo>
                  <a:lnTo>
                    <a:pt x="147" y="41"/>
                  </a:lnTo>
                  <a:lnTo>
                    <a:pt x="143" y="49"/>
                  </a:lnTo>
                  <a:lnTo>
                    <a:pt x="140" y="59"/>
                  </a:lnTo>
                  <a:lnTo>
                    <a:pt x="136" y="67"/>
                  </a:lnTo>
                  <a:lnTo>
                    <a:pt x="133" y="76"/>
                  </a:lnTo>
                  <a:lnTo>
                    <a:pt x="128" y="87"/>
                  </a:lnTo>
                  <a:lnTo>
                    <a:pt x="124" y="97"/>
                  </a:lnTo>
                  <a:lnTo>
                    <a:pt x="120" y="107"/>
                  </a:lnTo>
                  <a:lnTo>
                    <a:pt x="116" y="118"/>
                  </a:lnTo>
                  <a:lnTo>
                    <a:pt x="111" y="128"/>
                  </a:lnTo>
                  <a:lnTo>
                    <a:pt x="106" y="139"/>
                  </a:lnTo>
                  <a:lnTo>
                    <a:pt x="102" y="149"/>
                  </a:lnTo>
                  <a:lnTo>
                    <a:pt x="98" y="160"/>
                  </a:lnTo>
                  <a:lnTo>
                    <a:pt x="93" y="171"/>
                  </a:lnTo>
                  <a:lnTo>
                    <a:pt x="89" y="181"/>
                  </a:lnTo>
                  <a:lnTo>
                    <a:pt x="84" y="192"/>
                  </a:lnTo>
                  <a:lnTo>
                    <a:pt x="79" y="203"/>
                  </a:lnTo>
                  <a:lnTo>
                    <a:pt x="75" y="214"/>
                  </a:lnTo>
                  <a:lnTo>
                    <a:pt x="71" y="223"/>
                  </a:lnTo>
                  <a:lnTo>
                    <a:pt x="67" y="234"/>
                  </a:lnTo>
                  <a:lnTo>
                    <a:pt x="62" y="244"/>
                  </a:lnTo>
                  <a:lnTo>
                    <a:pt x="59" y="253"/>
                  </a:lnTo>
                  <a:lnTo>
                    <a:pt x="54" y="261"/>
                  </a:lnTo>
                  <a:lnTo>
                    <a:pt x="50" y="270"/>
                  </a:lnTo>
                  <a:lnTo>
                    <a:pt x="47" y="278"/>
                  </a:lnTo>
                  <a:lnTo>
                    <a:pt x="43" y="287"/>
                  </a:lnTo>
                  <a:lnTo>
                    <a:pt x="41" y="294"/>
                  </a:lnTo>
                  <a:lnTo>
                    <a:pt x="37" y="300"/>
                  </a:lnTo>
                  <a:lnTo>
                    <a:pt x="37" y="300"/>
                  </a:lnTo>
                  <a:close/>
                  <a:moveTo>
                    <a:pt x="1" y="309"/>
                  </a:moveTo>
                  <a:lnTo>
                    <a:pt x="37" y="300"/>
                  </a:lnTo>
                  <a:lnTo>
                    <a:pt x="37" y="301"/>
                  </a:lnTo>
                  <a:lnTo>
                    <a:pt x="37" y="301"/>
                  </a:lnTo>
                  <a:lnTo>
                    <a:pt x="36" y="302"/>
                  </a:lnTo>
                  <a:lnTo>
                    <a:pt x="36" y="302"/>
                  </a:lnTo>
                  <a:lnTo>
                    <a:pt x="36" y="302"/>
                  </a:lnTo>
                  <a:lnTo>
                    <a:pt x="35" y="303"/>
                  </a:lnTo>
                  <a:lnTo>
                    <a:pt x="35" y="303"/>
                  </a:lnTo>
                  <a:lnTo>
                    <a:pt x="34" y="304"/>
                  </a:lnTo>
                  <a:lnTo>
                    <a:pt x="34" y="304"/>
                  </a:lnTo>
                  <a:lnTo>
                    <a:pt x="32" y="306"/>
                  </a:lnTo>
                  <a:lnTo>
                    <a:pt x="32" y="306"/>
                  </a:lnTo>
                  <a:lnTo>
                    <a:pt x="31" y="307"/>
                  </a:lnTo>
                  <a:lnTo>
                    <a:pt x="31" y="307"/>
                  </a:lnTo>
                  <a:lnTo>
                    <a:pt x="30" y="307"/>
                  </a:lnTo>
                  <a:lnTo>
                    <a:pt x="30" y="308"/>
                  </a:lnTo>
                  <a:lnTo>
                    <a:pt x="29" y="308"/>
                  </a:lnTo>
                  <a:lnTo>
                    <a:pt x="28" y="309"/>
                  </a:lnTo>
                  <a:lnTo>
                    <a:pt x="28" y="309"/>
                  </a:lnTo>
                  <a:lnTo>
                    <a:pt x="27" y="309"/>
                  </a:lnTo>
                  <a:lnTo>
                    <a:pt x="25" y="310"/>
                  </a:lnTo>
                  <a:lnTo>
                    <a:pt x="25" y="310"/>
                  </a:lnTo>
                  <a:lnTo>
                    <a:pt x="24" y="310"/>
                  </a:lnTo>
                  <a:lnTo>
                    <a:pt x="23" y="312"/>
                  </a:lnTo>
                  <a:lnTo>
                    <a:pt x="22" y="312"/>
                  </a:lnTo>
                  <a:lnTo>
                    <a:pt x="22" y="312"/>
                  </a:lnTo>
                  <a:lnTo>
                    <a:pt x="21" y="313"/>
                  </a:lnTo>
                  <a:lnTo>
                    <a:pt x="19" y="313"/>
                  </a:lnTo>
                  <a:lnTo>
                    <a:pt x="18" y="313"/>
                  </a:lnTo>
                  <a:lnTo>
                    <a:pt x="17" y="313"/>
                  </a:lnTo>
                  <a:lnTo>
                    <a:pt x="17" y="314"/>
                  </a:lnTo>
                  <a:lnTo>
                    <a:pt x="16" y="314"/>
                  </a:lnTo>
                  <a:lnTo>
                    <a:pt x="15" y="314"/>
                  </a:lnTo>
                  <a:lnTo>
                    <a:pt x="13" y="314"/>
                  </a:lnTo>
                  <a:lnTo>
                    <a:pt x="13" y="314"/>
                  </a:lnTo>
                  <a:lnTo>
                    <a:pt x="12" y="315"/>
                  </a:lnTo>
                  <a:lnTo>
                    <a:pt x="11" y="315"/>
                  </a:lnTo>
                  <a:lnTo>
                    <a:pt x="10" y="315"/>
                  </a:lnTo>
                  <a:lnTo>
                    <a:pt x="10" y="315"/>
                  </a:lnTo>
                  <a:lnTo>
                    <a:pt x="9" y="315"/>
                  </a:lnTo>
                  <a:lnTo>
                    <a:pt x="7" y="315"/>
                  </a:lnTo>
                  <a:lnTo>
                    <a:pt x="7" y="315"/>
                  </a:lnTo>
                  <a:lnTo>
                    <a:pt x="6" y="315"/>
                  </a:lnTo>
                  <a:lnTo>
                    <a:pt x="6" y="315"/>
                  </a:lnTo>
                  <a:lnTo>
                    <a:pt x="5" y="315"/>
                  </a:lnTo>
                  <a:lnTo>
                    <a:pt x="5" y="315"/>
                  </a:lnTo>
                  <a:lnTo>
                    <a:pt x="4" y="315"/>
                  </a:lnTo>
                  <a:lnTo>
                    <a:pt x="4" y="314"/>
                  </a:lnTo>
                  <a:lnTo>
                    <a:pt x="3" y="314"/>
                  </a:lnTo>
                  <a:lnTo>
                    <a:pt x="3" y="314"/>
                  </a:lnTo>
                  <a:lnTo>
                    <a:pt x="3" y="314"/>
                  </a:lnTo>
                  <a:lnTo>
                    <a:pt x="1" y="314"/>
                  </a:lnTo>
                  <a:lnTo>
                    <a:pt x="1" y="314"/>
                  </a:lnTo>
                  <a:lnTo>
                    <a:pt x="1" y="313"/>
                  </a:lnTo>
                  <a:lnTo>
                    <a:pt x="1" y="313"/>
                  </a:lnTo>
                  <a:lnTo>
                    <a:pt x="1" y="313"/>
                  </a:lnTo>
                  <a:lnTo>
                    <a:pt x="0" y="313"/>
                  </a:lnTo>
                  <a:lnTo>
                    <a:pt x="0" y="312"/>
                  </a:lnTo>
                  <a:lnTo>
                    <a:pt x="0" y="312"/>
                  </a:lnTo>
                  <a:lnTo>
                    <a:pt x="0" y="312"/>
                  </a:lnTo>
                  <a:lnTo>
                    <a:pt x="0" y="310"/>
                  </a:lnTo>
                  <a:lnTo>
                    <a:pt x="0" y="310"/>
                  </a:lnTo>
                  <a:lnTo>
                    <a:pt x="0" y="309"/>
                  </a:lnTo>
                  <a:lnTo>
                    <a:pt x="1" y="309"/>
                  </a:lnTo>
                  <a:lnTo>
                    <a:pt x="1" y="309"/>
                  </a:lnTo>
                  <a:close/>
                </a:path>
              </a:pathLst>
            </a:custGeom>
            <a:grpFill/>
            <a:ln>
              <a:solidFill>
                <a:schemeClr val="tx1"/>
              </a:solidFill>
            </a:ln>
          </p:spPr>
          <p:txBody>
            <a:bodyPr vert="horz" wrap="square" lIns="91440" tIns="45720" rIns="91440" bIns="45720" numCol="1" anchor="t" anchorCtr="0" compatLnSpc="1"/>
            <a:lstStyle/>
            <a:p>
              <a:endParaRPr lang="zh-CN" altLang="en-US" dirty="0">
                <a:solidFill>
                  <a:schemeClr val="tx1">
                    <a:lumMod val="50000"/>
                    <a:lumOff val="50000"/>
                  </a:schemeClr>
                </a:solidFill>
                <a:latin typeface="方正静蕾简体" panose="02000000000000000000" pitchFamily="2" charset="-122"/>
                <a:ea typeface="方正静蕾简体" panose="02000000000000000000" pitchFamily="2" charset="-122"/>
              </a:endParaRPr>
            </a:p>
          </p:txBody>
        </p:sp>
        <p:sp>
          <p:nvSpPr>
            <p:cNvPr id="91" name="Freeform 33"/>
            <p:cNvSpPr>
              <a:spLocks noEditPoints="1"/>
            </p:cNvSpPr>
            <p:nvPr/>
          </p:nvSpPr>
          <p:spPr bwMode="auto">
            <a:xfrm>
              <a:off x="4219576" y="4564064"/>
              <a:ext cx="179388" cy="504825"/>
            </a:xfrm>
            <a:custGeom>
              <a:avLst/>
              <a:gdLst>
                <a:gd name="T0" fmla="*/ 76 w 113"/>
                <a:gd name="T1" fmla="*/ 15 h 318"/>
                <a:gd name="T2" fmla="*/ 77 w 113"/>
                <a:gd name="T3" fmla="*/ 13 h 318"/>
                <a:gd name="T4" fmla="*/ 79 w 113"/>
                <a:gd name="T5" fmla="*/ 10 h 318"/>
                <a:gd name="T6" fmla="*/ 82 w 113"/>
                <a:gd name="T7" fmla="*/ 9 h 318"/>
                <a:gd name="T8" fmla="*/ 85 w 113"/>
                <a:gd name="T9" fmla="*/ 7 h 318"/>
                <a:gd name="T10" fmla="*/ 88 w 113"/>
                <a:gd name="T11" fmla="*/ 4 h 318"/>
                <a:gd name="T12" fmla="*/ 91 w 113"/>
                <a:gd name="T13" fmla="*/ 3 h 318"/>
                <a:gd name="T14" fmla="*/ 95 w 113"/>
                <a:gd name="T15" fmla="*/ 2 h 318"/>
                <a:gd name="T16" fmla="*/ 100 w 113"/>
                <a:gd name="T17" fmla="*/ 1 h 318"/>
                <a:gd name="T18" fmla="*/ 103 w 113"/>
                <a:gd name="T19" fmla="*/ 1 h 318"/>
                <a:gd name="T20" fmla="*/ 106 w 113"/>
                <a:gd name="T21" fmla="*/ 0 h 318"/>
                <a:gd name="T22" fmla="*/ 108 w 113"/>
                <a:gd name="T23" fmla="*/ 1 h 318"/>
                <a:gd name="T24" fmla="*/ 111 w 113"/>
                <a:gd name="T25" fmla="*/ 1 h 318"/>
                <a:gd name="T26" fmla="*/ 112 w 113"/>
                <a:gd name="T27" fmla="*/ 2 h 318"/>
                <a:gd name="T28" fmla="*/ 113 w 113"/>
                <a:gd name="T29" fmla="*/ 3 h 318"/>
                <a:gd name="T30" fmla="*/ 113 w 113"/>
                <a:gd name="T31" fmla="*/ 4 h 318"/>
                <a:gd name="T32" fmla="*/ 37 w 113"/>
                <a:gd name="T33" fmla="*/ 302 h 318"/>
                <a:gd name="T34" fmla="*/ 3 w 113"/>
                <a:gd name="T35" fmla="*/ 292 h 318"/>
                <a:gd name="T36" fmla="*/ 11 w 113"/>
                <a:gd name="T37" fmla="*/ 256 h 318"/>
                <a:gd name="T38" fmla="*/ 21 w 113"/>
                <a:gd name="T39" fmla="*/ 215 h 318"/>
                <a:gd name="T40" fmla="*/ 32 w 113"/>
                <a:gd name="T41" fmla="*/ 170 h 318"/>
                <a:gd name="T42" fmla="*/ 44 w 113"/>
                <a:gd name="T43" fmla="*/ 126 h 318"/>
                <a:gd name="T44" fmla="*/ 54 w 113"/>
                <a:gd name="T45" fmla="*/ 84 h 318"/>
                <a:gd name="T46" fmla="*/ 65 w 113"/>
                <a:gd name="T47" fmla="*/ 49 h 318"/>
                <a:gd name="T48" fmla="*/ 74 w 113"/>
                <a:gd name="T49" fmla="*/ 21 h 318"/>
                <a:gd name="T50" fmla="*/ 109 w 113"/>
                <a:gd name="T51" fmla="*/ 16 h 318"/>
                <a:gd name="T52" fmla="*/ 100 w 113"/>
                <a:gd name="T53" fmla="*/ 46 h 318"/>
                <a:gd name="T54" fmla="*/ 89 w 113"/>
                <a:gd name="T55" fmla="*/ 84 h 318"/>
                <a:gd name="T56" fmla="*/ 77 w 113"/>
                <a:gd name="T57" fmla="*/ 126 h 318"/>
                <a:gd name="T58" fmla="*/ 66 w 113"/>
                <a:gd name="T59" fmla="*/ 170 h 318"/>
                <a:gd name="T60" fmla="*/ 56 w 113"/>
                <a:gd name="T61" fmla="*/ 215 h 318"/>
                <a:gd name="T62" fmla="*/ 46 w 113"/>
                <a:gd name="T63" fmla="*/ 254 h 318"/>
                <a:gd name="T64" fmla="*/ 39 w 113"/>
                <a:gd name="T65" fmla="*/ 289 h 318"/>
                <a:gd name="T66" fmla="*/ 0 w 113"/>
                <a:gd name="T67" fmla="*/ 314 h 318"/>
                <a:gd name="T68" fmla="*/ 37 w 113"/>
                <a:gd name="T69" fmla="*/ 303 h 318"/>
                <a:gd name="T70" fmla="*/ 35 w 113"/>
                <a:gd name="T71" fmla="*/ 305 h 318"/>
                <a:gd name="T72" fmla="*/ 33 w 113"/>
                <a:gd name="T73" fmla="*/ 308 h 318"/>
                <a:gd name="T74" fmla="*/ 31 w 113"/>
                <a:gd name="T75" fmla="*/ 309 h 318"/>
                <a:gd name="T76" fmla="*/ 28 w 113"/>
                <a:gd name="T77" fmla="*/ 311 h 318"/>
                <a:gd name="T78" fmla="*/ 25 w 113"/>
                <a:gd name="T79" fmla="*/ 314 h 318"/>
                <a:gd name="T80" fmla="*/ 21 w 113"/>
                <a:gd name="T81" fmla="*/ 315 h 318"/>
                <a:gd name="T82" fmla="*/ 17 w 113"/>
                <a:gd name="T83" fmla="*/ 316 h 318"/>
                <a:gd name="T84" fmla="*/ 14 w 113"/>
                <a:gd name="T85" fmla="*/ 317 h 318"/>
                <a:gd name="T86" fmla="*/ 10 w 113"/>
                <a:gd name="T87" fmla="*/ 318 h 318"/>
                <a:gd name="T88" fmla="*/ 7 w 113"/>
                <a:gd name="T89" fmla="*/ 318 h 318"/>
                <a:gd name="T90" fmla="*/ 4 w 113"/>
                <a:gd name="T91" fmla="*/ 318 h 318"/>
                <a:gd name="T92" fmla="*/ 2 w 113"/>
                <a:gd name="T93" fmla="*/ 317 h 318"/>
                <a:gd name="T94" fmla="*/ 1 w 113"/>
                <a:gd name="T95" fmla="*/ 317 h 318"/>
                <a:gd name="T96" fmla="*/ 0 w 113"/>
                <a:gd name="T97" fmla="*/ 316 h 318"/>
                <a:gd name="T98" fmla="*/ 0 w 113"/>
                <a:gd name="T99" fmla="*/ 314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3" h="318">
                  <a:moveTo>
                    <a:pt x="113" y="6"/>
                  </a:moveTo>
                  <a:lnTo>
                    <a:pt x="76" y="16"/>
                  </a:lnTo>
                  <a:lnTo>
                    <a:pt x="76" y="15"/>
                  </a:lnTo>
                  <a:lnTo>
                    <a:pt x="76" y="15"/>
                  </a:lnTo>
                  <a:lnTo>
                    <a:pt x="76" y="14"/>
                  </a:lnTo>
                  <a:lnTo>
                    <a:pt x="77" y="14"/>
                  </a:lnTo>
                  <a:lnTo>
                    <a:pt x="77" y="13"/>
                  </a:lnTo>
                  <a:lnTo>
                    <a:pt x="77" y="13"/>
                  </a:lnTo>
                  <a:lnTo>
                    <a:pt x="78" y="13"/>
                  </a:lnTo>
                  <a:lnTo>
                    <a:pt x="78" y="12"/>
                  </a:lnTo>
                  <a:lnTo>
                    <a:pt x="79" y="12"/>
                  </a:lnTo>
                  <a:lnTo>
                    <a:pt x="79" y="10"/>
                  </a:lnTo>
                  <a:lnTo>
                    <a:pt x="81" y="10"/>
                  </a:lnTo>
                  <a:lnTo>
                    <a:pt x="81" y="9"/>
                  </a:lnTo>
                  <a:lnTo>
                    <a:pt x="82" y="9"/>
                  </a:lnTo>
                  <a:lnTo>
                    <a:pt x="82" y="9"/>
                  </a:lnTo>
                  <a:lnTo>
                    <a:pt x="83" y="8"/>
                  </a:lnTo>
                  <a:lnTo>
                    <a:pt x="83" y="8"/>
                  </a:lnTo>
                  <a:lnTo>
                    <a:pt x="84" y="7"/>
                  </a:lnTo>
                  <a:lnTo>
                    <a:pt x="85" y="7"/>
                  </a:lnTo>
                  <a:lnTo>
                    <a:pt x="85" y="7"/>
                  </a:lnTo>
                  <a:lnTo>
                    <a:pt x="87" y="6"/>
                  </a:lnTo>
                  <a:lnTo>
                    <a:pt x="88" y="6"/>
                  </a:lnTo>
                  <a:lnTo>
                    <a:pt x="88" y="4"/>
                  </a:lnTo>
                  <a:lnTo>
                    <a:pt x="89" y="4"/>
                  </a:lnTo>
                  <a:lnTo>
                    <a:pt x="90" y="4"/>
                  </a:lnTo>
                  <a:lnTo>
                    <a:pt x="91" y="3"/>
                  </a:lnTo>
                  <a:lnTo>
                    <a:pt x="91" y="3"/>
                  </a:lnTo>
                  <a:lnTo>
                    <a:pt x="93" y="3"/>
                  </a:lnTo>
                  <a:lnTo>
                    <a:pt x="94" y="2"/>
                  </a:lnTo>
                  <a:lnTo>
                    <a:pt x="95" y="2"/>
                  </a:lnTo>
                  <a:lnTo>
                    <a:pt x="95" y="2"/>
                  </a:lnTo>
                  <a:lnTo>
                    <a:pt x="96" y="2"/>
                  </a:lnTo>
                  <a:lnTo>
                    <a:pt x="97" y="1"/>
                  </a:lnTo>
                  <a:lnTo>
                    <a:pt x="99" y="1"/>
                  </a:lnTo>
                  <a:lnTo>
                    <a:pt x="100" y="1"/>
                  </a:lnTo>
                  <a:lnTo>
                    <a:pt x="100" y="1"/>
                  </a:lnTo>
                  <a:lnTo>
                    <a:pt x="101" y="1"/>
                  </a:lnTo>
                  <a:lnTo>
                    <a:pt x="102" y="1"/>
                  </a:lnTo>
                  <a:lnTo>
                    <a:pt x="103" y="1"/>
                  </a:lnTo>
                  <a:lnTo>
                    <a:pt x="103" y="0"/>
                  </a:lnTo>
                  <a:lnTo>
                    <a:pt x="105" y="0"/>
                  </a:lnTo>
                  <a:lnTo>
                    <a:pt x="105" y="0"/>
                  </a:lnTo>
                  <a:lnTo>
                    <a:pt x="106" y="0"/>
                  </a:lnTo>
                  <a:lnTo>
                    <a:pt x="107" y="0"/>
                  </a:lnTo>
                  <a:lnTo>
                    <a:pt x="107" y="0"/>
                  </a:lnTo>
                  <a:lnTo>
                    <a:pt x="108" y="0"/>
                  </a:lnTo>
                  <a:lnTo>
                    <a:pt x="108" y="1"/>
                  </a:lnTo>
                  <a:lnTo>
                    <a:pt x="109" y="1"/>
                  </a:lnTo>
                  <a:lnTo>
                    <a:pt x="109" y="1"/>
                  </a:lnTo>
                  <a:lnTo>
                    <a:pt x="111" y="1"/>
                  </a:lnTo>
                  <a:lnTo>
                    <a:pt x="111" y="1"/>
                  </a:lnTo>
                  <a:lnTo>
                    <a:pt x="111" y="1"/>
                  </a:lnTo>
                  <a:lnTo>
                    <a:pt x="112" y="1"/>
                  </a:lnTo>
                  <a:lnTo>
                    <a:pt x="112" y="2"/>
                  </a:lnTo>
                  <a:lnTo>
                    <a:pt x="112" y="2"/>
                  </a:lnTo>
                  <a:lnTo>
                    <a:pt x="112" y="2"/>
                  </a:lnTo>
                  <a:lnTo>
                    <a:pt x="113" y="2"/>
                  </a:lnTo>
                  <a:lnTo>
                    <a:pt x="113" y="3"/>
                  </a:lnTo>
                  <a:lnTo>
                    <a:pt x="113" y="3"/>
                  </a:lnTo>
                  <a:lnTo>
                    <a:pt x="113" y="3"/>
                  </a:lnTo>
                  <a:lnTo>
                    <a:pt x="113" y="4"/>
                  </a:lnTo>
                  <a:lnTo>
                    <a:pt x="113" y="4"/>
                  </a:lnTo>
                  <a:lnTo>
                    <a:pt x="113" y="4"/>
                  </a:lnTo>
                  <a:lnTo>
                    <a:pt x="113" y="6"/>
                  </a:lnTo>
                  <a:lnTo>
                    <a:pt x="113" y="6"/>
                  </a:lnTo>
                  <a:lnTo>
                    <a:pt x="113" y="6"/>
                  </a:lnTo>
                  <a:close/>
                  <a:moveTo>
                    <a:pt x="37" y="302"/>
                  </a:moveTo>
                  <a:lnTo>
                    <a:pt x="0" y="314"/>
                  </a:lnTo>
                  <a:lnTo>
                    <a:pt x="1" y="306"/>
                  </a:lnTo>
                  <a:lnTo>
                    <a:pt x="2" y="299"/>
                  </a:lnTo>
                  <a:lnTo>
                    <a:pt x="3" y="292"/>
                  </a:lnTo>
                  <a:lnTo>
                    <a:pt x="5" y="284"/>
                  </a:lnTo>
                  <a:lnTo>
                    <a:pt x="7" y="275"/>
                  </a:lnTo>
                  <a:lnTo>
                    <a:pt x="9" y="266"/>
                  </a:lnTo>
                  <a:lnTo>
                    <a:pt x="11" y="256"/>
                  </a:lnTo>
                  <a:lnTo>
                    <a:pt x="14" y="246"/>
                  </a:lnTo>
                  <a:lnTo>
                    <a:pt x="16" y="236"/>
                  </a:lnTo>
                  <a:lnTo>
                    <a:pt x="19" y="225"/>
                  </a:lnTo>
                  <a:lnTo>
                    <a:pt x="21" y="215"/>
                  </a:lnTo>
                  <a:lnTo>
                    <a:pt x="23" y="204"/>
                  </a:lnTo>
                  <a:lnTo>
                    <a:pt x="26" y="193"/>
                  </a:lnTo>
                  <a:lnTo>
                    <a:pt x="29" y="181"/>
                  </a:lnTo>
                  <a:lnTo>
                    <a:pt x="32" y="170"/>
                  </a:lnTo>
                  <a:lnTo>
                    <a:pt x="35" y="160"/>
                  </a:lnTo>
                  <a:lnTo>
                    <a:pt x="38" y="148"/>
                  </a:lnTo>
                  <a:lnTo>
                    <a:pt x="40" y="137"/>
                  </a:lnTo>
                  <a:lnTo>
                    <a:pt x="44" y="126"/>
                  </a:lnTo>
                  <a:lnTo>
                    <a:pt x="46" y="115"/>
                  </a:lnTo>
                  <a:lnTo>
                    <a:pt x="50" y="105"/>
                  </a:lnTo>
                  <a:lnTo>
                    <a:pt x="52" y="95"/>
                  </a:lnTo>
                  <a:lnTo>
                    <a:pt x="54" y="84"/>
                  </a:lnTo>
                  <a:lnTo>
                    <a:pt x="58" y="75"/>
                  </a:lnTo>
                  <a:lnTo>
                    <a:pt x="60" y="66"/>
                  </a:lnTo>
                  <a:lnTo>
                    <a:pt x="63" y="57"/>
                  </a:lnTo>
                  <a:lnTo>
                    <a:pt x="65" y="49"/>
                  </a:lnTo>
                  <a:lnTo>
                    <a:pt x="68" y="41"/>
                  </a:lnTo>
                  <a:lnTo>
                    <a:pt x="70" y="34"/>
                  </a:lnTo>
                  <a:lnTo>
                    <a:pt x="72" y="27"/>
                  </a:lnTo>
                  <a:lnTo>
                    <a:pt x="74" y="21"/>
                  </a:lnTo>
                  <a:lnTo>
                    <a:pt x="76" y="16"/>
                  </a:lnTo>
                  <a:lnTo>
                    <a:pt x="113" y="6"/>
                  </a:lnTo>
                  <a:lnTo>
                    <a:pt x="111" y="10"/>
                  </a:lnTo>
                  <a:lnTo>
                    <a:pt x="109" y="16"/>
                  </a:lnTo>
                  <a:lnTo>
                    <a:pt x="107" y="24"/>
                  </a:lnTo>
                  <a:lnTo>
                    <a:pt x="105" y="31"/>
                  </a:lnTo>
                  <a:lnTo>
                    <a:pt x="102" y="38"/>
                  </a:lnTo>
                  <a:lnTo>
                    <a:pt x="100" y="46"/>
                  </a:lnTo>
                  <a:lnTo>
                    <a:pt x="97" y="56"/>
                  </a:lnTo>
                  <a:lnTo>
                    <a:pt x="95" y="64"/>
                  </a:lnTo>
                  <a:lnTo>
                    <a:pt x="91" y="74"/>
                  </a:lnTo>
                  <a:lnTo>
                    <a:pt x="89" y="84"/>
                  </a:lnTo>
                  <a:lnTo>
                    <a:pt x="87" y="94"/>
                  </a:lnTo>
                  <a:lnTo>
                    <a:pt x="83" y="105"/>
                  </a:lnTo>
                  <a:lnTo>
                    <a:pt x="81" y="115"/>
                  </a:lnTo>
                  <a:lnTo>
                    <a:pt x="77" y="126"/>
                  </a:lnTo>
                  <a:lnTo>
                    <a:pt x="75" y="137"/>
                  </a:lnTo>
                  <a:lnTo>
                    <a:pt x="72" y="149"/>
                  </a:lnTo>
                  <a:lnTo>
                    <a:pt x="69" y="160"/>
                  </a:lnTo>
                  <a:lnTo>
                    <a:pt x="66" y="170"/>
                  </a:lnTo>
                  <a:lnTo>
                    <a:pt x="63" y="181"/>
                  </a:lnTo>
                  <a:lnTo>
                    <a:pt x="60" y="193"/>
                  </a:lnTo>
                  <a:lnTo>
                    <a:pt x="58" y="204"/>
                  </a:lnTo>
                  <a:lnTo>
                    <a:pt x="56" y="215"/>
                  </a:lnTo>
                  <a:lnTo>
                    <a:pt x="53" y="224"/>
                  </a:lnTo>
                  <a:lnTo>
                    <a:pt x="51" y="235"/>
                  </a:lnTo>
                  <a:lnTo>
                    <a:pt x="48" y="244"/>
                  </a:lnTo>
                  <a:lnTo>
                    <a:pt x="46" y="254"/>
                  </a:lnTo>
                  <a:lnTo>
                    <a:pt x="44" y="263"/>
                  </a:lnTo>
                  <a:lnTo>
                    <a:pt x="42" y="272"/>
                  </a:lnTo>
                  <a:lnTo>
                    <a:pt x="40" y="280"/>
                  </a:lnTo>
                  <a:lnTo>
                    <a:pt x="39" y="289"/>
                  </a:lnTo>
                  <a:lnTo>
                    <a:pt x="38" y="296"/>
                  </a:lnTo>
                  <a:lnTo>
                    <a:pt x="37" y="302"/>
                  </a:lnTo>
                  <a:lnTo>
                    <a:pt x="37" y="302"/>
                  </a:lnTo>
                  <a:close/>
                  <a:moveTo>
                    <a:pt x="0" y="314"/>
                  </a:moveTo>
                  <a:lnTo>
                    <a:pt x="37" y="302"/>
                  </a:lnTo>
                  <a:lnTo>
                    <a:pt x="37" y="302"/>
                  </a:lnTo>
                  <a:lnTo>
                    <a:pt x="37" y="303"/>
                  </a:lnTo>
                  <a:lnTo>
                    <a:pt x="37" y="303"/>
                  </a:lnTo>
                  <a:lnTo>
                    <a:pt x="35" y="304"/>
                  </a:lnTo>
                  <a:lnTo>
                    <a:pt x="35" y="304"/>
                  </a:lnTo>
                  <a:lnTo>
                    <a:pt x="35" y="304"/>
                  </a:lnTo>
                  <a:lnTo>
                    <a:pt x="35" y="305"/>
                  </a:lnTo>
                  <a:lnTo>
                    <a:pt x="34" y="305"/>
                  </a:lnTo>
                  <a:lnTo>
                    <a:pt x="34" y="306"/>
                  </a:lnTo>
                  <a:lnTo>
                    <a:pt x="34" y="306"/>
                  </a:lnTo>
                  <a:lnTo>
                    <a:pt x="33" y="308"/>
                  </a:lnTo>
                  <a:lnTo>
                    <a:pt x="33" y="308"/>
                  </a:lnTo>
                  <a:lnTo>
                    <a:pt x="32" y="308"/>
                  </a:lnTo>
                  <a:lnTo>
                    <a:pt x="32" y="309"/>
                  </a:lnTo>
                  <a:lnTo>
                    <a:pt x="31" y="309"/>
                  </a:lnTo>
                  <a:lnTo>
                    <a:pt x="31" y="310"/>
                  </a:lnTo>
                  <a:lnTo>
                    <a:pt x="29" y="310"/>
                  </a:lnTo>
                  <a:lnTo>
                    <a:pt x="28" y="311"/>
                  </a:lnTo>
                  <a:lnTo>
                    <a:pt x="28" y="311"/>
                  </a:lnTo>
                  <a:lnTo>
                    <a:pt x="27" y="311"/>
                  </a:lnTo>
                  <a:lnTo>
                    <a:pt x="26" y="312"/>
                  </a:lnTo>
                  <a:lnTo>
                    <a:pt x="26" y="312"/>
                  </a:lnTo>
                  <a:lnTo>
                    <a:pt x="25" y="314"/>
                  </a:lnTo>
                  <a:lnTo>
                    <a:pt x="23" y="314"/>
                  </a:lnTo>
                  <a:lnTo>
                    <a:pt x="23" y="314"/>
                  </a:lnTo>
                  <a:lnTo>
                    <a:pt x="22" y="315"/>
                  </a:lnTo>
                  <a:lnTo>
                    <a:pt x="21" y="315"/>
                  </a:lnTo>
                  <a:lnTo>
                    <a:pt x="20" y="315"/>
                  </a:lnTo>
                  <a:lnTo>
                    <a:pt x="20" y="316"/>
                  </a:lnTo>
                  <a:lnTo>
                    <a:pt x="19" y="316"/>
                  </a:lnTo>
                  <a:lnTo>
                    <a:pt x="17" y="316"/>
                  </a:lnTo>
                  <a:lnTo>
                    <a:pt x="16" y="316"/>
                  </a:lnTo>
                  <a:lnTo>
                    <a:pt x="15" y="317"/>
                  </a:lnTo>
                  <a:lnTo>
                    <a:pt x="15" y="317"/>
                  </a:lnTo>
                  <a:lnTo>
                    <a:pt x="14" y="317"/>
                  </a:lnTo>
                  <a:lnTo>
                    <a:pt x="13" y="317"/>
                  </a:lnTo>
                  <a:lnTo>
                    <a:pt x="11" y="317"/>
                  </a:lnTo>
                  <a:lnTo>
                    <a:pt x="11" y="318"/>
                  </a:lnTo>
                  <a:lnTo>
                    <a:pt x="10" y="318"/>
                  </a:lnTo>
                  <a:lnTo>
                    <a:pt x="9" y="318"/>
                  </a:lnTo>
                  <a:lnTo>
                    <a:pt x="9" y="318"/>
                  </a:lnTo>
                  <a:lnTo>
                    <a:pt x="8" y="318"/>
                  </a:lnTo>
                  <a:lnTo>
                    <a:pt x="7" y="318"/>
                  </a:lnTo>
                  <a:lnTo>
                    <a:pt x="7" y="318"/>
                  </a:lnTo>
                  <a:lnTo>
                    <a:pt x="5" y="318"/>
                  </a:lnTo>
                  <a:lnTo>
                    <a:pt x="5" y="318"/>
                  </a:lnTo>
                  <a:lnTo>
                    <a:pt x="4" y="318"/>
                  </a:lnTo>
                  <a:lnTo>
                    <a:pt x="3" y="318"/>
                  </a:lnTo>
                  <a:lnTo>
                    <a:pt x="3" y="318"/>
                  </a:lnTo>
                  <a:lnTo>
                    <a:pt x="3" y="318"/>
                  </a:lnTo>
                  <a:lnTo>
                    <a:pt x="2" y="317"/>
                  </a:lnTo>
                  <a:lnTo>
                    <a:pt x="2" y="317"/>
                  </a:lnTo>
                  <a:lnTo>
                    <a:pt x="1" y="317"/>
                  </a:lnTo>
                  <a:lnTo>
                    <a:pt x="1" y="317"/>
                  </a:lnTo>
                  <a:lnTo>
                    <a:pt x="1" y="317"/>
                  </a:lnTo>
                  <a:lnTo>
                    <a:pt x="1" y="316"/>
                  </a:lnTo>
                  <a:lnTo>
                    <a:pt x="0" y="316"/>
                  </a:lnTo>
                  <a:lnTo>
                    <a:pt x="0" y="316"/>
                  </a:lnTo>
                  <a:lnTo>
                    <a:pt x="0" y="316"/>
                  </a:lnTo>
                  <a:lnTo>
                    <a:pt x="0" y="315"/>
                  </a:lnTo>
                  <a:lnTo>
                    <a:pt x="0" y="315"/>
                  </a:lnTo>
                  <a:lnTo>
                    <a:pt x="0" y="315"/>
                  </a:lnTo>
                  <a:lnTo>
                    <a:pt x="0" y="314"/>
                  </a:lnTo>
                  <a:lnTo>
                    <a:pt x="0" y="314"/>
                  </a:lnTo>
                  <a:close/>
                </a:path>
              </a:pathLst>
            </a:custGeom>
            <a:grpFill/>
            <a:ln>
              <a:solidFill>
                <a:schemeClr val="tx1"/>
              </a:solidFill>
            </a:ln>
          </p:spPr>
          <p:txBody>
            <a:bodyPr vert="horz" wrap="square" lIns="91440" tIns="45720" rIns="91440" bIns="45720" numCol="1" anchor="t" anchorCtr="0" compatLnSpc="1"/>
            <a:lstStyle/>
            <a:p>
              <a:endParaRPr lang="zh-CN" altLang="en-US" dirty="0">
                <a:solidFill>
                  <a:schemeClr val="tx1">
                    <a:lumMod val="50000"/>
                    <a:lumOff val="50000"/>
                  </a:schemeClr>
                </a:solidFill>
                <a:latin typeface="方正静蕾简体" panose="02000000000000000000" pitchFamily="2" charset="-122"/>
                <a:ea typeface="方正静蕾简体" panose="02000000000000000000" pitchFamily="2" charset="-122"/>
              </a:endParaRPr>
            </a:p>
          </p:txBody>
        </p:sp>
        <p:sp>
          <p:nvSpPr>
            <p:cNvPr id="92" name="Freeform 34"/>
            <p:cNvSpPr>
              <a:spLocks noEditPoints="1"/>
            </p:cNvSpPr>
            <p:nvPr/>
          </p:nvSpPr>
          <p:spPr bwMode="auto">
            <a:xfrm>
              <a:off x="4491039" y="4559301"/>
              <a:ext cx="144463" cy="512763"/>
            </a:xfrm>
            <a:custGeom>
              <a:avLst/>
              <a:gdLst>
                <a:gd name="T0" fmla="*/ 55 w 91"/>
                <a:gd name="T1" fmla="*/ 16 h 323"/>
                <a:gd name="T2" fmla="*/ 56 w 91"/>
                <a:gd name="T3" fmla="*/ 13 h 323"/>
                <a:gd name="T4" fmla="*/ 58 w 91"/>
                <a:gd name="T5" fmla="*/ 11 h 323"/>
                <a:gd name="T6" fmla="*/ 61 w 91"/>
                <a:gd name="T7" fmla="*/ 10 h 323"/>
                <a:gd name="T8" fmla="*/ 64 w 91"/>
                <a:gd name="T9" fmla="*/ 7 h 323"/>
                <a:gd name="T10" fmla="*/ 67 w 91"/>
                <a:gd name="T11" fmla="*/ 5 h 323"/>
                <a:gd name="T12" fmla="*/ 71 w 91"/>
                <a:gd name="T13" fmla="*/ 4 h 323"/>
                <a:gd name="T14" fmla="*/ 74 w 91"/>
                <a:gd name="T15" fmla="*/ 3 h 323"/>
                <a:gd name="T16" fmla="*/ 78 w 91"/>
                <a:gd name="T17" fmla="*/ 1 h 323"/>
                <a:gd name="T18" fmla="*/ 82 w 91"/>
                <a:gd name="T19" fmla="*/ 1 h 323"/>
                <a:gd name="T20" fmla="*/ 84 w 91"/>
                <a:gd name="T21" fmla="*/ 0 h 323"/>
                <a:gd name="T22" fmla="*/ 88 w 91"/>
                <a:gd name="T23" fmla="*/ 1 h 323"/>
                <a:gd name="T24" fmla="*/ 89 w 91"/>
                <a:gd name="T25" fmla="*/ 1 h 323"/>
                <a:gd name="T26" fmla="*/ 91 w 91"/>
                <a:gd name="T27" fmla="*/ 3 h 323"/>
                <a:gd name="T28" fmla="*/ 91 w 91"/>
                <a:gd name="T29" fmla="*/ 4 h 323"/>
                <a:gd name="T30" fmla="*/ 91 w 91"/>
                <a:gd name="T31" fmla="*/ 5 h 323"/>
                <a:gd name="T32" fmla="*/ 39 w 91"/>
                <a:gd name="T33" fmla="*/ 306 h 323"/>
                <a:gd name="T34" fmla="*/ 4 w 91"/>
                <a:gd name="T35" fmla="*/ 296 h 323"/>
                <a:gd name="T36" fmla="*/ 10 w 91"/>
                <a:gd name="T37" fmla="*/ 261 h 323"/>
                <a:gd name="T38" fmla="*/ 16 w 91"/>
                <a:gd name="T39" fmla="*/ 219 h 323"/>
                <a:gd name="T40" fmla="*/ 23 w 91"/>
                <a:gd name="T41" fmla="*/ 173 h 323"/>
                <a:gd name="T42" fmla="*/ 30 w 91"/>
                <a:gd name="T43" fmla="*/ 129 h 323"/>
                <a:gd name="T44" fmla="*/ 37 w 91"/>
                <a:gd name="T45" fmla="*/ 86 h 323"/>
                <a:gd name="T46" fmla="*/ 46 w 91"/>
                <a:gd name="T47" fmla="*/ 50 h 323"/>
                <a:gd name="T48" fmla="*/ 53 w 91"/>
                <a:gd name="T49" fmla="*/ 22 h 323"/>
                <a:gd name="T50" fmla="*/ 88 w 91"/>
                <a:gd name="T51" fmla="*/ 17 h 323"/>
                <a:gd name="T52" fmla="*/ 80 w 91"/>
                <a:gd name="T53" fmla="*/ 47 h 323"/>
                <a:gd name="T54" fmla="*/ 73 w 91"/>
                <a:gd name="T55" fmla="*/ 85 h 323"/>
                <a:gd name="T56" fmla="*/ 66 w 91"/>
                <a:gd name="T57" fmla="*/ 128 h 323"/>
                <a:gd name="T58" fmla="*/ 59 w 91"/>
                <a:gd name="T59" fmla="*/ 173 h 323"/>
                <a:gd name="T60" fmla="*/ 52 w 91"/>
                <a:gd name="T61" fmla="*/ 218 h 323"/>
                <a:gd name="T62" fmla="*/ 46 w 91"/>
                <a:gd name="T63" fmla="*/ 258 h 323"/>
                <a:gd name="T64" fmla="*/ 41 w 91"/>
                <a:gd name="T65" fmla="*/ 293 h 323"/>
                <a:gd name="T66" fmla="*/ 0 w 91"/>
                <a:gd name="T67" fmla="*/ 318 h 323"/>
                <a:gd name="T68" fmla="*/ 37 w 91"/>
                <a:gd name="T69" fmla="*/ 308 h 323"/>
                <a:gd name="T70" fmla="*/ 36 w 91"/>
                <a:gd name="T71" fmla="*/ 309 h 323"/>
                <a:gd name="T72" fmla="*/ 35 w 91"/>
                <a:gd name="T73" fmla="*/ 312 h 323"/>
                <a:gd name="T74" fmla="*/ 33 w 91"/>
                <a:gd name="T75" fmla="*/ 314 h 323"/>
                <a:gd name="T76" fmla="*/ 29 w 91"/>
                <a:gd name="T77" fmla="*/ 315 h 323"/>
                <a:gd name="T78" fmla="*/ 27 w 91"/>
                <a:gd name="T79" fmla="*/ 318 h 323"/>
                <a:gd name="T80" fmla="*/ 23 w 91"/>
                <a:gd name="T81" fmla="*/ 319 h 323"/>
                <a:gd name="T82" fmla="*/ 19 w 91"/>
                <a:gd name="T83" fmla="*/ 321 h 323"/>
                <a:gd name="T84" fmla="*/ 15 w 91"/>
                <a:gd name="T85" fmla="*/ 323 h 323"/>
                <a:gd name="T86" fmla="*/ 12 w 91"/>
                <a:gd name="T87" fmla="*/ 323 h 323"/>
                <a:gd name="T88" fmla="*/ 9 w 91"/>
                <a:gd name="T89" fmla="*/ 323 h 323"/>
                <a:gd name="T90" fmla="*/ 6 w 91"/>
                <a:gd name="T91" fmla="*/ 323 h 323"/>
                <a:gd name="T92" fmla="*/ 4 w 91"/>
                <a:gd name="T93" fmla="*/ 323 h 323"/>
                <a:gd name="T94" fmla="*/ 2 w 91"/>
                <a:gd name="T95" fmla="*/ 321 h 323"/>
                <a:gd name="T96" fmla="*/ 2 w 91"/>
                <a:gd name="T97" fmla="*/ 320 h 323"/>
                <a:gd name="T98" fmla="*/ 0 w 91"/>
                <a:gd name="T99" fmla="*/ 319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1" h="323">
                  <a:moveTo>
                    <a:pt x="91" y="6"/>
                  </a:moveTo>
                  <a:lnTo>
                    <a:pt x="54" y="17"/>
                  </a:lnTo>
                  <a:lnTo>
                    <a:pt x="54" y="16"/>
                  </a:lnTo>
                  <a:lnTo>
                    <a:pt x="55" y="16"/>
                  </a:lnTo>
                  <a:lnTo>
                    <a:pt x="55" y="15"/>
                  </a:lnTo>
                  <a:lnTo>
                    <a:pt x="55" y="15"/>
                  </a:lnTo>
                  <a:lnTo>
                    <a:pt x="55" y="13"/>
                  </a:lnTo>
                  <a:lnTo>
                    <a:pt x="56" y="13"/>
                  </a:lnTo>
                  <a:lnTo>
                    <a:pt x="56" y="13"/>
                  </a:lnTo>
                  <a:lnTo>
                    <a:pt x="58" y="12"/>
                  </a:lnTo>
                  <a:lnTo>
                    <a:pt x="58" y="12"/>
                  </a:lnTo>
                  <a:lnTo>
                    <a:pt x="58" y="11"/>
                  </a:lnTo>
                  <a:lnTo>
                    <a:pt x="59" y="11"/>
                  </a:lnTo>
                  <a:lnTo>
                    <a:pt x="59" y="10"/>
                  </a:lnTo>
                  <a:lnTo>
                    <a:pt x="60" y="10"/>
                  </a:lnTo>
                  <a:lnTo>
                    <a:pt x="61" y="10"/>
                  </a:lnTo>
                  <a:lnTo>
                    <a:pt x="61" y="9"/>
                  </a:lnTo>
                  <a:lnTo>
                    <a:pt x="62" y="9"/>
                  </a:lnTo>
                  <a:lnTo>
                    <a:pt x="62" y="7"/>
                  </a:lnTo>
                  <a:lnTo>
                    <a:pt x="64" y="7"/>
                  </a:lnTo>
                  <a:lnTo>
                    <a:pt x="65" y="6"/>
                  </a:lnTo>
                  <a:lnTo>
                    <a:pt x="65" y="6"/>
                  </a:lnTo>
                  <a:lnTo>
                    <a:pt x="66" y="6"/>
                  </a:lnTo>
                  <a:lnTo>
                    <a:pt x="67" y="5"/>
                  </a:lnTo>
                  <a:lnTo>
                    <a:pt x="67" y="5"/>
                  </a:lnTo>
                  <a:lnTo>
                    <a:pt x="68" y="5"/>
                  </a:lnTo>
                  <a:lnTo>
                    <a:pt x="70" y="4"/>
                  </a:lnTo>
                  <a:lnTo>
                    <a:pt x="71" y="4"/>
                  </a:lnTo>
                  <a:lnTo>
                    <a:pt x="71" y="4"/>
                  </a:lnTo>
                  <a:lnTo>
                    <a:pt x="72" y="3"/>
                  </a:lnTo>
                  <a:lnTo>
                    <a:pt x="73" y="3"/>
                  </a:lnTo>
                  <a:lnTo>
                    <a:pt x="74" y="3"/>
                  </a:lnTo>
                  <a:lnTo>
                    <a:pt x="76" y="3"/>
                  </a:lnTo>
                  <a:lnTo>
                    <a:pt x="76" y="1"/>
                  </a:lnTo>
                  <a:lnTo>
                    <a:pt x="77" y="1"/>
                  </a:lnTo>
                  <a:lnTo>
                    <a:pt x="78" y="1"/>
                  </a:lnTo>
                  <a:lnTo>
                    <a:pt x="79" y="1"/>
                  </a:lnTo>
                  <a:lnTo>
                    <a:pt x="79" y="1"/>
                  </a:lnTo>
                  <a:lnTo>
                    <a:pt x="80" y="1"/>
                  </a:lnTo>
                  <a:lnTo>
                    <a:pt x="82" y="1"/>
                  </a:lnTo>
                  <a:lnTo>
                    <a:pt x="83" y="0"/>
                  </a:lnTo>
                  <a:lnTo>
                    <a:pt x="83" y="0"/>
                  </a:lnTo>
                  <a:lnTo>
                    <a:pt x="84" y="0"/>
                  </a:lnTo>
                  <a:lnTo>
                    <a:pt x="84" y="0"/>
                  </a:lnTo>
                  <a:lnTo>
                    <a:pt x="85" y="0"/>
                  </a:lnTo>
                  <a:lnTo>
                    <a:pt x="86" y="0"/>
                  </a:lnTo>
                  <a:lnTo>
                    <a:pt x="86" y="0"/>
                  </a:lnTo>
                  <a:lnTo>
                    <a:pt x="88" y="1"/>
                  </a:lnTo>
                  <a:lnTo>
                    <a:pt x="88" y="1"/>
                  </a:lnTo>
                  <a:lnTo>
                    <a:pt x="88" y="1"/>
                  </a:lnTo>
                  <a:lnTo>
                    <a:pt x="89" y="1"/>
                  </a:lnTo>
                  <a:lnTo>
                    <a:pt x="89" y="1"/>
                  </a:lnTo>
                  <a:lnTo>
                    <a:pt x="90" y="1"/>
                  </a:lnTo>
                  <a:lnTo>
                    <a:pt x="90" y="1"/>
                  </a:lnTo>
                  <a:lnTo>
                    <a:pt x="90" y="3"/>
                  </a:lnTo>
                  <a:lnTo>
                    <a:pt x="91" y="3"/>
                  </a:lnTo>
                  <a:lnTo>
                    <a:pt x="91" y="3"/>
                  </a:lnTo>
                  <a:lnTo>
                    <a:pt x="91" y="3"/>
                  </a:lnTo>
                  <a:lnTo>
                    <a:pt x="91" y="4"/>
                  </a:lnTo>
                  <a:lnTo>
                    <a:pt x="91" y="4"/>
                  </a:lnTo>
                  <a:lnTo>
                    <a:pt x="91" y="4"/>
                  </a:lnTo>
                  <a:lnTo>
                    <a:pt x="91" y="5"/>
                  </a:lnTo>
                  <a:lnTo>
                    <a:pt x="91" y="5"/>
                  </a:lnTo>
                  <a:lnTo>
                    <a:pt x="91" y="5"/>
                  </a:lnTo>
                  <a:lnTo>
                    <a:pt x="91" y="6"/>
                  </a:lnTo>
                  <a:lnTo>
                    <a:pt x="91" y="6"/>
                  </a:lnTo>
                  <a:lnTo>
                    <a:pt x="91" y="6"/>
                  </a:lnTo>
                  <a:close/>
                  <a:moveTo>
                    <a:pt x="39" y="306"/>
                  </a:moveTo>
                  <a:lnTo>
                    <a:pt x="0" y="318"/>
                  </a:lnTo>
                  <a:lnTo>
                    <a:pt x="2" y="312"/>
                  </a:lnTo>
                  <a:lnTo>
                    <a:pt x="3" y="305"/>
                  </a:lnTo>
                  <a:lnTo>
                    <a:pt x="4" y="296"/>
                  </a:lnTo>
                  <a:lnTo>
                    <a:pt x="5" y="288"/>
                  </a:lnTo>
                  <a:lnTo>
                    <a:pt x="6" y="280"/>
                  </a:lnTo>
                  <a:lnTo>
                    <a:pt x="9" y="270"/>
                  </a:lnTo>
                  <a:lnTo>
                    <a:pt x="10" y="261"/>
                  </a:lnTo>
                  <a:lnTo>
                    <a:pt x="11" y="251"/>
                  </a:lnTo>
                  <a:lnTo>
                    <a:pt x="12" y="240"/>
                  </a:lnTo>
                  <a:lnTo>
                    <a:pt x="15" y="229"/>
                  </a:lnTo>
                  <a:lnTo>
                    <a:pt x="16" y="219"/>
                  </a:lnTo>
                  <a:lnTo>
                    <a:pt x="18" y="208"/>
                  </a:lnTo>
                  <a:lnTo>
                    <a:pt x="19" y="196"/>
                  </a:lnTo>
                  <a:lnTo>
                    <a:pt x="21" y="185"/>
                  </a:lnTo>
                  <a:lnTo>
                    <a:pt x="23" y="173"/>
                  </a:lnTo>
                  <a:lnTo>
                    <a:pt x="24" y="163"/>
                  </a:lnTo>
                  <a:lnTo>
                    <a:pt x="27" y="151"/>
                  </a:lnTo>
                  <a:lnTo>
                    <a:pt x="29" y="140"/>
                  </a:lnTo>
                  <a:lnTo>
                    <a:pt x="30" y="129"/>
                  </a:lnTo>
                  <a:lnTo>
                    <a:pt x="33" y="118"/>
                  </a:lnTo>
                  <a:lnTo>
                    <a:pt x="34" y="108"/>
                  </a:lnTo>
                  <a:lnTo>
                    <a:pt x="36" y="97"/>
                  </a:lnTo>
                  <a:lnTo>
                    <a:pt x="37" y="86"/>
                  </a:lnTo>
                  <a:lnTo>
                    <a:pt x="40" y="77"/>
                  </a:lnTo>
                  <a:lnTo>
                    <a:pt x="42" y="67"/>
                  </a:lnTo>
                  <a:lnTo>
                    <a:pt x="43" y="59"/>
                  </a:lnTo>
                  <a:lnTo>
                    <a:pt x="46" y="50"/>
                  </a:lnTo>
                  <a:lnTo>
                    <a:pt x="47" y="42"/>
                  </a:lnTo>
                  <a:lnTo>
                    <a:pt x="49" y="35"/>
                  </a:lnTo>
                  <a:lnTo>
                    <a:pt x="51" y="28"/>
                  </a:lnTo>
                  <a:lnTo>
                    <a:pt x="53" y="22"/>
                  </a:lnTo>
                  <a:lnTo>
                    <a:pt x="54" y="17"/>
                  </a:lnTo>
                  <a:lnTo>
                    <a:pt x="91" y="6"/>
                  </a:lnTo>
                  <a:lnTo>
                    <a:pt x="90" y="11"/>
                  </a:lnTo>
                  <a:lnTo>
                    <a:pt x="88" y="17"/>
                  </a:lnTo>
                  <a:lnTo>
                    <a:pt x="86" y="24"/>
                  </a:lnTo>
                  <a:lnTo>
                    <a:pt x="84" y="31"/>
                  </a:lnTo>
                  <a:lnTo>
                    <a:pt x="83" y="38"/>
                  </a:lnTo>
                  <a:lnTo>
                    <a:pt x="80" y="47"/>
                  </a:lnTo>
                  <a:lnTo>
                    <a:pt x="79" y="56"/>
                  </a:lnTo>
                  <a:lnTo>
                    <a:pt x="77" y="65"/>
                  </a:lnTo>
                  <a:lnTo>
                    <a:pt x="76" y="75"/>
                  </a:lnTo>
                  <a:lnTo>
                    <a:pt x="73" y="85"/>
                  </a:lnTo>
                  <a:lnTo>
                    <a:pt x="71" y="96"/>
                  </a:lnTo>
                  <a:lnTo>
                    <a:pt x="70" y="107"/>
                  </a:lnTo>
                  <a:lnTo>
                    <a:pt x="67" y="117"/>
                  </a:lnTo>
                  <a:lnTo>
                    <a:pt x="66" y="128"/>
                  </a:lnTo>
                  <a:lnTo>
                    <a:pt x="64" y="139"/>
                  </a:lnTo>
                  <a:lnTo>
                    <a:pt x="62" y="151"/>
                  </a:lnTo>
                  <a:lnTo>
                    <a:pt x="60" y="161"/>
                  </a:lnTo>
                  <a:lnTo>
                    <a:pt x="59" y="173"/>
                  </a:lnTo>
                  <a:lnTo>
                    <a:pt x="56" y="184"/>
                  </a:lnTo>
                  <a:lnTo>
                    <a:pt x="55" y="196"/>
                  </a:lnTo>
                  <a:lnTo>
                    <a:pt x="53" y="207"/>
                  </a:lnTo>
                  <a:lnTo>
                    <a:pt x="52" y="218"/>
                  </a:lnTo>
                  <a:lnTo>
                    <a:pt x="51" y="228"/>
                  </a:lnTo>
                  <a:lnTo>
                    <a:pt x="48" y="239"/>
                  </a:lnTo>
                  <a:lnTo>
                    <a:pt x="47" y="249"/>
                  </a:lnTo>
                  <a:lnTo>
                    <a:pt x="46" y="258"/>
                  </a:lnTo>
                  <a:lnTo>
                    <a:pt x="45" y="268"/>
                  </a:lnTo>
                  <a:lnTo>
                    <a:pt x="43" y="276"/>
                  </a:lnTo>
                  <a:lnTo>
                    <a:pt x="42" y="284"/>
                  </a:lnTo>
                  <a:lnTo>
                    <a:pt x="41" y="293"/>
                  </a:lnTo>
                  <a:lnTo>
                    <a:pt x="40" y="300"/>
                  </a:lnTo>
                  <a:lnTo>
                    <a:pt x="39" y="306"/>
                  </a:lnTo>
                  <a:lnTo>
                    <a:pt x="39" y="306"/>
                  </a:lnTo>
                  <a:close/>
                  <a:moveTo>
                    <a:pt x="0" y="318"/>
                  </a:moveTo>
                  <a:lnTo>
                    <a:pt x="39" y="306"/>
                  </a:lnTo>
                  <a:lnTo>
                    <a:pt x="39" y="307"/>
                  </a:lnTo>
                  <a:lnTo>
                    <a:pt x="37" y="307"/>
                  </a:lnTo>
                  <a:lnTo>
                    <a:pt x="37" y="308"/>
                  </a:lnTo>
                  <a:lnTo>
                    <a:pt x="37" y="308"/>
                  </a:lnTo>
                  <a:lnTo>
                    <a:pt x="37" y="308"/>
                  </a:lnTo>
                  <a:lnTo>
                    <a:pt x="37" y="309"/>
                  </a:lnTo>
                  <a:lnTo>
                    <a:pt x="36" y="309"/>
                  </a:lnTo>
                  <a:lnTo>
                    <a:pt x="36" y="311"/>
                  </a:lnTo>
                  <a:lnTo>
                    <a:pt x="36" y="311"/>
                  </a:lnTo>
                  <a:lnTo>
                    <a:pt x="35" y="312"/>
                  </a:lnTo>
                  <a:lnTo>
                    <a:pt x="35" y="312"/>
                  </a:lnTo>
                  <a:lnTo>
                    <a:pt x="34" y="312"/>
                  </a:lnTo>
                  <a:lnTo>
                    <a:pt x="34" y="313"/>
                  </a:lnTo>
                  <a:lnTo>
                    <a:pt x="33" y="313"/>
                  </a:lnTo>
                  <a:lnTo>
                    <a:pt x="33" y="314"/>
                  </a:lnTo>
                  <a:lnTo>
                    <a:pt x="31" y="314"/>
                  </a:lnTo>
                  <a:lnTo>
                    <a:pt x="31" y="315"/>
                  </a:lnTo>
                  <a:lnTo>
                    <a:pt x="30" y="315"/>
                  </a:lnTo>
                  <a:lnTo>
                    <a:pt x="29" y="315"/>
                  </a:lnTo>
                  <a:lnTo>
                    <a:pt x="29" y="317"/>
                  </a:lnTo>
                  <a:lnTo>
                    <a:pt x="28" y="317"/>
                  </a:lnTo>
                  <a:lnTo>
                    <a:pt x="27" y="318"/>
                  </a:lnTo>
                  <a:lnTo>
                    <a:pt x="27" y="318"/>
                  </a:lnTo>
                  <a:lnTo>
                    <a:pt x="25" y="318"/>
                  </a:lnTo>
                  <a:lnTo>
                    <a:pt x="24" y="319"/>
                  </a:lnTo>
                  <a:lnTo>
                    <a:pt x="24" y="319"/>
                  </a:lnTo>
                  <a:lnTo>
                    <a:pt x="23" y="319"/>
                  </a:lnTo>
                  <a:lnTo>
                    <a:pt x="22" y="320"/>
                  </a:lnTo>
                  <a:lnTo>
                    <a:pt x="21" y="320"/>
                  </a:lnTo>
                  <a:lnTo>
                    <a:pt x="19" y="320"/>
                  </a:lnTo>
                  <a:lnTo>
                    <a:pt x="19" y="321"/>
                  </a:lnTo>
                  <a:lnTo>
                    <a:pt x="18" y="321"/>
                  </a:lnTo>
                  <a:lnTo>
                    <a:pt x="17" y="321"/>
                  </a:lnTo>
                  <a:lnTo>
                    <a:pt x="16" y="321"/>
                  </a:lnTo>
                  <a:lnTo>
                    <a:pt x="15" y="323"/>
                  </a:lnTo>
                  <a:lnTo>
                    <a:pt x="15" y="323"/>
                  </a:lnTo>
                  <a:lnTo>
                    <a:pt x="14" y="323"/>
                  </a:lnTo>
                  <a:lnTo>
                    <a:pt x="12" y="323"/>
                  </a:lnTo>
                  <a:lnTo>
                    <a:pt x="12" y="323"/>
                  </a:lnTo>
                  <a:lnTo>
                    <a:pt x="11" y="323"/>
                  </a:lnTo>
                  <a:lnTo>
                    <a:pt x="10" y="323"/>
                  </a:lnTo>
                  <a:lnTo>
                    <a:pt x="10" y="323"/>
                  </a:lnTo>
                  <a:lnTo>
                    <a:pt x="9" y="323"/>
                  </a:lnTo>
                  <a:lnTo>
                    <a:pt x="8" y="323"/>
                  </a:lnTo>
                  <a:lnTo>
                    <a:pt x="8" y="323"/>
                  </a:lnTo>
                  <a:lnTo>
                    <a:pt x="6" y="323"/>
                  </a:lnTo>
                  <a:lnTo>
                    <a:pt x="6" y="323"/>
                  </a:lnTo>
                  <a:lnTo>
                    <a:pt x="5" y="323"/>
                  </a:lnTo>
                  <a:lnTo>
                    <a:pt x="5" y="323"/>
                  </a:lnTo>
                  <a:lnTo>
                    <a:pt x="4" y="323"/>
                  </a:lnTo>
                  <a:lnTo>
                    <a:pt x="4" y="323"/>
                  </a:lnTo>
                  <a:lnTo>
                    <a:pt x="3" y="323"/>
                  </a:lnTo>
                  <a:lnTo>
                    <a:pt x="3" y="323"/>
                  </a:lnTo>
                  <a:lnTo>
                    <a:pt x="3" y="321"/>
                  </a:lnTo>
                  <a:lnTo>
                    <a:pt x="2" y="321"/>
                  </a:lnTo>
                  <a:lnTo>
                    <a:pt x="2" y="321"/>
                  </a:lnTo>
                  <a:lnTo>
                    <a:pt x="2" y="321"/>
                  </a:lnTo>
                  <a:lnTo>
                    <a:pt x="2" y="320"/>
                  </a:lnTo>
                  <a:lnTo>
                    <a:pt x="2" y="320"/>
                  </a:lnTo>
                  <a:lnTo>
                    <a:pt x="2" y="320"/>
                  </a:lnTo>
                  <a:lnTo>
                    <a:pt x="0" y="319"/>
                  </a:lnTo>
                  <a:lnTo>
                    <a:pt x="0" y="319"/>
                  </a:lnTo>
                  <a:lnTo>
                    <a:pt x="0" y="319"/>
                  </a:lnTo>
                  <a:lnTo>
                    <a:pt x="0" y="318"/>
                  </a:lnTo>
                  <a:close/>
                </a:path>
              </a:pathLst>
            </a:custGeom>
            <a:grpFill/>
            <a:ln>
              <a:solidFill>
                <a:schemeClr val="tx1"/>
              </a:solidFill>
            </a:ln>
          </p:spPr>
          <p:txBody>
            <a:bodyPr vert="horz" wrap="square" lIns="91440" tIns="45720" rIns="91440" bIns="45720" numCol="1" anchor="t" anchorCtr="0" compatLnSpc="1"/>
            <a:lstStyle/>
            <a:p>
              <a:endParaRPr lang="zh-CN" altLang="en-US" dirty="0">
                <a:solidFill>
                  <a:schemeClr val="tx1">
                    <a:lumMod val="50000"/>
                    <a:lumOff val="50000"/>
                  </a:schemeClr>
                </a:solidFill>
                <a:latin typeface="方正静蕾简体" panose="02000000000000000000" pitchFamily="2" charset="-122"/>
                <a:ea typeface="方正静蕾简体" panose="02000000000000000000" pitchFamily="2" charset="-122"/>
              </a:endParaRPr>
            </a:p>
          </p:txBody>
        </p:sp>
        <p:sp>
          <p:nvSpPr>
            <p:cNvPr id="93" name="Freeform 35"/>
            <p:cNvSpPr>
              <a:spLocks noEditPoints="1"/>
            </p:cNvSpPr>
            <p:nvPr/>
          </p:nvSpPr>
          <p:spPr bwMode="auto">
            <a:xfrm>
              <a:off x="4735514" y="4557714"/>
              <a:ext cx="96838" cy="515938"/>
            </a:xfrm>
            <a:custGeom>
              <a:avLst/>
              <a:gdLst>
                <a:gd name="T0" fmla="*/ 24 w 61"/>
                <a:gd name="T1" fmla="*/ 17 h 325"/>
                <a:gd name="T2" fmla="*/ 25 w 61"/>
                <a:gd name="T3" fmla="*/ 14 h 325"/>
                <a:gd name="T4" fmla="*/ 27 w 61"/>
                <a:gd name="T5" fmla="*/ 12 h 325"/>
                <a:gd name="T6" fmla="*/ 29 w 61"/>
                <a:gd name="T7" fmla="*/ 11 h 325"/>
                <a:gd name="T8" fmla="*/ 31 w 61"/>
                <a:gd name="T9" fmla="*/ 8 h 325"/>
                <a:gd name="T10" fmla="*/ 35 w 61"/>
                <a:gd name="T11" fmla="*/ 6 h 325"/>
                <a:gd name="T12" fmla="*/ 39 w 61"/>
                <a:gd name="T13" fmla="*/ 5 h 325"/>
                <a:gd name="T14" fmla="*/ 42 w 61"/>
                <a:gd name="T15" fmla="*/ 2 h 325"/>
                <a:gd name="T16" fmla="*/ 46 w 61"/>
                <a:gd name="T17" fmla="*/ 1 h 325"/>
                <a:gd name="T18" fmla="*/ 49 w 61"/>
                <a:gd name="T19" fmla="*/ 1 h 325"/>
                <a:gd name="T20" fmla="*/ 53 w 61"/>
                <a:gd name="T21" fmla="*/ 0 h 325"/>
                <a:gd name="T22" fmla="*/ 55 w 61"/>
                <a:gd name="T23" fmla="*/ 0 h 325"/>
                <a:gd name="T24" fmla="*/ 58 w 61"/>
                <a:gd name="T25" fmla="*/ 1 h 325"/>
                <a:gd name="T26" fmla="*/ 60 w 61"/>
                <a:gd name="T27" fmla="*/ 1 h 325"/>
                <a:gd name="T28" fmla="*/ 61 w 61"/>
                <a:gd name="T29" fmla="*/ 2 h 325"/>
                <a:gd name="T30" fmla="*/ 61 w 61"/>
                <a:gd name="T31" fmla="*/ 4 h 325"/>
                <a:gd name="T32" fmla="*/ 37 w 61"/>
                <a:gd name="T33" fmla="*/ 308 h 325"/>
                <a:gd name="T34" fmla="*/ 4 w 61"/>
                <a:gd name="T35" fmla="*/ 276 h 325"/>
                <a:gd name="T36" fmla="*/ 8 w 61"/>
                <a:gd name="T37" fmla="*/ 223 h 325"/>
                <a:gd name="T38" fmla="*/ 11 w 61"/>
                <a:gd name="T39" fmla="*/ 177 h 325"/>
                <a:gd name="T40" fmla="*/ 15 w 61"/>
                <a:gd name="T41" fmla="*/ 136 h 325"/>
                <a:gd name="T42" fmla="*/ 17 w 61"/>
                <a:gd name="T43" fmla="*/ 102 h 325"/>
                <a:gd name="T44" fmla="*/ 19 w 61"/>
                <a:gd name="T45" fmla="*/ 72 h 325"/>
                <a:gd name="T46" fmla="*/ 21 w 61"/>
                <a:gd name="T47" fmla="*/ 45 h 325"/>
                <a:gd name="T48" fmla="*/ 23 w 61"/>
                <a:gd name="T49" fmla="*/ 23 h 325"/>
                <a:gd name="T50" fmla="*/ 60 w 61"/>
                <a:gd name="T51" fmla="*/ 16 h 325"/>
                <a:gd name="T52" fmla="*/ 58 w 61"/>
                <a:gd name="T53" fmla="*/ 38 h 325"/>
                <a:gd name="T54" fmla="*/ 55 w 61"/>
                <a:gd name="T55" fmla="*/ 66 h 325"/>
                <a:gd name="T56" fmla="*/ 54 w 61"/>
                <a:gd name="T57" fmla="*/ 97 h 325"/>
                <a:gd name="T58" fmla="*/ 50 w 61"/>
                <a:gd name="T59" fmla="*/ 133 h 325"/>
                <a:gd name="T60" fmla="*/ 48 w 61"/>
                <a:gd name="T61" fmla="*/ 174 h 325"/>
                <a:gd name="T62" fmla="*/ 45 w 61"/>
                <a:gd name="T63" fmla="*/ 223 h 325"/>
                <a:gd name="T64" fmla="*/ 40 w 61"/>
                <a:gd name="T65" fmla="*/ 278 h 325"/>
                <a:gd name="T66" fmla="*/ 0 w 61"/>
                <a:gd name="T67" fmla="*/ 321 h 325"/>
                <a:gd name="T68" fmla="*/ 37 w 61"/>
                <a:gd name="T69" fmla="*/ 309 h 325"/>
                <a:gd name="T70" fmla="*/ 36 w 61"/>
                <a:gd name="T71" fmla="*/ 312 h 325"/>
                <a:gd name="T72" fmla="*/ 35 w 61"/>
                <a:gd name="T73" fmla="*/ 314 h 325"/>
                <a:gd name="T74" fmla="*/ 33 w 61"/>
                <a:gd name="T75" fmla="*/ 316 h 325"/>
                <a:gd name="T76" fmla="*/ 30 w 61"/>
                <a:gd name="T77" fmla="*/ 318 h 325"/>
                <a:gd name="T78" fmla="*/ 27 w 61"/>
                <a:gd name="T79" fmla="*/ 320 h 325"/>
                <a:gd name="T80" fmla="*/ 23 w 61"/>
                <a:gd name="T81" fmla="*/ 321 h 325"/>
                <a:gd name="T82" fmla="*/ 19 w 61"/>
                <a:gd name="T83" fmla="*/ 322 h 325"/>
                <a:gd name="T84" fmla="*/ 16 w 61"/>
                <a:gd name="T85" fmla="*/ 324 h 325"/>
                <a:gd name="T86" fmla="*/ 12 w 61"/>
                <a:gd name="T87" fmla="*/ 325 h 325"/>
                <a:gd name="T88" fmla="*/ 9 w 61"/>
                <a:gd name="T89" fmla="*/ 325 h 325"/>
                <a:gd name="T90" fmla="*/ 6 w 61"/>
                <a:gd name="T91" fmla="*/ 325 h 325"/>
                <a:gd name="T92" fmla="*/ 4 w 61"/>
                <a:gd name="T93" fmla="*/ 325 h 325"/>
                <a:gd name="T94" fmla="*/ 2 w 61"/>
                <a:gd name="T95" fmla="*/ 324 h 325"/>
                <a:gd name="T96" fmla="*/ 0 w 61"/>
                <a:gd name="T97" fmla="*/ 322 h 325"/>
                <a:gd name="T98" fmla="*/ 0 w 61"/>
                <a:gd name="T99" fmla="*/ 321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1" h="325">
                  <a:moveTo>
                    <a:pt x="61" y="5"/>
                  </a:moveTo>
                  <a:lnTo>
                    <a:pt x="24" y="17"/>
                  </a:lnTo>
                  <a:lnTo>
                    <a:pt x="24" y="17"/>
                  </a:lnTo>
                  <a:lnTo>
                    <a:pt x="24" y="17"/>
                  </a:lnTo>
                  <a:lnTo>
                    <a:pt x="24" y="16"/>
                  </a:lnTo>
                  <a:lnTo>
                    <a:pt x="24" y="16"/>
                  </a:lnTo>
                  <a:lnTo>
                    <a:pt x="25" y="14"/>
                  </a:lnTo>
                  <a:lnTo>
                    <a:pt x="25" y="14"/>
                  </a:lnTo>
                  <a:lnTo>
                    <a:pt x="25" y="14"/>
                  </a:lnTo>
                  <a:lnTo>
                    <a:pt x="27" y="13"/>
                  </a:lnTo>
                  <a:lnTo>
                    <a:pt x="27" y="13"/>
                  </a:lnTo>
                  <a:lnTo>
                    <a:pt x="27" y="12"/>
                  </a:lnTo>
                  <a:lnTo>
                    <a:pt x="28" y="12"/>
                  </a:lnTo>
                  <a:lnTo>
                    <a:pt x="28" y="11"/>
                  </a:lnTo>
                  <a:lnTo>
                    <a:pt x="29" y="11"/>
                  </a:lnTo>
                  <a:lnTo>
                    <a:pt x="29" y="11"/>
                  </a:lnTo>
                  <a:lnTo>
                    <a:pt x="30" y="10"/>
                  </a:lnTo>
                  <a:lnTo>
                    <a:pt x="30" y="10"/>
                  </a:lnTo>
                  <a:lnTo>
                    <a:pt x="31" y="8"/>
                  </a:lnTo>
                  <a:lnTo>
                    <a:pt x="31" y="8"/>
                  </a:lnTo>
                  <a:lnTo>
                    <a:pt x="33" y="7"/>
                  </a:lnTo>
                  <a:lnTo>
                    <a:pt x="34" y="7"/>
                  </a:lnTo>
                  <a:lnTo>
                    <a:pt x="34" y="7"/>
                  </a:lnTo>
                  <a:lnTo>
                    <a:pt x="35" y="6"/>
                  </a:lnTo>
                  <a:lnTo>
                    <a:pt x="36" y="6"/>
                  </a:lnTo>
                  <a:lnTo>
                    <a:pt x="36" y="5"/>
                  </a:lnTo>
                  <a:lnTo>
                    <a:pt x="37" y="5"/>
                  </a:lnTo>
                  <a:lnTo>
                    <a:pt x="39" y="5"/>
                  </a:lnTo>
                  <a:lnTo>
                    <a:pt x="40" y="4"/>
                  </a:lnTo>
                  <a:lnTo>
                    <a:pt x="40" y="4"/>
                  </a:lnTo>
                  <a:lnTo>
                    <a:pt x="41" y="4"/>
                  </a:lnTo>
                  <a:lnTo>
                    <a:pt x="42" y="2"/>
                  </a:lnTo>
                  <a:lnTo>
                    <a:pt x="43" y="2"/>
                  </a:lnTo>
                  <a:lnTo>
                    <a:pt x="45" y="2"/>
                  </a:lnTo>
                  <a:lnTo>
                    <a:pt x="45" y="2"/>
                  </a:lnTo>
                  <a:lnTo>
                    <a:pt x="46" y="1"/>
                  </a:lnTo>
                  <a:lnTo>
                    <a:pt x="47" y="1"/>
                  </a:lnTo>
                  <a:lnTo>
                    <a:pt x="48" y="1"/>
                  </a:lnTo>
                  <a:lnTo>
                    <a:pt x="48" y="1"/>
                  </a:lnTo>
                  <a:lnTo>
                    <a:pt x="49" y="1"/>
                  </a:lnTo>
                  <a:lnTo>
                    <a:pt x="50" y="1"/>
                  </a:lnTo>
                  <a:lnTo>
                    <a:pt x="52" y="0"/>
                  </a:lnTo>
                  <a:lnTo>
                    <a:pt x="52" y="0"/>
                  </a:lnTo>
                  <a:lnTo>
                    <a:pt x="53" y="0"/>
                  </a:lnTo>
                  <a:lnTo>
                    <a:pt x="53" y="0"/>
                  </a:lnTo>
                  <a:lnTo>
                    <a:pt x="54" y="0"/>
                  </a:lnTo>
                  <a:lnTo>
                    <a:pt x="55" y="0"/>
                  </a:lnTo>
                  <a:lnTo>
                    <a:pt x="55" y="0"/>
                  </a:lnTo>
                  <a:lnTo>
                    <a:pt x="56" y="0"/>
                  </a:lnTo>
                  <a:lnTo>
                    <a:pt x="56" y="0"/>
                  </a:lnTo>
                  <a:lnTo>
                    <a:pt x="58" y="1"/>
                  </a:lnTo>
                  <a:lnTo>
                    <a:pt x="58" y="1"/>
                  </a:lnTo>
                  <a:lnTo>
                    <a:pt x="59" y="1"/>
                  </a:lnTo>
                  <a:lnTo>
                    <a:pt x="59" y="1"/>
                  </a:lnTo>
                  <a:lnTo>
                    <a:pt x="59" y="1"/>
                  </a:lnTo>
                  <a:lnTo>
                    <a:pt x="60" y="1"/>
                  </a:lnTo>
                  <a:lnTo>
                    <a:pt x="60" y="1"/>
                  </a:lnTo>
                  <a:lnTo>
                    <a:pt x="60" y="2"/>
                  </a:lnTo>
                  <a:lnTo>
                    <a:pt x="61" y="2"/>
                  </a:lnTo>
                  <a:lnTo>
                    <a:pt x="61" y="2"/>
                  </a:lnTo>
                  <a:lnTo>
                    <a:pt x="61" y="2"/>
                  </a:lnTo>
                  <a:lnTo>
                    <a:pt x="61" y="4"/>
                  </a:lnTo>
                  <a:lnTo>
                    <a:pt x="61" y="4"/>
                  </a:lnTo>
                  <a:lnTo>
                    <a:pt x="61" y="4"/>
                  </a:lnTo>
                  <a:lnTo>
                    <a:pt x="61" y="5"/>
                  </a:lnTo>
                  <a:lnTo>
                    <a:pt x="61" y="5"/>
                  </a:lnTo>
                  <a:lnTo>
                    <a:pt x="61" y="5"/>
                  </a:lnTo>
                  <a:close/>
                  <a:moveTo>
                    <a:pt x="37" y="308"/>
                  </a:moveTo>
                  <a:lnTo>
                    <a:pt x="0" y="321"/>
                  </a:lnTo>
                  <a:lnTo>
                    <a:pt x="2" y="306"/>
                  </a:lnTo>
                  <a:lnTo>
                    <a:pt x="3" y="290"/>
                  </a:lnTo>
                  <a:lnTo>
                    <a:pt x="4" y="276"/>
                  </a:lnTo>
                  <a:lnTo>
                    <a:pt x="5" y="263"/>
                  </a:lnTo>
                  <a:lnTo>
                    <a:pt x="6" y="248"/>
                  </a:lnTo>
                  <a:lnTo>
                    <a:pt x="8" y="235"/>
                  </a:lnTo>
                  <a:lnTo>
                    <a:pt x="8" y="223"/>
                  </a:lnTo>
                  <a:lnTo>
                    <a:pt x="9" y="210"/>
                  </a:lnTo>
                  <a:lnTo>
                    <a:pt x="10" y="199"/>
                  </a:lnTo>
                  <a:lnTo>
                    <a:pt x="11" y="187"/>
                  </a:lnTo>
                  <a:lnTo>
                    <a:pt x="11" y="177"/>
                  </a:lnTo>
                  <a:lnTo>
                    <a:pt x="12" y="166"/>
                  </a:lnTo>
                  <a:lnTo>
                    <a:pt x="13" y="155"/>
                  </a:lnTo>
                  <a:lnTo>
                    <a:pt x="13" y="146"/>
                  </a:lnTo>
                  <a:lnTo>
                    <a:pt x="15" y="136"/>
                  </a:lnTo>
                  <a:lnTo>
                    <a:pt x="15" y="127"/>
                  </a:lnTo>
                  <a:lnTo>
                    <a:pt x="16" y="118"/>
                  </a:lnTo>
                  <a:lnTo>
                    <a:pt x="16" y="110"/>
                  </a:lnTo>
                  <a:lnTo>
                    <a:pt x="17" y="102"/>
                  </a:lnTo>
                  <a:lnTo>
                    <a:pt x="17" y="93"/>
                  </a:lnTo>
                  <a:lnTo>
                    <a:pt x="18" y="86"/>
                  </a:lnTo>
                  <a:lnTo>
                    <a:pt x="18" y="79"/>
                  </a:lnTo>
                  <a:lnTo>
                    <a:pt x="19" y="72"/>
                  </a:lnTo>
                  <a:lnTo>
                    <a:pt x="19" y="65"/>
                  </a:lnTo>
                  <a:lnTo>
                    <a:pt x="21" y="57"/>
                  </a:lnTo>
                  <a:lnTo>
                    <a:pt x="21" y="51"/>
                  </a:lnTo>
                  <a:lnTo>
                    <a:pt x="21" y="45"/>
                  </a:lnTo>
                  <a:lnTo>
                    <a:pt x="22" y="39"/>
                  </a:lnTo>
                  <a:lnTo>
                    <a:pt x="22" y="33"/>
                  </a:lnTo>
                  <a:lnTo>
                    <a:pt x="23" y="28"/>
                  </a:lnTo>
                  <a:lnTo>
                    <a:pt x="23" y="23"/>
                  </a:lnTo>
                  <a:lnTo>
                    <a:pt x="24" y="17"/>
                  </a:lnTo>
                  <a:lnTo>
                    <a:pt x="61" y="5"/>
                  </a:lnTo>
                  <a:lnTo>
                    <a:pt x="61" y="10"/>
                  </a:lnTo>
                  <a:lnTo>
                    <a:pt x="60" y="16"/>
                  </a:lnTo>
                  <a:lnTo>
                    <a:pt x="60" y="22"/>
                  </a:lnTo>
                  <a:lnTo>
                    <a:pt x="59" y="26"/>
                  </a:lnTo>
                  <a:lnTo>
                    <a:pt x="59" y="32"/>
                  </a:lnTo>
                  <a:lnTo>
                    <a:pt x="58" y="38"/>
                  </a:lnTo>
                  <a:lnTo>
                    <a:pt x="58" y="45"/>
                  </a:lnTo>
                  <a:lnTo>
                    <a:pt x="56" y="51"/>
                  </a:lnTo>
                  <a:lnTo>
                    <a:pt x="56" y="59"/>
                  </a:lnTo>
                  <a:lnTo>
                    <a:pt x="55" y="66"/>
                  </a:lnTo>
                  <a:lnTo>
                    <a:pt x="55" y="73"/>
                  </a:lnTo>
                  <a:lnTo>
                    <a:pt x="55" y="81"/>
                  </a:lnTo>
                  <a:lnTo>
                    <a:pt x="54" y="88"/>
                  </a:lnTo>
                  <a:lnTo>
                    <a:pt x="54" y="97"/>
                  </a:lnTo>
                  <a:lnTo>
                    <a:pt x="53" y="105"/>
                  </a:lnTo>
                  <a:lnTo>
                    <a:pt x="52" y="115"/>
                  </a:lnTo>
                  <a:lnTo>
                    <a:pt x="52" y="123"/>
                  </a:lnTo>
                  <a:lnTo>
                    <a:pt x="50" y="133"/>
                  </a:lnTo>
                  <a:lnTo>
                    <a:pt x="50" y="143"/>
                  </a:lnTo>
                  <a:lnTo>
                    <a:pt x="49" y="153"/>
                  </a:lnTo>
                  <a:lnTo>
                    <a:pt x="49" y="164"/>
                  </a:lnTo>
                  <a:lnTo>
                    <a:pt x="48" y="174"/>
                  </a:lnTo>
                  <a:lnTo>
                    <a:pt x="47" y="186"/>
                  </a:lnTo>
                  <a:lnTo>
                    <a:pt x="46" y="198"/>
                  </a:lnTo>
                  <a:lnTo>
                    <a:pt x="46" y="210"/>
                  </a:lnTo>
                  <a:lnTo>
                    <a:pt x="45" y="223"/>
                  </a:lnTo>
                  <a:lnTo>
                    <a:pt x="43" y="236"/>
                  </a:lnTo>
                  <a:lnTo>
                    <a:pt x="42" y="250"/>
                  </a:lnTo>
                  <a:lnTo>
                    <a:pt x="41" y="264"/>
                  </a:lnTo>
                  <a:lnTo>
                    <a:pt x="40" y="278"/>
                  </a:lnTo>
                  <a:lnTo>
                    <a:pt x="39" y="293"/>
                  </a:lnTo>
                  <a:lnTo>
                    <a:pt x="37" y="308"/>
                  </a:lnTo>
                  <a:lnTo>
                    <a:pt x="37" y="308"/>
                  </a:lnTo>
                  <a:close/>
                  <a:moveTo>
                    <a:pt x="0" y="321"/>
                  </a:moveTo>
                  <a:lnTo>
                    <a:pt x="37" y="308"/>
                  </a:lnTo>
                  <a:lnTo>
                    <a:pt x="37" y="309"/>
                  </a:lnTo>
                  <a:lnTo>
                    <a:pt x="37" y="309"/>
                  </a:lnTo>
                  <a:lnTo>
                    <a:pt x="37" y="309"/>
                  </a:lnTo>
                  <a:lnTo>
                    <a:pt x="37" y="310"/>
                  </a:lnTo>
                  <a:lnTo>
                    <a:pt x="37" y="310"/>
                  </a:lnTo>
                  <a:lnTo>
                    <a:pt x="36" y="312"/>
                  </a:lnTo>
                  <a:lnTo>
                    <a:pt x="36" y="312"/>
                  </a:lnTo>
                  <a:lnTo>
                    <a:pt x="36" y="313"/>
                  </a:lnTo>
                  <a:lnTo>
                    <a:pt x="35" y="313"/>
                  </a:lnTo>
                  <a:lnTo>
                    <a:pt x="35" y="313"/>
                  </a:lnTo>
                  <a:lnTo>
                    <a:pt x="35" y="314"/>
                  </a:lnTo>
                  <a:lnTo>
                    <a:pt x="34" y="314"/>
                  </a:lnTo>
                  <a:lnTo>
                    <a:pt x="34" y="315"/>
                  </a:lnTo>
                  <a:lnTo>
                    <a:pt x="33" y="315"/>
                  </a:lnTo>
                  <a:lnTo>
                    <a:pt x="33" y="316"/>
                  </a:lnTo>
                  <a:lnTo>
                    <a:pt x="31" y="316"/>
                  </a:lnTo>
                  <a:lnTo>
                    <a:pt x="31" y="316"/>
                  </a:lnTo>
                  <a:lnTo>
                    <a:pt x="30" y="318"/>
                  </a:lnTo>
                  <a:lnTo>
                    <a:pt x="30" y="318"/>
                  </a:lnTo>
                  <a:lnTo>
                    <a:pt x="29" y="319"/>
                  </a:lnTo>
                  <a:lnTo>
                    <a:pt x="28" y="319"/>
                  </a:lnTo>
                  <a:lnTo>
                    <a:pt x="28" y="319"/>
                  </a:lnTo>
                  <a:lnTo>
                    <a:pt x="27" y="320"/>
                  </a:lnTo>
                  <a:lnTo>
                    <a:pt x="25" y="320"/>
                  </a:lnTo>
                  <a:lnTo>
                    <a:pt x="24" y="321"/>
                  </a:lnTo>
                  <a:lnTo>
                    <a:pt x="24" y="321"/>
                  </a:lnTo>
                  <a:lnTo>
                    <a:pt x="23" y="321"/>
                  </a:lnTo>
                  <a:lnTo>
                    <a:pt x="22" y="322"/>
                  </a:lnTo>
                  <a:lnTo>
                    <a:pt x="21" y="322"/>
                  </a:lnTo>
                  <a:lnTo>
                    <a:pt x="21" y="322"/>
                  </a:lnTo>
                  <a:lnTo>
                    <a:pt x="19" y="322"/>
                  </a:lnTo>
                  <a:lnTo>
                    <a:pt x="18" y="324"/>
                  </a:lnTo>
                  <a:lnTo>
                    <a:pt x="17" y="324"/>
                  </a:lnTo>
                  <a:lnTo>
                    <a:pt x="16" y="324"/>
                  </a:lnTo>
                  <a:lnTo>
                    <a:pt x="16" y="324"/>
                  </a:lnTo>
                  <a:lnTo>
                    <a:pt x="15" y="325"/>
                  </a:lnTo>
                  <a:lnTo>
                    <a:pt x="13" y="325"/>
                  </a:lnTo>
                  <a:lnTo>
                    <a:pt x="12" y="325"/>
                  </a:lnTo>
                  <a:lnTo>
                    <a:pt x="12" y="325"/>
                  </a:lnTo>
                  <a:lnTo>
                    <a:pt x="11" y="325"/>
                  </a:lnTo>
                  <a:lnTo>
                    <a:pt x="10" y="325"/>
                  </a:lnTo>
                  <a:lnTo>
                    <a:pt x="10" y="325"/>
                  </a:lnTo>
                  <a:lnTo>
                    <a:pt x="9" y="325"/>
                  </a:lnTo>
                  <a:lnTo>
                    <a:pt x="8" y="325"/>
                  </a:lnTo>
                  <a:lnTo>
                    <a:pt x="8" y="325"/>
                  </a:lnTo>
                  <a:lnTo>
                    <a:pt x="6" y="325"/>
                  </a:lnTo>
                  <a:lnTo>
                    <a:pt x="6" y="325"/>
                  </a:lnTo>
                  <a:lnTo>
                    <a:pt x="5" y="325"/>
                  </a:lnTo>
                  <a:lnTo>
                    <a:pt x="5" y="325"/>
                  </a:lnTo>
                  <a:lnTo>
                    <a:pt x="4" y="325"/>
                  </a:lnTo>
                  <a:lnTo>
                    <a:pt x="4" y="325"/>
                  </a:lnTo>
                  <a:lnTo>
                    <a:pt x="3" y="325"/>
                  </a:lnTo>
                  <a:lnTo>
                    <a:pt x="3" y="325"/>
                  </a:lnTo>
                  <a:lnTo>
                    <a:pt x="3" y="325"/>
                  </a:lnTo>
                  <a:lnTo>
                    <a:pt x="2" y="324"/>
                  </a:lnTo>
                  <a:lnTo>
                    <a:pt x="2" y="324"/>
                  </a:lnTo>
                  <a:lnTo>
                    <a:pt x="2" y="324"/>
                  </a:lnTo>
                  <a:lnTo>
                    <a:pt x="2" y="324"/>
                  </a:lnTo>
                  <a:lnTo>
                    <a:pt x="0" y="322"/>
                  </a:lnTo>
                  <a:lnTo>
                    <a:pt x="0" y="322"/>
                  </a:lnTo>
                  <a:lnTo>
                    <a:pt x="0" y="322"/>
                  </a:lnTo>
                  <a:lnTo>
                    <a:pt x="0" y="322"/>
                  </a:lnTo>
                  <a:lnTo>
                    <a:pt x="0" y="321"/>
                  </a:lnTo>
                  <a:lnTo>
                    <a:pt x="0" y="321"/>
                  </a:lnTo>
                  <a:close/>
                </a:path>
              </a:pathLst>
            </a:custGeom>
            <a:grpFill/>
            <a:ln>
              <a:solidFill>
                <a:schemeClr val="tx1"/>
              </a:solidFill>
            </a:ln>
          </p:spPr>
          <p:txBody>
            <a:bodyPr vert="horz" wrap="square" lIns="91440" tIns="45720" rIns="91440" bIns="45720" numCol="1" anchor="t" anchorCtr="0" compatLnSpc="1"/>
            <a:lstStyle/>
            <a:p>
              <a:endParaRPr lang="zh-CN" altLang="en-US" dirty="0">
                <a:solidFill>
                  <a:schemeClr val="tx1">
                    <a:lumMod val="50000"/>
                    <a:lumOff val="50000"/>
                  </a:schemeClr>
                </a:solidFill>
                <a:latin typeface="方正静蕾简体" panose="02000000000000000000" pitchFamily="2" charset="-122"/>
                <a:ea typeface="方正静蕾简体" panose="02000000000000000000" pitchFamily="2" charset="-122"/>
              </a:endParaRPr>
            </a:p>
          </p:txBody>
        </p:sp>
        <p:sp>
          <p:nvSpPr>
            <p:cNvPr id="94" name="Freeform 36"/>
            <p:cNvSpPr>
              <a:spLocks noEditPoints="1"/>
            </p:cNvSpPr>
            <p:nvPr/>
          </p:nvSpPr>
          <p:spPr bwMode="auto">
            <a:xfrm>
              <a:off x="4960939" y="4556126"/>
              <a:ext cx="95250" cy="519113"/>
            </a:xfrm>
            <a:custGeom>
              <a:avLst/>
              <a:gdLst>
                <a:gd name="T0" fmla="*/ 23 w 60"/>
                <a:gd name="T1" fmla="*/ 15 h 327"/>
                <a:gd name="T2" fmla="*/ 24 w 60"/>
                <a:gd name="T3" fmla="*/ 13 h 327"/>
                <a:gd name="T4" fmla="*/ 27 w 60"/>
                <a:gd name="T5" fmla="*/ 11 h 327"/>
                <a:gd name="T6" fmla="*/ 29 w 60"/>
                <a:gd name="T7" fmla="*/ 9 h 327"/>
                <a:gd name="T8" fmla="*/ 31 w 60"/>
                <a:gd name="T9" fmla="*/ 7 h 327"/>
                <a:gd name="T10" fmla="*/ 35 w 60"/>
                <a:gd name="T11" fmla="*/ 5 h 327"/>
                <a:gd name="T12" fmla="*/ 39 w 60"/>
                <a:gd name="T13" fmla="*/ 3 h 327"/>
                <a:gd name="T14" fmla="*/ 42 w 60"/>
                <a:gd name="T15" fmla="*/ 2 h 327"/>
                <a:gd name="T16" fmla="*/ 46 w 60"/>
                <a:gd name="T17" fmla="*/ 1 h 327"/>
                <a:gd name="T18" fmla="*/ 49 w 60"/>
                <a:gd name="T19" fmla="*/ 0 h 327"/>
                <a:gd name="T20" fmla="*/ 53 w 60"/>
                <a:gd name="T21" fmla="*/ 0 h 327"/>
                <a:gd name="T22" fmla="*/ 55 w 60"/>
                <a:gd name="T23" fmla="*/ 0 h 327"/>
                <a:gd name="T24" fmla="*/ 58 w 60"/>
                <a:gd name="T25" fmla="*/ 1 h 327"/>
                <a:gd name="T26" fmla="*/ 59 w 60"/>
                <a:gd name="T27" fmla="*/ 1 h 327"/>
                <a:gd name="T28" fmla="*/ 60 w 60"/>
                <a:gd name="T29" fmla="*/ 3 h 327"/>
                <a:gd name="T30" fmla="*/ 60 w 60"/>
                <a:gd name="T31" fmla="*/ 5 h 327"/>
                <a:gd name="T32" fmla="*/ 37 w 60"/>
                <a:gd name="T33" fmla="*/ 310 h 327"/>
                <a:gd name="T34" fmla="*/ 2 w 60"/>
                <a:gd name="T35" fmla="*/ 302 h 327"/>
                <a:gd name="T36" fmla="*/ 4 w 60"/>
                <a:gd name="T37" fmla="*/ 265 h 327"/>
                <a:gd name="T38" fmla="*/ 6 w 60"/>
                <a:gd name="T39" fmla="*/ 222 h 327"/>
                <a:gd name="T40" fmla="*/ 9 w 60"/>
                <a:gd name="T41" fmla="*/ 175 h 327"/>
                <a:gd name="T42" fmla="*/ 11 w 60"/>
                <a:gd name="T43" fmla="*/ 130 h 327"/>
                <a:gd name="T44" fmla="*/ 14 w 60"/>
                <a:gd name="T45" fmla="*/ 87 h 327"/>
                <a:gd name="T46" fmla="*/ 17 w 60"/>
                <a:gd name="T47" fmla="*/ 50 h 327"/>
                <a:gd name="T48" fmla="*/ 22 w 60"/>
                <a:gd name="T49" fmla="*/ 21 h 327"/>
                <a:gd name="T50" fmla="*/ 58 w 60"/>
                <a:gd name="T51" fmla="*/ 17 h 327"/>
                <a:gd name="T52" fmla="*/ 53 w 60"/>
                <a:gd name="T53" fmla="*/ 46 h 327"/>
                <a:gd name="T54" fmla="*/ 51 w 60"/>
                <a:gd name="T55" fmla="*/ 85 h 327"/>
                <a:gd name="T56" fmla="*/ 47 w 60"/>
                <a:gd name="T57" fmla="*/ 129 h 327"/>
                <a:gd name="T58" fmla="*/ 46 w 60"/>
                <a:gd name="T59" fmla="*/ 174 h 327"/>
                <a:gd name="T60" fmla="*/ 43 w 60"/>
                <a:gd name="T61" fmla="*/ 220 h 327"/>
                <a:gd name="T62" fmla="*/ 41 w 60"/>
                <a:gd name="T63" fmla="*/ 261 h 327"/>
                <a:gd name="T64" fmla="*/ 39 w 60"/>
                <a:gd name="T65" fmla="*/ 297 h 327"/>
                <a:gd name="T66" fmla="*/ 0 w 60"/>
                <a:gd name="T67" fmla="*/ 323 h 327"/>
                <a:gd name="T68" fmla="*/ 37 w 60"/>
                <a:gd name="T69" fmla="*/ 313 h 327"/>
                <a:gd name="T70" fmla="*/ 36 w 60"/>
                <a:gd name="T71" fmla="*/ 314 h 327"/>
                <a:gd name="T72" fmla="*/ 34 w 60"/>
                <a:gd name="T73" fmla="*/ 316 h 327"/>
                <a:gd name="T74" fmla="*/ 31 w 60"/>
                <a:gd name="T75" fmla="*/ 319 h 327"/>
                <a:gd name="T76" fmla="*/ 29 w 60"/>
                <a:gd name="T77" fmla="*/ 320 h 327"/>
                <a:gd name="T78" fmla="*/ 25 w 60"/>
                <a:gd name="T79" fmla="*/ 322 h 327"/>
                <a:gd name="T80" fmla="*/ 22 w 60"/>
                <a:gd name="T81" fmla="*/ 323 h 327"/>
                <a:gd name="T82" fmla="*/ 18 w 60"/>
                <a:gd name="T83" fmla="*/ 326 h 327"/>
                <a:gd name="T84" fmla="*/ 15 w 60"/>
                <a:gd name="T85" fmla="*/ 327 h 327"/>
                <a:gd name="T86" fmla="*/ 11 w 60"/>
                <a:gd name="T87" fmla="*/ 327 h 327"/>
                <a:gd name="T88" fmla="*/ 8 w 60"/>
                <a:gd name="T89" fmla="*/ 327 h 327"/>
                <a:gd name="T90" fmla="*/ 5 w 60"/>
                <a:gd name="T91" fmla="*/ 327 h 327"/>
                <a:gd name="T92" fmla="*/ 3 w 60"/>
                <a:gd name="T93" fmla="*/ 327 h 327"/>
                <a:gd name="T94" fmla="*/ 2 w 60"/>
                <a:gd name="T95" fmla="*/ 326 h 327"/>
                <a:gd name="T96" fmla="*/ 0 w 60"/>
                <a:gd name="T97" fmla="*/ 325 h 327"/>
                <a:gd name="T98" fmla="*/ 0 w 60"/>
                <a:gd name="T99" fmla="*/ 323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0" h="327">
                  <a:moveTo>
                    <a:pt x="60" y="6"/>
                  </a:moveTo>
                  <a:lnTo>
                    <a:pt x="23" y="17"/>
                  </a:lnTo>
                  <a:lnTo>
                    <a:pt x="23" y="15"/>
                  </a:lnTo>
                  <a:lnTo>
                    <a:pt x="23" y="15"/>
                  </a:lnTo>
                  <a:lnTo>
                    <a:pt x="23" y="14"/>
                  </a:lnTo>
                  <a:lnTo>
                    <a:pt x="24" y="14"/>
                  </a:lnTo>
                  <a:lnTo>
                    <a:pt x="24" y="13"/>
                  </a:lnTo>
                  <a:lnTo>
                    <a:pt x="24" y="13"/>
                  </a:lnTo>
                  <a:lnTo>
                    <a:pt x="25" y="13"/>
                  </a:lnTo>
                  <a:lnTo>
                    <a:pt x="25" y="12"/>
                  </a:lnTo>
                  <a:lnTo>
                    <a:pt x="25" y="12"/>
                  </a:lnTo>
                  <a:lnTo>
                    <a:pt x="27" y="11"/>
                  </a:lnTo>
                  <a:lnTo>
                    <a:pt x="27" y="11"/>
                  </a:lnTo>
                  <a:lnTo>
                    <a:pt x="28" y="9"/>
                  </a:lnTo>
                  <a:lnTo>
                    <a:pt x="28" y="9"/>
                  </a:lnTo>
                  <a:lnTo>
                    <a:pt x="29" y="9"/>
                  </a:lnTo>
                  <a:lnTo>
                    <a:pt x="29" y="8"/>
                  </a:lnTo>
                  <a:lnTo>
                    <a:pt x="30" y="8"/>
                  </a:lnTo>
                  <a:lnTo>
                    <a:pt x="31" y="7"/>
                  </a:lnTo>
                  <a:lnTo>
                    <a:pt x="31" y="7"/>
                  </a:lnTo>
                  <a:lnTo>
                    <a:pt x="33" y="7"/>
                  </a:lnTo>
                  <a:lnTo>
                    <a:pt x="34" y="6"/>
                  </a:lnTo>
                  <a:lnTo>
                    <a:pt x="34" y="6"/>
                  </a:lnTo>
                  <a:lnTo>
                    <a:pt x="35" y="5"/>
                  </a:lnTo>
                  <a:lnTo>
                    <a:pt x="36" y="5"/>
                  </a:lnTo>
                  <a:lnTo>
                    <a:pt x="36" y="5"/>
                  </a:lnTo>
                  <a:lnTo>
                    <a:pt x="37" y="3"/>
                  </a:lnTo>
                  <a:lnTo>
                    <a:pt x="39" y="3"/>
                  </a:lnTo>
                  <a:lnTo>
                    <a:pt x="40" y="3"/>
                  </a:lnTo>
                  <a:lnTo>
                    <a:pt x="41" y="2"/>
                  </a:lnTo>
                  <a:lnTo>
                    <a:pt x="41" y="2"/>
                  </a:lnTo>
                  <a:lnTo>
                    <a:pt x="42" y="2"/>
                  </a:lnTo>
                  <a:lnTo>
                    <a:pt x="43" y="2"/>
                  </a:lnTo>
                  <a:lnTo>
                    <a:pt x="45" y="1"/>
                  </a:lnTo>
                  <a:lnTo>
                    <a:pt x="45" y="1"/>
                  </a:lnTo>
                  <a:lnTo>
                    <a:pt x="46" y="1"/>
                  </a:lnTo>
                  <a:lnTo>
                    <a:pt x="47" y="1"/>
                  </a:lnTo>
                  <a:lnTo>
                    <a:pt x="48" y="1"/>
                  </a:lnTo>
                  <a:lnTo>
                    <a:pt x="48" y="0"/>
                  </a:lnTo>
                  <a:lnTo>
                    <a:pt x="49" y="0"/>
                  </a:lnTo>
                  <a:lnTo>
                    <a:pt x="51" y="0"/>
                  </a:lnTo>
                  <a:lnTo>
                    <a:pt x="52" y="0"/>
                  </a:lnTo>
                  <a:lnTo>
                    <a:pt x="52" y="0"/>
                  </a:lnTo>
                  <a:lnTo>
                    <a:pt x="53" y="0"/>
                  </a:lnTo>
                  <a:lnTo>
                    <a:pt x="53" y="0"/>
                  </a:lnTo>
                  <a:lnTo>
                    <a:pt x="54" y="0"/>
                  </a:lnTo>
                  <a:lnTo>
                    <a:pt x="55" y="0"/>
                  </a:lnTo>
                  <a:lnTo>
                    <a:pt x="55" y="0"/>
                  </a:lnTo>
                  <a:lnTo>
                    <a:pt x="56" y="0"/>
                  </a:lnTo>
                  <a:lnTo>
                    <a:pt x="56" y="0"/>
                  </a:lnTo>
                  <a:lnTo>
                    <a:pt x="56" y="1"/>
                  </a:lnTo>
                  <a:lnTo>
                    <a:pt x="58" y="1"/>
                  </a:lnTo>
                  <a:lnTo>
                    <a:pt x="58" y="1"/>
                  </a:lnTo>
                  <a:lnTo>
                    <a:pt x="59" y="1"/>
                  </a:lnTo>
                  <a:lnTo>
                    <a:pt x="59" y="1"/>
                  </a:lnTo>
                  <a:lnTo>
                    <a:pt x="59" y="1"/>
                  </a:lnTo>
                  <a:lnTo>
                    <a:pt x="59" y="2"/>
                  </a:lnTo>
                  <a:lnTo>
                    <a:pt x="60" y="2"/>
                  </a:lnTo>
                  <a:lnTo>
                    <a:pt x="60" y="2"/>
                  </a:lnTo>
                  <a:lnTo>
                    <a:pt x="60" y="3"/>
                  </a:lnTo>
                  <a:lnTo>
                    <a:pt x="60" y="3"/>
                  </a:lnTo>
                  <a:lnTo>
                    <a:pt x="60" y="3"/>
                  </a:lnTo>
                  <a:lnTo>
                    <a:pt x="60" y="3"/>
                  </a:lnTo>
                  <a:lnTo>
                    <a:pt x="60" y="5"/>
                  </a:lnTo>
                  <a:lnTo>
                    <a:pt x="60" y="5"/>
                  </a:lnTo>
                  <a:lnTo>
                    <a:pt x="60" y="6"/>
                  </a:lnTo>
                  <a:lnTo>
                    <a:pt x="60" y="6"/>
                  </a:lnTo>
                  <a:close/>
                  <a:moveTo>
                    <a:pt x="37" y="310"/>
                  </a:moveTo>
                  <a:lnTo>
                    <a:pt x="0" y="323"/>
                  </a:lnTo>
                  <a:lnTo>
                    <a:pt x="0" y="316"/>
                  </a:lnTo>
                  <a:lnTo>
                    <a:pt x="2" y="309"/>
                  </a:lnTo>
                  <a:lnTo>
                    <a:pt x="2" y="302"/>
                  </a:lnTo>
                  <a:lnTo>
                    <a:pt x="3" y="292"/>
                  </a:lnTo>
                  <a:lnTo>
                    <a:pt x="3" y="284"/>
                  </a:lnTo>
                  <a:lnTo>
                    <a:pt x="4" y="274"/>
                  </a:lnTo>
                  <a:lnTo>
                    <a:pt x="4" y="265"/>
                  </a:lnTo>
                  <a:lnTo>
                    <a:pt x="5" y="254"/>
                  </a:lnTo>
                  <a:lnTo>
                    <a:pt x="5" y="243"/>
                  </a:lnTo>
                  <a:lnTo>
                    <a:pt x="6" y="233"/>
                  </a:lnTo>
                  <a:lnTo>
                    <a:pt x="6" y="222"/>
                  </a:lnTo>
                  <a:lnTo>
                    <a:pt x="6" y="210"/>
                  </a:lnTo>
                  <a:lnTo>
                    <a:pt x="8" y="199"/>
                  </a:lnTo>
                  <a:lnTo>
                    <a:pt x="8" y="187"/>
                  </a:lnTo>
                  <a:lnTo>
                    <a:pt x="9" y="175"/>
                  </a:lnTo>
                  <a:lnTo>
                    <a:pt x="9" y="165"/>
                  </a:lnTo>
                  <a:lnTo>
                    <a:pt x="10" y="153"/>
                  </a:lnTo>
                  <a:lnTo>
                    <a:pt x="10" y="141"/>
                  </a:lnTo>
                  <a:lnTo>
                    <a:pt x="11" y="130"/>
                  </a:lnTo>
                  <a:lnTo>
                    <a:pt x="11" y="119"/>
                  </a:lnTo>
                  <a:lnTo>
                    <a:pt x="12" y="107"/>
                  </a:lnTo>
                  <a:lnTo>
                    <a:pt x="12" y="97"/>
                  </a:lnTo>
                  <a:lnTo>
                    <a:pt x="14" y="87"/>
                  </a:lnTo>
                  <a:lnTo>
                    <a:pt x="15" y="77"/>
                  </a:lnTo>
                  <a:lnTo>
                    <a:pt x="15" y="68"/>
                  </a:lnTo>
                  <a:lnTo>
                    <a:pt x="16" y="58"/>
                  </a:lnTo>
                  <a:lnTo>
                    <a:pt x="17" y="50"/>
                  </a:lnTo>
                  <a:lnTo>
                    <a:pt x="18" y="42"/>
                  </a:lnTo>
                  <a:lnTo>
                    <a:pt x="19" y="34"/>
                  </a:lnTo>
                  <a:lnTo>
                    <a:pt x="21" y="27"/>
                  </a:lnTo>
                  <a:lnTo>
                    <a:pt x="22" y="21"/>
                  </a:lnTo>
                  <a:lnTo>
                    <a:pt x="23" y="17"/>
                  </a:lnTo>
                  <a:lnTo>
                    <a:pt x="60" y="6"/>
                  </a:lnTo>
                  <a:lnTo>
                    <a:pt x="59" y="11"/>
                  </a:lnTo>
                  <a:lnTo>
                    <a:pt x="58" y="17"/>
                  </a:lnTo>
                  <a:lnTo>
                    <a:pt x="56" y="23"/>
                  </a:lnTo>
                  <a:lnTo>
                    <a:pt x="55" y="30"/>
                  </a:lnTo>
                  <a:lnTo>
                    <a:pt x="54" y="38"/>
                  </a:lnTo>
                  <a:lnTo>
                    <a:pt x="53" y="46"/>
                  </a:lnTo>
                  <a:lnTo>
                    <a:pt x="53" y="55"/>
                  </a:lnTo>
                  <a:lnTo>
                    <a:pt x="52" y="64"/>
                  </a:lnTo>
                  <a:lnTo>
                    <a:pt x="51" y="74"/>
                  </a:lnTo>
                  <a:lnTo>
                    <a:pt x="51" y="85"/>
                  </a:lnTo>
                  <a:lnTo>
                    <a:pt x="49" y="95"/>
                  </a:lnTo>
                  <a:lnTo>
                    <a:pt x="48" y="106"/>
                  </a:lnTo>
                  <a:lnTo>
                    <a:pt x="48" y="117"/>
                  </a:lnTo>
                  <a:lnTo>
                    <a:pt x="47" y="129"/>
                  </a:lnTo>
                  <a:lnTo>
                    <a:pt x="47" y="140"/>
                  </a:lnTo>
                  <a:lnTo>
                    <a:pt x="46" y="151"/>
                  </a:lnTo>
                  <a:lnTo>
                    <a:pt x="46" y="163"/>
                  </a:lnTo>
                  <a:lnTo>
                    <a:pt x="46" y="174"/>
                  </a:lnTo>
                  <a:lnTo>
                    <a:pt x="45" y="186"/>
                  </a:lnTo>
                  <a:lnTo>
                    <a:pt x="45" y="198"/>
                  </a:lnTo>
                  <a:lnTo>
                    <a:pt x="43" y="209"/>
                  </a:lnTo>
                  <a:lnTo>
                    <a:pt x="43" y="220"/>
                  </a:lnTo>
                  <a:lnTo>
                    <a:pt x="42" y="231"/>
                  </a:lnTo>
                  <a:lnTo>
                    <a:pt x="42" y="241"/>
                  </a:lnTo>
                  <a:lnTo>
                    <a:pt x="42" y="252"/>
                  </a:lnTo>
                  <a:lnTo>
                    <a:pt x="41" y="261"/>
                  </a:lnTo>
                  <a:lnTo>
                    <a:pt x="41" y="271"/>
                  </a:lnTo>
                  <a:lnTo>
                    <a:pt x="40" y="280"/>
                  </a:lnTo>
                  <a:lnTo>
                    <a:pt x="40" y="289"/>
                  </a:lnTo>
                  <a:lnTo>
                    <a:pt x="39" y="297"/>
                  </a:lnTo>
                  <a:lnTo>
                    <a:pt x="37" y="304"/>
                  </a:lnTo>
                  <a:lnTo>
                    <a:pt x="37" y="310"/>
                  </a:lnTo>
                  <a:lnTo>
                    <a:pt x="37" y="310"/>
                  </a:lnTo>
                  <a:close/>
                  <a:moveTo>
                    <a:pt x="0" y="323"/>
                  </a:moveTo>
                  <a:lnTo>
                    <a:pt x="37" y="310"/>
                  </a:lnTo>
                  <a:lnTo>
                    <a:pt x="37" y="311"/>
                  </a:lnTo>
                  <a:lnTo>
                    <a:pt x="37" y="311"/>
                  </a:lnTo>
                  <a:lnTo>
                    <a:pt x="37" y="313"/>
                  </a:lnTo>
                  <a:lnTo>
                    <a:pt x="36" y="313"/>
                  </a:lnTo>
                  <a:lnTo>
                    <a:pt x="36" y="313"/>
                  </a:lnTo>
                  <a:lnTo>
                    <a:pt x="36" y="314"/>
                  </a:lnTo>
                  <a:lnTo>
                    <a:pt x="36" y="314"/>
                  </a:lnTo>
                  <a:lnTo>
                    <a:pt x="35" y="315"/>
                  </a:lnTo>
                  <a:lnTo>
                    <a:pt x="35" y="315"/>
                  </a:lnTo>
                  <a:lnTo>
                    <a:pt x="35" y="316"/>
                  </a:lnTo>
                  <a:lnTo>
                    <a:pt x="34" y="316"/>
                  </a:lnTo>
                  <a:lnTo>
                    <a:pt x="34" y="316"/>
                  </a:lnTo>
                  <a:lnTo>
                    <a:pt x="33" y="317"/>
                  </a:lnTo>
                  <a:lnTo>
                    <a:pt x="33" y="317"/>
                  </a:lnTo>
                  <a:lnTo>
                    <a:pt x="31" y="319"/>
                  </a:lnTo>
                  <a:lnTo>
                    <a:pt x="31" y="319"/>
                  </a:lnTo>
                  <a:lnTo>
                    <a:pt x="30" y="319"/>
                  </a:lnTo>
                  <a:lnTo>
                    <a:pt x="30" y="320"/>
                  </a:lnTo>
                  <a:lnTo>
                    <a:pt x="29" y="320"/>
                  </a:lnTo>
                  <a:lnTo>
                    <a:pt x="28" y="321"/>
                  </a:lnTo>
                  <a:lnTo>
                    <a:pt x="28" y="321"/>
                  </a:lnTo>
                  <a:lnTo>
                    <a:pt x="27" y="322"/>
                  </a:lnTo>
                  <a:lnTo>
                    <a:pt x="25" y="322"/>
                  </a:lnTo>
                  <a:lnTo>
                    <a:pt x="25" y="322"/>
                  </a:lnTo>
                  <a:lnTo>
                    <a:pt x="24" y="323"/>
                  </a:lnTo>
                  <a:lnTo>
                    <a:pt x="23" y="323"/>
                  </a:lnTo>
                  <a:lnTo>
                    <a:pt x="22" y="323"/>
                  </a:lnTo>
                  <a:lnTo>
                    <a:pt x="22" y="325"/>
                  </a:lnTo>
                  <a:lnTo>
                    <a:pt x="21" y="325"/>
                  </a:lnTo>
                  <a:lnTo>
                    <a:pt x="19" y="325"/>
                  </a:lnTo>
                  <a:lnTo>
                    <a:pt x="18" y="326"/>
                  </a:lnTo>
                  <a:lnTo>
                    <a:pt x="17" y="326"/>
                  </a:lnTo>
                  <a:lnTo>
                    <a:pt x="17" y="326"/>
                  </a:lnTo>
                  <a:lnTo>
                    <a:pt x="16" y="326"/>
                  </a:lnTo>
                  <a:lnTo>
                    <a:pt x="15" y="327"/>
                  </a:lnTo>
                  <a:lnTo>
                    <a:pt x="14" y="327"/>
                  </a:lnTo>
                  <a:lnTo>
                    <a:pt x="12" y="327"/>
                  </a:lnTo>
                  <a:lnTo>
                    <a:pt x="12" y="327"/>
                  </a:lnTo>
                  <a:lnTo>
                    <a:pt x="11" y="327"/>
                  </a:lnTo>
                  <a:lnTo>
                    <a:pt x="10" y="327"/>
                  </a:lnTo>
                  <a:lnTo>
                    <a:pt x="10" y="327"/>
                  </a:lnTo>
                  <a:lnTo>
                    <a:pt x="9" y="327"/>
                  </a:lnTo>
                  <a:lnTo>
                    <a:pt x="8" y="327"/>
                  </a:lnTo>
                  <a:lnTo>
                    <a:pt x="8" y="327"/>
                  </a:lnTo>
                  <a:lnTo>
                    <a:pt x="6" y="327"/>
                  </a:lnTo>
                  <a:lnTo>
                    <a:pt x="6" y="327"/>
                  </a:lnTo>
                  <a:lnTo>
                    <a:pt x="5" y="327"/>
                  </a:lnTo>
                  <a:lnTo>
                    <a:pt x="5" y="327"/>
                  </a:lnTo>
                  <a:lnTo>
                    <a:pt x="4" y="327"/>
                  </a:lnTo>
                  <a:lnTo>
                    <a:pt x="4" y="327"/>
                  </a:lnTo>
                  <a:lnTo>
                    <a:pt x="3" y="327"/>
                  </a:lnTo>
                  <a:lnTo>
                    <a:pt x="3" y="327"/>
                  </a:lnTo>
                  <a:lnTo>
                    <a:pt x="2" y="327"/>
                  </a:lnTo>
                  <a:lnTo>
                    <a:pt x="2" y="327"/>
                  </a:lnTo>
                  <a:lnTo>
                    <a:pt x="2" y="326"/>
                  </a:lnTo>
                  <a:lnTo>
                    <a:pt x="0" y="326"/>
                  </a:lnTo>
                  <a:lnTo>
                    <a:pt x="0" y="326"/>
                  </a:lnTo>
                  <a:lnTo>
                    <a:pt x="0" y="326"/>
                  </a:lnTo>
                  <a:lnTo>
                    <a:pt x="0" y="325"/>
                  </a:lnTo>
                  <a:lnTo>
                    <a:pt x="0" y="325"/>
                  </a:lnTo>
                  <a:lnTo>
                    <a:pt x="0" y="325"/>
                  </a:lnTo>
                  <a:lnTo>
                    <a:pt x="0" y="323"/>
                  </a:lnTo>
                  <a:lnTo>
                    <a:pt x="0" y="323"/>
                  </a:lnTo>
                  <a:lnTo>
                    <a:pt x="0" y="323"/>
                  </a:lnTo>
                  <a:close/>
                </a:path>
              </a:pathLst>
            </a:custGeom>
            <a:grpFill/>
            <a:ln>
              <a:solidFill>
                <a:schemeClr val="tx1"/>
              </a:solidFill>
            </a:ln>
          </p:spPr>
          <p:txBody>
            <a:bodyPr vert="horz" wrap="square" lIns="91440" tIns="45720" rIns="91440" bIns="45720" numCol="1" anchor="t" anchorCtr="0" compatLnSpc="1"/>
            <a:lstStyle/>
            <a:p>
              <a:endParaRPr lang="zh-CN" altLang="en-US" dirty="0">
                <a:solidFill>
                  <a:schemeClr val="tx1">
                    <a:lumMod val="50000"/>
                    <a:lumOff val="50000"/>
                  </a:schemeClr>
                </a:solidFill>
                <a:latin typeface="方正静蕾简体" panose="02000000000000000000" pitchFamily="2" charset="-122"/>
                <a:ea typeface="方正静蕾简体" panose="02000000000000000000" pitchFamily="2" charset="-122"/>
              </a:endParaRPr>
            </a:p>
          </p:txBody>
        </p:sp>
        <p:sp>
          <p:nvSpPr>
            <p:cNvPr id="95" name="Freeform 37"/>
            <p:cNvSpPr>
              <a:spLocks noEditPoints="1"/>
            </p:cNvSpPr>
            <p:nvPr/>
          </p:nvSpPr>
          <p:spPr bwMode="auto">
            <a:xfrm>
              <a:off x="5232401" y="4554539"/>
              <a:ext cx="71438" cy="523875"/>
            </a:xfrm>
            <a:custGeom>
              <a:avLst/>
              <a:gdLst>
                <a:gd name="T0" fmla="*/ 8 w 45"/>
                <a:gd name="T1" fmla="*/ 15 h 330"/>
                <a:gd name="T2" fmla="*/ 10 w 45"/>
                <a:gd name="T3" fmla="*/ 13 h 330"/>
                <a:gd name="T4" fmla="*/ 12 w 45"/>
                <a:gd name="T5" fmla="*/ 10 h 330"/>
                <a:gd name="T6" fmla="*/ 14 w 45"/>
                <a:gd name="T7" fmla="*/ 8 h 330"/>
                <a:gd name="T8" fmla="*/ 17 w 45"/>
                <a:gd name="T9" fmla="*/ 7 h 330"/>
                <a:gd name="T10" fmla="*/ 20 w 45"/>
                <a:gd name="T11" fmla="*/ 4 h 330"/>
                <a:gd name="T12" fmla="*/ 24 w 45"/>
                <a:gd name="T13" fmla="*/ 3 h 330"/>
                <a:gd name="T14" fmla="*/ 28 w 45"/>
                <a:gd name="T15" fmla="*/ 2 h 330"/>
                <a:gd name="T16" fmla="*/ 31 w 45"/>
                <a:gd name="T17" fmla="*/ 1 h 330"/>
                <a:gd name="T18" fmla="*/ 35 w 45"/>
                <a:gd name="T19" fmla="*/ 0 h 330"/>
                <a:gd name="T20" fmla="*/ 38 w 45"/>
                <a:gd name="T21" fmla="*/ 0 h 330"/>
                <a:gd name="T22" fmla="*/ 41 w 45"/>
                <a:gd name="T23" fmla="*/ 0 h 330"/>
                <a:gd name="T24" fmla="*/ 43 w 45"/>
                <a:gd name="T25" fmla="*/ 1 h 330"/>
                <a:gd name="T26" fmla="*/ 44 w 45"/>
                <a:gd name="T27" fmla="*/ 1 h 330"/>
                <a:gd name="T28" fmla="*/ 45 w 45"/>
                <a:gd name="T29" fmla="*/ 2 h 330"/>
                <a:gd name="T30" fmla="*/ 45 w 45"/>
                <a:gd name="T31" fmla="*/ 4 h 330"/>
                <a:gd name="T32" fmla="*/ 38 w 45"/>
                <a:gd name="T33" fmla="*/ 314 h 330"/>
                <a:gd name="T34" fmla="*/ 2 w 45"/>
                <a:gd name="T35" fmla="*/ 304 h 330"/>
                <a:gd name="T36" fmla="*/ 4 w 45"/>
                <a:gd name="T37" fmla="*/ 267 h 330"/>
                <a:gd name="T38" fmla="*/ 2 w 45"/>
                <a:gd name="T39" fmla="*/ 224 h 330"/>
                <a:gd name="T40" fmla="*/ 2 w 45"/>
                <a:gd name="T41" fmla="*/ 178 h 330"/>
                <a:gd name="T42" fmla="*/ 1 w 45"/>
                <a:gd name="T43" fmla="*/ 131 h 330"/>
                <a:gd name="T44" fmla="*/ 1 w 45"/>
                <a:gd name="T45" fmla="*/ 87 h 330"/>
                <a:gd name="T46" fmla="*/ 4 w 45"/>
                <a:gd name="T47" fmla="*/ 50 h 330"/>
                <a:gd name="T48" fmla="*/ 7 w 45"/>
                <a:gd name="T49" fmla="*/ 21 h 330"/>
                <a:gd name="T50" fmla="*/ 43 w 45"/>
                <a:gd name="T51" fmla="*/ 15 h 330"/>
                <a:gd name="T52" fmla="*/ 41 w 45"/>
                <a:gd name="T53" fmla="*/ 45 h 330"/>
                <a:gd name="T54" fmla="*/ 39 w 45"/>
                <a:gd name="T55" fmla="*/ 84 h 330"/>
                <a:gd name="T56" fmla="*/ 39 w 45"/>
                <a:gd name="T57" fmla="*/ 129 h 330"/>
                <a:gd name="T58" fmla="*/ 39 w 45"/>
                <a:gd name="T59" fmla="*/ 175 h 330"/>
                <a:gd name="T60" fmla="*/ 41 w 45"/>
                <a:gd name="T61" fmla="*/ 222 h 330"/>
                <a:gd name="T62" fmla="*/ 41 w 45"/>
                <a:gd name="T63" fmla="*/ 264 h 330"/>
                <a:gd name="T64" fmla="*/ 39 w 45"/>
                <a:gd name="T65" fmla="*/ 299 h 330"/>
                <a:gd name="T66" fmla="*/ 0 w 45"/>
                <a:gd name="T67" fmla="*/ 326 h 330"/>
                <a:gd name="T68" fmla="*/ 37 w 45"/>
                <a:gd name="T69" fmla="*/ 315 h 330"/>
                <a:gd name="T70" fmla="*/ 37 w 45"/>
                <a:gd name="T71" fmla="*/ 316 h 330"/>
                <a:gd name="T72" fmla="*/ 35 w 45"/>
                <a:gd name="T73" fmla="*/ 318 h 330"/>
                <a:gd name="T74" fmla="*/ 32 w 45"/>
                <a:gd name="T75" fmla="*/ 321 h 330"/>
                <a:gd name="T76" fmla="*/ 30 w 45"/>
                <a:gd name="T77" fmla="*/ 323 h 330"/>
                <a:gd name="T78" fmla="*/ 26 w 45"/>
                <a:gd name="T79" fmla="*/ 324 h 330"/>
                <a:gd name="T80" fmla="*/ 23 w 45"/>
                <a:gd name="T81" fmla="*/ 327 h 330"/>
                <a:gd name="T82" fmla="*/ 19 w 45"/>
                <a:gd name="T83" fmla="*/ 328 h 330"/>
                <a:gd name="T84" fmla="*/ 16 w 45"/>
                <a:gd name="T85" fmla="*/ 329 h 330"/>
                <a:gd name="T86" fmla="*/ 12 w 45"/>
                <a:gd name="T87" fmla="*/ 329 h 330"/>
                <a:gd name="T88" fmla="*/ 8 w 45"/>
                <a:gd name="T89" fmla="*/ 330 h 330"/>
                <a:gd name="T90" fmla="*/ 6 w 45"/>
                <a:gd name="T91" fmla="*/ 330 h 330"/>
                <a:gd name="T92" fmla="*/ 4 w 45"/>
                <a:gd name="T93" fmla="*/ 329 h 330"/>
                <a:gd name="T94" fmla="*/ 2 w 45"/>
                <a:gd name="T95" fmla="*/ 329 h 330"/>
                <a:gd name="T96" fmla="*/ 1 w 45"/>
                <a:gd name="T97" fmla="*/ 328 h 330"/>
                <a:gd name="T98" fmla="*/ 0 w 45"/>
                <a:gd name="T99" fmla="*/ 326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5" h="330">
                  <a:moveTo>
                    <a:pt x="45" y="4"/>
                  </a:moveTo>
                  <a:lnTo>
                    <a:pt x="8" y="15"/>
                  </a:lnTo>
                  <a:lnTo>
                    <a:pt x="8" y="15"/>
                  </a:lnTo>
                  <a:lnTo>
                    <a:pt x="8" y="15"/>
                  </a:lnTo>
                  <a:lnTo>
                    <a:pt x="10" y="14"/>
                  </a:lnTo>
                  <a:lnTo>
                    <a:pt x="10" y="14"/>
                  </a:lnTo>
                  <a:lnTo>
                    <a:pt x="10" y="13"/>
                  </a:lnTo>
                  <a:lnTo>
                    <a:pt x="10" y="13"/>
                  </a:lnTo>
                  <a:lnTo>
                    <a:pt x="11" y="12"/>
                  </a:lnTo>
                  <a:lnTo>
                    <a:pt x="11" y="12"/>
                  </a:lnTo>
                  <a:lnTo>
                    <a:pt x="12" y="12"/>
                  </a:lnTo>
                  <a:lnTo>
                    <a:pt x="12" y="10"/>
                  </a:lnTo>
                  <a:lnTo>
                    <a:pt x="12" y="10"/>
                  </a:lnTo>
                  <a:lnTo>
                    <a:pt x="13" y="9"/>
                  </a:lnTo>
                  <a:lnTo>
                    <a:pt x="13" y="9"/>
                  </a:lnTo>
                  <a:lnTo>
                    <a:pt x="14" y="8"/>
                  </a:lnTo>
                  <a:lnTo>
                    <a:pt x="16" y="8"/>
                  </a:lnTo>
                  <a:lnTo>
                    <a:pt x="16" y="8"/>
                  </a:lnTo>
                  <a:lnTo>
                    <a:pt x="17" y="7"/>
                  </a:lnTo>
                  <a:lnTo>
                    <a:pt x="17" y="7"/>
                  </a:lnTo>
                  <a:lnTo>
                    <a:pt x="18" y="6"/>
                  </a:lnTo>
                  <a:lnTo>
                    <a:pt x="19" y="6"/>
                  </a:lnTo>
                  <a:lnTo>
                    <a:pt x="19" y="6"/>
                  </a:lnTo>
                  <a:lnTo>
                    <a:pt x="20" y="4"/>
                  </a:lnTo>
                  <a:lnTo>
                    <a:pt x="22" y="4"/>
                  </a:lnTo>
                  <a:lnTo>
                    <a:pt x="23" y="4"/>
                  </a:lnTo>
                  <a:lnTo>
                    <a:pt x="23" y="3"/>
                  </a:lnTo>
                  <a:lnTo>
                    <a:pt x="24" y="3"/>
                  </a:lnTo>
                  <a:lnTo>
                    <a:pt x="25" y="3"/>
                  </a:lnTo>
                  <a:lnTo>
                    <a:pt x="26" y="2"/>
                  </a:lnTo>
                  <a:lnTo>
                    <a:pt x="26" y="2"/>
                  </a:lnTo>
                  <a:lnTo>
                    <a:pt x="28" y="2"/>
                  </a:lnTo>
                  <a:lnTo>
                    <a:pt x="29" y="1"/>
                  </a:lnTo>
                  <a:lnTo>
                    <a:pt x="30" y="1"/>
                  </a:lnTo>
                  <a:lnTo>
                    <a:pt x="31" y="1"/>
                  </a:lnTo>
                  <a:lnTo>
                    <a:pt x="31" y="1"/>
                  </a:lnTo>
                  <a:lnTo>
                    <a:pt x="32" y="1"/>
                  </a:lnTo>
                  <a:lnTo>
                    <a:pt x="33" y="0"/>
                  </a:lnTo>
                  <a:lnTo>
                    <a:pt x="35" y="0"/>
                  </a:lnTo>
                  <a:lnTo>
                    <a:pt x="35" y="0"/>
                  </a:lnTo>
                  <a:lnTo>
                    <a:pt x="36" y="0"/>
                  </a:lnTo>
                  <a:lnTo>
                    <a:pt x="37" y="0"/>
                  </a:lnTo>
                  <a:lnTo>
                    <a:pt x="37" y="0"/>
                  </a:lnTo>
                  <a:lnTo>
                    <a:pt x="38" y="0"/>
                  </a:lnTo>
                  <a:lnTo>
                    <a:pt x="38" y="0"/>
                  </a:lnTo>
                  <a:lnTo>
                    <a:pt x="39" y="0"/>
                  </a:lnTo>
                  <a:lnTo>
                    <a:pt x="41" y="0"/>
                  </a:lnTo>
                  <a:lnTo>
                    <a:pt x="41" y="0"/>
                  </a:lnTo>
                  <a:lnTo>
                    <a:pt x="42" y="0"/>
                  </a:lnTo>
                  <a:lnTo>
                    <a:pt x="42" y="0"/>
                  </a:lnTo>
                  <a:lnTo>
                    <a:pt x="42" y="0"/>
                  </a:lnTo>
                  <a:lnTo>
                    <a:pt x="43" y="1"/>
                  </a:lnTo>
                  <a:lnTo>
                    <a:pt x="43" y="1"/>
                  </a:lnTo>
                  <a:lnTo>
                    <a:pt x="44" y="1"/>
                  </a:lnTo>
                  <a:lnTo>
                    <a:pt x="44" y="1"/>
                  </a:lnTo>
                  <a:lnTo>
                    <a:pt x="44" y="1"/>
                  </a:lnTo>
                  <a:lnTo>
                    <a:pt x="44" y="2"/>
                  </a:lnTo>
                  <a:lnTo>
                    <a:pt x="45" y="2"/>
                  </a:lnTo>
                  <a:lnTo>
                    <a:pt x="45" y="2"/>
                  </a:lnTo>
                  <a:lnTo>
                    <a:pt x="45" y="2"/>
                  </a:lnTo>
                  <a:lnTo>
                    <a:pt x="45" y="3"/>
                  </a:lnTo>
                  <a:lnTo>
                    <a:pt x="45" y="3"/>
                  </a:lnTo>
                  <a:lnTo>
                    <a:pt x="45" y="3"/>
                  </a:lnTo>
                  <a:lnTo>
                    <a:pt x="45" y="4"/>
                  </a:lnTo>
                  <a:lnTo>
                    <a:pt x="45" y="4"/>
                  </a:lnTo>
                  <a:lnTo>
                    <a:pt x="45" y="4"/>
                  </a:lnTo>
                  <a:lnTo>
                    <a:pt x="45" y="4"/>
                  </a:lnTo>
                  <a:close/>
                  <a:moveTo>
                    <a:pt x="38" y="314"/>
                  </a:moveTo>
                  <a:lnTo>
                    <a:pt x="0" y="326"/>
                  </a:lnTo>
                  <a:lnTo>
                    <a:pt x="1" y="318"/>
                  </a:lnTo>
                  <a:lnTo>
                    <a:pt x="2" y="311"/>
                  </a:lnTo>
                  <a:lnTo>
                    <a:pt x="2" y="304"/>
                  </a:lnTo>
                  <a:lnTo>
                    <a:pt x="2" y="296"/>
                  </a:lnTo>
                  <a:lnTo>
                    <a:pt x="2" y="286"/>
                  </a:lnTo>
                  <a:lnTo>
                    <a:pt x="2" y="277"/>
                  </a:lnTo>
                  <a:lnTo>
                    <a:pt x="4" y="267"/>
                  </a:lnTo>
                  <a:lnTo>
                    <a:pt x="4" y="256"/>
                  </a:lnTo>
                  <a:lnTo>
                    <a:pt x="4" y="246"/>
                  </a:lnTo>
                  <a:lnTo>
                    <a:pt x="2" y="235"/>
                  </a:lnTo>
                  <a:lnTo>
                    <a:pt x="2" y="224"/>
                  </a:lnTo>
                  <a:lnTo>
                    <a:pt x="2" y="212"/>
                  </a:lnTo>
                  <a:lnTo>
                    <a:pt x="2" y="200"/>
                  </a:lnTo>
                  <a:lnTo>
                    <a:pt x="2" y="189"/>
                  </a:lnTo>
                  <a:lnTo>
                    <a:pt x="2" y="178"/>
                  </a:lnTo>
                  <a:lnTo>
                    <a:pt x="2" y="166"/>
                  </a:lnTo>
                  <a:lnTo>
                    <a:pt x="1" y="154"/>
                  </a:lnTo>
                  <a:lnTo>
                    <a:pt x="1" y="142"/>
                  </a:lnTo>
                  <a:lnTo>
                    <a:pt x="1" y="131"/>
                  </a:lnTo>
                  <a:lnTo>
                    <a:pt x="1" y="119"/>
                  </a:lnTo>
                  <a:lnTo>
                    <a:pt x="1" y="108"/>
                  </a:lnTo>
                  <a:lnTo>
                    <a:pt x="1" y="98"/>
                  </a:lnTo>
                  <a:lnTo>
                    <a:pt x="1" y="87"/>
                  </a:lnTo>
                  <a:lnTo>
                    <a:pt x="2" y="77"/>
                  </a:lnTo>
                  <a:lnTo>
                    <a:pt x="2" y="68"/>
                  </a:lnTo>
                  <a:lnTo>
                    <a:pt x="2" y="58"/>
                  </a:lnTo>
                  <a:lnTo>
                    <a:pt x="4" y="50"/>
                  </a:lnTo>
                  <a:lnTo>
                    <a:pt x="4" y="41"/>
                  </a:lnTo>
                  <a:lnTo>
                    <a:pt x="5" y="34"/>
                  </a:lnTo>
                  <a:lnTo>
                    <a:pt x="6" y="27"/>
                  </a:lnTo>
                  <a:lnTo>
                    <a:pt x="7" y="21"/>
                  </a:lnTo>
                  <a:lnTo>
                    <a:pt x="8" y="15"/>
                  </a:lnTo>
                  <a:lnTo>
                    <a:pt x="45" y="4"/>
                  </a:lnTo>
                  <a:lnTo>
                    <a:pt x="44" y="9"/>
                  </a:lnTo>
                  <a:lnTo>
                    <a:pt x="43" y="15"/>
                  </a:lnTo>
                  <a:lnTo>
                    <a:pt x="42" y="22"/>
                  </a:lnTo>
                  <a:lnTo>
                    <a:pt x="42" y="30"/>
                  </a:lnTo>
                  <a:lnTo>
                    <a:pt x="41" y="37"/>
                  </a:lnTo>
                  <a:lnTo>
                    <a:pt x="41" y="45"/>
                  </a:lnTo>
                  <a:lnTo>
                    <a:pt x="39" y="55"/>
                  </a:lnTo>
                  <a:lnTo>
                    <a:pt x="39" y="64"/>
                  </a:lnTo>
                  <a:lnTo>
                    <a:pt x="39" y="74"/>
                  </a:lnTo>
                  <a:lnTo>
                    <a:pt x="39" y="84"/>
                  </a:lnTo>
                  <a:lnTo>
                    <a:pt x="39" y="95"/>
                  </a:lnTo>
                  <a:lnTo>
                    <a:pt x="39" y="106"/>
                  </a:lnTo>
                  <a:lnTo>
                    <a:pt x="39" y="118"/>
                  </a:lnTo>
                  <a:lnTo>
                    <a:pt x="39" y="129"/>
                  </a:lnTo>
                  <a:lnTo>
                    <a:pt x="39" y="141"/>
                  </a:lnTo>
                  <a:lnTo>
                    <a:pt x="39" y="152"/>
                  </a:lnTo>
                  <a:lnTo>
                    <a:pt x="39" y="164"/>
                  </a:lnTo>
                  <a:lnTo>
                    <a:pt x="39" y="175"/>
                  </a:lnTo>
                  <a:lnTo>
                    <a:pt x="39" y="187"/>
                  </a:lnTo>
                  <a:lnTo>
                    <a:pt x="39" y="199"/>
                  </a:lnTo>
                  <a:lnTo>
                    <a:pt x="41" y="210"/>
                  </a:lnTo>
                  <a:lnTo>
                    <a:pt x="41" y="222"/>
                  </a:lnTo>
                  <a:lnTo>
                    <a:pt x="41" y="232"/>
                  </a:lnTo>
                  <a:lnTo>
                    <a:pt x="41" y="243"/>
                  </a:lnTo>
                  <a:lnTo>
                    <a:pt x="41" y="254"/>
                  </a:lnTo>
                  <a:lnTo>
                    <a:pt x="41" y="264"/>
                  </a:lnTo>
                  <a:lnTo>
                    <a:pt x="41" y="273"/>
                  </a:lnTo>
                  <a:lnTo>
                    <a:pt x="39" y="283"/>
                  </a:lnTo>
                  <a:lnTo>
                    <a:pt x="39" y="291"/>
                  </a:lnTo>
                  <a:lnTo>
                    <a:pt x="39" y="299"/>
                  </a:lnTo>
                  <a:lnTo>
                    <a:pt x="38" y="307"/>
                  </a:lnTo>
                  <a:lnTo>
                    <a:pt x="38" y="314"/>
                  </a:lnTo>
                  <a:lnTo>
                    <a:pt x="38" y="314"/>
                  </a:lnTo>
                  <a:close/>
                  <a:moveTo>
                    <a:pt x="0" y="326"/>
                  </a:moveTo>
                  <a:lnTo>
                    <a:pt x="38" y="314"/>
                  </a:lnTo>
                  <a:lnTo>
                    <a:pt x="38" y="314"/>
                  </a:lnTo>
                  <a:lnTo>
                    <a:pt x="38" y="314"/>
                  </a:lnTo>
                  <a:lnTo>
                    <a:pt x="37" y="315"/>
                  </a:lnTo>
                  <a:lnTo>
                    <a:pt x="37" y="315"/>
                  </a:lnTo>
                  <a:lnTo>
                    <a:pt x="37" y="316"/>
                  </a:lnTo>
                  <a:lnTo>
                    <a:pt x="37" y="316"/>
                  </a:lnTo>
                  <a:lnTo>
                    <a:pt x="37" y="316"/>
                  </a:lnTo>
                  <a:lnTo>
                    <a:pt x="36" y="317"/>
                  </a:lnTo>
                  <a:lnTo>
                    <a:pt x="36" y="317"/>
                  </a:lnTo>
                  <a:lnTo>
                    <a:pt x="35" y="318"/>
                  </a:lnTo>
                  <a:lnTo>
                    <a:pt x="35" y="318"/>
                  </a:lnTo>
                  <a:lnTo>
                    <a:pt x="35" y="320"/>
                  </a:lnTo>
                  <a:lnTo>
                    <a:pt x="33" y="320"/>
                  </a:lnTo>
                  <a:lnTo>
                    <a:pt x="33" y="320"/>
                  </a:lnTo>
                  <a:lnTo>
                    <a:pt x="32" y="321"/>
                  </a:lnTo>
                  <a:lnTo>
                    <a:pt x="32" y="321"/>
                  </a:lnTo>
                  <a:lnTo>
                    <a:pt x="31" y="322"/>
                  </a:lnTo>
                  <a:lnTo>
                    <a:pt x="30" y="322"/>
                  </a:lnTo>
                  <a:lnTo>
                    <a:pt x="30" y="323"/>
                  </a:lnTo>
                  <a:lnTo>
                    <a:pt x="29" y="323"/>
                  </a:lnTo>
                  <a:lnTo>
                    <a:pt x="28" y="323"/>
                  </a:lnTo>
                  <a:lnTo>
                    <a:pt x="28" y="324"/>
                  </a:lnTo>
                  <a:lnTo>
                    <a:pt x="26" y="324"/>
                  </a:lnTo>
                  <a:lnTo>
                    <a:pt x="25" y="324"/>
                  </a:lnTo>
                  <a:lnTo>
                    <a:pt x="25" y="326"/>
                  </a:lnTo>
                  <a:lnTo>
                    <a:pt x="24" y="326"/>
                  </a:lnTo>
                  <a:lnTo>
                    <a:pt x="23" y="327"/>
                  </a:lnTo>
                  <a:lnTo>
                    <a:pt x="22" y="327"/>
                  </a:lnTo>
                  <a:lnTo>
                    <a:pt x="22" y="327"/>
                  </a:lnTo>
                  <a:lnTo>
                    <a:pt x="20" y="327"/>
                  </a:lnTo>
                  <a:lnTo>
                    <a:pt x="19" y="328"/>
                  </a:lnTo>
                  <a:lnTo>
                    <a:pt x="18" y="328"/>
                  </a:lnTo>
                  <a:lnTo>
                    <a:pt x="17" y="328"/>
                  </a:lnTo>
                  <a:lnTo>
                    <a:pt x="17" y="329"/>
                  </a:lnTo>
                  <a:lnTo>
                    <a:pt x="16" y="329"/>
                  </a:lnTo>
                  <a:lnTo>
                    <a:pt x="14" y="329"/>
                  </a:lnTo>
                  <a:lnTo>
                    <a:pt x="13" y="329"/>
                  </a:lnTo>
                  <a:lnTo>
                    <a:pt x="13" y="329"/>
                  </a:lnTo>
                  <a:lnTo>
                    <a:pt x="12" y="329"/>
                  </a:lnTo>
                  <a:lnTo>
                    <a:pt x="11" y="329"/>
                  </a:lnTo>
                  <a:lnTo>
                    <a:pt x="11" y="330"/>
                  </a:lnTo>
                  <a:lnTo>
                    <a:pt x="10" y="330"/>
                  </a:lnTo>
                  <a:lnTo>
                    <a:pt x="8" y="330"/>
                  </a:lnTo>
                  <a:lnTo>
                    <a:pt x="8" y="330"/>
                  </a:lnTo>
                  <a:lnTo>
                    <a:pt x="7" y="330"/>
                  </a:lnTo>
                  <a:lnTo>
                    <a:pt x="7" y="330"/>
                  </a:lnTo>
                  <a:lnTo>
                    <a:pt x="6" y="330"/>
                  </a:lnTo>
                  <a:lnTo>
                    <a:pt x="5" y="330"/>
                  </a:lnTo>
                  <a:lnTo>
                    <a:pt x="5" y="329"/>
                  </a:lnTo>
                  <a:lnTo>
                    <a:pt x="5" y="329"/>
                  </a:lnTo>
                  <a:lnTo>
                    <a:pt x="4" y="329"/>
                  </a:lnTo>
                  <a:lnTo>
                    <a:pt x="4" y="329"/>
                  </a:lnTo>
                  <a:lnTo>
                    <a:pt x="2" y="329"/>
                  </a:lnTo>
                  <a:lnTo>
                    <a:pt x="2" y="329"/>
                  </a:lnTo>
                  <a:lnTo>
                    <a:pt x="2" y="329"/>
                  </a:lnTo>
                  <a:lnTo>
                    <a:pt x="1" y="328"/>
                  </a:lnTo>
                  <a:lnTo>
                    <a:pt x="1" y="328"/>
                  </a:lnTo>
                  <a:lnTo>
                    <a:pt x="1" y="328"/>
                  </a:lnTo>
                  <a:lnTo>
                    <a:pt x="1" y="328"/>
                  </a:lnTo>
                  <a:lnTo>
                    <a:pt x="1" y="327"/>
                  </a:lnTo>
                  <a:lnTo>
                    <a:pt x="1" y="327"/>
                  </a:lnTo>
                  <a:lnTo>
                    <a:pt x="0" y="327"/>
                  </a:lnTo>
                  <a:lnTo>
                    <a:pt x="0" y="326"/>
                  </a:lnTo>
                  <a:lnTo>
                    <a:pt x="0" y="326"/>
                  </a:lnTo>
                  <a:close/>
                </a:path>
              </a:pathLst>
            </a:custGeom>
            <a:grpFill/>
            <a:ln>
              <a:solidFill>
                <a:schemeClr val="tx1"/>
              </a:solidFill>
            </a:ln>
          </p:spPr>
          <p:txBody>
            <a:bodyPr vert="horz" wrap="square" lIns="91440" tIns="45720" rIns="91440" bIns="45720" numCol="1" anchor="t" anchorCtr="0" compatLnSpc="1"/>
            <a:lstStyle/>
            <a:p>
              <a:endParaRPr lang="zh-CN" altLang="en-US" dirty="0">
                <a:solidFill>
                  <a:schemeClr val="tx1">
                    <a:lumMod val="50000"/>
                    <a:lumOff val="50000"/>
                  </a:schemeClr>
                </a:solidFill>
                <a:latin typeface="方正静蕾简体" panose="02000000000000000000" pitchFamily="2" charset="-122"/>
                <a:ea typeface="方正静蕾简体" panose="02000000000000000000" pitchFamily="2" charset="-122"/>
              </a:endParaRPr>
            </a:p>
          </p:txBody>
        </p:sp>
        <p:sp>
          <p:nvSpPr>
            <p:cNvPr id="96" name="Freeform 38"/>
            <p:cNvSpPr>
              <a:spLocks noEditPoints="1"/>
            </p:cNvSpPr>
            <p:nvPr/>
          </p:nvSpPr>
          <p:spPr bwMode="auto">
            <a:xfrm>
              <a:off x="6399214" y="4546601"/>
              <a:ext cx="282575" cy="538163"/>
            </a:xfrm>
            <a:custGeom>
              <a:avLst/>
              <a:gdLst>
                <a:gd name="T0" fmla="*/ 0 w 178"/>
                <a:gd name="T1" fmla="*/ 18 h 339"/>
                <a:gd name="T2" fmla="*/ 0 w 178"/>
                <a:gd name="T3" fmla="*/ 17 h 339"/>
                <a:gd name="T4" fmla="*/ 0 w 178"/>
                <a:gd name="T5" fmla="*/ 14 h 339"/>
                <a:gd name="T6" fmla="*/ 3 w 178"/>
                <a:gd name="T7" fmla="*/ 13 h 339"/>
                <a:gd name="T8" fmla="*/ 4 w 178"/>
                <a:gd name="T9" fmla="*/ 11 h 339"/>
                <a:gd name="T10" fmla="*/ 7 w 178"/>
                <a:gd name="T11" fmla="*/ 8 h 339"/>
                <a:gd name="T12" fmla="*/ 10 w 178"/>
                <a:gd name="T13" fmla="*/ 6 h 339"/>
                <a:gd name="T14" fmla="*/ 13 w 178"/>
                <a:gd name="T15" fmla="*/ 5 h 339"/>
                <a:gd name="T16" fmla="*/ 17 w 178"/>
                <a:gd name="T17" fmla="*/ 3 h 339"/>
                <a:gd name="T18" fmla="*/ 21 w 178"/>
                <a:gd name="T19" fmla="*/ 2 h 339"/>
                <a:gd name="T20" fmla="*/ 24 w 178"/>
                <a:gd name="T21" fmla="*/ 1 h 339"/>
                <a:gd name="T22" fmla="*/ 28 w 178"/>
                <a:gd name="T23" fmla="*/ 0 h 339"/>
                <a:gd name="T24" fmla="*/ 30 w 178"/>
                <a:gd name="T25" fmla="*/ 0 h 339"/>
                <a:gd name="T26" fmla="*/ 34 w 178"/>
                <a:gd name="T27" fmla="*/ 1 h 339"/>
                <a:gd name="T28" fmla="*/ 35 w 178"/>
                <a:gd name="T29" fmla="*/ 1 h 339"/>
                <a:gd name="T30" fmla="*/ 36 w 178"/>
                <a:gd name="T31" fmla="*/ 2 h 339"/>
                <a:gd name="T32" fmla="*/ 178 w 178"/>
                <a:gd name="T33" fmla="*/ 321 h 339"/>
                <a:gd name="T34" fmla="*/ 130 w 178"/>
                <a:gd name="T35" fmla="*/ 315 h 339"/>
                <a:gd name="T36" fmla="*/ 114 w 178"/>
                <a:gd name="T37" fmla="*/ 277 h 339"/>
                <a:gd name="T38" fmla="*/ 95 w 178"/>
                <a:gd name="T39" fmla="*/ 234 h 339"/>
                <a:gd name="T40" fmla="*/ 73 w 178"/>
                <a:gd name="T41" fmla="*/ 186 h 339"/>
                <a:gd name="T42" fmla="*/ 53 w 178"/>
                <a:gd name="T43" fmla="*/ 140 h 339"/>
                <a:gd name="T44" fmla="*/ 32 w 178"/>
                <a:gd name="T45" fmla="*/ 94 h 339"/>
                <a:gd name="T46" fmla="*/ 16 w 178"/>
                <a:gd name="T47" fmla="*/ 55 h 339"/>
                <a:gd name="T48" fmla="*/ 3 w 178"/>
                <a:gd name="T49" fmla="*/ 25 h 339"/>
                <a:gd name="T50" fmla="*/ 42 w 178"/>
                <a:gd name="T51" fmla="*/ 15 h 339"/>
                <a:gd name="T52" fmla="*/ 56 w 178"/>
                <a:gd name="T53" fmla="*/ 49 h 339"/>
                <a:gd name="T54" fmla="*/ 74 w 178"/>
                <a:gd name="T55" fmla="*/ 89 h 339"/>
                <a:gd name="T56" fmla="*/ 95 w 178"/>
                <a:gd name="T57" fmla="*/ 135 h 339"/>
                <a:gd name="T58" fmla="*/ 116 w 178"/>
                <a:gd name="T59" fmla="*/ 183 h 339"/>
                <a:gd name="T60" fmla="*/ 136 w 178"/>
                <a:gd name="T61" fmla="*/ 229 h 339"/>
                <a:gd name="T62" fmla="*/ 155 w 178"/>
                <a:gd name="T63" fmla="*/ 271 h 339"/>
                <a:gd name="T64" fmla="*/ 171 w 178"/>
                <a:gd name="T65" fmla="*/ 307 h 339"/>
                <a:gd name="T66" fmla="*/ 141 w 178"/>
                <a:gd name="T67" fmla="*/ 337 h 339"/>
                <a:gd name="T68" fmla="*/ 178 w 178"/>
                <a:gd name="T69" fmla="*/ 322 h 339"/>
                <a:gd name="T70" fmla="*/ 178 w 178"/>
                <a:gd name="T71" fmla="*/ 323 h 339"/>
                <a:gd name="T72" fmla="*/ 177 w 178"/>
                <a:gd name="T73" fmla="*/ 326 h 339"/>
                <a:gd name="T74" fmla="*/ 176 w 178"/>
                <a:gd name="T75" fmla="*/ 327 h 339"/>
                <a:gd name="T76" fmla="*/ 173 w 178"/>
                <a:gd name="T77" fmla="*/ 329 h 339"/>
                <a:gd name="T78" fmla="*/ 171 w 178"/>
                <a:gd name="T79" fmla="*/ 332 h 339"/>
                <a:gd name="T80" fmla="*/ 167 w 178"/>
                <a:gd name="T81" fmla="*/ 333 h 339"/>
                <a:gd name="T82" fmla="*/ 164 w 178"/>
                <a:gd name="T83" fmla="*/ 335 h 339"/>
                <a:gd name="T84" fmla="*/ 160 w 178"/>
                <a:gd name="T85" fmla="*/ 337 h 339"/>
                <a:gd name="T86" fmla="*/ 157 w 178"/>
                <a:gd name="T87" fmla="*/ 338 h 339"/>
                <a:gd name="T88" fmla="*/ 153 w 178"/>
                <a:gd name="T89" fmla="*/ 339 h 339"/>
                <a:gd name="T90" fmla="*/ 149 w 178"/>
                <a:gd name="T91" fmla="*/ 339 h 339"/>
                <a:gd name="T92" fmla="*/ 147 w 178"/>
                <a:gd name="T93" fmla="*/ 339 h 339"/>
                <a:gd name="T94" fmla="*/ 145 w 178"/>
                <a:gd name="T95" fmla="*/ 339 h 339"/>
                <a:gd name="T96" fmla="*/ 142 w 178"/>
                <a:gd name="T97" fmla="*/ 338 h 339"/>
                <a:gd name="T98" fmla="*/ 141 w 178"/>
                <a:gd name="T99" fmla="*/ 337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8" h="339">
                  <a:moveTo>
                    <a:pt x="37" y="3"/>
                  </a:moveTo>
                  <a:lnTo>
                    <a:pt x="0" y="19"/>
                  </a:lnTo>
                  <a:lnTo>
                    <a:pt x="0" y="19"/>
                  </a:lnTo>
                  <a:lnTo>
                    <a:pt x="0" y="18"/>
                  </a:lnTo>
                  <a:lnTo>
                    <a:pt x="0" y="18"/>
                  </a:lnTo>
                  <a:lnTo>
                    <a:pt x="0" y="18"/>
                  </a:lnTo>
                  <a:lnTo>
                    <a:pt x="0" y="17"/>
                  </a:lnTo>
                  <a:lnTo>
                    <a:pt x="0" y="17"/>
                  </a:lnTo>
                  <a:lnTo>
                    <a:pt x="0" y="15"/>
                  </a:lnTo>
                  <a:lnTo>
                    <a:pt x="0" y="15"/>
                  </a:lnTo>
                  <a:lnTo>
                    <a:pt x="0" y="15"/>
                  </a:lnTo>
                  <a:lnTo>
                    <a:pt x="0" y="14"/>
                  </a:lnTo>
                  <a:lnTo>
                    <a:pt x="1" y="14"/>
                  </a:lnTo>
                  <a:lnTo>
                    <a:pt x="1" y="13"/>
                  </a:lnTo>
                  <a:lnTo>
                    <a:pt x="1" y="13"/>
                  </a:lnTo>
                  <a:lnTo>
                    <a:pt x="3" y="13"/>
                  </a:lnTo>
                  <a:lnTo>
                    <a:pt x="3" y="12"/>
                  </a:lnTo>
                  <a:lnTo>
                    <a:pt x="3" y="12"/>
                  </a:lnTo>
                  <a:lnTo>
                    <a:pt x="4" y="11"/>
                  </a:lnTo>
                  <a:lnTo>
                    <a:pt x="4" y="11"/>
                  </a:lnTo>
                  <a:lnTo>
                    <a:pt x="5" y="9"/>
                  </a:lnTo>
                  <a:lnTo>
                    <a:pt x="5" y="9"/>
                  </a:lnTo>
                  <a:lnTo>
                    <a:pt x="6" y="9"/>
                  </a:lnTo>
                  <a:lnTo>
                    <a:pt x="7" y="8"/>
                  </a:lnTo>
                  <a:lnTo>
                    <a:pt x="7" y="8"/>
                  </a:lnTo>
                  <a:lnTo>
                    <a:pt x="9" y="7"/>
                  </a:lnTo>
                  <a:lnTo>
                    <a:pt x="9" y="7"/>
                  </a:lnTo>
                  <a:lnTo>
                    <a:pt x="10" y="6"/>
                  </a:lnTo>
                  <a:lnTo>
                    <a:pt x="11" y="6"/>
                  </a:lnTo>
                  <a:lnTo>
                    <a:pt x="12" y="6"/>
                  </a:lnTo>
                  <a:lnTo>
                    <a:pt x="12" y="5"/>
                  </a:lnTo>
                  <a:lnTo>
                    <a:pt x="13" y="5"/>
                  </a:lnTo>
                  <a:lnTo>
                    <a:pt x="15" y="5"/>
                  </a:lnTo>
                  <a:lnTo>
                    <a:pt x="16" y="3"/>
                  </a:lnTo>
                  <a:lnTo>
                    <a:pt x="16" y="3"/>
                  </a:lnTo>
                  <a:lnTo>
                    <a:pt x="17" y="3"/>
                  </a:lnTo>
                  <a:lnTo>
                    <a:pt x="18" y="2"/>
                  </a:lnTo>
                  <a:lnTo>
                    <a:pt x="19" y="2"/>
                  </a:lnTo>
                  <a:lnTo>
                    <a:pt x="21" y="2"/>
                  </a:lnTo>
                  <a:lnTo>
                    <a:pt x="21" y="2"/>
                  </a:lnTo>
                  <a:lnTo>
                    <a:pt x="22" y="1"/>
                  </a:lnTo>
                  <a:lnTo>
                    <a:pt x="23" y="1"/>
                  </a:lnTo>
                  <a:lnTo>
                    <a:pt x="24" y="1"/>
                  </a:lnTo>
                  <a:lnTo>
                    <a:pt x="24" y="1"/>
                  </a:lnTo>
                  <a:lnTo>
                    <a:pt x="25" y="1"/>
                  </a:lnTo>
                  <a:lnTo>
                    <a:pt x="26" y="1"/>
                  </a:lnTo>
                  <a:lnTo>
                    <a:pt x="26" y="0"/>
                  </a:lnTo>
                  <a:lnTo>
                    <a:pt x="28" y="0"/>
                  </a:lnTo>
                  <a:lnTo>
                    <a:pt x="29" y="0"/>
                  </a:lnTo>
                  <a:lnTo>
                    <a:pt x="29" y="0"/>
                  </a:lnTo>
                  <a:lnTo>
                    <a:pt x="30" y="0"/>
                  </a:lnTo>
                  <a:lnTo>
                    <a:pt x="30" y="0"/>
                  </a:lnTo>
                  <a:lnTo>
                    <a:pt x="31" y="0"/>
                  </a:lnTo>
                  <a:lnTo>
                    <a:pt x="32" y="0"/>
                  </a:lnTo>
                  <a:lnTo>
                    <a:pt x="32" y="1"/>
                  </a:lnTo>
                  <a:lnTo>
                    <a:pt x="34" y="1"/>
                  </a:lnTo>
                  <a:lnTo>
                    <a:pt x="34" y="1"/>
                  </a:lnTo>
                  <a:lnTo>
                    <a:pt x="34" y="1"/>
                  </a:lnTo>
                  <a:lnTo>
                    <a:pt x="35" y="1"/>
                  </a:lnTo>
                  <a:lnTo>
                    <a:pt x="35" y="1"/>
                  </a:lnTo>
                  <a:lnTo>
                    <a:pt x="35" y="1"/>
                  </a:lnTo>
                  <a:lnTo>
                    <a:pt x="36" y="2"/>
                  </a:lnTo>
                  <a:lnTo>
                    <a:pt x="36" y="2"/>
                  </a:lnTo>
                  <a:lnTo>
                    <a:pt x="36" y="2"/>
                  </a:lnTo>
                  <a:lnTo>
                    <a:pt x="36" y="2"/>
                  </a:lnTo>
                  <a:lnTo>
                    <a:pt x="37" y="3"/>
                  </a:lnTo>
                  <a:lnTo>
                    <a:pt x="37" y="3"/>
                  </a:lnTo>
                  <a:close/>
                  <a:moveTo>
                    <a:pt x="178" y="321"/>
                  </a:moveTo>
                  <a:lnTo>
                    <a:pt x="141" y="337"/>
                  </a:lnTo>
                  <a:lnTo>
                    <a:pt x="137" y="329"/>
                  </a:lnTo>
                  <a:lnTo>
                    <a:pt x="135" y="322"/>
                  </a:lnTo>
                  <a:lnTo>
                    <a:pt x="130" y="315"/>
                  </a:lnTo>
                  <a:lnTo>
                    <a:pt x="127" y="306"/>
                  </a:lnTo>
                  <a:lnTo>
                    <a:pt x="123" y="297"/>
                  </a:lnTo>
                  <a:lnTo>
                    <a:pt x="118" y="288"/>
                  </a:lnTo>
                  <a:lnTo>
                    <a:pt x="114" y="277"/>
                  </a:lnTo>
                  <a:lnTo>
                    <a:pt x="109" y="267"/>
                  </a:lnTo>
                  <a:lnTo>
                    <a:pt x="104" y="255"/>
                  </a:lnTo>
                  <a:lnTo>
                    <a:pt x="99" y="245"/>
                  </a:lnTo>
                  <a:lnTo>
                    <a:pt x="95" y="234"/>
                  </a:lnTo>
                  <a:lnTo>
                    <a:pt x="90" y="222"/>
                  </a:lnTo>
                  <a:lnTo>
                    <a:pt x="84" y="210"/>
                  </a:lnTo>
                  <a:lnTo>
                    <a:pt x="79" y="198"/>
                  </a:lnTo>
                  <a:lnTo>
                    <a:pt x="73" y="186"/>
                  </a:lnTo>
                  <a:lnTo>
                    <a:pt x="68" y="174"/>
                  </a:lnTo>
                  <a:lnTo>
                    <a:pt x="62" y="162"/>
                  </a:lnTo>
                  <a:lnTo>
                    <a:pt x="58" y="150"/>
                  </a:lnTo>
                  <a:lnTo>
                    <a:pt x="53" y="140"/>
                  </a:lnTo>
                  <a:lnTo>
                    <a:pt x="47" y="128"/>
                  </a:lnTo>
                  <a:lnTo>
                    <a:pt x="42" y="116"/>
                  </a:lnTo>
                  <a:lnTo>
                    <a:pt x="37" y="105"/>
                  </a:lnTo>
                  <a:lnTo>
                    <a:pt x="32" y="94"/>
                  </a:lnTo>
                  <a:lnTo>
                    <a:pt x="28" y="83"/>
                  </a:lnTo>
                  <a:lnTo>
                    <a:pt x="24" y="74"/>
                  </a:lnTo>
                  <a:lnTo>
                    <a:pt x="19" y="64"/>
                  </a:lnTo>
                  <a:lnTo>
                    <a:pt x="16" y="55"/>
                  </a:lnTo>
                  <a:lnTo>
                    <a:pt x="12" y="46"/>
                  </a:lnTo>
                  <a:lnTo>
                    <a:pt x="9" y="39"/>
                  </a:lnTo>
                  <a:lnTo>
                    <a:pt x="5" y="31"/>
                  </a:lnTo>
                  <a:lnTo>
                    <a:pt x="3" y="25"/>
                  </a:lnTo>
                  <a:lnTo>
                    <a:pt x="0" y="19"/>
                  </a:lnTo>
                  <a:lnTo>
                    <a:pt x="37" y="3"/>
                  </a:lnTo>
                  <a:lnTo>
                    <a:pt x="40" y="9"/>
                  </a:lnTo>
                  <a:lnTo>
                    <a:pt x="42" y="15"/>
                  </a:lnTo>
                  <a:lnTo>
                    <a:pt x="46" y="23"/>
                  </a:lnTo>
                  <a:lnTo>
                    <a:pt x="49" y="31"/>
                  </a:lnTo>
                  <a:lnTo>
                    <a:pt x="53" y="39"/>
                  </a:lnTo>
                  <a:lnTo>
                    <a:pt x="56" y="49"/>
                  </a:lnTo>
                  <a:lnTo>
                    <a:pt x="61" y="58"/>
                  </a:lnTo>
                  <a:lnTo>
                    <a:pt x="65" y="68"/>
                  </a:lnTo>
                  <a:lnTo>
                    <a:pt x="69" y="79"/>
                  </a:lnTo>
                  <a:lnTo>
                    <a:pt x="74" y="89"/>
                  </a:lnTo>
                  <a:lnTo>
                    <a:pt x="79" y="100"/>
                  </a:lnTo>
                  <a:lnTo>
                    <a:pt x="84" y="112"/>
                  </a:lnTo>
                  <a:lnTo>
                    <a:pt x="90" y="123"/>
                  </a:lnTo>
                  <a:lnTo>
                    <a:pt x="95" y="135"/>
                  </a:lnTo>
                  <a:lnTo>
                    <a:pt x="99" y="147"/>
                  </a:lnTo>
                  <a:lnTo>
                    <a:pt x="105" y="159"/>
                  </a:lnTo>
                  <a:lnTo>
                    <a:pt x="110" y="171"/>
                  </a:lnTo>
                  <a:lnTo>
                    <a:pt x="116" y="183"/>
                  </a:lnTo>
                  <a:lnTo>
                    <a:pt x="121" y="194"/>
                  </a:lnTo>
                  <a:lnTo>
                    <a:pt x="126" y="206"/>
                  </a:lnTo>
                  <a:lnTo>
                    <a:pt x="132" y="217"/>
                  </a:lnTo>
                  <a:lnTo>
                    <a:pt x="136" y="229"/>
                  </a:lnTo>
                  <a:lnTo>
                    <a:pt x="141" y="240"/>
                  </a:lnTo>
                  <a:lnTo>
                    <a:pt x="146" y="251"/>
                  </a:lnTo>
                  <a:lnTo>
                    <a:pt x="151" y="261"/>
                  </a:lnTo>
                  <a:lnTo>
                    <a:pt x="155" y="271"/>
                  </a:lnTo>
                  <a:lnTo>
                    <a:pt x="160" y="280"/>
                  </a:lnTo>
                  <a:lnTo>
                    <a:pt x="164" y="290"/>
                  </a:lnTo>
                  <a:lnTo>
                    <a:pt x="167" y="298"/>
                  </a:lnTo>
                  <a:lnTo>
                    <a:pt x="171" y="307"/>
                  </a:lnTo>
                  <a:lnTo>
                    <a:pt x="174" y="314"/>
                  </a:lnTo>
                  <a:lnTo>
                    <a:pt x="178" y="321"/>
                  </a:lnTo>
                  <a:lnTo>
                    <a:pt x="178" y="321"/>
                  </a:lnTo>
                  <a:close/>
                  <a:moveTo>
                    <a:pt x="141" y="337"/>
                  </a:moveTo>
                  <a:lnTo>
                    <a:pt x="178" y="321"/>
                  </a:lnTo>
                  <a:lnTo>
                    <a:pt x="178" y="321"/>
                  </a:lnTo>
                  <a:lnTo>
                    <a:pt x="178" y="321"/>
                  </a:lnTo>
                  <a:lnTo>
                    <a:pt x="178" y="322"/>
                  </a:lnTo>
                  <a:lnTo>
                    <a:pt x="178" y="322"/>
                  </a:lnTo>
                  <a:lnTo>
                    <a:pt x="178" y="322"/>
                  </a:lnTo>
                  <a:lnTo>
                    <a:pt x="178" y="323"/>
                  </a:lnTo>
                  <a:lnTo>
                    <a:pt x="178" y="323"/>
                  </a:lnTo>
                  <a:lnTo>
                    <a:pt x="178" y="325"/>
                  </a:lnTo>
                  <a:lnTo>
                    <a:pt x="178" y="325"/>
                  </a:lnTo>
                  <a:lnTo>
                    <a:pt x="177" y="325"/>
                  </a:lnTo>
                  <a:lnTo>
                    <a:pt x="177" y="326"/>
                  </a:lnTo>
                  <a:lnTo>
                    <a:pt x="177" y="326"/>
                  </a:lnTo>
                  <a:lnTo>
                    <a:pt x="176" y="327"/>
                  </a:lnTo>
                  <a:lnTo>
                    <a:pt x="176" y="327"/>
                  </a:lnTo>
                  <a:lnTo>
                    <a:pt x="176" y="327"/>
                  </a:lnTo>
                  <a:lnTo>
                    <a:pt x="174" y="328"/>
                  </a:lnTo>
                  <a:lnTo>
                    <a:pt x="174" y="328"/>
                  </a:lnTo>
                  <a:lnTo>
                    <a:pt x="173" y="329"/>
                  </a:lnTo>
                  <a:lnTo>
                    <a:pt x="173" y="329"/>
                  </a:lnTo>
                  <a:lnTo>
                    <a:pt x="172" y="331"/>
                  </a:lnTo>
                  <a:lnTo>
                    <a:pt x="172" y="331"/>
                  </a:lnTo>
                  <a:lnTo>
                    <a:pt x="171" y="331"/>
                  </a:lnTo>
                  <a:lnTo>
                    <a:pt x="171" y="332"/>
                  </a:lnTo>
                  <a:lnTo>
                    <a:pt x="170" y="332"/>
                  </a:lnTo>
                  <a:lnTo>
                    <a:pt x="169" y="333"/>
                  </a:lnTo>
                  <a:lnTo>
                    <a:pt x="169" y="333"/>
                  </a:lnTo>
                  <a:lnTo>
                    <a:pt x="167" y="333"/>
                  </a:lnTo>
                  <a:lnTo>
                    <a:pt x="166" y="334"/>
                  </a:lnTo>
                  <a:lnTo>
                    <a:pt x="166" y="334"/>
                  </a:lnTo>
                  <a:lnTo>
                    <a:pt x="165" y="335"/>
                  </a:lnTo>
                  <a:lnTo>
                    <a:pt x="164" y="335"/>
                  </a:lnTo>
                  <a:lnTo>
                    <a:pt x="163" y="335"/>
                  </a:lnTo>
                  <a:lnTo>
                    <a:pt x="161" y="337"/>
                  </a:lnTo>
                  <a:lnTo>
                    <a:pt x="161" y="337"/>
                  </a:lnTo>
                  <a:lnTo>
                    <a:pt x="160" y="337"/>
                  </a:lnTo>
                  <a:lnTo>
                    <a:pt x="159" y="338"/>
                  </a:lnTo>
                  <a:lnTo>
                    <a:pt x="158" y="338"/>
                  </a:lnTo>
                  <a:lnTo>
                    <a:pt x="157" y="338"/>
                  </a:lnTo>
                  <a:lnTo>
                    <a:pt x="157" y="338"/>
                  </a:lnTo>
                  <a:lnTo>
                    <a:pt x="155" y="338"/>
                  </a:lnTo>
                  <a:lnTo>
                    <a:pt x="154" y="339"/>
                  </a:lnTo>
                  <a:lnTo>
                    <a:pt x="154" y="339"/>
                  </a:lnTo>
                  <a:lnTo>
                    <a:pt x="153" y="339"/>
                  </a:lnTo>
                  <a:lnTo>
                    <a:pt x="152" y="339"/>
                  </a:lnTo>
                  <a:lnTo>
                    <a:pt x="151" y="339"/>
                  </a:lnTo>
                  <a:lnTo>
                    <a:pt x="151" y="339"/>
                  </a:lnTo>
                  <a:lnTo>
                    <a:pt x="149" y="339"/>
                  </a:lnTo>
                  <a:lnTo>
                    <a:pt x="148" y="339"/>
                  </a:lnTo>
                  <a:lnTo>
                    <a:pt x="148" y="339"/>
                  </a:lnTo>
                  <a:lnTo>
                    <a:pt x="147" y="339"/>
                  </a:lnTo>
                  <a:lnTo>
                    <a:pt x="147" y="339"/>
                  </a:lnTo>
                  <a:lnTo>
                    <a:pt x="146" y="339"/>
                  </a:lnTo>
                  <a:lnTo>
                    <a:pt x="146" y="339"/>
                  </a:lnTo>
                  <a:lnTo>
                    <a:pt x="145" y="339"/>
                  </a:lnTo>
                  <a:lnTo>
                    <a:pt x="145" y="339"/>
                  </a:lnTo>
                  <a:lnTo>
                    <a:pt x="143" y="339"/>
                  </a:lnTo>
                  <a:lnTo>
                    <a:pt x="143" y="339"/>
                  </a:lnTo>
                  <a:lnTo>
                    <a:pt x="143" y="339"/>
                  </a:lnTo>
                  <a:lnTo>
                    <a:pt x="142" y="338"/>
                  </a:lnTo>
                  <a:lnTo>
                    <a:pt x="142" y="338"/>
                  </a:lnTo>
                  <a:lnTo>
                    <a:pt x="142" y="338"/>
                  </a:lnTo>
                  <a:lnTo>
                    <a:pt x="141" y="338"/>
                  </a:lnTo>
                  <a:lnTo>
                    <a:pt x="141" y="337"/>
                  </a:lnTo>
                  <a:lnTo>
                    <a:pt x="141" y="337"/>
                  </a:lnTo>
                  <a:close/>
                </a:path>
              </a:pathLst>
            </a:custGeom>
            <a:grpFill/>
            <a:ln>
              <a:solidFill>
                <a:schemeClr val="tx1"/>
              </a:solidFill>
            </a:ln>
          </p:spPr>
          <p:txBody>
            <a:bodyPr vert="horz" wrap="square" lIns="91440" tIns="45720" rIns="91440" bIns="45720" numCol="1" anchor="t" anchorCtr="0" compatLnSpc="1"/>
            <a:lstStyle/>
            <a:p>
              <a:endParaRPr lang="zh-CN" altLang="en-US" dirty="0">
                <a:solidFill>
                  <a:schemeClr val="tx1">
                    <a:lumMod val="50000"/>
                    <a:lumOff val="50000"/>
                  </a:schemeClr>
                </a:solidFill>
                <a:latin typeface="方正静蕾简体" panose="02000000000000000000" pitchFamily="2" charset="-122"/>
                <a:ea typeface="方正静蕾简体" panose="02000000000000000000" pitchFamily="2" charset="-122"/>
              </a:endParaRPr>
            </a:p>
          </p:txBody>
        </p:sp>
        <p:sp>
          <p:nvSpPr>
            <p:cNvPr id="97" name="Freeform 39"/>
            <p:cNvSpPr>
              <a:spLocks noEditPoints="1"/>
            </p:cNvSpPr>
            <p:nvPr/>
          </p:nvSpPr>
          <p:spPr bwMode="auto">
            <a:xfrm>
              <a:off x="6151564" y="4546601"/>
              <a:ext cx="184150" cy="538163"/>
            </a:xfrm>
            <a:custGeom>
              <a:avLst/>
              <a:gdLst>
                <a:gd name="T0" fmla="*/ 0 w 116"/>
                <a:gd name="T1" fmla="*/ 18 h 339"/>
                <a:gd name="T2" fmla="*/ 0 w 116"/>
                <a:gd name="T3" fmla="*/ 17 h 339"/>
                <a:gd name="T4" fmla="*/ 1 w 116"/>
                <a:gd name="T5" fmla="*/ 14 h 339"/>
                <a:gd name="T6" fmla="*/ 2 w 116"/>
                <a:gd name="T7" fmla="*/ 12 h 339"/>
                <a:gd name="T8" fmla="*/ 5 w 116"/>
                <a:gd name="T9" fmla="*/ 11 h 339"/>
                <a:gd name="T10" fmla="*/ 7 w 116"/>
                <a:gd name="T11" fmla="*/ 8 h 339"/>
                <a:gd name="T12" fmla="*/ 11 w 116"/>
                <a:gd name="T13" fmla="*/ 6 h 339"/>
                <a:gd name="T14" fmla="*/ 14 w 116"/>
                <a:gd name="T15" fmla="*/ 5 h 339"/>
                <a:gd name="T16" fmla="*/ 18 w 116"/>
                <a:gd name="T17" fmla="*/ 2 h 339"/>
                <a:gd name="T18" fmla="*/ 21 w 116"/>
                <a:gd name="T19" fmla="*/ 1 h 339"/>
                <a:gd name="T20" fmla="*/ 25 w 116"/>
                <a:gd name="T21" fmla="*/ 1 h 339"/>
                <a:gd name="T22" fmla="*/ 29 w 116"/>
                <a:gd name="T23" fmla="*/ 0 h 339"/>
                <a:gd name="T24" fmla="*/ 31 w 116"/>
                <a:gd name="T25" fmla="*/ 0 h 339"/>
                <a:gd name="T26" fmla="*/ 33 w 116"/>
                <a:gd name="T27" fmla="*/ 1 h 339"/>
                <a:gd name="T28" fmla="*/ 36 w 116"/>
                <a:gd name="T29" fmla="*/ 1 h 339"/>
                <a:gd name="T30" fmla="*/ 37 w 116"/>
                <a:gd name="T31" fmla="*/ 2 h 339"/>
                <a:gd name="T32" fmla="*/ 116 w 116"/>
                <a:gd name="T33" fmla="*/ 322 h 339"/>
                <a:gd name="T34" fmla="*/ 74 w 116"/>
                <a:gd name="T35" fmla="*/ 314 h 339"/>
                <a:gd name="T36" fmla="*/ 67 w 116"/>
                <a:gd name="T37" fmla="*/ 277 h 339"/>
                <a:gd name="T38" fmla="*/ 56 w 116"/>
                <a:gd name="T39" fmla="*/ 232 h 339"/>
                <a:gd name="T40" fmla="*/ 45 w 116"/>
                <a:gd name="T41" fmla="*/ 184 h 339"/>
                <a:gd name="T42" fmla="*/ 33 w 116"/>
                <a:gd name="T43" fmla="*/ 136 h 339"/>
                <a:gd name="T44" fmla="*/ 21 w 116"/>
                <a:gd name="T45" fmla="*/ 91 h 339"/>
                <a:gd name="T46" fmla="*/ 11 w 116"/>
                <a:gd name="T47" fmla="*/ 52 h 339"/>
                <a:gd name="T48" fmla="*/ 2 w 116"/>
                <a:gd name="T49" fmla="*/ 24 h 339"/>
                <a:gd name="T50" fmla="*/ 40 w 116"/>
                <a:gd name="T51" fmla="*/ 14 h 339"/>
                <a:gd name="T52" fmla="*/ 50 w 116"/>
                <a:gd name="T53" fmla="*/ 46 h 339"/>
                <a:gd name="T54" fmla="*/ 61 w 116"/>
                <a:gd name="T55" fmla="*/ 87 h 339"/>
                <a:gd name="T56" fmla="*/ 73 w 116"/>
                <a:gd name="T57" fmla="*/ 132 h 339"/>
                <a:gd name="T58" fmla="*/ 85 w 116"/>
                <a:gd name="T59" fmla="*/ 181 h 339"/>
                <a:gd name="T60" fmla="*/ 97 w 116"/>
                <a:gd name="T61" fmla="*/ 229 h 339"/>
                <a:gd name="T62" fmla="*/ 106 w 116"/>
                <a:gd name="T63" fmla="*/ 272 h 339"/>
                <a:gd name="T64" fmla="*/ 113 w 116"/>
                <a:gd name="T65" fmla="*/ 308 h 339"/>
                <a:gd name="T66" fmla="*/ 79 w 116"/>
                <a:gd name="T67" fmla="*/ 337 h 339"/>
                <a:gd name="T68" fmla="*/ 116 w 116"/>
                <a:gd name="T69" fmla="*/ 323 h 339"/>
                <a:gd name="T70" fmla="*/ 114 w 116"/>
                <a:gd name="T71" fmla="*/ 325 h 339"/>
                <a:gd name="T72" fmla="*/ 113 w 116"/>
                <a:gd name="T73" fmla="*/ 327 h 339"/>
                <a:gd name="T74" fmla="*/ 112 w 116"/>
                <a:gd name="T75" fmla="*/ 329 h 339"/>
                <a:gd name="T76" fmla="*/ 110 w 116"/>
                <a:gd name="T77" fmla="*/ 331 h 339"/>
                <a:gd name="T78" fmla="*/ 106 w 116"/>
                <a:gd name="T79" fmla="*/ 333 h 339"/>
                <a:gd name="T80" fmla="*/ 103 w 116"/>
                <a:gd name="T81" fmla="*/ 334 h 339"/>
                <a:gd name="T82" fmla="*/ 99 w 116"/>
                <a:gd name="T83" fmla="*/ 337 h 339"/>
                <a:gd name="T84" fmla="*/ 95 w 116"/>
                <a:gd name="T85" fmla="*/ 338 h 339"/>
                <a:gd name="T86" fmla="*/ 92 w 116"/>
                <a:gd name="T87" fmla="*/ 339 h 339"/>
                <a:gd name="T88" fmla="*/ 88 w 116"/>
                <a:gd name="T89" fmla="*/ 339 h 339"/>
                <a:gd name="T90" fmla="*/ 86 w 116"/>
                <a:gd name="T91" fmla="*/ 339 h 339"/>
                <a:gd name="T92" fmla="*/ 82 w 116"/>
                <a:gd name="T93" fmla="*/ 339 h 339"/>
                <a:gd name="T94" fmla="*/ 81 w 116"/>
                <a:gd name="T95" fmla="*/ 339 h 339"/>
                <a:gd name="T96" fmla="*/ 79 w 116"/>
                <a:gd name="T97" fmla="*/ 338 h 339"/>
                <a:gd name="T98" fmla="*/ 79 w 116"/>
                <a:gd name="T99" fmla="*/ 337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6" h="339">
                  <a:moveTo>
                    <a:pt x="37" y="3"/>
                  </a:moveTo>
                  <a:lnTo>
                    <a:pt x="0" y="19"/>
                  </a:lnTo>
                  <a:lnTo>
                    <a:pt x="0" y="18"/>
                  </a:lnTo>
                  <a:lnTo>
                    <a:pt x="0" y="18"/>
                  </a:lnTo>
                  <a:lnTo>
                    <a:pt x="0" y="18"/>
                  </a:lnTo>
                  <a:lnTo>
                    <a:pt x="0" y="17"/>
                  </a:lnTo>
                  <a:lnTo>
                    <a:pt x="0" y="17"/>
                  </a:lnTo>
                  <a:lnTo>
                    <a:pt x="0" y="17"/>
                  </a:lnTo>
                  <a:lnTo>
                    <a:pt x="0" y="15"/>
                  </a:lnTo>
                  <a:lnTo>
                    <a:pt x="1" y="15"/>
                  </a:lnTo>
                  <a:lnTo>
                    <a:pt x="1" y="14"/>
                  </a:lnTo>
                  <a:lnTo>
                    <a:pt x="1" y="14"/>
                  </a:lnTo>
                  <a:lnTo>
                    <a:pt x="1" y="13"/>
                  </a:lnTo>
                  <a:lnTo>
                    <a:pt x="2" y="13"/>
                  </a:lnTo>
                  <a:lnTo>
                    <a:pt x="2" y="13"/>
                  </a:lnTo>
                  <a:lnTo>
                    <a:pt x="2" y="12"/>
                  </a:lnTo>
                  <a:lnTo>
                    <a:pt x="3" y="12"/>
                  </a:lnTo>
                  <a:lnTo>
                    <a:pt x="3" y="11"/>
                  </a:lnTo>
                  <a:lnTo>
                    <a:pt x="5" y="11"/>
                  </a:lnTo>
                  <a:lnTo>
                    <a:pt x="5" y="11"/>
                  </a:lnTo>
                  <a:lnTo>
                    <a:pt x="6" y="9"/>
                  </a:lnTo>
                  <a:lnTo>
                    <a:pt x="6" y="9"/>
                  </a:lnTo>
                  <a:lnTo>
                    <a:pt x="7" y="8"/>
                  </a:lnTo>
                  <a:lnTo>
                    <a:pt x="7" y="8"/>
                  </a:lnTo>
                  <a:lnTo>
                    <a:pt x="8" y="7"/>
                  </a:lnTo>
                  <a:lnTo>
                    <a:pt x="9" y="7"/>
                  </a:lnTo>
                  <a:lnTo>
                    <a:pt x="9" y="7"/>
                  </a:lnTo>
                  <a:lnTo>
                    <a:pt x="11" y="6"/>
                  </a:lnTo>
                  <a:lnTo>
                    <a:pt x="12" y="6"/>
                  </a:lnTo>
                  <a:lnTo>
                    <a:pt x="13" y="5"/>
                  </a:lnTo>
                  <a:lnTo>
                    <a:pt x="13" y="5"/>
                  </a:lnTo>
                  <a:lnTo>
                    <a:pt x="14" y="5"/>
                  </a:lnTo>
                  <a:lnTo>
                    <a:pt x="15" y="3"/>
                  </a:lnTo>
                  <a:lnTo>
                    <a:pt x="17" y="3"/>
                  </a:lnTo>
                  <a:lnTo>
                    <a:pt x="17" y="3"/>
                  </a:lnTo>
                  <a:lnTo>
                    <a:pt x="18" y="2"/>
                  </a:lnTo>
                  <a:lnTo>
                    <a:pt x="19" y="2"/>
                  </a:lnTo>
                  <a:lnTo>
                    <a:pt x="20" y="2"/>
                  </a:lnTo>
                  <a:lnTo>
                    <a:pt x="21" y="2"/>
                  </a:lnTo>
                  <a:lnTo>
                    <a:pt x="21" y="1"/>
                  </a:lnTo>
                  <a:lnTo>
                    <a:pt x="23" y="1"/>
                  </a:lnTo>
                  <a:lnTo>
                    <a:pt x="24" y="1"/>
                  </a:lnTo>
                  <a:lnTo>
                    <a:pt x="25" y="1"/>
                  </a:lnTo>
                  <a:lnTo>
                    <a:pt x="25" y="1"/>
                  </a:lnTo>
                  <a:lnTo>
                    <a:pt x="26" y="1"/>
                  </a:lnTo>
                  <a:lnTo>
                    <a:pt x="27" y="0"/>
                  </a:lnTo>
                  <a:lnTo>
                    <a:pt x="27" y="0"/>
                  </a:lnTo>
                  <a:lnTo>
                    <a:pt x="29" y="0"/>
                  </a:lnTo>
                  <a:lnTo>
                    <a:pt x="30" y="0"/>
                  </a:lnTo>
                  <a:lnTo>
                    <a:pt x="30" y="0"/>
                  </a:lnTo>
                  <a:lnTo>
                    <a:pt x="31" y="0"/>
                  </a:lnTo>
                  <a:lnTo>
                    <a:pt x="31" y="0"/>
                  </a:lnTo>
                  <a:lnTo>
                    <a:pt x="32" y="0"/>
                  </a:lnTo>
                  <a:lnTo>
                    <a:pt x="32" y="0"/>
                  </a:lnTo>
                  <a:lnTo>
                    <a:pt x="33" y="0"/>
                  </a:lnTo>
                  <a:lnTo>
                    <a:pt x="33" y="1"/>
                  </a:lnTo>
                  <a:lnTo>
                    <a:pt x="35" y="1"/>
                  </a:lnTo>
                  <a:lnTo>
                    <a:pt x="35" y="1"/>
                  </a:lnTo>
                  <a:lnTo>
                    <a:pt x="36" y="1"/>
                  </a:lnTo>
                  <a:lnTo>
                    <a:pt x="36" y="1"/>
                  </a:lnTo>
                  <a:lnTo>
                    <a:pt x="36" y="1"/>
                  </a:lnTo>
                  <a:lnTo>
                    <a:pt x="37" y="2"/>
                  </a:lnTo>
                  <a:lnTo>
                    <a:pt x="37" y="2"/>
                  </a:lnTo>
                  <a:lnTo>
                    <a:pt x="37" y="2"/>
                  </a:lnTo>
                  <a:lnTo>
                    <a:pt x="37" y="2"/>
                  </a:lnTo>
                  <a:lnTo>
                    <a:pt x="37" y="3"/>
                  </a:lnTo>
                  <a:lnTo>
                    <a:pt x="37" y="3"/>
                  </a:lnTo>
                  <a:close/>
                  <a:moveTo>
                    <a:pt x="116" y="322"/>
                  </a:moveTo>
                  <a:lnTo>
                    <a:pt x="79" y="337"/>
                  </a:lnTo>
                  <a:lnTo>
                    <a:pt x="77" y="329"/>
                  </a:lnTo>
                  <a:lnTo>
                    <a:pt x="76" y="322"/>
                  </a:lnTo>
                  <a:lnTo>
                    <a:pt x="74" y="314"/>
                  </a:lnTo>
                  <a:lnTo>
                    <a:pt x="73" y="306"/>
                  </a:lnTo>
                  <a:lnTo>
                    <a:pt x="70" y="296"/>
                  </a:lnTo>
                  <a:lnTo>
                    <a:pt x="69" y="286"/>
                  </a:lnTo>
                  <a:lnTo>
                    <a:pt x="67" y="277"/>
                  </a:lnTo>
                  <a:lnTo>
                    <a:pt x="64" y="266"/>
                  </a:lnTo>
                  <a:lnTo>
                    <a:pt x="62" y="255"/>
                  </a:lnTo>
                  <a:lnTo>
                    <a:pt x="60" y="243"/>
                  </a:lnTo>
                  <a:lnTo>
                    <a:pt x="56" y="232"/>
                  </a:lnTo>
                  <a:lnTo>
                    <a:pt x="54" y="220"/>
                  </a:lnTo>
                  <a:lnTo>
                    <a:pt x="51" y="208"/>
                  </a:lnTo>
                  <a:lnTo>
                    <a:pt x="48" y="196"/>
                  </a:lnTo>
                  <a:lnTo>
                    <a:pt x="45" y="184"/>
                  </a:lnTo>
                  <a:lnTo>
                    <a:pt x="42" y="172"/>
                  </a:lnTo>
                  <a:lnTo>
                    <a:pt x="39" y="160"/>
                  </a:lnTo>
                  <a:lnTo>
                    <a:pt x="36" y="148"/>
                  </a:lnTo>
                  <a:lnTo>
                    <a:pt x="33" y="136"/>
                  </a:lnTo>
                  <a:lnTo>
                    <a:pt x="30" y="124"/>
                  </a:lnTo>
                  <a:lnTo>
                    <a:pt x="27" y="113"/>
                  </a:lnTo>
                  <a:lnTo>
                    <a:pt x="24" y="101"/>
                  </a:lnTo>
                  <a:lnTo>
                    <a:pt x="21" y="91"/>
                  </a:lnTo>
                  <a:lnTo>
                    <a:pt x="19" y="81"/>
                  </a:lnTo>
                  <a:lnTo>
                    <a:pt x="15" y="70"/>
                  </a:lnTo>
                  <a:lnTo>
                    <a:pt x="13" y="62"/>
                  </a:lnTo>
                  <a:lnTo>
                    <a:pt x="11" y="52"/>
                  </a:lnTo>
                  <a:lnTo>
                    <a:pt x="8" y="44"/>
                  </a:lnTo>
                  <a:lnTo>
                    <a:pt x="6" y="37"/>
                  </a:lnTo>
                  <a:lnTo>
                    <a:pt x="3" y="30"/>
                  </a:lnTo>
                  <a:lnTo>
                    <a:pt x="2" y="24"/>
                  </a:lnTo>
                  <a:lnTo>
                    <a:pt x="0" y="19"/>
                  </a:lnTo>
                  <a:lnTo>
                    <a:pt x="37" y="3"/>
                  </a:lnTo>
                  <a:lnTo>
                    <a:pt x="39" y="8"/>
                  </a:lnTo>
                  <a:lnTo>
                    <a:pt x="40" y="14"/>
                  </a:lnTo>
                  <a:lnTo>
                    <a:pt x="43" y="21"/>
                  </a:lnTo>
                  <a:lnTo>
                    <a:pt x="45" y="30"/>
                  </a:lnTo>
                  <a:lnTo>
                    <a:pt x="48" y="37"/>
                  </a:lnTo>
                  <a:lnTo>
                    <a:pt x="50" y="46"/>
                  </a:lnTo>
                  <a:lnTo>
                    <a:pt x="52" y="56"/>
                  </a:lnTo>
                  <a:lnTo>
                    <a:pt x="56" y="66"/>
                  </a:lnTo>
                  <a:lnTo>
                    <a:pt x="58" y="76"/>
                  </a:lnTo>
                  <a:lnTo>
                    <a:pt x="61" y="87"/>
                  </a:lnTo>
                  <a:lnTo>
                    <a:pt x="64" y="98"/>
                  </a:lnTo>
                  <a:lnTo>
                    <a:pt x="67" y="110"/>
                  </a:lnTo>
                  <a:lnTo>
                    <a:pt x="70" y="120"/>
                  </a:lnTo>
                  <a:lnTo>
                    <a:pt x="73" y="132"/>
                  </a:lnTo>
                  <a:lnTo>
                    <a:pt x="76" y="144"/>
                  </a:lnTo>
                  <a:lnTo>
                    <a:pt x="79" y="157"/>
                  </a:lnTo>
                  <a:lnTo>
                    <a:pt x="82" y="169"/>
                  </a:lnTo>
                  <a:lnTo>
                    <a:pt x="85" y="181"/>
                  </a:lnTo>
                  <a:lnTo>
                    <a:pt x="88" y="193"/>
                  </a:lnTo>
                  <a:lnTo>
                    <a:pt x="91" y="205"/>
                  </a:lnTo>
                  <a:lnTo>
                    <a:pt x="93" y="217"/>
                  </a:lnTo>
                  <a:lnTo>
                    <a:pt x="97" y="229"/>
                  </a:lnTo>
                  <a:lnTo>
                    <a:pt x="99" y="240"/>
                  </a:lnTo>
                  <a:lnTo>
                    <a:pt x="101" y="251"/>
                  </a:lnTo>
                  <a:lnTo>
                    <a:pt x="104" y="261"/>
                  </a:lnTo>
                  <a:lnTo>
                    <a:pt x="106" y="272"/>
                  </a:lnTo>
                  <a:lnTo>
                    <a:pt x="109" y="282"/>
                  </a:lnTo>
                  <a:lnTo>
                    <a:pt x="110" y="291"/>
                  </a:lnTo>
                  <a:lnTo>
                    <a:pt x="112" y="300"/>
                  </a:lnTo>
                  <a:lnTo>
                    <a:pt x="113" y="308"/>
                  </a:lnTo>
                  <a:lnTo>
                    <a:pt x="114" y="315"/>
                  </a:lnTo>
                  <a:lnTo>
                    <a:pt x="116" y="322"/>
                  </a:lnTo>
                  <a:lnTo>
                    <a:pt x="116" y="322"/>
                  </a:lnTo>
                  <a:close/>
                  <a:moveTo>
                    <a:pt x="79" y="337"/>
                  </a:moveTo>
                  <a:lnTo>
                    <a:pt x="116" y="322"/>
                  </a:lnTo>
                  <a:lnTo>
                    <a:pt x="116" y="322"/>
                  </a:lnTo>
                  <a:lnTo>
                    <a:pt x="116" y="322"/>
                  </a:lnTo>
                  <a:lnTo>
                    <a:pt x="116" y="323"/>
                  </a:lnTo>
                  <a:lnTo>
                    <a:pt x="116" y="323"/>
                  </a:lnTo>
                  <a:lnTo>
                    <a:pt x="116" y="323"/>
                  </a:lnTo>
                  <a:lnTo>
                    <a:pt x="116" y="325"/>
                  </a:lnTo>
                  <a:lnTo>
                    <a:pt x="114" y="325"/>
                  </a:lnTo>
                  <a:lnTo>
                    <a:pt x="114" y="326"/>
                  </a:lnTo>
                  <a:lnTo>
                    <a:pt x="114" y="326"/>
                  </a:lnTo>
                  <a:lnTo>
                    <a:pt x="114" y="326"/>
                  </a:lnTo>
                  <a:lnTo>
                    <a:pt x="113" y="327"/>
                  </a:lnTo>
                  <a:lnTo>
                    <a:pt x="113" y="327"/>
                  </a:lnTo>
                  <a:lnTo>
                    <a:pt x="112" y="328"/>
                  </a:lnTo>
                  <a:lnTo>
                    <a:pt x="112" y="328"/>
                  </a:lnTo>
                  <a:lnTo>
                    <a:pt x="112" y="329"/>
                  </a:lnTo>
                  <a:lnTo>
                    <a:pt x="111" y="329"/>
                  </a:lnTo>
                  <a:lnTo>
                    <a:pt x="111" y="329"/>
                  </a:lnTo>
                  <a:lnTo>
                    <a:pt x="110" y="331"/>
                  </a:lnTo>
                  <a:lnTo>
                    <a:pt x="110" y="331"/>
                  </a:lnTo>
                  <a:lnTo>
                    <a:pt x="109" y="332"/>
                  </a:lnTo>
                  <a:lnTo>
                    <a:pt x="107" y="332"/>
                  </a:lnTo>
                  <a:lnTo>
                    <a:pt x="107" y="333"/>
                  </a:lnTo>
                  <a:lnTo>
                    <a:pt x="106" y="333"/>
                  </a:lnTo>
                  <a:lnTo>
                    <a:pt x="105" y="333"/>
                  </a:lnTo>
                  <a:lnTo>
                    <a:pt x="105" y="334"/>
                  </a:lnTo>
                  <a:lnTo>
                    <a:pt x="104" y="334"/>
                  </a:lnTo>
                  <a:lnTo>
                    <a:pt x="103" y="334"/>
                  </a:lnTo>
                  <a:lnTo>
                    <a:pt x="103" y="335"/>
                  </a:lnTo>
                  <a:lnTo>
                    <a:pt x="101" y="335"/>
                  </a:lnTo>
                  <a:lnTo>
                    <a:pt x="100" y="337"/>
                  </a:lnTo>
                  <a:lnTo>
                    <a:pt x="99" y="337"/>
                  </a:lnTo>
                  <a:lnTo>
                    <a:pt x="98" y="337"/>
                  </a:lnTo>
                  <a:lnTo>
                    <a:pt x="98" y="337"/>
                  </a:lnTo>
                  <a:lnTo>
                    <a:pt x="97" y="338"/>
                  </a:lnTo>
                  <a:lnTo>
                    <a:pt x="95" y="338"/>
                  </a:lnTo>
                  <a:lnTo>
                    <a:pt x="94" y="338"/>
                  </a:lnTo>
                  <a:lnTo>
                    <a:pt x="93" y="338"/>
                  </a:lnTo>
                  <a:lnTo>
                    <a:pt x="93" y="339"/>
                  </a:lnTo>
                  <a:lnTo>
                    <a:pt x="92" y="339"/>
                  </a:lnTo>
                  <a:lnTo>
                    <a:pt x="91" y="339"/>
                  </a:lnTo>
                  <a:lnTo>
                    <a:pt x="91" y="339"/>
                  </a:lnTo>
                  <a:lnTo>
                    <a:pt x="89" y="339"/>
                  </a:lnTo>
                  <a:lnTo>
                    <a:pt x="88" y="339"/>
                  </a:lnTo>
                  <a:lnTo>
                    <a:pt x="87" y="339"/>
                  </a:lnTo>
                  <a:lnTo>
                    <a:pt x="87" y="339"/>
                  </a:lnTo>
                  <a:lnTo>
                    <a:pt x="86" y="339"/>
                  </a:lnTo>
                  <a:lnTo>
                    <a:pt x="86" y="339"/>
                  </a:lnTo>
                  <a:lnTo>
                    <a:pt x="85" y="339"/>
                  </a:lnTo>
                  <a:lnTo>
                    <a:pt x="83" y="339"/>
                  </a:lnTo>
                  <a:lnTo>
                    <a:pt x="83" y="339"/>
                  </a:lnTo>
                  <a:lnTo>
                    <a:pt x="82" y="339"/>
                  </a:lnTo>
                  <a:lnTo>
                    <a:pt x="82" y="339"/>
                  </a:lnTo>
                  <a:lnTo>
                    <a:pt x="82" y="339"/>
                  </a:lnTo>
                  <a:lnTo>
                    <a:pt x="81" y="339"/>
                  </a:lnTo>
                  <a:lnTo>
                    <a:pt x="81" y="339"/>
                  </a:lnTo>
                  <a:lnTo>
                    <a:pt x="80" y="339"/>
                  </a:lnTo>
                  <a:lnTo>
                    <a:pt x="80" y="338"/>
                  </a:lnTo>
                  <a:lnTo>
                    <a:pt x="80" y="338"/>
                  </a:lnTo>
                  <a:lnTo>
                    <a:pt x="79" y="338"/>
                  </a:lnTo>
                  <a:lnTo>
                    <a:pt x="79" y="338"/>
                  </a:lnTo>
                  <a:lnTo>
                    <a:pt x="79" y="337"/>
                  </a:lnTo>
                  <a:lnTo>
                    <a:pt x="79" y="337"/>
                  </a:lnTo>
                  <a:lnTo>
                    <a:pt x="79" y="337"/>
                  </a:lnTo>
                  <a:lnTo>
                    <a:pt x="79" y="337"/>
                  </a:lnTo>
                  <a:close/>
                </a:path>
              </a:pathLst>
            </a:custGeom>
            <a:grpFill/>
            <a:ln>
              <a:solidFill>
                <a:schemeClr val="tx1"/>
              </a:solidFill>
            </a:ln>
          </p:spPr>
          <p:txBody>
            <a:bodyPr vert="horz" wrap="square" lIns="91440" tIns="45720" rIns="91440" bIns="45720" numCol="1" anchor="t" anchorCtr="0" compatLnSpc="1"/>
            <a:lstStyle/>
            <a:p>
              <a:endParaRPr lang="zh-CN" altLang="en-US" dirty="0">
                <a:solidFill>
                  <a:schemeClr val="tx1">
                    <a:lumMod val="50000"/>
                    <a:lumOff val="50000"/>
                  </a:schemeClr>
                </a:solidFill>
                <a:latin typeface="方正静蕾简体" panose="02000000000000000000" pitchFamily="2" charset="-122"/>
                <a:ea typeface="方正静蕾简体" panose="02000000000000000000" pitchFamily="2" charset="-122"/>
              </a:endParaRPr>
            </a:p>
          </p:txBody>
        </p:sp>
        <p:sp>
          <p:nvSpPr>
            <p:cNvPr id="98" name="Freeform 40"/>
            <p:cNvSpPr>
              <a:spLocks noEditPoints="1"/>
            </p:cNvSpPr>
            <p:nvPr/>
          </p:nvSpPr>
          <p:spPr bwMode="auto">
            <a:xfrm>
              <a:off x="5918201" y="4548189"/>
              <a:ext cx="136525" cy="536575"/>
            </a:xfrm>
            <a:custGeom>
              <a:avLst/>
              <a:gdLst>
                <a:gd name="T0" fmla="*/ 0 w 86"/>
                <a:gd name="T1" fmla="*/ 18 h 338"/>
                <a:gd name="T2" fmla="*/ 0 w 86"/>
                <a:gd name="T3" fmla="*/ 16 h 338"/>
                <a:gd name="T4" fmla="*/ 1 w 86"/>
                <a:gd name="T5" fmla="*/ 14 h 338"/>
                <a:gd name="T6" fmla="*/ 2 w 86"/>
                <a:gd name="T7" fmla="*/ 12 h 338"/>
                <a:gd name="T8" fmla="*/ 5 w 86"/>
                <a:gd name="T9" fmla="*/ 10 h 338"/>
                <a:gd name="T10" fmla="*/ 7 w 86"/>
                <a:gd name="T11" fmla="*/ 8 h 338"/>
                <a:gd name="T12" fmla="*/ 11 w 86"/>
                <a:gd name="T13" fmla="*/ 6 h 338"/>
                <a:gd name="T14" fmla="*/ 14 w 86"/>
                <a:gd name="T15" fmla="*/ 5 h 338"/>
                <a:gd name="T16" fmla="*/ 18 w 86"/>
                <a:gd name="T17" fmla="*/ 2 h 338"/>
                <a:gd name="T18" fmla="*/ 22 w 86"/>
                <a:gd name="T19" fmla="*/ 1 h 338"/>
                <a:gd name="T20" fmla="*/ 25 w 86"/>
                <a:gd name="T21" fmla="*/ 1 h 338"/>
                <a:gd name="T22" fmla="*/ 29 w 86"/>
                <a:gd name="T23" fmla="*/ 0 h 338"/>
                <a:gd name="T24" fmla="*/ 31 w 86"/>
                <a:gd name="T25" fmla="*/ 0 h 338"/>
                <a:gd name="T26" fmla="*/ 34 w 86"/>
                <a:gd name="T27" fmla="*/ 0 h 338"/>
                <a:gd name="T28" fmla="*/ 36 w 86"/>
                <a:gd name="T29" fmla="*/ 1 h 338"/>
                <a:gd name="T30" fmla="*/ 37 w 86"/>
                <a:gd name="T31" fmla="*/ 2 h 338"/>
                <a:gd name="T32" fmla="*/ 86 w 86"/>
                <a:gd name="T33" fmla="*/ 320 h 338"/>
                <a:gd name="T34" fmla="*/ 45 w 86"/>
                <a:gd name="T35" fmla="*/ 312 h 338"/>
                <a:gd name="T36" fmla="*/ 41 w 86"/>
                <a:gd name="T37" fmla="*/ 275 h 338"/>
                <a:gd name="T38" fmla="*/ 35 w 86"/>
                <a:gd name="T39" fmla="*/ 231 h 338"/>
                <a:gd name="T40" fmla="*/ 29 w 86"/>
                <a:gd name="T41" fmla="*/ 183 h 338"/>
                <a:gd name="T42" fmla="*/ 22 w 86"/>
                <a:gd name="T43" fmla="*/ 135 h 338"/>
                <a:gd name="T44" fmla="*/ 16 w 86"/>
                <a:gd name="T45" fmla="*/ 91 h 338"/>
                <a:gd name="T46" fmla="*/ 8 w 86"/>
                <a:gd name="T47" fmla="*/ 53 h 338"/>
                <a:gd name="T48" fmla="*/ 1 w 86"/>
                <a:gd name="T49" fmla="*/ 24 h 338"/>
                <a:gd name="T50" fmla="*/ 41 w 86"/>
                <a:gd name="T51" fmla="*/ 14 h 338"/>
                <a:gd name="T52" fmla="*/ 48 w 86"/>
                <a:gd name="T53" fmla="*/ 47 h 338"/>
                <a:gd name="T54" fmla="*/ 54 w 86"/>
                <a:gd name="T55" fmla="*/ 87 h 338"/>
                <a:gd name="T56" fmla="*/ 61 w 86"/>
                <a:gd name="T57" fmla="*/ 133 h 338"/>
                <a:gd name="T58" fmla="*/ 68 w 86"/>
                <a:gd name="T59" fmla="*/ 180 h 338"/>
                <a:gd name="T60" fmla="*/ 74 w 86"/>
                <a:gd name="T61" fmla="*/ 228 h 338"/>
                <a:gd name="T62" fmla="*/ 79 w 86"/>
                <a:gd name="T63" fmla="*/ 270 h 338"/>
                <a:gd name="T64" fmla="*/ 84 w 86"/>
                <a:gd name="T65" fmla="*/ 306 h 338"/>
                <a:gd name="T66" fmla="*/ 49 w 86"/>
                <a:gd name="T67" fmla="*/ 334 h 338"/>
                <a:gd name="T68" fmla="*/ 86 w 86"/>
                <a:gd name="T69" fmla="*/ 321 h 338"/>
                <a:gd name="T70" fmla="*/ 86 w 86"/>
                <a:gd name="T71" fmla="*/ 322 h 338"/>
                <a:gd name="T72" fmla="*/ 84 w 86"/>
                <a:gd name="T73" fmla="*/ 325 h 338"/>
                <a:gd name="T74" fmla="*/ 82 w 86"/>
                <a:gd name="T75" fmla="*/ 327 h 338"/>
                <a:gd name="T76" fmla="*/ 80 w 86"/>
                <a:gd name="T77" fmla="*/ 328 h 338"/>
                <a:gd name="T78" fmla="*/ 76 w 86"/>
                <a:gd name="T79" fmla="*/ 331 h 338"/>
                <a:gd name="T80" fmla="*/ 74 w 86"/>
                <a:gd name="T81" fmla="*/ 333 h 338"/>
                <a:gd name="T82" fmla="*/ 69 w 86"/>
                <a:gd name="T83" fmla="*/ 334 h 338"/>
                <a:gd name="T84" fmla="*/ 66 w 86"/>
                <a:gd name="T85" fmla="*/ 336 h 338"/>
                <a:gd name="T86" fmla="*/ 62 w 86"/>
                <a:gd name="T87" fmla="*/ 337 h 338"/>
                <a:gd name="T88" fmla="*/ 59 w 86"/>
                <a:gd name="T89" fmla="*/ 337 h 338"/>
                <a:gd name="T90" fmla="*/ 56 w 86"/>
                <a:gd name="T91" fmla="*/ 338 h 338"/>
                <a:gd name="T92" fmla="*/ 54 w 86"/>
                <a:gd name="T93" fmla="*/ 337 h 338"/>
                <a:gd name="T94" fmla="*/ 51 w 86"/>
                <a:gd name="T95" fmla="*/ 337 h 338"/>
                <a:gd name="T96" fmla="*/ 50 w 86"/>
                <a:gd name="T97" fmla="*/ 336 h 338"/>
                <a:gd name="T98" fmla="*/ 49 w 86"/>
                <a:gd name="T99" fmla="*/ 334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6" h="338">
                  <a:moveTo>
                    <a:pt x="37" y="4"/>
                  </a:moveTo>
                  <a:lnTo>
                    <a:pt x="0" y="19"/>
                  </a:lnTo>
                  <a:lnTo>
                    <a:pt x="0" y="18"/>
                  </a:lnTo>
                  <a:lnTo>
                    <a:pt x="0" y="18"/>
                  </a:lnTo>
                  <a:lnTo>
                    <a:pt x="0" y="17"/>
                  </a:lnTo>
                  <a:lnTo>
                    <a:pt x="0" y="17"/>
                  </a:lnTo>
                  <a:lnTo>
                    <a:pt x="0" y="17"/>
                  </a:lnTo>
                  <a:lnTo>
                    <a:pt x="0" y="16"/>
                  </a:lnTo>
                  <a:lnTo>
                    <a:pt x="0" y="16"/>
                  </a:lnTo>
                  <a:lnTo>
                    <a:pt x="0" y="16"/>
                  </a:lnTo>
                  <a:lnTo>
                    <a:pt x="0" y="14"/>
                  </a:lnTo>
                  <a:lnTo>
                    <a:pt x="1" y="14"/>
                  </a:lnTo>
                  <a:lnTo>
                    <a:pt x="1" y="13"/>
                  </a:lnTo>
                  <a:lnTo>
                    <a:pt x="1" y="13"/>
                  </a:lnTo>
                  <a:lnTo>
                    <a:pt x="2" y="13"/>
                  </a:lnTo>
                  <a:lnTo>
                    <a:pt x="2" y="12"/>
                  </a:lnTo>
                  <a:lnTo>
                    <a:pt x="2" y="12"/>
                  </a:lnTo>
                  <a:lnTo>
                    <a:pt x="4" y="11"/>
                  </a:lnTo>
                  <a:lnTo>
                    <a:pt x="4" y="11"/>
                  </a:lnTo>
                  <a:lnTo>
                    <a:pt x="5" y="10"/>
                  </a:lnTo>
                  <a:lnTo>
                    <a:pt x="5" y="10"/>
                  </a:lnTo>
                  <a:lnTo>
                    <a:pt x="6" y="10"/>
                  </a:lnTo>
                  <a:lnTo>
                    <a:pt x="6" y="8"/>
                  </a:lnTo>
                  <a:lnTo>
                    <a:pt x="7" y="8"/>
                  </a:lnTo>
                  <a:lnTo>
                    <a:pt x="8" y="7"/>
                  </a:lnTo>
                  <a:lnTo>
                    <a:pt x="8" y="7"/>
                  </a:lnTo>
                  <a:lnTo>
                    <a:pt x="10" y="6"/>
                  </a:lnTo>
                  <a:lnTo>
                    <a:pt x="11" y="6"/>
                  </a:lnTo>
                  <a:lnTo>
                    <a:pt x="11" y="6"/>
                  </a:lnTo>
                  <a:lnTo>
                    <a:pt x="12" y="5"/>
                  </a:lnTo>
                  <a:lnTo>
                    <a:pt x="13" y="5"/>
                  </a:lnTo>
                  <a:lnTo>
                    <a:pt x="14" y="5"/>
                  </a:lnTo>
                  <a:lnTo>
                    <a:pt x="14" y="4"/>
                  </a:lnTo>
                  <a:lnTo>
                    <a:pt x="16" y="4"/>
                  </a:lnTo>
                  <a:lnTo>
                    <a:pt x="17" y="4"/>
                  </a:lnTo>
                  <a:lnTo>
                    <a:pt x="18" y="2"/>
                  </a:lnTo>
                  <a:lnTo>
                    <a:pt x="19" y="2"/>
                  </a:lnTo>
                  <a:lnTo>
                    <a:pt x="19" y="2"/>
                  </a:lnTo>
                  <a:lnTo>
                    <a:pt x="20" y="1"/>
                  </a:lnTo>
                  <a:lnTo>
                    <a:pt x="22" y="1"/>
                  </a:lnTo>
                  <a:lnTo>
                    <a:pt x="23" y="1"/>
                  </a:lnTo>
                  <a:lnTo>
                    <a:pt x="23" y="1"/>
                  </a:lnTo>
                  <a:lnTo>
                    <a:pt x="24" y="1"/>
                  </a:lnTo>
                  <a:lnTo>
                    <a:pt x="25" y="1"/>
                  </a:lnTo>
                  <a:lnTo>
                    <a:pt x="26" y="0"/>
                  </a:lnTo>
                  <a:lnTo>
                    <a:pt x="26" y="0"/>
                  </a:lnTo>
                  <a:lnTo>
                    <a:pt x="28" y="0"/>
                  </a:lnTo>
                  <a:lnTo>
                    <a:pt x="29" y="0"/>
                  </a:lnTo>
                  <a:lnTo>
                    <a:pt x="29" y="0"/>
                  </a:lnTo>
                  <a:lnTo>
                    <a:pt x="30" y="0"/>
                  </a:lnTo>
                  <a:lnTo>
                    <a:pt x="30" y="0"/>
                  </a:lnTo>
                  <a:lnTo>
                    <a:pt x="31" y="0"/>
                  </a:lnTo>
                  <a:lnTo>
                    <a:pt x="31" y="0"/>
                  </a:lnTo>
                  <a:lnTo>
                    <a:pt x="32" y="0"/>
                  </a:lnTo>
                  <a:lnTo>
                    <a:pt x="32" y="0"/>
                  </a:lnTo>
                  <a:lnTo>
                    <a:pt x="34" y="0"/>
                  </a:lnTo>
                  <a:lnTo>
                    <a:pt x="34" y="1"/>
                  </a:lnTo>
                  <a:lnTo>
                    <a:pt x="35" y="1"/>
                  </a:lnTo>
                  <a:lnTo>
                    <a:pt x="35" y="1"/>
                  </a:lnTo>
                  <a:lnTo>
                    <a:pt x="36" y="1"/>
                  </a:lnTo>
                  <a:lnTo>
                    <a:pt x="36" y="1"/>
                  </a:lnTo>
                  <a:lnTo>
                    <a:pt x="36" y="1"/>
                  </a:lnTo>
                  <a:lnTo>
                    <a:pt x="36" y="2"/>
                  </a:lnTo>
                  <a:lnTo>
                    <a:pt x="37" y="2"/>
                  </a:lnTo>
                  <a:lnTo>
                    <a:pt x="37" y="2"/>
                  </a:lnTo>
                  <a:lnTo>
                    <a:pt x="37" y="4"/>
                  </a:lnTo>
                  <a:lnTo>
                    <a:pt x="37" y="4"/>
                  </a:lnTo>
                  <a:close/>
                  <a:moveTo>
                    <a:pt x="86" y="320"/>
                  </a:moveTo>
                  <a:lnTo>
                    <a:pt x="49" y="334"/>
                  </a:lnTo>
                  <a:lnTo>
                    <a:pt x="48" y="327"/>
                  </a:lnTo>
                  <a:lnTo>
                    <a:pt x="47" y="320"/>
                  </a:lnTo>
                  <a:lnTo>
                    <a:pt x="45" y="312"/>
                  </a:lnTo>
                  <a:lnTo>
                    <a:pt x="44" y="303"/>
                  </a:lnTo>
                  <a:lnTo>
                    <a:pt x="43" y="294"/>
                  </a:lnTo>
                  <a:lnTo>
                    <a:pt x="42" y="284"/>
                  </a:lnTo>
                  <a:lnTo>
                    <a:pt x="41" y="275"/>
                  </a:lnTo>
                  <a:lnTo>
                    <a:pt x="39" y="264"/>
                  </a:lnTo>
                  <a:lnTo>
                    <a:pt x="38" y="253"/>
                  </a:lnTo>
                  <a:lnTo>
                    <a:pt x="36" y="241"/>
                  </a:lnTo>
                  <a:lnTo>
                    <a:pt x="35" y="231"/>
                  </a:lnTo>
                  <a:lnTo>
                    <a:pt x="34" y="219"/>
                  </a:lnTo>
                  <a:lnTo>
                    <a:pt x="32" y="207"/>
                  </a:lnTo>
                  <a:lnTo>
                    <a:pt x="30" y="195"/>
                  </a:lnTo>
                  <a:lnTo>
                    <a:pt x="29" y="183"/>
                  </a:lnTo>
                  <a:lnTo>
                    <a:pt x="28" y="171"/>
                  </a:lnTo>
                  <a:lnTo>
                    <a:pt x="25" y="159"/>
                  </a:lnTo>
                  <a:lnTo>
                    <a:pt x="24" y="147"/>
                  </a:lnTo>
                  <a:lnTo>
                    <a:pt x="22" y="135"/>
                  </a:lnTo>
                  <a:lnTo>
                    <a:pt x="20" y="123"/>
                  </a:lnTo>
                  <a:lnTo>
                    <a:pt x="19" y="112"/>
                  </a:lnTo>
                  <a:lnTo>
                    <a:pt x="17" y="102"/>
                  </a:lnTo>
                  <a:lnTo>
                    <a:pt x="16" y="91"/>
                  </a:lnTo>
                  <a:lnTo>
                    <a:pt x="13" y="80"/>
                  </a:lnTo>
                  <a:lnTo>
                    <a:pt x="12" y="71"/>
                  </a:lnTo>
                  <a:lnTo>
                    <a:pt x="10" y="61"/>
                  </a:lnTo>
                  <a:lnTo>
                    <a:pt x="8" y="53"/>
                  </a:lnTo>
                  <a:lnTo>
                    <a:pt x="7" y="44"/>
                  </a:lnTo>
                  <a:lnTo>
                    <a:pt x="5" y="37"/>
                  </a:lnTo>
                  <a:lnTo>
                    <a:pt x="4" y="30"/>
                  </a:lnTo>
                  <a:lnTo>
                    <a:pt x="1" y="24"/>
                  </a:lnTo>
                  <a:lnTo>
                    <a:pt x="0" y="19"/>
                  </a:lnTo>
                  <a:lnTo>
                    <a:pt x="37" y="4"/>
                  </a:lnTo>
                  <a:lnTo>
                    <a:pt x="38" y="8"/>
                  </a:lnTo>
                  <a:lnTo>
                    <a:pt x="41" y="14"/>
                  </a:lnTo>
                  <a:lnTo>
                    <a:pt x="42" y="22"/>
                  </a:lnTo>
                  <a:lnTo>
                    <a:pt x="44" y="30"/>
                  </a:lnTo>
                  <a:lnTo>
                    <a:pt x="45" y="37"/>
                  </a:lnTo>
                  <a:lnTo>
                    <a:pt x="48" y="47"/>
                  </a:lnTo>
                  <a:lnTo>
                    <a:pt x="49" y="56"/>
                  </a:lnTo>
                  <a:lnTo>
                    <a:pt x="51" y="66"/>
                  </a:lnTo>
                  <a:lnTo>
                    <a:pt x="53" y="76"/>
                  </a:lnTo>
                  <a:lnTo>
                    <a:pt x="54" y="87"/>
                  </a:lnTo>
                  <a:lnTo>
                    <a:pt x="56" y="98"/>
                  </a:lnTo>
                  <a:lnTo>
                    <a:pt x="57" y="109"/>
                  </a:lnTo>
                  <a:lnTo>
                    <a:pt x="60" y="121"/>
                  </a:lnTo>
                  <a:lnTo>
                    <a:pt x="61" y="133"/>
                  </a:lnTo>
                  <a:lnTo>
                    <a:pt x="63" y="145"/>
                  </a:lnTo>
                  <a:lnTo>
                    <a:pt x="65" y="156"/>
                  </a:lnTo>
                  <a:lnTo>
                    <a:pt x="66" y="168"/>
                  </a:lnTo>
                  <a:lnTo>
                    <a:pt x="68" y="180"/>
                  </a:lnTo>
                  <a:lnTo>
                    <a:pt x="69" y="192"/>
                  </a:lnTo>
                  <a:lnTo>
                    <a:pt x="71" y="204"/>
                  </a:lnTo>
                  <a:lnTo>
                    <a:pt x="72" y="216"/>
                  </a:lnTo>
                  <a:lnTo>
                    <a:pt x="74" y="228"/>
                  </a:lnTo>
                  <a:lnTo>
                    <a:pt x="75" y="239"/>
                  </a:lnTo>
                  <a:lnTo>
                    <a:pt x="76" y="250"/>
                  </a:lnTo>
                  <a:lnTo>
                    <a:pt x="78" y="260"/>
                  </a:lnTo>
                  <a:lnTo>
                    <a:pt x="79" y="270"/>
                  </a:lnTo>
                  <a:lnTo>
                    <a:pt x="80" y="281"/>
                  </a:lnTo>
                  <a:lnTo>
                    <a:pt x="81" y="289"/>
                  </a:lnTo>
                  <a:lnTo>
                    <a:pt x="82" y="297"/>
                  </a:lnTo>
                  <a:lnTo>
                    <a:pt x="84" y="306"/>
                  </a:lnTo>
                  <a:lnTo>
                    <a:pt x="85" y="313"/>
                  </a:lnTo>
                  <a:lnTo>
                    <a:pt x="86" y="320"/>
                  </a:lnTo>
                  <a:lnTo>
                    <a:pt x="86" y="320"/>
                  </a:lnTo>
                  <a:close/>
                  <a:moveTo>
                    <a:pt x="49" y="334"/>
                  </a:moveTo>
                  <a:lnTo>
                    <a:pt x="86" y="320"/>
                  </a:lnTo>
                  <a:lnTo>
                    <a:pt x="86" y="320"/>
                  </a:lnTo>
                  <a:lnTo>
                    <a:pt x="86" y="320"/>
                  </a:lnTo>
                  <a:lnTo>
                    <a:pt x="86" y="321"/>
                  </a:lnTo>
                  <a:lnTo>
                    <a:pt x="86" y="321"/>
                  </a:lnTo>
                  <a:lnTo>
                    <a:pt x="86" y="322"/>
                  </a:lnTo>
                  <a:lnTo>
                    <a:pt x="86" y="322"/>
                  </a:lnTo>
                  <a:lnTo>
                    <a:pt x="86" y="322"/>
                  </a:lnTo>
                  <a:lnTo>
                    <a:pt x="85" y="324"/>
                  </a:lnTo>
                  <a:lnTo>
                    <a:pt x="85" y="324"/>
                  </a:lnTo>
                  <a:lnTo>
                    <a:pt x="85" y="325"/>
                  </a:lnTo>
                  <a:lnTo>
                    <a:pt x="84" y="325"/>
                  </a:lnTo>
                  <a:lnTo>
                    <a:pt x="84" y="325"/>
                  </a:lnTo>
                  <a:lnTo>
                    <a:pt x="84" y="326"/>
                  </a:lnTo>
                  <a:lnTo>
                    <a:pt x="82" y="326"/>
                  </a:lnTo>
                  <a:lnTo>
                    <a:pt x="82" y="327"/>
                  </a:lnTo>
                  <a:lnTo>
                    <a:pt x="81" y="327"/>
                  </a:lnTo>
                  <a:lnTo>
                    <a:pt x="81" y="328"/>
                  </a:lnTo>
                  <a:lnTo>
                    <a:pt x="80" y="328"/>
                  </a:lnTo>
                  <a:lnTo>
                    <a:pt x="80" y="328"/>
                  </a:lnTo>
                  <a:lnTo>
                    <a:pt x="79" y="330"/>
                  </a:lnTo>
                  <a:lnTo>
                    <a:pt x="79" y="330"/>
                  </a:lnTo>
                  <a:lnTo>
                    <a:pt x="78" y="331"/>
                  </a:lnTo>
                  <a:lnTo>
                    <a:pt x="76" y="331"/>
                  </a:lnTo>
                  <a:lnTo>
                    <a:pt x="76" y="331"/>
                  </a:lnTo>
                  <a:lnTo>
                    <a:pt x="75" y="332"/>
                  </a:lnTo>
                  <a:lnTo>
                    <a:pt x="74" y="332"/>
                  </a:lnTo>
                  <a:lnTo>
                    <a:pt x="74" y="333"/>
                  </a:lnTo>
                  <a:lnTo>
                    <a:pt x="73" y="333"/>
                  </a:lnTo>
                  <a:lnTo>
                    <a:pt x="72" y="333"/>
                  </a:lnTo>
                  <a:lnTo>
                    <a:pt x="71" y="334"/>
                  </a:lnTo>
                  <a:lnTo>
                    <a:pt x="69" y="334"/>
                  </a:lnTo>
                  <a:lnTo>
                    <a:pt x="69" y="334"/>
                  </a:lnTo>
                  <a:lnTo>
                    <a:pt x="68" y="336"/>
                  </a:lnTo>
                  <a:lnTo>
                    <a:pt x="67" y="336"/>
                  </a:lnTo>
                  <a:lnTo>
                    <a:pt x="66" y="336"/>
                  </a:lnTo>
                  <a:lnTo>
                    <a:pt x="65" y="336"/>
                  </a:lnTo>
                  <a:lnTo>
                    <a:pt x="65" y="337"/>
                  </a:lnTo>
                  <a:lnTo>
                    <a:pt x="63" y="337"/>
                  </a:lnTo>
                  <a:lnTo>
                    <a:pt x="62" y="337"/>
                  </a:lnTo>
                  <a:lnTo>
                    <a:pt x="61" y="337"/>
                  </a:lnTo>
                  <a:lnTo>
                    <a:pt x="61" y="337"/>
                  </a:lnTo>
                  <a:lnTo>
                    <a:pt x="60" y="337"/>
                  </a:lnTo>
                  <a:lnTo>
                    <a:pt x="59" y="337"/>
                  </a:lnTo>
                  <a:lnTo>
                    <a:pt x="59" y="338"/>
                  </a:lnTo>
                  <a:lnTo>
                    <a:pt x="57" y="338"/>
                  </a:lnTo>
                  <a:lnTo>
                    <a:pt x="56" y="338"/>
                  </a:lnTo>
                  <a:lnTo>
                    <a:pt x="56" y="338"/>
                  </a:lnTo>
                  <a:lnTo>
                    <a:pt x="55" y="338"/>
                  </a:lnTo>
                  <a:lnTo>
                    <a:pt x="55" y="338"/>
                  </a:lnTo>
                  <a:lnTo>
                    <a:pt x="54" y="338"/>
                  </a:lnTo>
                  <a:lnTo>
                    <a:pt x="54" y="337"/>
                  </a:lnTo>
                  <a:lnTo>
                    <a:pt x="53" y="337"/>
                  </a:lnTo>
                  <a:lnTo>
                    <a:pt x="53" y="337"/>
                  </a:lnTo>
                  <a:lnTo>
                    <a:pt x="51" y="337"/>
                  </a:lnTo>
                  <a:lnTo>
                    <a:pt x="51" y="337"/>
                  </a:lnTo>
                  <a:lnTo>
                    <a:pt x="51" y="337"/>
                  </a:lnTo>
                  <a:lnTo>
                    <a:pt x="50" y="337"/>
                  </a:lnTo>
                  <a:lnTo>
                    <a:pt x="50" y="336"/>
                  </a:lnTo>
                  <a:lnTo>
                    <a:pt x="50" y="336"/>
                  </a:lnTo>
                  <a:lnTo>
                    <a:pt x="49" y="336"/>
                  </a:lnTo>
                  <a:lnTo>
                    <a:pt x="49" y="336"/>
                  </a:lnTo>
                  <a:lnTo>
                    <a:pt x="49" y="334"/>
                  </a:lnTo>
                  <a:lnTo>
                    <a:pt x="49" y="334"/>
                  </a:lnTo>
                  <a:lnTo>
                    <a:pt x="49" y="334"/>
                  </a:lnTo>
                  <a:close/>
                </a:path>
              </a:pathLst>
            </a:custGeom>
            <a:grpFill/>
            <a:ln>
              <a:solidFill>
                <a:schemeClr val="tx1"/>
              </a:solidFill>
            </a:ln>
          </p:spPr>
          <p:txBody>
            <a:bodyPr vert="horz" wrap="square" lIns="91440" tIns="45720" rIns="91440" bIns="45720" numCol="1" anchor="t" anchorCtr="0" compatLnSpc="1"/>
            <a:lstStyle/>
            <a:p>
              <a:endParaRPr lang="zh-CN" altLang="en-US" dirty="0">
                <a:solidFill>
                  <a:schemeClr val="tx1">
                    <a:lumMod val="50000"/>
                    <a:lumOff val="50000"/>
                  </a:schemeClr>
                </a:solidFill>
                <a:latin typeface="方正静蕾简体" panose="02000000000000000000" pitchFamily="2" charset="-122"/>
                <a:ea typeface="方正静蕾简体" panose="02000000000000000000" pitchFamily="2" charset="-122"/>
              </a:endParaRPr>
            </a:p>
          </p:txBody>
        </p:sp>
        <p:sp>
          <p:nvSpPr>
            <p:cNvPr id="99" name="Freeform 41"/>
            <p:cNvSpPr>
              <a:spLocks noEditPoints="1"/>
            </p:cNvSpPr>
            <p:nvPr/>
          </p:nvSpPr>
          <p:spPr bwMode="auto">
            <a:xfrm>
              <a:off x="5721351" y="4549776"/>
              <a:ext cx="98425" cy="533400"/>
            </a:xfrm>
            <a:custGeom>
              <a:avLst/>
              <a:gdLst>
                <a:gd name="T0" fmla="*/ 0 w 62"/>
                <a:gd name="T1" fmla="*/ 17 h 336"/>
                <a:gd name="T2" fmla="*/ 0 w 62"/>
                <a:gd name="T3" fmla="*/ 16 h 336"/>
                <a:gd name="T4" fmla="*/ 1 w 62"/>
                <a:gd name="T5" fmla="*/ 13 h 336"/>
                <a:gd name="T6" fmla="*/ 2 w 62"/>
                <a:gd name="T7" fmla="*/ 12 h 336"/>
                <a:gd name="T8" fmla="*/ 5 w 62"/>
                <a:gd name="T9" fmla="*/ 10 h 336"/>
                <a:gd name="T10" fmla="*/ 7 w 62"/>
                <a:gd name="T11" fmla="*/ 7 h 336"/>
                <a:gd name="T12" fmla="*/ 11 w 62"/>
                <a:gd name="T13" fmla="*/ 6 h 336"/>
                <a:gd name="T14" fmla="*/ 14 w 62"/>
                <a:gd name="T15" fmla="*/ 4 h 336"/>
                <a:gd name="T16" fmla="*/ 18 w 62"/>
                <a:gd name="T17" fmla="*/ 3 h 336"/>
                <a:gd name="T18" fmla="*/ 21 w 62"/>
                <a:gd name="T19" fmla="*/ 1 h 336"/>
                <a:gd name="T20" fmla="*/ 25 w 62"/>
                <a:gd name="T21" fmla="*/ 0 h 336"/>
                <a:gd name="T22" fmla="*/ 29 w 62"/>
                <a:gd name="T23" fmla="*/ 0 h 336"/>
                <a:gd name="T24" fmla="*/ 31 w 62"/>
                <a:gd name="T25" fmla="*/ 0 h 336"/>
                <a:gd name="T26" fmla="*/ 33 w 62"/>
                <a:gd name="T27" fmla="*/ 0 h 336"/>
                <a:gd name="T28" fmla="*/ 36 w 62"/>
                <a:gd name="T29" fmla="*/ 1 h 336"/>
                <a:gd name="T30" fmla="*/ 37 w 62"/>
                <a:gd name="T31" fmla="*/ 3 h 336"/>
                <a:gd name="T32" fmla="*/ 62 w 62"/>
                <a:gd name="T33" fmla="*/ 318 h 336"/>
                <a:gd name="T34" fmla="*/ 23 w 62"/>
                <a:gd name="T35" fmla="*/ 310 h 336"/>
                <a:gd name="T36" fmla="*/ 20 w 62"/>
                <a:gd name="T37" fmla="*/ 272 h 336"/>
                <a:gd name="T38" fmla="*/ 18 w 62"/>
                <a:gd name="T39" fmla="*/ 228 h 336"/>
                <a:gd name="T40" fmla="*/ 15 w 62"/>
                <a:gd name="T41" fmla="*/ 181 h 336"/>
                <a:gd name="T42" fmla="*/ 13 w 62"/>
                <a:gd name="T43" fmla="*/ 133 h 336"/>
                <a:gd name="T44" fmla="*/ 10 w 62"/>
                <a:gd name="T45" fmla="*/ 89 h 336"/>
                <a:gd name="T46" fmla="*/ 6 w 62"/>
                <a:gd name="T47" fmla="*/ 52 h 336"/>
                <a:gd name="T48" fmla="*/ 1 w 62"/>
                <a:gd name="T49" fmla="*/ 23 h 336"/>
                <a:gd name="T50" fmla="*/ 39 w 62"/>
                <a:gd name="T51" fmla="*/ 15 h 336"/>
                <a:gd name="T52" fmla="*/ 44 w 62"/>
                <a:gd name="T53" fmla="*/ 46 h 336"/>
                <a:gd name="T54" fmla="*/ 48 w 62"/>
                <a:gd name="T55" fmla="*/ 86 h 336"/>
                <a:gd name="T56" fmla="*/ 51 w 62"/>
                <a:gd name="T57" fmla="*/ 132 h 336"/>
                <a:gd name="T58" fmla="*/ 54 w 62"/>
                <a:gd name="T59" fmla="*/ 179 h 336"/>
                <a:gd name="T60" fmla="*/ 56 w 62"/>
                <a:gd name="T61" fmla="*/ 226 h 336"/>
                <a:gd name="T62" fmla="*/ 58 w 62"/>
                <a:gd name="T63" fmla="*/ 269 h 336"/>
                <a:gd name="T64" fmla="*/ 61 w 62"/>
                <a:gd name="T65" fmla="*/ 304 h 336"/>
                <a:gd name="T66" fmla="*/ 25 w 62"/>
                <a:gd name="T67" fmla="*/ 332 h 336"/>
                <a:gd name="T68" fmla="*/ 62 w 62"/>
                <a:gd name="T69" fmla="*/ 319 h 336"/>
                <a:gd name="T70" fmla="*/ 62 w 62"/>
                <a:gd name="T71" fmla="*/ 321 h 336"/>
                <a:gd name="T72" fmla="*/ 61 w 62"/>
                <a:gd name="T73" fmla="*/ 323 h 336"/>
                <a:gd name="T74" fmla="*/ 58 w 62"/>
                <a:gd name="T75" fmla="*/ 325 h 336"/>
                <a:gd name="T76" fmla="*/ 56 w 62"/>
                <a:gd name="T77" fmla="*/ 327 h 336"/>
                <a:gd name="T78" fmla="*/ 52 w 62"/>
                <a:gd name="T79" fmla="*/ 329 h 336"/>
                <a:gd name="T80" fmla="*/ 49 w 62"/>
                <a:gd name="T81" fmla="*/ 331 h 336"/>
                <a:gd name="T82" fmla="*/ 45 w 62"/>
                <a:gd name="T83" fmla="*/ 332 h 336"/>
                <a:gd name="T84" fmla="*/ 42 w 62"/>
                <a:gd name="T85" fmla="*/ 333 h 336"/>
                <a:gd name="T86" fmla="*/ 38 w 62"/>
                <a:gd name="T87" fmla="*/ 335 h 336"/>
                <a:gd name="T88" fmla="*/ 35 w 62"/>
                <a:gd name="T89" fmla="*/ 336 h 336"/>
                <a:gd name="T90" fmla="*/ 32 w 62"/>
                <a:gd name="T91" fmla="*/ 336 h 336"/>
                <a:gd name="T92" fmla="*/ 30 w 62"/>
                <a:gd name="T93" fmla="*/ 336 h 336"/>
                <a:gd name="T94" fmla="*/ 27 w 62"/>
                <a:gd name="T95" fmla="*/ 335 h 336"/>
                <a:gd name="T96" fmla="*/ 26 w 62"/>
                <a:gd name="T97" fmla="*/ 333 h 336"/>
                <a:gd name="T98" fmla="*/ 25 w 62"/>
                <a:gd name="T99" fmla="*/ 332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2" h="336">
                  <a:moveTo>
                    <a:pt x="37" y="4"/>
                  </a:moveTo>
                  <a:lnTo>
                    <a:pt x="0" y="18"/>
                  </a:lnTo>
                  <a:lnTo>
                    <a:pt x="0" y="18"/>
                  </a:lnTo>
                  <a:lnTo>
                    <a:pt x="0" y="17"/>
                  </a:lnTo>
                  <a:lnTo>
                    <a:pt x="0" y="17"/>
                  </a:lnTo>
                  <a:lnTo>
                    <a:pt x="0" y="17"/>
                  </a:lnTo>
                  <a:lnTo>
                    <a:pt x="0" y="16"/>
                  </a:lnTo>
                  <a:lnTo>
                    <a:pt x="0" y="16"/>
                  </a:lnTo>
                  <a:lnTo>
                    <a:pt x="0" y="16"/>
                  </a:lnTo>
                  <a:lnTo>
                    <a:pt x="0" y="15"/>
                  </a:lnTo>
                  <a:lnTo>
                    <a:pt x="0" y="15"/>
                  </a:lnTo>
                  <a:lnTo>
                    <a:pt x="1" y="13"/>
                  </a:lnTo>
                  <a:lnTo>
                    <a:pt x="1" y="13"/>
                  </a:lnTo>
                  <a:lnTo>
                    <a:pt x="1" y="13"/>
                  </a:lnTo>
                  <a:lnTo>
                    <a:pt x="2" y="12"/>
                  </a:lnTo>
                  <a:lnTo>
                    <a:pt x="2" y="12"/>
                  </a:lnTo>
                  <a:lnTo>
                    <a:pt x="4" y="11"/>
                  </a:lnTo>
                  <a:lnTo>
                    <a:pt x="4" y="11"/>
                  </a:lnTo>
                  <a:lnTo>
                    <a:pt x="4" y="10"/>
                  </a:lnTo>
                  <a:lnTo>
                    <a:pt x="5" y="10"/>
                  </a:lnTo>
                  <a:lnTo>
                    <a:pt x="5" y="10"/>
                  </a:lnTo>
                  <a:lnTo>
                    <a:pt x="6" y="9"/>
                  </a:lnTo>
                  <a:lnTo>
                    <a:pt x="7" y="9"/>
                  </a:lnTo>
                  <a:lnTo>
                    <a:pt x="7" y="7"/>
                  </a:lnTo>
                  <a:lnTo>
                    <a:pt x="8" y="7"/>
                  </a:lnTo>
                  <a:lnTo>
                    <a:pt x="10" y="6"/>
                  </a:lnTo>
                  <a:lnTo>
                    <a:pt x="10" y="6"/>
                  </a:lnTo>
                  <a:lnTo>
                    <a:pt x="11" y="6"/>
                  </a:lnTo>
                  <a:lnTo>
                    <a:pt x="12" y="5"/>
                  </a:lnTo>
                  <a:lnTo>
                    <a:pt x="12" y="5"/>
                  </a:lnTo>
                  <a:lnTo>
                    <a:pt x="13" y="5"/>
                  </a:lnTo>
                  <a:lnTo>
                    <a:pt x="14" y="4"/>
                  </a:lnTo>
                  <a:lnTo>
                    <a:pt x="15" y="4"/>
                  </a:lnTo>
                  <a:lnTo>
                    <a:pt x="15" y="4"/>
                  </a:lnTo>
                  <a:lnTo>
                    <a:pt x="17" y="3"/>
                  </a:lnTo>
                  <a:lnTo>
                    <a:pt x="18" y="3"/>
                  </a:lnTo>
                  <a:lnTo>
                    <a:pt x="19" y="3"/>
                  </a:lnTo>
                  <a:lnTo>
                    <a:pt x="20" y="1"/>
                  </a:lnTo>
                  <a:lnTo>
                    <a:pt x="20" y="1"/>
                  </a:lnTo>
                  <a:lnTo>
                    <a:pt x="21" y="1"/>
                  </a:lnTo>
                  <a:lnTo>
                    <a:pt x="23" y="1"/>
                  </a:lnTo>
                  <a:lnTo>
                    <a:pt x="24" y="1"/>
                  </a:lnTo>
                  <a:lnTo>
                    <a:pt x="24" y="0"/>
                  </a:lnTo>
                  <a:lnTo>
                    <a:pt x="25" y="0"/>
                  </a:lnTo>
                  <a:lnTo>
                    <a:pt x="26" y="0"/>
                  </a:lnTo>
                  <a:lnTo>
                    <a:pt x="26" y="0"/>
                  </a:lnTo>
                  <a:lnTo>
                    <a:pt x="27" y="0"/>
                  </a:lnTo>
                  <a:lnTo>
                    <a:pt x="29" y="0"/>
                  </a:lnTo>
                  <a:lnTo>
                    <a:pt x="29" y="0"/>
                  </a:lnTo>
                  <a:lnTo>
                    <a:pt x="30" y="0"/>
                  </a:lnTo>
                  <a:lnTo>
                    <a:pt x="31" y="0"/>
                  </a:lnTo>
                  <a:lnTo>
                    <a:pt x="31" y="0"/>
                  </a:lnTo>
                  <a:lnTo>
                    <a:pt x="32" y="0"/>
                  </a:lnTo>
                  <a:lnTo>
                    <a:pt x="32" y="0"/>
                  </a:lnTo>
                  <a:lnTo>
                    <a:pt x="33" y="0"/>
                  </a:lnTo>
                  <a:lnTo>
                    <a:pt x="33" y="0"/>
                  </a:lnTo>
                  <a:lnTo>
                    <a:pt x="33" y="0"/>
                  </a:lnTo>
                  <a:lnTo>
                    <a:pt x="35" y="1"/>
                  </a:lnTo>
                  <a:lnTo>
                    <a:pt x="35" y="1"/>
                  </a:lnTo>
                  <a:lnTo>
                    <a:pt x="36" y="1"/>
                  </a:lnTo>
                  <a:lnTo>
                    <a:pt x="36" y="1"/>
                  </a:lnTo>
                  <a:lnTo>
                    <a:pt x="36" y="1"/>
                  </a:lnTo>
                  <a:lnTo>
                    <a:pt x="36" y="3"/>
                  </a:lnTo>
                  <a:lnTo>
                    <a:pt x="37" y="3"/>
                  </a:lnTo>
                  <a:lnTo>
                    <a:pt x="37" y="3"/>
                  </a:lnTo>
                  <a:lnTo>
                    <a:pt x="37" y="4"/>
                  </a:lnTo>
                  <a:lnTo>
                    <a:pt x="37" y="4"/>
                  </a:lnTo>
                  <a:close/>
                  <a:moveTo>
                    <a:pt x="62" y="318"/>
                  </a:moveTo>
                  <a:lnTo>
                    <a:pt x="25" y="332"/>
                  </a:lnTo>
                  <a:lnTo>
                    <a:pt x="25" y="325"/>
                  </a:lnTo>
                  <a:lnTo>
                    <a:pt x="24" y="318"/>
                  </a:lnTo>
                  <a:lnTo>
                    <a:pt x="23" y="310"/>
                  </a:lnTo>
                  <a:lnTo>
                    <a:pt x="23" y="301"/>
                  </a:lnTo>
                  <a:lnTo>
                    <a:pt x="21" y="292"/>
                  </a:lnTo>
                  <a:lnTo>
                    <a:pt x="21" y="282"/>
                  </a:lnTo>
                  <a:lnTo>
                    <a:pt x="20" y="272"/>
                  </a:lnTo>
                  <a:lnTo>
                    <a:pt x="20" y="262"/>
                  </a:lnTo>
                  <a:lnTo>
                    <a:pt x="19" y="251"/>
                  </a:lnTo>
                  <a:lnTo>
                    <a:pt x="19" y="239"/>
                  </a:lnTo>
                  <a:lnTo>
                    <a:pt x="18" y="228"/>
                  </a:lnTo>
                  <a:lnTo>
                    <a:pt x="18" y="216"/>
                  </a:lnTo>
                  <a:lnTo>
                    <a:pt x="17" y="204"/>
                  </a:lnTo>
                  <a:lnTo>
                    <a:pt x="17" y="192"/>
                  </a:lnTo>
                  <a:lnTo>
                    <a:pt x="15" y="181"/>
                  </a:lnTo>
                  <a:lnTo>
                    <a:pt x="14" y="169"/>
                  </a:lnTo>
                  <a:lnTo>
                    <a:pt x="14" y="157"/>
                  </a:lnTo>
                  <a:lnTo>
                    <a:pt x="13" y="145"/>
                  </a:lnTo>
                  <a:lnTo>
                    <a:pt x="13" y="133"/>
                  </a:lnTo>
                  <a:lnTo>
                    <a:pt x="12" y="122"/>
                  </a:lnTo>
                  <a:lnTo>
                    <a:pt x="11" y="110"/>
                  </a:lnTo>
                  <a:lnTo>
                    <a:pt x="11" y="99"/>
                  </a:lnTo>
                  <a:lnTo>
                    <a:pt x="10" y="89"/>
                  </a:lnTo>
                  <a:lnTo>
                    <a:pt x="8" y="79"/>
                  </a:lnTo>
                  <a:lnTo>
                    <a:pt x="7" y="70"/>
                  </a:lnTo>
                  <a:lnTo>
                    <a:pt x="7" y="60"/>
                  </a:lnTo>
                  <a:lnTo>
                    <a:pt x="6" y="52"/>
                  </a:lnTo>
                  <a:lnTo>
                    <a:pt x="5" y="43"/>
                  </a:lnTo>
                  <a:lnTo>
                    <a:pt x="4" y="36"/>
                  </a:lnTo>
                  <a:lnTo>
                    <a:pt x="2" y="29"/>
                  </a:lnTo>
                  <a:lnTo>
                    <a:pt x="1" y="23"/>
                  </a:lnTo>
                  <a:lnTo>
                    <a:pt x="0" y="18"/>
                  </a:lnTo>
                  <a:lnTo>
                    <a:pt x="37" y="4"/>
                  </a:lnTo>
                  <a:lnTo>
                    <a:pt x="38" y="9"/>
                  </a:lnTo>
                  <a:lnTo>
                    <a:pt x="39" y="15"/>
                  </a:lnTo>
                  <a:lnTo>
                    <a:pt x="41" y="22"/>
                  </a:lnTo>
                  <a:lnTo>
                    <a:pt x="42" y="29"/>
                  </a:lnTo>
                  <a:lnTo>
                    <a:pt x="43" y="37"/>
                  </a:lnTo>
                  <a:lnTo>
                    <a:pt x="44" y="46"/>
                  </a:lnTo>
                  <a:lnTo>
                    <a:pt x="45" y="55"/>
                  </a:lnTo>
                  <a:lnTo>
                    <a:pt x="47" y="65"/>
                  </a:lnTo>
                  <a:lnTo>
                    <a:pt x="47" y="75"/>
                  </a:lnTo>
                  <a:lnTo>
                    <a:pt x="48" y="86"/>
                  </a:lnTo>
                  <a:lnTo>
                    <a:pt x="49" y="97"/>
                  </a:lnTo>
                  <a:lnTo>
                    <a:pt x="49" y="108"/>
                  </a:lnTo>
                  <a:lnTo>
                    <a:pt x="50" y="120"/>
                  </a:lnTo>
                  <a:lnTo>
                    <a:pt x="51" y="132"/>
                  </a:lnTo>
                  <a:lnTo>
                    <a:pt x="51" y="144"/>
                  </a:lnTo>
                  <a:lnTo>
                    <a:pt x="52" y="155"/>
                  </a:lnTo>
                  <a:lnTo>
                    <a:pt x="52" y="167"/>
                  </a:lnTo>
                  <a:lnTo>
                    <a:pt x="54" y="179"/>
                  </a:lnTo>
                  <a:lnTo>
                    <a:pt x="54" y="191"/>
                  </a:lnTo>
                  <a:lnTo>
                    <a:pt x="55" y="203"/>
                  </a:lnTo>
                  <a:lnTo>
                    <a:pt x="55" y="214"/>
                  </a:lnTo>
                  <a:lnTo>
                    <a:pt x="56" y="226"/>
                  </a:lnTo>
                  <a:lnTo>
                    <a:pt x="56" y="237"/>
                  </a:lnTo>
                  <a:lnTo>
                    <a:pt x="57" y="247"/>
                  </a:lnTo>
                  <a:lnTo>
                    <a:pt x="58" y="258"/>
                  </a:lnTo>
                  <a:lnTo>
                    <a:pt x="58" y="269"/>
                  </a:lnTo>
                  <a:lnTo>
                    <a:pt x="60" y="278"/>
                  </a:lnTo>
                  <a:lnTo>
                    <a:pt x="60" y="287"/>
                  </a:lnTo>
                  <a:lnTo>
                    <a:pt x="61" y="296"/>
                  </a:lnTo>
                  <a:lnTo>
                    <a:pt x="61" y="304"/>
                  </a:lnTo>
                  <a:lnTo>
                    <a:pt x="62" y="311"/>
                  </a:lnTo>
                  <a:lnTo>
                    <a:pt x="62" y="318"/>
                  </a:lnTo>
                  <a:lnTo>
                    <a:pt x="62" y="318"/>
                  </a:lnTo>
                  <a:close/>
                  <a:moveTo>
                    <a:pt x="25" y="332"/>
                  </a:moveTo>
                  <a:lnTo>
                    <a:pt x="62" y="318"/>
                  </a:lnTo>
                  <a:lnTo>
                    <a:pt x="62" y="318"/>
                  </a:lnTo>
                  <a:lnTo>
                    <a:pt x="62" y="319"/>
                  </a:lnTo>
                  <a:lnTo>
                    <a:pt x="62" y="319"/>
                  </a:lnTo>
                  <a:lnTo>
                    <a:pt x="62" y="319"/>
                  </a:lnTo>
                  <a:lnTo>
                    <a:pt x="62" y="320"/>
                  </a:lnTo>
                  <a:lnTo>
                    <a:pt x="62" y="320"/>
                  </a:lnTo>
                  <a:lnTo>
                    <a:pt x="62" y="321"/>
                  </a:lnTo>
                  <a:lnTo>
                    <a:pt x="62" y="321"/>
                  </a:lnTo>
                  <a:lnTo>
                    <a:pt x="61" y="321"/>
                  </a:lnTo>
                  <a:lnTo>
                    <a:pt x="61" y="323"/>
                  </a:lnTo>
                  <a:lnTo>
                    <a:pt x="61" y="323"/>
                  </a:lnTo>
                  <a:lnTo>
                    <a:pt x="60" y="324"/>
                  </a:lnTo>
                  <a:lnTo>
                    <a:pt x="60" y="324"/>
                  </a:lnTo>
                  <a:lnTo>
                    <a:pt x="58" y="325"/>
                  </a:lnTo>
                  <a:lnTo>
                    <a:pt x="58" y="325"/>
                  </a:lnTo>
                  <a:lnTo>
                    <a:pt x="57" y="325"/>
                  </a:lnTo>
                  <a:lnTo>
                    <a:pt x="57" y="326"/>
                  </a:lnTo>
                  <a:lnTo>
                    <a:pt x="56" y="326"/>
                  </a:lnTo>
                  <a:lnTo>
                    <a:pt x="56" y="327"/>
                  </a:lnTo>
                  <a:lnTo>
                    <a:pt x="55" y="327"/>
                  </a:lnTo>
                  <a:lnTo>
                    <a:pt x="55" y="329"/>
                  </a:lnTo>
                  <a:lnTo>
                    <a:pt x="54" y="329"/>
                  </a:lnTo>
                  <a:lnTo>
                    <a:pt x="52" y="329"/>
                  </a:lnTo>
                  <a:lnTo>
                    <a:pt x="52" y="330"/>
                  </a:lnTo>
                  <a:lnTo>
                    <a:pt x="51" y="330"/>
                  </a:lnTo>
                  <a:lnTo>
                    <a:pt x="50" y="331"/>
                  </a:lnTo>
                  <a:lnTo>
                    <a:pt x="49" y="331"/>
                  </a:lnTo>
                  <a:lnTo>
                    <a:pt x="49" y="331"/>
                  </a:lnTo>
                  <a:lnTo>
                    <a:pt x="48" y="332"/>
                  </a:lnTo>
                  <a:lnTo>
                    <a:pt x="47" y="332"/>
                  </a:lnTo>
                  <a:lnTo>
                    <a:pt x="45" y="332"/>
                  </a:lnTo>
                  <a:lnTo>
                    <a:pt x="45" y="333"/>
                  </a:lnTo>
                  <a:lnTo>
                    <a:pt x="44" y="333"/>
                  </a:lnTo>
                  <a:lnTo>
                    <a:pt x="43" y="333"/>
                  </a:lnTo>
                  <a:lnTo>
                    <a:pt x="42" y="333"/>
                  </a:lnTo>
                  <a:lnTo>
                    <a:pt x="41" y="335"/>
                  </a:lnTo>
                  <a:lnTo>
                    <a:pt x="41" y="335"/>
                  </a:lnTo>
                  <a:lnTo>
                    <a:pt x="39" y="335"/>
                  </a:lnTo>
                  <a:lnTo>
                    <a:pt x="38" y="335"/>
                  </a:lnTo>
                  <a:lnTo>
                    <a:pt x="37" y="335"/>
                  </a:lnTo>
                  <a:lnTo>
                    <a:pt x="37" y="335"/>
                  </a:lnTo>
                  <a:lnTo>
                    <a:pt x="36" y="336"/>
                  </a:lnTo>
                  <a:lnTo>
                    <a:pt x="35" y="336"/>
                  </a:lnTo>
                  <a:lnTo>
                    <a:pt x="35" y="336"/>
                  </a:lnTo>
                  <a:lnTo>
                    <a:pt x="33" y="336"/>
                  </a:lnTo>
                  <a:lnTo>
                    <a:pt x="32" y="336"/>
                  </a:lnTo>
                  <a:lnTo>
                    <a:pt x="32" y="336"/>
                  </a:lnTo>
                  <a:lnTo>
                    <a:pt x="31" y="336"/>
                  </a:lnTo>
                  <a:lnTo>
                    <a:pt x="31" y="336"/>
                  </a:lnTo>
                  <a:lnTo>
                    <a:pt x="30" y="336"/>
                  </a:lnTo>
                  <a:lnTo>
                    <a:pt x="30" y="336"/>
                  </a:lnTo>
                  <a:lnTo>
                    <a:pt x="29" y="335"/>
                  </a:lnTo>
                  <a:lnTo>
                    <a:pt x="29" y="335"/>
                  </a:lnTo>
                  <a:lnTo>
                    <a:pt x="27" y="335"/>
                  </a:lnTo>
                  <a:lnTo>
                    <a:pt x="27" y="335"/>
                  </a:lnTo>
                  <a:lnTo>
                    <a:pt x="27" y="335"/>
                  </a:lnTo>
                  <a:lnTo>
                    <a:pt x="26" y="335"/>
                  </a:lnTo>
                  <a:lnTo>
                    <a:pt x="26" y="333"/>
                  </a:lnTo>
                  <a:lnTo>
                    <a:pt x="26" y="333"/>
                  </a:lnTo>
                  <a:lnTo>
                    <a:pt x="26" y="333"/>
                  </a:lnTo>
                  <a:lnTo>
                    <a:pt x="25" y="333"/>
                  </a:lnTo>
                  <a:lnTo>
                    <a:pt x="25" y="332"/>
                  </a:lnTo>
                  <a:lnTo>
                    <a:pt x="25" y="332"/>
                  </a:lnTo>
                  <a:lnTo>
                    <a:pt x="25" y="332"/>
                  </a:lnTo>
                  <a:close/>
                </a:path>
              </a:pathLst>
            </a:custGeom>
            <a:grpFill/>
            <a:ln>
              <a:solidFill>
                <a:schemeClr val="tx1"/>
              </a:solidFill>
            </a:ln>
          </p:spPr>
          <p:txBody>
            <a:bodyPr vert="horz" wrap="square" lIns="91440" tIns="45720" rIns="91440" bIns="45720" numCol="1" anchor="t" anchorCtr="0" compatLnSpc="1"/>
            <a:lstStyle/>
            <a:p>
              <a:endParaRPr lang="zh-CN" altLang="en-US" dirty="0">
                <a:solidFill>
                  <a:schemeClr val="tx1">
                    <a:lumMod val="50000"/>
                    <a:lumOff val="50000"/>
                  </a:schemeClr>
                </a:solidFill>
                <a:latin typeface="方正静蕾简体" panose="02000000000000000000" pitchFamily="2" charset="-122"/>
                <a:ea typeface="方正静蕾简体" panose="02000000000000000000" pitchFamily="2" charset="-122"/>
              </a:endParaRPr>
            </a:p>
          </p:txBody>
        </p:sp>
        <p:sp>
          <p:nvSpPr>
            <p:cNvPr id="100" name="Freeform 42"/>
            <p:cNvSpPr>
              <a:spLocks noEditPoints="1"/>
            </p:cNvSpPr>
            <p:nvPr/>
          </p:nvSpPr>
          <p:spPr bwMode="auto">
            <a:xfrm>
              <a:off x="5497514" y="4551364"/>
              <a:ext cx="95250" cy="530225"/>
            </a:xfrm>
            <a:custGeom>
              <a:avLst/>
              <a:gdLst>
                <a:gd name="T0" fmla="*/ 0 w 60"/>
                <a:gd name="T1" fmla="*/ 17 h 334"/>
                <a:gd name="T2" fmla="*/ 0 w 60"/>
                <a:gd name="T3" fmla="*/ 16 h 334"/>
                <a:gd name="T4" fmla="*/ 1 w 60"/>
                <a:gd name="T5" fmla="*/ 14 h 334"/>
                <a:gd name="T6" fmla="*/ 4 w 60"/>
                <a:gd name="T7" fmla="*/ 12 h 334"/>
                <a:gd name="T8" fmla="*/ 5 w 60"/>
                <a:gd name="T9" fmla="*/ 10 h 334"/>
                <a:gd name="T10" fmla="*/ 8 w 60"/>
                <a:gd name="T11" fmla="*/ 8 h 334"/>
                <a:gd name="T12" fmla="*/ 11 w 60"/>
                <a:gd name="T13" fmla="*/ 6 h 334"/>
                <a:gd name="T14" fmla="*/ 14 w 60"/>
                <a:gd name="T15" fmla="*/ 4 h 334"/>
                <a:gd name="T16" fmla="*/ 19 w 60"/>
                <a:gd name="T17" fmla="*/ 3 h 334"/>
                <a:gd name="T18" fmla="*/ 23 w 60"/>
                <a:gd name="T19" fmla="*/ 2 h 334"/>
                <a:gd name="T20" fmla="*/ 26 w 60"/>
                <a:gd name="T21" fmla="*/ 0 h 334"/>
                <a:gd name="T22" fmla="*/ 29 w 60"/>
                <a:gd name="T23" fmla="*/ 0 h 334"/>
                <a:gd name="T24" fmla="*/ 32 w 60"/>
                <a:gd name="T25" fmla="*/ 0 h 334"/>
                <a:gd name="T26" fmla="*/ 34 w 60"/>
                <a:gd name="T27" fmla="*/ 0 h 334"/>
                <a:gd name="T28" fmla="*/ 36 w 60"/>
                <a:gd name="T29" fmla="*/ 2 h 334"/>
                <a:gd name="T30" fmla="*/ 37 w 60"/>
                <a:gd name="T31" fmla="*/ 3 h 334"/>
                <a:gd name="T32" fmla="*/ 60 w 60"/>
                <a:gd name="T33" fmla="*/ 316 h 334"/>
                <a:gd name="T34" fmla="*/ 20 w 60"/>
                <a:gd name="T35" fmla="*/ 307 h 334"/>
                <a:gd name="T36" fmla="*/ 18 w 60"/>
                <a:gd name="T37" fmla="*/ 270 h 334"/>
                <a:gd name="T38" fmla="*/ 16 w 60"/>
                <a:gd name="T39" fmla="*/ 227 h 334"/>
                <a:gd name="T40" fmla="*/ 14 w 60"/>
                <a:gd name="T41" fmla="*/ 181 h 334"/>
                <a:gd name="T42" fmla="*/ 12 w 60"/>
                <a:gd name="T43" fmla="*/ 134 h 334"/>
                <a:gd name="T44" fmla="*/ 8 w 60"/>
                <a:gd name="T45" fmla="*/ 90 h 334"/>
                <a:gd name="T46" fmla="*/ 6 w 60"/>
                <a:gd name="T47" fmla="*/ 53 h 334"/>
                <a:gd name="T48" fmla="*/ 1 w 60"/>
                <a:gd name="T49" fmla="*/ 24 h 334"/>
                <a:gd name="T50" fmla="*/ 40 w 60"/>
                <a:gd name="T51" fmla="*/ 16 h 334"/>
                <a:gd name="T52" fmla="*/ 44 w 60"/>
                <a:gd name="T53" fmla="*/ 47 h 334"/>
                <a:gd name="T54" fmla="*/ 47 w 60"/>
                <a:gd name="T55" fmla="*/ 88 h 334"/>
                <a:gd name="T56" fmla="*/ 50 w 60"/>
                <a:gd name="T57" fmla="*/ 132 h 334"/>
                <a:gd name="T58" fmla="*/ 51 w 60"/>
                <a:gd name="T59" fmla="*/ 180 h 334"/>
                <a:gd name="T60" fmla="*/ 54 w 60"/>
                <a:gd name="T61" fmla="*/ 225 h 334"/>
                <a:gd name="T62" fmla="*/ 56 w 60"/>
                <a:gd name="T63" fmla="*/ 267 h 334"/>
                <a:gd name="T64" fmla="*/ 59 w 60"/>
                <a:gd name="T65" fmla="*/ 301 h 334"/>
                <a:gd name="T66" fmla="*/ 23 w 60"/>
                <a:gd name="T67" fmla="*/ 330 h 334"/>
                <a:gd name="T68" fmla="*/ 60 w 60"/>
                <a:gd name="T69" fmla="*/ 317 h 334"/>
                <a:gd name="T70" fmla="*/ 59 w 60"/>
                <a:gd name="T71" fmla="*/ 319 h 334"/>
                <a:gd name="T72" fmla="*/ 57 w 60"/>
                <a:gd name="T73" fmla="*/ 320 h 334"/>
                <a:gd name="T74" fmla="*/ 56 w 60"/>
                <a:gd name="T75" fmla="*/ 323 h 334"/>
                <a:gd name="T76" fmla="*/ 53 w 60"/>
                <a:gd name="T77" fmla="*/ 325 h 334"/>
                <a:gd name="T78" fmla="*/ 50 w 60"/>
                <a:gd name="T79" fmla="*/ 326 h 334"/>
                <a:gd name="T80" fmla="*/ 47 w 60"/>
                <a:gd name="T81" fmla="*/ 329 h 334"/>
                <a:gd name="T82" fmla="*/ 43 w 60"/>
                <a:gd name="T83" fmla="*/ 330 h 334"/>
                <a:gd name="T84" fmla="*/ 40 w 60"/>
                <a:gd name="T85" fmla="*/ 332 h 334"/>
                <a:gd name="T86" fmla="*/ 36 w 60"/>
                <a:gd name="T87" fmla="*/ 332 h 334"/>
                <a:gd name="T88" fmla="*/ 32 w 60"/>
                <a:gd name="T89" fmla="*/ 334 h 334"/>
                <a:gd name="T90" fmla="*/ 30 w 60"/>
                <a:gd name="T91" fmla="*/ 334 h 334"/>
                <a:gd name="T92" fmla="*/ 26 w 60"/>
                <a:gd name="T93" fmla="*/ 334 h 334"/>
                <a:gd name="T94" fmla="*/ 25 w 60"/>
                <a:gd name="T95" fmla="*/ 332 h 334"/>
                <a:gd name="T96" fmla="*/ 24 w 60"/>
                <a:gd name="T97" fmla="*/ 331 h 334"/>
                <a:gd name="T98" fmla="*/ 23 w 60"/>
                <a:gd name="T99" fmla="*/ 330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0" h="334">
                  <a:moveTo>
                    <a:pt x="37" y="4"/>
                  </a:moveTo>
                  <a:lnTo>
                    <a:pt x="0" y="18"/>
                  </a:lnTo>
                  <a:lnTo>
                    <a:pt x="0" y="18"/>
                  </a:lnTo>
                  <a:lnTo>
                    <a:pt x="0" y="17"/>
                  </a:lnTo>
                  <a:lnTo>
                    <a:pt x="0" y="17"/>
                  </a:lnTo>
                  <a:lnTo>
                    <a:pt x="0" y="17"/>
                  </a:lnTo>
                  <a:lnTo>
                    <a:pt x="0" y="16"/>
                  </a:lnTo>
                  <a:lnTo>
                    <a:pt x="0" y="16"/>
                  </a:lnTo>
                  <a:lnTo>
                    <a:pt x="0" y="15"/>
                  </a:lnTo>
                  <a:lnTo>
                    <a:pt x="1" y="15"/>
                  </a:lnTo>
                  <a:lnTo>
                    <a:pt x="1" y="15"/>
                  </a:lnTo>
                  <a:lnTo>
                    <a:pt x="1" y="14"/>
                  </a:lnTo>
                  <a:lnTo>
                    <a:pt x="1" y="14"/>
                  </a:lnTo>
                  <a:lnTo>
                    <a:pt x="3" y="12"/>
                  </a:lnTo>
                  <a:lnTo>
                    <a:pt x="3" y="12"/>
                  </a:lnTo>
                  <a:lnTo>
                    <a:pt x="4" y="12"/>
                  </a:lnTo>
                  <a:lnTo>
                    <a:pt x="4" y="11"/>
                  </a:lnTo>
                  <a:lnTo>
                    <a:pt x="4" y="11"/>
                  </a:lnTo>
                  <a:lnTo>
                    <a:pt x="5" y="10"/>
                  </a:lnTo>
                  <a:lnTo>
                    <a:pt x="5" y="10"/>
                  </a:lnTo>
                  <a:lnTo>
                    <a:pt x="6" y="9"/>
                  </a:lnTo>
                  <a:lnTo>
                    <a:pt x="7" y="9"/>
                  </a:lnTo>
                  <a:lnTo>
                    <a:pt x="7" y="9"/>
                  </a:lnTo>
                  <a:lnTo>
                    <a:pt x="8" y="8"/>
                  </a:lnTo>
                  <a:lnTo>
                    <a:pt x="8" y="8"/>
                  </a:lnTo>
                  <a:lnTo>
                    <a:pt x="10" y="6"/>
                  </a:lnTo>
                  <a:lnTo>
                    <a:pt x="11" y="6"/>
                  </a:lnTo>
                  <a:lnTo>
                    <a:pt x="11" y="6"/>
                  </a:lnTo>
                  <a:lnTo>
                    <a:pt x="12" y="5"/>
                  </a:lnTo>
                  <a:lnTo>
                    <a:pt x="13" y="5"/>
                  </a:lnTo>
                  <a:lnTo>
                    <a:pt x="14" y="4"/>
                  </a:lnTo>
                  <a:lnTo>
                    <a:pt x="14" y="4"/>
                  </a:lnTo>
                  <a:lnTo>
                    <a:pt x="16" y="4"/>
                  </a:lnTo>
                  <a:lnTo>
                    <a:pt x="17" y="3"/>
                  </a:lnTo>
                  <a:lnTo>
                    <a:pt x="18" y="3"/>
                  </a:lnTo>
                  <a:lnTo>
                    <a:pt x="19" y="3"/>
                  </a:lnTo>
                  <a:lnTo>
                    <a:pt x="19" y="2"/>
                  </a:lnTo>
                  <a:lnTo>
                    <a:pt x="20" y="2"/>
                  </a:lnTo>
                  <a:lnTo>
                    <a:pt x="22" y="2"/>
                  </a:lnTo>
                  <a:lnTo>
                    <a:pt x="23" y="2"/>
                  </a:lnTo>
                  <a:lnTo>
                    <a:pt x="23" y="2"/>
                  </a:lnTo>
                  <a:lnTo>
                    <a:pt x="24" y="0"/>
                  </a:lnTo>
                  <a:lnTo>
                    <a:pt x="25" y="0"/>
                  </a:lnTo>
                  <a:lnTo>
                    <a:pt x="26" y="0"/>
                  </a:lnTo>
                  <a:lnTo>
                    <a:pt x="26" y="0"/>
                  </a:lnTo>
                  <a:lnTo>
                    <a:pt x="28" y="0"/>
                  </a:lnTo>
                  <a:lnTo>
                    <a:pt x="29" y="0"/>
                  </a:lnTo>
                  <a:lnTo>
                    <a:pt x="29" y="0"/>
                  </a:lnTo>
                  <a:lnTo>
                    <a:pt x="30" y="0"/>
                  </a:lnTo>
                  <a:lnTo>
                    <a:pt x="30" y="0"/>
                  </a:lnTo>
                  <a:lnTo>
                    <a:pt x="31" y="0"/>
                  </a:lnTo>
                  <a:lnTo>
                    <a:pt x="32" y="0"/>
                  </a:lnTo>
                  <a:lnTo>
                    <a:pt x="32" y="0"/>
                  </a:lnTo>
                  <a:lnTo>
                    <a:pt x="34" y="0"/>
                  </a:lnTo>
                  <a:lnTo>
                    <a:pt x="34" y="0"/>
                  </a:lnTo>
                  <a:lnTo>
                    <a:pt x="34" y="0"/>
                  </a:lnTo>
                  <a:lnTo>
                    <a:pt x="35" y="0"/>
                  </a:lnTo>
                  <a:lnTo>
                    <a:pt x="35" y="2"/>
                  </a:lnTo>
                  <a:lnTo>
                    <a:pt x="36" y="2"/>
                  </a:lnTo>
                  <a:lnTo>
                    <a:pt x="36" y="2"/>
                  </a:lnTo>
                  <a:lnTo>
                    <a:pt x="36" y="2"/>
                  </a:lnTo>
                  <a:lnTo>
                    <a:pt x="36" y="2"/>
                  </a:lnTo>
                  <a:lnTo>
                    <a:pt x="37" y="3"/>
                  </a:lnTo>
                  <a:lnTo>
                    <a:pt x="37" y="3"/>
                  </a:lnTo>
                  <a:lnTo>
                    <a:pt x="37" y="3"/>
                  </a:lnTo>
                  <a:lnTo>
                    <a:pt x="37" y="4"/>
                  </a:lnTo>
                  <a:lnTo>
                    <a:pt x="37" y="4"/>
                  </a:lnTo>
                  <a:close/>
                  <a:moveTo>
                    <a:pt x="60" y="316"/>
                  </a:moveTo>
                  <a:lnTo>
                    <a:pt x="23" y="330"/>
                  </a:lnTo>
                  <a:lnTo>
                    <a:pt x="22" y="323"/>
                  </a:lnTo>
                  <a:lnTo>
                    <a:pt x="22" y="316"/>
                  </a:lnTo>
                  <a:lnTo>
                    <a:pt x="20" y="307"/>
                  </a:lnTo>
                  <a:lnTo>
                    <a:pt x="20" y="299"/>
                  </a:lnTo>
                  <a:lnTo>
                    <a:pt x="19" y="291"/>
                  </a:lnTo>
                  <a:lnTo>
                    <a:pt x="19" y="281"/>
                  </a:lnTo>
                  <a:lnTo>
                    <a:pt x="18" y="270"/>
                  </a:lnTo>
                  <a:lnTo>
                    <a:pt x="18" y="261"/>
                  </a:lnTo>
                  <a:lnTo>
                    <a:pt x="17" y="250"/>
                  </a:lnTo>
                  <a:lnTo>
                    <a:pt x="17" y="238"/>
                  </a:lnTo>
                  <a:lnTo>
                    <a:pt x="16" y="227"/>
                  </a:lnTo>
                  <a:lnTo>
                    <a:pt x="16" y="215"/>
                  </a:lnTo>
                  <a:lnTo>
                    <a:pt x="14" y="205"/>
                  </a:lnTo>
                  <a:lnTo>
                    <a:pt x="14" y="193"/>
                  </a:lnTo>
                  <a:lnTo>
                    <a:pt x="14" y="181"/>
                  </a:lnTo>
                  <a:lnTo>
                    <a:pt x="13" y="169"/>
                  </a:lnTo>
                  <a:lnTo>
                    <a:pt x="13" y="157"/>
                  </a:lnTo>
                  <a:lnTo>
                    <a:pt x="12" y="146"/>
                  </a:lnTo>
                  <a:lnTo>
                    <a:pt x="12" y="134"/>
                  </a:lnTo>
                  <a:lnTo>
                    <a:pt x="11" y="123"/>
                  </a:lnTo>
                  <a:lnTo>
                    <a:pt x="11" y="112"/>
                  </a:lnTo>
                  <a:lnTo>
                    <a:pt x="10" y="101"/>
                  </a:lnTo>
                  <a:lnTo>
                    <a:pt x="8" y="90"/>
                  </a:lnTo>
                  <a:lnTo>
                    <a:pt x="8" y="80"/>
                  </a:lnTo>
                  <a:lnTo>
                    <a:pt x="7" y="71"/>
                  </a:lnTo>
                  <a:lnTo>
                    <a:pt x="6" y="61"/>
                  </a:lnTo>
                  <a:lnTo>
                    <a:pt x="6" y="53"/>
                  </a:lnTo>
                  <a:lnTo>
                    <a:pt x="5" y="45"/>
                  </a:lnTo>
                  <a:lnTo>
                    <a:pt x="4" y="36"/>
                  </a:lnTo>
                  <a:lnTo>
                    <a:pt x="3" y="30"/>
                  </a:lnTo>
                  <a:lnTo>
                    <a:pt x="1" y="24"/>
                  </a:lnTo>
                  <a:lnTo>
                    <a:pt x="0" y="18"/>
                  </a:lnTo>
                  <a:lnTo>
                    <a:pt x="37" y="4"/>
                  </a:lnTo>
                  <a:lnTo>
                    <a:pt x="38" y="9"/>
                  </a:lnTo>
                  <a:lnTo>
                    <a:pt x="40" y="16"/>
                  </a:lnTo>
                  <a:lnTo>
                    <a:pt x="41" y="23"/>
                  </a:lnTo>
                  <a:lnTo>
                    <a:pt x="42" y="30"/>
                  </a:lnTo>
                  <a:lnTo>
                    <a:pt x="43" y="39"/>
                  </a:lnTo>
                  <a:lnTo>
                    <a:pt x="44" y="47"/>
                  </a:lnTo>
                  <a:lnTo>
                    <a:pt x="44" y="57"/>
                  </a:lnTo>
                  <a:lnTo>
                    <a:pt x="45" y="66"/>
                  </a:lnTo>
                  <a:lnTo>
                    <a:pt x="47" y="77"/>
                  </a:lnTo>
                  <a:lnTo>
                    <a:pt x="47" y="88"/>
                  </a:lnTo>
                  <a:lnTo>
                    <a:pt x="48" y="98"/>
                  </a:lnTo>
                  <a:lnTo>
                    <a:pt x="48" y="109"/>
                  </a:lnTo>
                  <a:lnTo>
                    <a:pt x="49" y="121"/>
                  </a:lnTo>
                  <a:lnTo>
                    <a:pt x="50" y="132"/>
                  </a:lnTo>
                  <a:lnTo>
                    <a:pt x="50" y="144"/>
                  </a:lnTo>
                  <a:lnTo>
                    <a:pt x="50" y="156"/>
                  </a:lnTo>
                  <a:lnTo>
                    <a:pt x="51" y="168"/>
                  </a:lnTo>
                  <a:lnTo>
                    <a:pt x="51" y="180"/>
                  </a:lnTo>
                  <a:lnTo>
                    <a:pt x="53" y="190"/>
                  </a:lnTo>
                  <a:lnTo>
                    <a:pt x="53" y="202"/>
                  </a:lnTo>
                  <a:lnTo>
                    <a:pt x="54" y="214"/>
                  </a:lnTo>
                  <a:lnTo>
                    <a:pt x="54" y="225"/>
                  </a:lnTo>
                  <a:lnTo>
                    <a:pt x="55" y="236"/>
                  </a:lnTo>
                  <a:lnTo>
                    <a:pt x="55" y="246"/>
                  </a:lnTo>
                  <a:lnTo>
                    <a:pt x="55" y="257"/>
                  </a:lnTo>
                  <a:lnTo>
                    <a:pt x="56" y="267"/>
                  </a:lnTo>
                  <a:lnTo>
                    <a:pt x="56" y="276"/>
                  </a:lnTo>
                  <a:lnTo>
                    <a:pt x="57" y="286"/>
                  </a:lnTo>
                  <a:lnTo>
                    <a:pt x="57" y="294"/>
                  </a:lnTo>
                  <a:lnTo>
                    <a:pt x="59" y="301"/>
                  </a:lnTo>
                  <a:lnTo>
                    <a:pt x="59" y="310"/>
                  </a:lnTo>
                  <a:lnTo>
                    <a:pt x="60" y="316"/>
                  </a:lnTo>
                  <a:lnTo>
                    <a:pt x="60" y="316"/>
                  </a:lnTo>
                  <a:close/>
                  <a:moveTo>
                    <a:pt x="23" y="330"/>
                  </a:moveTo>
                  <a:lnTo>
                    <a:pt x="60" y="316"/>
                  </a:lnTo>
                  <a:lnTo>
                    <a:pt x="60" y="316"/>
                  </a:lnTo>
                  <a:lnTo>
                    <a:pt x="60" y="317"/>
                  </a:lnTo>
                  <a:lnTo>
                    <a:pt x="60" y="317"/>
                  </a:lnTo>
                  <a:lnTo>
                    <a:pt x="60" y="318"/>
                  </a:lnTo>
                  <a:lnTo>
                    <a:pt x="60" y="318"/>
                  </a:lnTo>
                  <a:lnTo>
                    <a:pt x="60" y="318"/>
                  </a:lnTo>
                  <a:lnTo>
                    <a:pt x="59" y="319"/>
                  </a:lnTo>
                  <a:lnTo>
                    <a:pt x="59" y="319"/>
                  </a:lnTo>
                  <a:lnTo>
                    <a:pt x="59" y="320"/>
                  </a:lnTo>
                  <a:lnTo>
                    <a:pt x="59" y="320"/>
                  </a:lnTo>
                  <a:lnTo>
                    <a:pt x="57" y="320"/>
                  </a:lnTo>
                  <a:lnTo>
                    <a:pt x="57" y="322"/>
                  </a:lnTo>
                  <a:lnTo>
                    <a:pt x="56" y="322"/>
                  </a:lnTo>
                  <a:lnTo>
                    <a:pt x="56" y="323"/>
                  </a:lnTo>
                  <a:lnTo>
                    <a:pt x="56" y="323"/>
                  </a:lnTo>
                  <a:lnTo>
                    <a:pt x="55" y="324"/>
                  </a:lnTo>
                  <a:lnTo>
                    <a:pt x="55" y="324"/>
                  </a:lnTo>
                  <a:lnTo>
                    <a:pt x="54" y="324"/>
                  </a:lnTo>
                  <a:lnTo>
                    <a:pt x="53" y="325"/>
                  </a:lnTo>
                  <a:lnTo>
                    <a:pt x="53" y="325"/>
                  </a:lnTo>
                  <a:lnTo>
                    <a:pt x="51" y="326"/>
                  </a:lnTo>
                  <a:lnTo>
                    <a:pt x="51" y="326"/>
                  </a:lnTo>
                  <a:lnTo>
                    <a:pt x="50" y="326"/>
                  </a:lnTo>
                  <a:lnTo>
                    <a:pt x="49" y="328"/>
                  </a:lnTo>
                  <a:lnTo>
                    <a:pt x="49" y="328"/>
                  </a:lnTo>
                  <a:lnTo>
                    <a:pt x="48" y="329"/>
                  </a:lnTo>
                  <a:lnTo>
                    <a:pt x="47" y="329"/>
                  </a:lnTo>
                  <a:lnTo>
                    <a:pt x="45" y="329"/>
                  </a:lnTo>
                  <a:lnTo>
                    <a:pt x="45" y="330"/>
                  </a:lnTo>
                  <a:lnTo>
                    <a:pt x="44" y="330"/>
                  </a:lnTo>
                  <a:lnTo>
                    <a:pt x="43" y="330"/>
                  </a:lnTo>
                  <a:lnTo>
                    <a:pt x="42" y="331"/>
                  </a:lnTo>
                  <a:lnTo>
                    <a:pt x="41" y="331"/>
                  </a:lnTo>
                  <a:lnTo>
                    <a:pt x="41" y="331"/>
                  </a:lnTo>
                  <a:lnTo>
                    <a:pt x="40" y="332"/>
                  </a:lnTo>
                  <a:lnTo>
                    <a:pt x="38" y="332"/>
                  </a:lnTo>
                  <a:lnTo>
                    <a:pt x="37" y="332"/>
                  </a:lnTo>
                  <a:lnTo>
                    <a:pt x="37" y="332"/>
                  </a:lnTo>
                  <a:lnTo>
                    <a:pt x="36" y="332"/>
                  </a:lnTo>
                  <a:lnTo>
                    <a:pt x="35" y="332"/>
                  </a:lnTo>
                  <a:lnTo>
                    <a:pt x="34" y="334"/>
                  </a:lnTo>
                  <a:lnTo>
                    <a:pt x="34" y="334"/>
                  </a:lnTo>
                  <a:lnTo>
                    <a:pt x="32" y="334"/>
                  </a:lnTo>
                  <a:lnTo>
                    <a:pt x="31" y="334"/>
                  </a:lnTo>
                  <a:lnTo>
                    <a:pt x="31" y="334"/>
                  </a:lnTo>
                  <a:lnTo>
                    <a:pt x="30" y="334"/>
                  </a:lnTo>
                  <a:lnTo>
                    <a:pt x="30" y="334"/>
                  </a:lnTo>
                  <a:lnTo>
                    <a:pt x="29" y="334"/>
                  </a:lnTo>
                  <a:lnTo>
                    <a:pt x="28" y="334"/>
                  </a:lnTo>
                  <a:lnTo>
                    <a:pt x="28" y="334"/>
                  </a:lnTo>
                  <a:lnTo>
                    <a:pt x="26" y="334"/>
                  </a:lnTo>
                  <a:lnTo>
                    <a:pt x="26" y="334"/>
                  </a:lnTo>
                  <a:lnTo>
                    <a:pt x="25" y="332"/>
                  </a:lnTo>
                  <a:lnTo>
                    <a:pt x="25" y="332"/>
                  </a:lnTo>
                  <a:lnTo>
                    <a:pt x="25" y="332"/>
                  </a:lnTo>
                  <a:lnTo>
                    <a:pt x="24" y="332"/>
                  </a:lnTo>
                  <a:lnTo>
                    <a:pt x="24" y="332"/>
                  </a:lnTo>
                  <a:lnTo>
                    <a:pt x="24" y="332"/>
                  </a:lnTo>
                  <a:lnTo>
                    <a:pt x="24" y="331"/>
                  </a:lnTo>
                  <a:lnTo>
                    <a:pt x="23" y="331"/>
                  </a:lnTo>
                  <a:lnTo>
                    <a:pt x="23" y="331"/>
                  </a:lnTo>
                  <a:lnTo>
                    <a:pt x="23" y="330"/>
                  </a:lnTo>
                  <a:lnTo>
                    <a:pt x="23" y="330"/>
                  </a:lnTo>
                  <a:lnTo>
                    <a:pt x="23" y="330"/>
                  </a:lnTo>
                  <a:close/>
                </a:path>
              </a:pathLst>
            </a:custGeom>
            <a:grpFill/>
            <a:ln>
              <a:solidFill>
                <a:schemeClr val="tx1"/>
              </a:solidFill>
            </a:ln>
          </p:spPr>
          <p:txBody>
            <a:bodyPr vert="horz" wrap="square" lIns="91440" tIns="45720" rIns="91440" bIns="45720" numCol="1" anchor="t" anchorCtr="0" compatLnSpc="1"/>
            <a:lstStyle/>
            <a:p>
              <a:endParaRPr lang="zh-CN" altLang="en-US" dirty="0">
                <a:solidFill>
                  <a:schemeClr val="tx1">
                    <a:lumMod val="50000"/>
                    <a:lumOff val="50000"/>
                  </a:schemeClr>
                </a:solidFill>
                <a:latin typeface="方正静蕾简体" panose="02000000000000000000" pitchFamily="2" charset="-122"/>
                <a:ea typeface="方正静蕾简体" panose="02000000000000000000" pitchFamily="2" charset="-122"/>
              </a:endParaRPr>
            </a:p>
          </p:txBody>
        </p:sp>
        <p:sp>
          <p:nvSpPr>
            <p:cNvPr id="101" name="Freeform 43"/>
            <p:cNvSpPr>
              <a:spLocks noEditPoints="1"/>
            </p:cNvSpPr>
            <p:nvPr/>
          </p:nvSpPr>
          <p:spPr bwMode="auto">
            <a:xfrm>
              <a:off x="3744914" y="4883151"/>
              <a:ext cx="3070225" cy="49213"/>
            </a:xfrm>
            <a:custGeom>
              <a:avLst/>
              <a:gdLst>
                <a:gd name="T0" fmla="*/ 6 w 1934"/>
                <a:gd name="T1" fmla="*/ 25 h 31"/>
                <a:gd name="T2" fmla="*/ 4 w 1934"/>
                <a:gd name="T3" fmla="*/ 25 h 31"/>
                <a:gd name="T4" fmla="*/ 1 w 1934"/>
                <a:gd name="T5" fmla="*/ 24 h 31"/>
                <a:gd name="T6" fmla="*/ 0 w 1934"/>
                <a:gd name="T7" fmla="*/ 23 h 31"/>
                <a:gd name="T8" fmla="*/ 0 w 1934"/>
                <a:gd name="T9" fmla="*/ 22 h 31"/>
                <a:gd name="T10" fmla="*/ 0 w 1934"/>
                <a:gd name="T11" fmla="*/ 20 h 31"/>
                <a:gd name="T12" fmla="*/ 1 w 1934"/>
                <a:gd name="T13" fmla="*/ 18 h 31"/>
                <a:gd name="T14" fmla="*/ 4 w 1934"/>
                <a:gd name="T15" fmla="*/ 16 h 31"/>
                <a:gd name="T16" fmla="*/ 6 w 1934"/>
                <a:gd name="T17" fmla="*/ 14 h 31"/>
                <a:gd name="T18" fmla="*/ 9 w 1934"/>
                <a:gd name="T19" fmla="*/ 11 h 31"/>
                <a:gd name="T20" fmla="*/ 12 w 1934"/>
                <a:gd name="T21" fmla="*/ 10 h 31"/>
                <a:gd name="T22" fmla="*/ 16 w 1934"/>
                <a:gd name="T23" fmla="*/ 8 h 31"/>
                <a:gd name="T24" fmla="*/ 19 w 1934"/>
                <a:gd name="T25" fmla="*/ 6 h 31"/>
                <a:gd name="T26" fmla="*/ 23 w 1934"/>
                <a:gd name="T27" fmla="*/ 5 h 31"/>
                <a:gd name="T28" fmla="*/ 25 w 1934"/>
                <a:gd name="T29" fmla="*/ 5 h 31"/>
                <a:gd name="T30" fmla="*/ 29 w 1934"/>
                <a:gd name="T31" fmla="*/ 4 h 31"/>
                <a:gd name="T32" fmla="*/ 1924 w 1934"/>
                <a:gd name="T33" fmla="*/ 0 h 31"/>
                <a:gd name="T34" fmla="*/ 1814 w 1934"/>
                <a:gd name="T35" fmla="*/ 27 h 31"/>
                <a:gd name="T36" fmla="*/ 1603 w 1934"/>
                <a:gd name="T37" fmla="*/ 30 h 31"/>
                <a:gd name="T38" fmla="*/ 1320 w 1934"/>
                <a:gd name="T39" fmla="*/ 31 h 31"/>
                <a:gd name="T40" fmla="*/ 999 w 1934"/>
                <a:gd name="T41" fmla="*/ 31 h 31"/>
                <a:gd name="T42" fmla="*/ 674 w 1934"/>
                <a:gd name="T43" fmla="*/ 30 h 31"/>
                <a:gd name="T44" fmla="*/ 381 w 1934"/>
                <a:gd name="T45" fmla="*/ 28 h 31"/>
                <a:gd name="T46" fmla="*/ 151 w 1934"/>
                <a:gd name="T47" fmla="*/ 27 h 31"/>
                <a:gd name="T48" fmla="*/ 20 w 1934"/>
                <a:gd name="T49" fmla="*/ 25 h 31"/>
                <a:gd name="T50" fmla="*/ 66 w 1934"/>
                <a:gd name="T51" fmla="*/ 4 h 31"/>
                <a:gd name="T52" fmla="*/ 225 w 1934"/>
                <a:gd name="T53" fmla="*/ 6 h 31"/>
                <a:gd name="T54" fmla="*/ 473 w 1934"/>
                <a:gd name="T55" fmla="*/ 8 h 31"/>
                <a:gd name="T56" fmla="*/ 778 w 1934"/>
                <a:gd name="T57" fmla="*/ 9 h 31"/>
                <a:gd name="T58" fmla="*/ 1104 w 1934"/>
                <a:gd name="T59" fmla="*/ 10 h 31"/>
                <a:gd name="T60" fmla="*/ 1419 w 1934"/>
                <a:gd name="T61" fmla="*/ 10 h 31"/>
                <a:gd name="T62" fmla="*/ 1687 w 1934"/>
                <a:gd name="T63" fmla="*/ 8 h 31"/>
                <a:gd name="T64" fmla="*/ 1873 w 1934"/>
                <a:gd name="T65" fmla="*/ 4 h 31"/>
                <a:gd name="T66" fmla="*/ 1906 w 1934"/>
                <a:gd name="T67" fmla="*/ 22 h 31"/>
                <a:gd name="T68" fmla="*/ 1926 w 1934"/>
                <a:gd name="T69" fmla="*/ 0 h 31"/>
                <a:gd name="T70" fmla="*/ 1930 w 1934"/>
                <a:gd name="T71" fmla="*/ 2 h 31"/>
                <a:gd name="T72" fmla="*/ 1931 w 1934"/>
                <a:gd name="T73" fmla="*/ 2 h 31"/>
                <a:gd name="T74" fmla="*/ 1934 w 1934"/>
                <a:gd name="T75" fmla="*/ 3 h 31"/>
                <a:gd name="T76" fmla="*/ 1934 w 1934"/>
                <a:gd name="T77" fmla="*/ 4 h 31"/>
                <a:gd name="T78" fmla="*/ 1934 w 1934"/>
                <a:gd name="T79" fmla="*/ 5 h 31"/>
                <a:gd name="T80" fmla="*/ 1934 w 1934"/>
                <a:gd name="T81" fmla="*/ 8 h 31"/>
                <a:gd name="T82" fmla="*/ 1932 w 1934"/>
                <a:gd name="T83" fmla="*/ 10 h 31"/>
                <a:gd name="T84" fmla="*/ 1930 w 1934"/>
                <a:gd name="T85" fmla="*/ 11 h 31"/>
                <a:gd name="T86" fmla="*/ 1928 w 1934"/>
                <a:gd name="T87" fmla="*/ 14 h 31"/>
                <a:gd name="T88" fmla="*/ 1924 w 1934"/>
                <a:gd name="T89" fmla="*/ 16 h 31"/>
                <a:gd name="T90" fmla="*/ 1920 w 1934"/>
                <a:gd name="T91" fmla="*/ 17 h 31"/>
                <a:gd name="T92" fmla="*/ 1917 w 1934"/>
                <a:gd name="T93" fmla="*/ 20 h 31"/>
                <a:gd name="T94" fmla="*/ 1913 w 1934"/>
                <a:gd name="T95" fmla="*/ 21 h 31"/>
                <a:gd name="T96" fmla="*/ 1910 w 1934"/>
                <a:gd name="T97" fmla="*/ 22 h 31"/>
                <a:gd name="T98" fmla="*/ 1907 w 1934"/>
                <a:gd name="T99" fmla="*/ 22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934" h="31">
                  <a:moveTo>
                    <a:pt x="31" y="4"/>
                  </a:moveTo>
                  <a:lnTo>
                    <a:pt x="7" y="25"/>
                  </a:lnTo>
                  <a:lnTo>
                    <a:pt x="6" y="25"/>
                  </a:lnTo>
                  <a:lnTo>
                    <a:pt x="6" y="25"/>
                  </a:lnTo>
                  <a:lnTo>
                    <a:pt x="5" y="25"/>
                  </a:lnTo>
                  <a:lnTo>
                    <a:pt x="5" y="25"/>
                  </a:lnTo>
                  <a:lnTo>
                    <a:pt x="4" y="25"/>
                  </a:lnTo>
                  <a:lnTo>
                    <a:pt x="4" y="25"/>
                  </a:lnTo>
                  <a:lnTo>
                    <a:pt x="3" y="24"/>
                  </a:lnTo>
                  <a:lnTo>
                    <a:pt x="3" y="24"/>
                  </a:lnTo>
                  <a:lnTo>
                    <a:pt x="3" y="24"/>
                  </a:lnTo>
                  <a:lnTo>
                    <a:pt x="1" y="24"/>
                  </a:lnTo>
                  <a:lnTo>
                    <a:pt x="1" y="24"/>
                  </a:lnTo>
                  <a:lnTo>
                    <a:pt x="1" y="23"/>
                  </a:lnTo>
                  <a:lnTo>
                    <a:pt x="1" y="23"/>
                  </a:lnTo>
                  <a:lnTo>
                    <a:pt x="0" y="23"/>
                  </a:lnTo>
                  <a:lnTo>
                    <a:pt x="0" y="23"/>
                  </a:lnTo>
                  <a:lnTo>
                    <a:pt x="0" y="22"/>
                  </a:lnTo>
                  <a:lnTo>
                    <a:pt x="0" y="22"/>
                  </a:lnTo>
                  <a:lnTo>
                    <a:pt x="0" y="22"/>
                  </a:lnTo>
                  <a:lnTo>
                    <a:pt x="0" y="21"/>
                  </a:lnTo>
                  <a:lnTo>
                    <a:pt x="0" y="21"/>
                  </a:lnTo>
                  <a:lnTo>
                    <a:pt x="0" y="21"/>
                  </a:lnTo>
                  <a:lnTo>
                    <a:pt x="0" y="20"/>
                  </a:lnTo>
                  <a:lnTo>
                    <a:pt x="0" y="20"/>
                  </a:lnTo>
                  <a:lnTo>
                    <a:pt x="1" y="18"/>
                  </a:lnTo>
                  <a:lnTo>
                    <a:pt x="1" y="18"/>
                  </a:lnTo>
                  <a:lnTo>
                    <a:pt x="1" y="18"/>
                  </a:lnTo>
                  <a:lnTo>
                    <a:pt x="1" y="17"/>
                  </a:lnTo>
                  <a:lnTo>
                    <a:pt x="3" y="17"/>
                  </a:lnTo>
                  <a:lnTo>
                    <a:pt x="3" y="16"/>
                  </a:lnTo>
                  <a:lnTo>
                    <a:pt x="4" y="16"/>
                  </a:lnTo>
                  <a:lnTo>
                    <a:pt x="4" y="15"/>
                  </a:lnTo>
                  <a:lnTo>
                    <a:pt x="5" y="15"/>
                  </a:lnTo>
                  <a:lnTo>
                    <a:pt x="5" y="15"/>
                  </a:lnTo>
                  <a:lnTo>
                    <a:pt x="6" y="14"/>
                  </a:lnTo>
                  <a:lnTo>
                    <a:pt x="6" y="14"/>
                  </a:lnTo>
                  <a:lnTo>
                    <a:pt x="7" y="12"/>
                  </a:lnTo>
                  <a:lnTo>
                    <a:pt x="7" y="12"/>
                  </a:lnTo>
                  <a:lnTo>
                    <a:pt x="9" y="11"/>
                  </a:lnTo>
                  <a:lnTo>
                    <a:pt x="10" y="11"/>
                  </a:lnTo>
                  <a:lnTo>
                    <a:pt x="10" y="10"/>
                  </a:lnTo>
                  <a:lnTo>
                    <a:pt x="11" y="10"/>
                  </a:lnTo>
                  <a:lnTo>
                    <a:pt x="12" y="10"/>
                  </a:lnTo>
                  <a:lnTo>
                    <a:pt x="12" y="9"/>
                  </a:lnTo>
                  <a:lnTo>
                    <a:pt x="13" y="9"/>
                  </a:lnTo>
                  <a:lnTo>
                    <a:pt x="14" y="9"/>
                  </a:lnTo>
                  <a:lnTo>
                    <a:pt x="16" y="8"/>
                  </a:lnTo>
                  <a:lnTo>
                    <a:pt x="16" y="8"/>
                  </a:lnTo>
                  <a:lnTo>
                    <a:pt x="17" y="8"/>
                  </a:lnTo>
                  <a:lnTo>
                    <a:pt x="18" y="6"/>
                  </a:lnTo>
                  <a:lnTo>
                    <a:pt x="19" y="6"/>
                  </a:lnTo>
                  <a:lnTo>
                    <a:pt x="19" y="6"/>
                  </a:lnTo>
                  <a:lnTo>
                    <a:pt x="20" y="6"/>
                  </a:lnTo>
                  <a:lnTo>
                    <a:pt x="22" y="5"/>
                  </a:lnTo>
                  <a:lnTo>
                    <a:pt x="23" y="5"/>
                  </a:lnTo>
                  <a:lnTo>
                    <a:pt x="23" y="5"/>
                  </a:lnTo>
                  <a:lnTo>
                    <a:pt x="24" y="5"/>
                  </a:lnTo>
                  <a:lnTo>
                    <a:pt x="25" y="5"/>
                  </a:lnTo>
                  <a:lnTo>
                    <a:pt x="25" y="5"/>
                  </a:lnTo>
                  <a:lnTo>
                    <a:pt x="26" y="4"/>
                  </a:lnTo>
                  <a:lnTo>
                    <a:pt x="28" y="4"/>
                  </a:lnTo>
                  <a:lnTo>
                    <a:pt x="29" y="4"/>
                  </a:lnTo>
                  <a:lnTo>
                    <a:pt x="29" y="4"/>
                  </a:lnTo>
                  <a:lnTo>
                    <a:pt x="30" y="4"/>
                  </a:lnTo>
                  <a:lnTo>
                    <a:pt x="31" y="4"/>
                  </a:lnTo>
                  <a:lnTo>
                    <a:pt x="31" y="4"/>
                  </a:lnTo>
                  <a:close/>
                  <a:moveTo>
                    <a:pt x="1924" y="0"/>
                  </a:moveTo>
                  <a:lnTo>
                    <a:pt x="1906" y="22"/>
                  </a:lnTo>
                  <a:lnTo>
                    <a:pt x="1882" y="24"/>
                  </a:lnTo>
                  <a:lnTo>
                    <a:pt x="1852" y="25"/>
                  </a:lnTo>
                  <a:lnTo>
                    <a:pt x="1814" y="27"/>
                  </a:lnTo>
                  <a:lnTo>
                    <a:pt x="1770" y="28"/>
                  </a:lnTo>
                  <a:lnTo>
                    <a:pt x="1720" y="29"/>
                  </a:lnTo>
                  <a:lnTo>
                    <a:pt x="1664" y="29"/>
                  </a:lnTo>
                  <a:lnTo>
                    <a:pt x="1603" y="30"/>
                  </a:lnTo>
                  <a:lnTo>
                    <a:pt x="1539" y="30"/>
                  </a:lnTo>
                  <a:lnTo>
                    <a:pt x="1468" y="31"/>
                  </a:lnTo>
                  <a:lnTo>
                    <a:pt x="1397" y="31"/>
                  </a:lnTo>
                  <a:lnTo>
                    <a:pt x="1320" y="31"/>
                  </a:lnTo>
                  <a:lnTo>
                    <a:pt x="1243" y="31"/>
                  </a:lnTo>
                  <a:lnTo>
                    <a:pt x="1163" y="31"/>
                  </a:lnTo>
                  <a:lnTo>
                    <a:pt x="1081" y="31"/>
                  </a:lnTo>
                  <a:lnTo>
                    <a:pt x="999" y="31"/>
                  </a:lnTo>
                  <a:lnTo>
                    <a:pt x="917" y="31"/>
                  </a:lnTo>
                  <a:lnTo>
                    <a:pt x="836" y="31"/>
                  </a:lnTo>
                  <a:lnTo>
                    <a:pt x="754" y="30"/>
                  </a:lnTo>
                  <a:lnTo>
                    <a:pt x="674" y="30"/>
                  </a:lnTo>
                  <a:lnTo>
                    <a:pt x="597" y="30"/>
                  </a:lnTo>
                  <a:lnTo>
                    <a:pt x="522" y="29"/>
                  </a:lnTo>
                  <a:lnTo>
                    <a:pt x="449" y="29"/>
                  </a:lnTo>
                  <a:lnTo>
                    <a:pt x="381" y="28"/>
                  </a:lnTo>
                  <a:lnTo>
                    <a:pt x="316" y="28"/>
                  </a:lnTo>
                  <a:lnTo>
                    <a:pt x="256" y="28"/>
                  </a:lnTo>
                  <a:lnTo>
                    <a:pt x="201" y="27"/>
                  </a:lnTo>
                  <a:lnTo>
                    <a:pt x="151" y="27"/>
                  </a:lnTo>
                  <a:lnTo>
                    <a:pt x="108" y="27"/>
                  </a:lnTo>
                  <a:lnTo>
                    <a:pt x="72" y="27"/>
                  </a:lnTo>
                  <a:lnTo>
                    <a:pt x="42" y="25"/>
                  </a:lnTo>
                  <a:lnTo>
                    <a:pt x="20" y="25"/>
                  </a:lnTo>
                  <a:lnTo>
                    <a:pt x="7" y="25"/>
                  </a:lnTo>
                  <a:lnTo>
                    <a:pt x="31" y="4"/>
                  </a:lnTo>
                  <a:lnTo>
                    <a:pt x="44" y="4"/>
                  </a:lnTo>
                  <a:lnTo>
                    <a:pt x="66" y="4"/>
                  </a:lnTo>
                  <a:lnTo>
                    <a:pt x="94" y="5"/>
                  </a:lnTo>
                  <a:lnTo>
                    <a:pt x="131" y="5"/>
                  </a:lnTo>
                  <a:lnTo>
                    <a:pt x="174" y="5"/>
                  </a:lnTo>
                  <a:lnTo>
                    <a:pt x="225" y="6"/>
                  </a:lnTo>
                  <a:lnTo>
                    <a:pt x="279" y="6"/>
                  </a:lnTo>
                  <a:lnTo>
                    <a:pt x="339" y="6"/>
                  </a:lnTo>
                  <a:lnTo>
                    <a:pt x="404" y="8"/>
                  </a:lnTo>
                  <a:lnTo>
                    <a:pt x="473" y="8"/>
                  </a:lnTo>
                  <a:lnTo>
                    <a:pt x="546" y="8"/>
                  </a:lnTo>
                  <a:lnTo>
                    <a:pt x="621" y="9"/>
                  </a:lnTo>
                  <a:lnTo>
                    <a:pt x="698" y="9"/>
                  </a:lnTo>
                  <a:lnTo>
                    <a:pt x="778" y="9"/>
                  </a:lnTo>
                  <a:lnTo>
                    <a:pt x="858" y="10"/>
                  </a:lnTo>
                  <a:lnTo>
                    <a:pt x="941" y="10"/>
                  </a:lnTo>
                  <a:lnTo>
                    <a:pt x="1023" y="10"/>
                  </a:lnTo>
                  <a:lnTo>
                    <a:pt x="1104" y="10"/>
                  </a:lnTo>
                  <a:lnTo>
                    <a:pt x="1185" y="10"/>
                  </a:lnTo>
                  <a:lnTo>
                    <a:pt x="1265" y="10"/>
                  </a:lnTo>
                  <a:lnTo>
                    <a:pt x="1343" y="10"/>
                  </a:lnTo>
                  <a:lnTo>
                    <a:pt x="1419" y="10"/>
                  </a:lnTo>
                  <a:lnTo>
                    <a:pt x="1492" y="10"/>
                  </a:lnTo>
                  <a:lnTo>
                    <a:pt x="1561" y="9"/>
                  </a:lnTo>
                  <a:lnTo>
                    <a:pt x="1626" y="9"/>
                  </a:lnTo>
                  <a:lnTo>
                    <a:pt x="1687" y="8"/>
                  </a:lnTo>
                  <a:lnTo>
                    <a:pt x="1743" y="8"/>
                  </a:lnTo>
                  <a:lnTo>
                    <a:pt x="1793" y="6"/>
                  </a:lnTo>
                  <a:lnTo>
                    <a:pt x="1836" y="5"/>
                  </a:lnTo>
                  <a:lnTo>
                    <a:pt x="1873" y="4"/>
                  </a:lnTo>
                  <a:lnTo>
                    <a:pt x="1903" y="3"/>
                  </a:lnTo>
                  <a:lnTo>
                    <a:pt x="1924" y="0"/>
                  </a:lnTo>
                  <a:lnTo>
                    <a:pt x="1924" y="0"/>
                  </a:lnTo>
                  <a:close/>
                  <a:moveTo>
                    <a:pt x="1906" y="22"/>
                  </a:moveTo>
                  <a:lnTo>
                    <a:pt x="1924" y="0"/>
                  </a:lnTo>
                  <a:lnTo>
                    <a:pt x="1925" y="0"/>
                  </a:lnTo>
                  <a:lnTo>
                    <a:pt x="1926" y="0"/>
                  </a:lnTo>
                  <a:lnTo>
                    <a:pt x="1926" y="0"/>
                  </a:lnTo>
                  <a:lnTo>
                    <a:pt x="1928" y="0"/>
                  </a:lnTo>
                  <a:lnTo>
                    <a:pt x="1929" y="0"/>
                  </a:lnTo>
                  <a:lnTo>
                    <a:pt x="1929" y="0"/>
                  </a:lnTo>
                  <a:lnTo>
                    <a:pt x="1930" y="2"/>
                  </a:lnTo>
                  <a:lnTo>
                    <a:pt x="1930" y="2"/>
                  </a:lnTo>
                  <a:lnTo>
                    <a:pt x="1931" y="2"/>
                  </a:lnTo>
                  <a:lnTo>
                    <a:pt x="1931" y="2"/>
                  </a:lnTo>
                  <a:lnTo>
                    <a:pt x="1931" y="2"/>
                  </a:lnTo>
                  <a:lnTo>
                    <a:pt x="1932" y="2"/>
                  </a:lnTo>
                  <a:lnTo>
                    <a:pt x="1932" y="2"/>
                  </a:lnTo>
                  <a:lnTo>
                    <a:pt x="1932" y="3"/>
                  </a:lnTo>
                  <a:lnTo>
                    <a:pt x="1934" y="3"/>
                  </a:lnTo>
                  <a:lnTo>
                    <a:pt x="1934" y="3"/>
                  </a:lnTo>
                  <a:lnTo>
                    <a:pt x="1934" y="3"/>
                  </a:lnTo>
                  <a:lnTo>
                    <a:pt x="1934" y="4"/>
                  </a:lnTo>
                  <a:lnTo>
                    <a:pt x="1934" y="4"/>
                  </a:lnTo>
                  <a:lnTo>
                    <a:pt x="1934" y="4"/>
                  </a:lnTo>
                  <a:lnTo>
                    <a:pt x="1934" y="5"/>
                  </a:lnTo>
                  <a:lnTo>
                    <a:pt x="1934" y="5"/>
                  </a:lnTo>
                  <a:lnTo>
                    <a:pt x="1934" y="5"/>
                  </a:lnTo>
                  <a:lnTo>
                    <a:pt x="1934" y="6"/>
                  </a:lnTo>
                  <a:lnTo>
                    <a:pt x="1934" y="6"/>
                  </a:lnTo>
                  <a:lnTo>
                    <a:pt x="1934" y="6"/>
                  </a:lnTo>
                  <a:lnTo>
                    <a:pt x="1934" y="8"/>
                  </a:lnTo>
                  <a:lnTo>
                    <a:pt x="1932" y="8"/>
                  </a:lnTo>
                  <a:lnTo>
                    <a:pt x="1932" y="9"/>
                  </a:lnTo>
                  <a:lnTo>
                    <a:pt x="1932" y="9"/>
                  </a:lnTo>
                  <a:lnTo>
                    <a:pt x="1932" y="10"/>
                  </a:lnTo>
                  <a:lnTo>
                    <a:pt x="1931" y="10"/>
                  </a:lnTo>
                  <a:lnTo>
                    <a:pt x="1931" y="10"/>
                  </a:lnTo>
                  <a:lnTo>
                    <a:pt x="1930" y="11"/>
                  </a:lnTo>
                  <a:lnTo>
                    <a:pt x="1930" y="11"/>
                  </a:lnTo>
                  <a:lnTo>
                    <a:pt x="1929" y="12"/>
                  </a:lnTo>
                  <a:lnTo>
                    <a:pt x="1929" y="12"/>
                  </a:lnTo>
                  <a:lnTo>
                    <a:pt x="1928" y="14"/>
                  </a:lnTo>
                  <a:lnTo>
                    <a:pt x="1928" y="14"/>
                  </a:lnTo>
                  <a:lnTo>
                    <a:pt x="1926" y="15"/>
                  </a:lnTo>
                  <a:lnTo>
                    <a:pt x="1925" y="15"/>
                  </a:lnTo>
                  <a:lnTo>
                    <a:pt x="1925" y="15"/>
                  </a:lnTo>
                  <a:lnTo>
                    <a:pt x="1924" y="16"/>
                  </a:lnTo>
                  <a:lnTo>
                    <a:pt x="1924" y="16"/>
                  </a:lnTo>
                  <a:lnTo>
                    <a:pt x="1923" y="17"/>
                  </a:lnTo>
                  <a:lnTo>
                    <a:pt x="1922" y="17"/>
                  </a:lnTo>
                  <a:lnTo>
                    <a:pt x="1920" y="17"/>
                  </a:lnTo>
                  <a:lnTo>
                    <a:pt x="1920" y="18"/>
                  </a:lnTo>
                  <a:lnTo>
                    <a:pt x="1919" y="18"/>
                  </a:lnTo>
                  <a:lnTo>
                    <a:pt x="1918" y="18"/>
                  </a:lnTo>
                  <a:lnTo>
                    <a:pt x="1917" y="20"/>
                  </a:lnTo>
                  <a:lnTo>
                    <a:pt x="1917" y="20"/>
                  </a:lnTo>
                  <a:lnTo>
                    <a:pt x="1916" y="20"/>
                  </a:lnTo>
                  <a:lnTo>
                    <a:pt x="1915" y="20"/>
                  </a:lnTo>
                  <a:lnTo>
                    <a:pt x="1913" y="21"/>
                  </a:lnTo>
                  <a:lnTo>
                    <a:pt x="1913" y="21"/>
                  </a:lnTo>
                  <a:lnTo>
                    <a:pt x="1912" y="21"/>
                  </a:lnTo>
                  <a:lnTo>
                    <a:pt x="1911" y="21"/>
                  </a:lnTo>
                  <a:lnTo>
                    <a:pt x="1910" y="22"/>
                  </a:lnTo>
                  <a:lnTo>
                    <a:pt x="1910" y="22"/>
                  </a:lnTo>
                  <a:lnTo>
                    <a:pt x="1909" y="22"/>
                  </a:lnTo>
                  <a:lnTo>
                    <a:pt x="1907" y="22"/>
                  </a:lnTo>
                  <a:lnTo>
                    <a:pt x="1907" y="22"/>
                  </a:lnTo>
                  <a:lnTo>
                    <a:pt x="1906" y="22"/>
                  </a:lnTo>
                  <a:close/>
                </a:path>
              </a:pathLst>
            </a:custGeom>
            <a:grpFill/>
            <a:ln>
              <a:solidFill>
                <a:schemeClr val="tx1"/>
              </a:solidFill>
            </a:ln>
          </p:spPr>
          <p:txBody>
            <a:bodyPr vert="horz" wrap="square" lIns="91440" tIns="45720" rIns="91440" bIns="45720" numCol="1" anchor="t" anchorCtr="0" compatLnSpc="1"/>
            <a:lstStyle/>
            <a:p>
              <a:endParaRPr lang="zh-CN" altLang="en-US" dirty="0">
                <a:solidFill>
                  <a:schemeClr val="tx1">
                    <a:lumMod val="50000"/>
                    <a:lumOff val="50000"/>
                  </a:schemeClr>
                </a:solidFill>
                <a:latin typeface="方正静蕾简体" panose="02000000000000000000" pitchFamily="2" charset="-122"/>
                <a:ea typeface="方正静蕾简体" panose="02000000000000000000" pitchFamily="2" charset="-122"/>
              </a:endParaRPr>
            </a:p>
          </p:txBody>
        </p:sp>
        <p:sp>
          <p:nvSpPr>
            <p:cNvPr id="102" name="Freeform 44"/>
            <p:cNvSpPr>
              <a:spLocks noEditPoints="1"/>
            </p:cNvSpPr>
            <p:nvPr/>
          </p:nvSpPr>
          <p:spPr bwMode="auto">
            <a:xfrm>
              <a:off x="3790951" y="4764089"/>
              <a:ext cx="2981325" cy="47625"/>
            </a:xfrm>
            <a:custGeom>
              <a:avLst/>
              <a:gdLst>
                <a:gd name="T0" fmla="*/ 6 w 1878"/>
                <a:gd name="T1" fmla="*/ 22 h 30"/>
                <a:gd name="T2" fmla="*/ 3 w 1878"/>
                <a:gd name="T3" fmla="*/ 22 h 30"/>
                <a:gd name="T4" fmla="*/ 2 w 1878"/>
                <a:gd name="T5" fmla="*/ 20 h 30"/>
                <a:gd name="T6" fmla="*/ 1 w 1878"/>
                <a:gd name="T7" fmla="*/ 19 h 30"/>
                <a:gd name="T8" fmla="*/ 0 w 1878"/>
                <a:gd name="T9" fmla="*/ 18 h 30"/>
                <a:gd name="T10" fmla="*/ 1 w 1878"/>
                <a:gd name="T11" fmla="*/ 16 h 30"/>
                <a:gd name="T12" fmla="*/ 2 w 1878"/>
                <a:gd name="T13" fmla="*/ 15 h 30"/>
                <a:gd name="T14" fmla="*/ 3 w 1878"/>
                <a:gd name="T15" fmla="*/ 12 h 30"/>
                <a:gd name="T16" fmla="*/ 6 w 1878"/>
                <a:gd name="T17" fmla="*/ 10 h 30"/>
                <a:gd name="T18" fmla="*/ 8 w 1878"/>
                <a:gd name="T19" fmla="*/ 7 h 30"/>
                <a:gd name="T20" fmla="*/ 12 w 1878"/>
                <a:gd name="T21" fmla="*/ 6 h 30"/>
                <a:gd name="T22" fmla="*/ 15 w 1878"/>
                <a:gd name="T23" fmla="*/ 4 h 30"/>
                <a:gd name="T24" fmla="*/ 19 w 1878"/>
                <a:gd name="T25" fmla="*/ 3 h 30"/>
                <a:gd name="T26" fmla="*/ 22 w 1878"/>
                <a:gd name="T27" fmla="*/ 1 h 30"/>
                <a:gd name="T28" fmla="*/ 26 w 1878"/>
                <a:gd name="T29" fmla="*/ 1 h 30"/>
                <a:gd name="T30" fmla="*/ 30 w 1878"/>
                <a:gd name="T31" fmla="*/ 0 h 30"/>
                <a:gd name="T32" fmla="*/ 1869 w 1878"/>
                <a:gd name="T33" fmla="*/ 0 h 30"/>
                <a:gd name="T34" fmla="*/ 1759 w 1878"/>
                <a:gd name="T35" fmla="*/ 26 h 30"/>
                <a:gd name="T36" fmla="*/ 1554 w 1878"/>
                <a:gd name="T37" fmla="*/ 29 h 30"/>
                <a:gd name="T38" fmla="*/ 1279 w 1878"/>
                <a:gd name="T39" fmla="*/ 30 h 30"/>
                <a:gd name="T40" fmla="*/ 969 w 1878"/>
                <a:gd name="T41" fmla="*/ 30 h 30"/>
                <a:gd name="T42" fmla="*/ 655 w 1878"/>
                <a:gd name="T43" fmla="*/ 28 h 30"/>
                <a:gd name="T44" fmla="*/ 370 w 1878"/>
                <a:gd name="T45" fmla="*/ 25 h 30"/>
                <a:gd name="T46" fmla="*/ 148 w 1878"/>
                <a:gd name="T47" fmla="*/ 23 h 30"/>
                <a:gd name="T48" fmla="*/ 20 w 1878"/>
                <a:gd name="T49" fmla="*/ 22 h 30"/>
                <a:gd name="T50" fmla="*/ 65 w 1878"/>
                <a:gd name="T51" fmla="*/ 1 h 30"/>
                <a:gd name="T52" fmla="*/ 219 w 1878"/>
                <a:gd name="T53" fmla="*/ 3 h 30"/>
                <a:gd name="T54" fmla="*/ 460 w 1878"/>
                <a:gd name="T55" fmla="*/ 5 h 30"/>
                <a:gd name="T56" fmla="*/ 755 w 1878"/>
                <a:gd name="T57" fmla="*/ 7 h 30"/>
                <a:gd name="T58" fmla="*/ 1072 w 1878"/>
                <a:gd name="T59" fmla="*/ 9 h 30"/>
                <a:gd name="T60" fmla="*/ 1376 w 1878"/>
                <a:gd name="T61" fmla="*/ 9 h 30"/>
                <a:gd name="T62" fmla="*/ 1636 w 1878"/>
                <a:gd name="T63" fmla="*/ 7 h 30"/>
                <a:gd name="T64" fmla="*/ 1817 w 1878"/>
                <a:gd name="T65" fmla="*/ 4 h 30"/>
                <a:gd name="T66" fmla="*/ 1850 w 1878"/>
                <a:gd name="T67" fmla="*/ 22 h 30"/>
                <a:gd name="T68" fmla="*/ 1871 w 1878"/>
                <a:gd name="T69" fmla="*/ 0 h 30"/>
                <a:gd name="T70" fmla="*/ 1874 w 1878"/>
                <a:gd name="T71" fmla="*/ 0 h 30"/>
                <a:gd name="T72" fmla="*/ 1876 w 1878"/>
                <a:gd name="T73" fmla="*/ 1 h 30"/>
                <a:gd name="T74" fmla="*/ 1877 w 1878"/>
                <a:gd name="T75" fmla="*/ 3 h 30"/>
                <a:gd name="T76" fmla="*/ 1877 w 1878"/>
                <a:gd name="T77" fmla="*/ 4 h 30"/>
                <a:gd name="T78" fmla="*/ 1877 w 1878"/>
                <a:gd name="T79" fmla="*/ 5 h 30"/>
                <a:gd name="T80" fmla="*/ 1877 w 1878"/>
                <a:gd name="T81" fmla="*/ 7 h 30"/>
                <a:gd name="T82" fmla="*/ 1876 w 1878"/>
                <a:gd name="T83" fmla="*/ 9 h 30"/>
                <a:gd name="T84" fmla="*/ 1874 w 1878"/>
                <a:gd name="T85" fmla="*/ 11 h 30"/>
                <a:gd name="T86" fmla="*/ 1871 w 1878"/>
                <a:gd name="T87" fmla="*/ 13 h 30"/>
                <a:gd name="T88" fmla="*/ 1868 w 1878"/>
                <a:gd name="T89" fmla="*/ 16 h 30"/>
                <a:gd name="T90" fmla="*/ 1865 w 1878"/>
                <a:gd name="T91" fmla="*/ 17 h 30"/>
                <a:gd name="T92" fmla="*/ 1862 w 1878"/>
                <a:gd name="T93" fmla="*/ 19 h 30"/>
                <a:gd name="T94" fmla="*/ 1858 w 1878"/>
                <a:gd name="T95" fmla="*/ 20 h 30"/>
                <a:gd name="T96" fmla="*/ 1854 w 1878"/>
                <a:gd name="T97" fmla="*/ 20 h 30"/>
                <a:gd name="T98" fmla="*/ 1851 w 1878"/>
                <a:gd name="T99" fmla="*/ 2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78" h="30">
                  <a:moveTo>
                    <a:pt x="31" y="0"/>
                  </a:moveTo>
                  <a:lnTo>
                    <a:pt x="7" y="22"/>
                  </a:lnTo>
                  <a:lnTo>
                    <a:pt x="7" y="22"/>
                  </a:lnTo>
                  <a:lnTo>
                    <a:pt x="6" y="22"/>
                  </a:lnTo>
                  <a:lnTo>
                    <a:pt x="5" y="22"/>
                  </a:lnTo>
                  <a:lnTo>
                    <a:pt x="5" y="22"/>
                  </a:lnTo>
                  <a:lnTo>
                    <a:pt x="5" y="22"/>
                  </a:lnTo>
                  <a:lnTo>
                    <a:pt x="3" y="22"/>
                  </a:lnTo>
                  <a:lnTo>
                    <a:pt x="3" y="22"/>
                  </a:lnTo>
                  <a:lnTo>
                    <a:pt x="2" y="20"/>
                  </a:lnTo>
                  <a:lnTo>
                    <a:pt x="2" y="20"/>
                  </a:lnTo>
                  <a:lnTo>
                    <a:pt x="2" y="20"/>
                  </a:lnTo>
                  <a:lnTo>
                    <a:pt x="1" y="20"/>
                  </a:lnTo>
                  <a:lnTo>
                    <a:pt x="1" y="20"/>
                  </a:lnTo>
                  <a:lnTo>
                    <a:pt x="1" y="19"/>
                  </a:lnTo>
                  <a:lnTo>
                    <a:pt x="1" y="19"/>
                  </a:lnTo>
                  <a:lnTo>
                    <a:pt x="1" y="19"/>
                  </a:lnTo>
                  <a:lnTo>
                    <a:pt x="1" y="18"/>
                  </a:lnTo>
                  <a:lnTo>
                    <a:pt x="0" y="18"/>
                  </a:lnTo>
                  <a:lnTo>
                    <a:pt x="0" y="18"/>
                  </a:lnTo>
                  <a:lnTo>
                    <a:pt x="0" y="18"/>
                  </a:lnTo>
                  <a:lnTo>
                    <a:pt x="0" y="17"/>
                  </a:lnTo>
                  <a:lnTo>
                    <a:pt x="1" y="17"/>
                  </a:lnTo>
                  <a:lnTo>
                    <a:pt x="1" y="16"/>
                  </a:lnTo>
                  <a:lnTo>
                    <a:pt x="1" y="16"/>
                  </a:lnTo>
                  <a:lnTo>
                    <a:pt x="1" y="16"/>
                  </a:lnTo>
                  <a:lnTo>
                    <a:pt x="1" y="15"/>
                  </a:lnTo>
                  <a:lnTo>
                    <a:pt x="2" y="15"/>
                  </a:lnTo>
                  <a:lnTo>
                    <a:pt x="2" y="13"/>
                  </a:lnTo>
                  <a:lnTo>
                    <a:pt x="2" y="13"/>
                  </a:lnTo>
                  <a:lnTo>
                    <a:pt x="3" y="12"/>
                  </a:lnTo>
                  <a:lnTo>
                    <a:pt x="3" y="12"/>
                  </a:lnTo>
                  <a:lnTo>
                    <a:pt x="3" y="12"/>
                  </a:lnTo>
                  <a:lnTo>
                    <a:pt x="5" y="11"/>
                  </a:lnTo>
                  <a:lnTo>
                    <a:pt x="5" y="11"/>
                  </a:lnTo>
                  <a:lnTo>
                    <a:pt x="6" y="10"/>
                  </a:lnTo>
                  <a:lnTo>
                    <a:pt x="7" y="10"/>
                  </a:lnTo>
                  <a:lnTo>
                    <a:pt x="7" y="9"/>
                  </a:lnTo>
                  <a:lnTo>
                    <a:pt x="8" y="9"/>
                  </a:lnTo>
                  <a:lnTo>
                    <a:pt x="8" y="7"/>
                  </a:lnTo>
                  <a:lnTo>
                    <a:pt x="9" y="7"/>
                  </a:lnTo>
                  <a:lnTo>
                    <a:pt x="11" y="7"/>
                  </a:lnTo>
                  <a:lnTo>
                    <a:pt x="11" y="6"/>
                  </a:lnTo>
                  <a:lnTo>
                    <a:pt x="12" y="6"/>
                  </a:lnTo>
                  <a:lnTo>
                    <a:pt x="13" y="6"/>
                  </a:lnTo>
                  <a:lnTo>
                    <a:pt x="13" y="5"/>
                  </a:lnTo>
                  <a:lnTo>
                    <a:pt x="14" y="5"/>
                  </a:lnTo>
                  <a:lnTo>
                    <a:pt x="15" y="4"/>
                  </a:lnTo>
                  <a:lnTo>
                    <a:pt x="17" y="4"/>
                  </a:lnTo>
                  <a:lnTo>
                    <a:pt x="17" y="4"/>
                  </a:lnTo>
                  <a:lnTo>
                    <a:pt x="18" y="4"/>
                  </a:lnTo>
                  <a:lnTo>
                    <a:pt x="19" y="3"/>
                  </a:lnTo>
                  <a:lnTo>
                    <a:pt x="20" y="3"/>
                  </a:lnTo>
                  <a:lnTo>
                    <a:pt x="20" y="3"/>
                  </a:lnTo>
                  <a:lnTo>
                    <a:pt x="21" y="3"/>
                  </a:lnTo>
                  <a:lnTo>
                    <a:pt x="22" y="1"/>
                  </a:lnTo>
                  <a:lnTo>
                    <a:pt x="24" y="1"/>
                  </a:lnTo>
                  <a:lnTo>
                    <a:pt x="24" y="1"/>
                  </a:lnTo>
                  <a:lnTo>
                    <a:pt x="25" y="1"/>
                  </a:lnTo>
                  <a:lnTo>
                    <a:pt x="26" y="1"/>
                  </a:lnTo>
                  <a:lnTo>
                    <a:pt x="27" y="1"/>
                  </a:lnTo>
                  <a:lnTo>
                    <a:pt x="27" y="0"/>
                  </a:lnTo>
                  <a:lnTo>
                    <a:pt x="28" y="0"/>
                  </a:lnTo>
                  <a:lnTo>
                    <a:pt x="30" y="0"/>
                  </a:lnTo>
                  <a:lnTo>
                    <a:pt x="30" y="0"/>
                  </a:lnTo>
                  <a:lnTo>
                    <a:pt x="31" y="0"/>
                  </a:lnTo>
                  <a:lnTo>
                    <a:pt x="31" y="0"/>
                  </a:lnTo>
                  <a:close/>
                  <a:moveTo>
                    <a:pt x="1869" y="0"/>
                  </a:moveTo>
                  <a:lnTo>
                    <a:pt x="1850" y="22"/>
                  </a:lnTo>
                  <a:lnTo>
                    <a:pt x="1827" y="23"/>
                  </a:lnTo>
                  <a:lnTo>
                    <a:pt x="1796" y="25"/>
                  </a:lnTo>
                  <a:lnTo>
                    <a:pt x="1759" y="26"/>
                  </a:lnTo>
                  <a:lnTo>
                    <a:pt x="1716" y="28"/>
                  </a:lnTo>
                  <a:lnTo>
                    <a:pt x="1667" y="28"/>
                  </a:lnTo>
                  <a:lnTo>
                    <a:pt x="1613" y="29"/>
                  </a:lnTo>
                  <a:lnTo>
                    <a:pt x="1554" y="29"/>
                  </a:lnTo>
                  <a:lnTo>
                    <a:pt x="1490" y="30"/>
                  </a:lnTo>
                  <a:lnTo>
                    <a:pt x="1424" y="30"/>
                  </a:lnTo>
                  <a:lnTo>
                    <a:pt x="1353" y="30"/>
                  </a:lnTo>
                  <a:lnTo>
                    <a:pt x="1279" y="30"/>
                  </a:lnTo>
                  <a:lnTo>
                    <a:pt x="1204" y="30"/>
                  </a:lnTo>
                  <a:lnTo>
                    <a:pt x="1126" y="30"/>
                  </a:lnTo>
                  <a:lnTo>
                    <a:pt x="1048" y="30"/>
                  </a:lnTo>
                  <a:lnTo>
                    <a:pt x="969" y="30"/>
                  </a:lnTo>
                  <a:lnTo>
                    <a:pt x="889" y="29"/>
                  </a:lnTo>
                  <a:lnTo>
                    <a:pt x="810" y="29"/>
                  </a:lnTo>
                  <a:lnTo>
                    <a:pt x="731" y="29"/>
                  </a:lnTo>
                  <a:lnTo>
                    <a:pt x="655" y="28"/>
                  </a:lnTo>
                  <a:lnTo>
                    <a:pt x="580" y="28"/>
                  </a:lnTo>
                  <a:lnTo>
                    <a:pt x="507" y="26"/>
                  </a:lnTo>
                  <a:lnTo>
                    <a:pt x="437" y="26"/>
                  </a:lnTo>
                  <a:lnTo>
                    <a:pt x="370" y="25"/>
                  </a:lnTo>
                  <a:lnTo>
                    <a:pt x="307" y="25"/>
                  </a:lnTo>
                  <a:lnTo>
                    <a:pt x="249" y="24"/>
                  </a:lnTo>
                  <a:lnTo>
                    <a:pt x="196" y="24"/>
                  </a:lnTo>
                  <a:lnTo>
                    <a:pt x="148" y="23"/>
                  </a:lnTo>
                  <a:lnTo>
                    <a:pt x="106" y="23"/>
                  </a:lnTo>
                  <a:lnTo>
                    <a:pt x="70" y="23"/>
                  </a:lnTo>
                  <a:lnTo>
                    <a:pt x="42" y="22"/>
                  </a:lnTo>
                  <a:lnTo>
                    <a:pt x="20" y="22"/>
                  </a:lnTo>
                  <a:lnTo>
                    <a:pt x="7" y="22"/>
                  </a:lnTo>
                  <a:lnTo>
                    <a:pt x="31" y="0"/>
                  </a:lnTo>
                  <a:lnTo>
                    <a:pt x="44" y="0"/>
                  </a:lnTo>
                  <a:lnTo>
                    <a:pt x="65" y="1"/>
                  </a:lnTo>
                  <a:lnTo>
                    <a:pt x="93" y="1"/>
                  </a:lnTo>
                  <a:lnTo>
                    <a:pt x="129" y="1"/>
                  </a:lnTo>
                  <a:lnTo>
                    <a:pt x="170" y="3"/>
                  </a:lnTo>
                  <a:lnTo>
                    <a:pt x="219" y="3"/>
                  </a:lnTo>
                  <a:lnTo>
                    <a:pt x="272" y="3"/>
                  </a:lnTo>
                  <a:lnTo>
                    <a:pt x="330" y="4"/>
                  </a:lnTo>
                  <a:lnTo>
                    <a:pt x="394" y="4"/>
                  </a:lnTo>
                  <a:lnTo>
                    <a:pt x="460" y="5"/>
                  </a:lnTo>
                  <a:lnTo>
                    <a:pt x="530" y="5"/>
                  </a:lnTo>
                  <a:lnTo>
                    <a:pt x="603" y="6"/>
                  </a:lnTo>
                  <a:lnTo>
                    <a:pt x="678" y="6"/>
                  </a:lnTo>
                  <a:lnTo>
                    <a:pt x="755" y="7"/>
                  </a:lnTo>
                  <a:lnTo>
                    <a:pt x="833" y="7"/>
                  </a:lnTo>
                  <a:lnTo>
                    <a:pt x="913" y="7"/>
                  </a:lnTo>
                  <a:lnTo>
                    <a:pt x="992" y="9"/>
                  </a:lnTo>
                  <a:lnTo>
                    <a:pt x="1072" y="9"/>
                  </a:lnTo>
                  <a:lnTo>
                    <a:pt x="1150" y="9"/>
                  </a:lnTo>
                  <a:lnTo>
                    <a:pt x="1227" y="9"/>
                  </a:lnTo>
                  <a:lnTo>
                    <a:pt x="1303" y="9"/>
                  </a:lnTo>
                  <a:lnTo>
                    <a:pt x="1376" y="9"/>
                  </a:lnTo>
                  <a:lnTo>
                    <a:pt x="1446" y="9"/>
                  </a:lnTo>
                  <a:lnTo>
                    <a:pt x="1513" y="9"/>
                  </a:lnTo>
                  <a:lnTo>
                    <a:pt x="1576" y="9"/>
                  </a:lnTo>
                  <a:lnTo>
                    <a:pt x="1636" y="7"/>
                  </a:lnTo>
                  <a:lnTo>
                    <a:pt x="1690" y="6"/>
                  </a:lnTo>
                  <a:lnTo>
                    <a:pt x="1739" y="6"/>
                  </a:lnTo>
                  <a:lnTo>
                    <a:pt x="1782" y="5"/>
                  </a:lnTo>
                  <a:lnTo>
                    <a:pt x="1817" y="4"/>
                  </a:lnTo>
                  <a:lnTo>
                    <a:pt x="1847" y="3"/>
                  </a:lnTo>
                  <a:lnTo>
                    <a:pt x="1869" y="0"/>
                  </a:lnTo>
                  <a:lnTo>
                    <a:pt x="1869" y="0"/>
                  </a:lnTo>
                  <a:close/>
                  <a:moveTo>
                    <a:pt x="1850" y="22"/>
                  </a:moveTo>
                  <a:lnTo>
                    <a:pt x="1869" y="0"/>
                  </a:lnTo>
                  <a:lnTo>
                    <a:pt x="1869" y="0"/>
                  </a:lnTo>
                  <a:lnTo>
                    <a:pt x="1870" y="0"/>
                  </a:lnTo>
                  <a:lnTo>
                    <a:pt x="1871" y="0"/>
                  </a:lnTo>
                  <a:lnTo>
                    <a:pt x="1871" y="0"/>
                  </a:lnTo>
                  <a:lnTo>
                    <a:pt x="1872" y="0"/>
                  </a:lnTo>
                  <a:lnTo>
                    <a:pt x="1872" y="0"/>
                  </a:lnTo>
                  <a:lnTo>
                    <a:pt x="1874" y="0"/>
                  </a:lnTo>
                  <a:lnTo>
                    <a:pt x="1874" y="1"/>
                  </a:lnTo>
                  <a:lnTo>
                    <a:pt x="1875" y="1"/>
                  </a:lnTo>
                  <a:lnTo>
                    <a:pt x="1875" y="1"/>
                  </a:lnTo>
                  <a:lnTo>
                    <a:pt x="1876" y="1"/>
                  </a:lnTo>
                  <a:lnTo>
                    <a:pt x="1876" y="1"/>
                  </a:lnTo>
                  <a:lnTo>
                    <a:pt x="1876" y="1"/>
                  </a:lnTo>
                  <a:lnTo>
                    <a:pt x="1877" y="3"/>
                  </a:lnTo>
                  <a:lnTo>
                    <a:pt x="1877" y="3"/>
                  </a:lnTo>
                  <a:lnTo>
                    <a:pt x="1877" y="3"/>
                  </a:lnTo>
                  <a:lnTo>
                    <a:pt x="1877" y="3"/>
                  </a:lnTo>
                  <a:lnTo>
                    <a:pt x="1877" y="4"/>
                  </a:lnTo>
                  <a:lnTo>
                    <a:pt x="1877" y="4"/>
                  </a:lnTo>
                  <a:lnTo>
                    <a:pt x="1877" y="4"/>
                  </a:lnTo>
                  <a:lnTo>
                    <a:pt x="1878" y="4"/>
                  </a:lnTo>
                  <a:lnTo>
                    <a:pt x="1878" y="5"/>
                  </a:lnTo>
                  <a:lnTo>
                    <a:pt x="1877" y="5"/>
                  </a:lnTo>
                  <a:lnTo>
                    <a:pt x="1877" y="6"/>
                  </a:lnTo>
                  <a:lnTo>
                    <a:pt x="1877" y="6"/>
                  </a:lnTo>
                  <a:lnTo>
                    <a:pt x="1877" y="6"/>
                  </a:lnTo>
                  <a:lnTo>
                    <a:pt x="1877" y="7"/>
                  </a:lnTo>
                  <a:lnTo>
                    <a:pt x="1877" y="7"/>
                  </a:lnTo>
                  <a:lnTo>
                    <a:pt x="1876" y="9"/>
                  </a:lnTo>
                  <a:lnTo>
                    <a:pt x="1876" y="9"/>
                  </a:lnTo>
                  <a:lnTo>
                    <a:pt x="1876" y="9"/>
                  </a:lnTo>
                  <a:lnTo>
                    <a:pt x="1875" y="10"/>
                  </a:lnTo>
                  <a:lnTo>
                    <a:pt x="1875" y="10"/>
                  </a:lnTo>
                  <a:lnTo>
                    <a:pt x="1875" y="11"/>
                  </a:lnTo>
                  <a:lnTo>
                    <a:pt x="1874" y="11"/>
                  </a:lnTo>
                  <a:lnTo>
                    <a:pt x="1874" y="12"/>
                  </a:lnTo>
                  <a:lnTo>
                    <a:pt x="1872" y="12"/>
                  </a:lnTo>
                  <a:lnTo>
                    <a:pt x="1871" y="13"/>
                  </a:lnTo>
                  <a:lnTo>
                    <a:pt x="1871" y="13"/>
                  </a:lnTo>
                  <a:lnTo>
                    <a:pt x="1870" y="13"/>
                  </a:lnTo>
                  <a:lnTo>
                    <a:pt x="1870" y="15"/>
                  </a:lnTo>
                  <a:lnTo>
                    <a:pt x="1869" y="15"/>
                  </a:lnTo>
                  <a:lnTo>
                    <a:pt x="1868" y="16"/>
                  </a:lnTo>
                  <a:lnTo>
                    <a:pt x="1868" y="16"/>
                  </a:lnTo>
                  <a:lnTo>
                    <a:pt x="1866" y="16"/>
                  </a:lnTo>
                  <a:lnTo>
                    <a:pt x="1865" y="17"/>
                  </a:lnTo>
                  <a:lnTo>
                    <a:pt x="1865" y="17"/>
                  </a:lnTo>
                  <a:lnTo>
                    <a:pt x="1864" y="18"/>
                  </a:lnTo>
                  <a:lnTo>
                    <a:pt x="1863" y="18"/>
                  </a:lnTo>
                  <a:lnTo>
                    <a:pt x="1862" y="18"/>
                  </a:lnTo>
                  <a:lnTo>
                    <a:pt x="1862" y="19"/>
                  </a:lnTo>
                  <a:lnTo>
                    <a:pt x="1860" y="19"/>
                  </a:lnTo>
                  <a:lnTo>
                    <a:pt x="1859" y="19"/>
                  </a:lnTo>
                  <a:lnTo>
                    <a:pt x="1858" y="19"/>
                  </a:lnTo>
                  <a:lnTo>
                    <a:pt x="1858" y="20"/>
                  </a:lnTo>
                  <a:lnTo>
                    <a:pt x="1857" y="20"/>
                  </a:lnTo>
                  <a:lnTo>
                    <a:pt x="1856" y="20"/>
                  </a:lnTo>
                  <a:lnTo>
                    <a:pt x="1854" y="20"/>
                  </a:lnTo>
                  <a:lnTo>
                    <a:pt x="1854" y="20"/>
                  </a:lnTo>
                  <a:lnTo>
                    <a:pt x="1853" y="22"/>
                  </a:lnTo>
                  <a:lnTo>
                    <a:pt x="1852" y="22"/>
                  </a:lnTo>
                  <a:lnTo>
                    <a:pt x="1851" y="22"/>
                  </a:lnTo>
                  <a:lnTo>
                    <a:pt x="1851" y="22"/>
                  </a:lnTo>
                  <a:lnTo>
                    <a:pt x="1850" y="22"/>
                  </a:lnTo>
                  <a:close/>
                </a:path>
              </a:pathLst>
            </a:custGeom>
            <a:grpFill/>
            <a:ln>
              <a:solidFill>
                <a:schemeClr val="tx1"/>
              </a:solidFill>
            </a:ln>
          </p:spPr>
          <p:txBody>
            <a:bodyPr vert="horz" wrap="square" lIns="91440" tIns="45720" rIns="91440" bIns="45720" numCol="1" anchor="t" anchorCtr="0" compatLnSpc="1"/>
            <a:lstStyle/>
            <a:p>
              <a:endParaRPr lang="zh-CN" altLang="en-US" dirty="0">
                <a:solidFill>
                  <a:schemeClr val="tx1">
                    <a:lumMod val="50000"/>
                    <a:lumOff val="50000"/>
                  </a:schemeClr>
                </a:solidFill>
                <a:latin typeface="方正静蕾简体" panose="02000000000000000000" pitchFamily="2" charset="-122"/>
                <a:ea typeface="方正静蕾简体" panose="02000000000000000000" pitchFamily="2" charset="-122"/>
              </a:endParaRPr>
            </a:p>
          </p:txBody>
        </p:sp>
        <p:sp>
          <p:nvSpPr>
            <p:cNvPr id="103" name="Freeform 45"/>
            <p:cNvSpPr>
              <a:spLocks noEditPoints="1"/>
            </p:cNvSpPr>
            <p:nvPr/>
          </p:nvSpPr>
          <p:spPr bwMode="auto">
            <a:xfrm>
              <a:off x="3852864" y="4645026"/>
              <a:ext cx="2873375" cy="52388"/>
            </a:xfrm>
            <a:custGeom>
              <a:avLst/>
              <a:gdLst>
                <a:gd name="T0" fmla="*/ 6 w 1810"/>
                <a:gd name="T1" fmla="*/ 21 h 33"/>
                <a:gd name="T2" fmla="*/ 4 w 1810"/>
                <a:gd name="T3" fmla="*/ 21 h 33"/>
                <a:gd name="T4" fmla="*/ 3 w 1810"/>
                <a:gd name="T5" fmla="*/ 20 h 33"/>
                <a:gd name="T6" fmla="*/ 1 w 1810"/>
                <a:gd name="T7" fmla="*/ 19 h 33"/>
                <a:gd name="T8" fmla="*/ 0 w 1810"/>
                <a:gd name="T9" fmla="*/ 18 h 33"/>
                <a:gd name="T10" fmla="*/ 1 w 1810"/>
                <a:gd name="T11" fmla="*/ 15 h 33"/>
                <a:gd name="T12" fmla="*/ 1 w 1810"/>
                <a:gd name="T13" fmla="*/ 14 h 33"/>
                <a:gd name="T14" fmla="*/ 4 w 1810"/>
                <a:gd name="T15" fmla="*/ 12 h 33"/>
                <a:gd name="T16" fmla="*/ 6 w 1810"/>
                <a:gd name="T17" fmla="*/ 10 h 33"/>
                <a:gd name="T18" fmla="*/ 9 w 1810"/>
                <a:gd name="T19" fmla="*/ 7 h 33"/>
                <a:gd name="T20" fmla="*/ 12 w 1810"/>
                <a:gd name="T21" fmla="*/ 6 h 33"/>
                <a:gd name="T22" fmla="*/ 16 w 1810"/>
                <a:gd name="T23" fmla="*/ 4 h 33"/>
                <a:gd name="T24" fmla="*/ 19 w 1810"/>
                <a:gd name="T25" fmla="*/ 2 h 33"/>
                <a:gd name="T26" fmla="*/ 23 w 1810"/>
                <a:gd name="T27" fmla="*/ 1 h 33"/>
                <a:gd name="T28" fmla="*/ 26 w 1810"/>
                <a:gd name="T29" fmla="*/ 0 h 33"/>
                <a:gd name="T30" fmla="*/ 30 w 1810"/>
                <a:gd name="T31" fmla="*/ 0 h 33"/>
                <a:gd name="T32" fmla="*/ 1800 w 1810"/>
                <a:gd name="T33" fmla="*/ 5 h 33"/>
                <a:gd name="T34" fmla="*/ 1693 w 1810"/>
                <a:gd name="T35" fmla="*/ 30 h 33"/>
                <a:gd name="T36" fmla="*/ 1493 w 1810"/>
                <a:gd name="T37" fmla="*/ 33 h 33"/>
                <a:gd name="T38" fmla="*/ 1229 w 1810"/>
                <a:gd name="T39" fmla="*/ 33 h 33"/>
                <a:gd name="T40" fmla="*/ 931 w 1810"/>
                <a:gd name="T41" fmla="*/ 31 h 33"/>
                <a:gd name="T42" fmla="*/ 630 w 1810"/>
                <a:gd name="T43" fmla="*/ 29 h 33"/>
                <a:gd name="T44" fmla="*/ 357 w 1810"/>
                <a:gd name="T45" fmla="*/ 26 h 33"/>
                <a:gd name="T46" fmla="*/ 143 w 1810"/>
                <a:gd name="T47" fmla="*/ 23 h 33"/>
                <a:gd name="T48" fmla="*/ 20 w 1810"/>
                <a:gd name="T49" fmla="*/ 21 h 33"/>
                <a:gd name="T50" fmla="*/ 65 w 1810"/>
                <a:gd name="T51" fmla="*/ 0 h 33"/>
                <a:gd name="T52" fmla="*/ 213 w 1810"/>
                <a:gd name="T53" fmla="*/ 2 h 33"/>
                <a:gd name="T54" fmla="*/ 444 w 1810"/>
                <a:gd name="T55" fmla="*/ 5 h 33"/>
                <a:gd name="T56" fmla="*/ 727 w 1810"/>
                <a:gd name="T57" fmla="*/ 8 h 33"/>
                <a:gd name="T58" fmla="*/ 1031 w 1810"/>
                <a:gd name="T59" fmla="*/ 11 h 33"/>
                <a:gd name="T60" fmla="*/ 1324 w 1810"/>
                <a:gd name="T61" fmla="*/ 12 h 33"/>
                <a:gd name="T62" fmla="*/ 1573 w 1810"/>
                <a:gd name="T63" fmla="*/ 11 h 33"/>
                <a:gd name="T64" fmla="*/ 1750 w 1810"/>
                <a:gd name="T65" fmla="*/ 7 h 33"/>
                <a:gd name="T66" fmla="*/ 1781 w 1810"/>
                <a:gd name="T67" fmla="*/ 26 h 33"/>
                <a:gd name="T68" fmla="*/ 1802 w 1810"/>
                <a:gd name="T69" fmla="*/ 5 h 33"/>
                <a:gd name="T70" fmla="*/ 1805 w 1810"/>
                <a:gd name="T71" fmla="*/ 5 h 33"/>
                <a:gd name="T72" fmla="*/ 1807 w 1810"/>
                <a:gd name="T73" fmla="*/ 6 h 33"/>
                <a:gd name="T74" fmla="*/ 1808 w 1810"/>
                <a:gd name="T75" fmla="*/ 6 h 33"/>
                <a:gd name="T76" fmla="*/ 1810 w 1810"/>
                <a:gd name="T77" fmla="*/ 7 h 33"/>
                <a:gd name="T78" fmla="*/ 1810 w 1810"/>
                <a:gd name="T79" fmla="*/ 10 h 33"/>
                <a:gd name="T80" fmla="*/ 1808 w 1810"/>
                <a:gd name="T81" fmla="*/ 11 h 33"/>
                <a:gd name="T82" fmla="*/ 1807 w 1810"/>
                <a:gd name="T83" fmla="*/ 13 h 33"/>
                <a:gd name="T84" fmla="*/ 1805 w 1810"/>
                <a:gd name="T85" fmla="*/ 15 h 33"/>
                <a:gd name="T86" fmla="*/ 1802 w 1810"/>
                <a:gd name="T87" fmla="*/ 18 h 33"/>
                <a:gd name="T88" fmla="*/ 1800 w 1810"/>
                <a:gd name="T89" fmla="*/ 19 h 33"/>
                <a:gd name="T90" fmla="*/ 1796 w 1810"/>
                <a:gd name="T91" fmla="*/ 21 h 33"/>
                <a:gd name="T92" fmla="*/ 1793 w 1810"/>
                <a:gd name="T93" fmla="*/ 23 h 33"/>
                <a:gd name="T94" fmla="*/ 1789 w 1810"/>
                <a:gd name="T95" fmla="*/ 24 h 33"/>
                <a:gd name="T96" fmla="*/ 1786 w 1810"/>
                <a:gd name="T97" fmla="*/ 25 h 33"/>
                <a:gd name="T98" fmla="*/ 1782 w 1810"/>
                <a:gd name="T99" fmla="*/ 26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10" h="33">
                  <a:moveTo>
                    <a:pt x="31" y="0"/>
                  </a:moveTo>
                  <a:lnTo>
                    <a:pt x="7" y="21"/>
                  </a:lnTo>
                  <a:lnTo>
                    <a:pt x="7" y="21"/>
                  </a:lnTo>
                  <a:lnTo>
                    <a:pt x="6" y="21"/>
                  </a:lnTo>
                  <a:lnTo>
                    <a:pt x="5" y="21"/>
                  </a:lnTo>
                  <a:lnTo>
                    <a:pt x="5" y="21"/>
                  </a:lnTo>
                  <a:lnTo>
                    <a:pt x="4" y="21"/>
                  </a:lnTo>
                  <a:lnTo>
                    <a:pt x="4" y="21"/>
                  </a:lnTo>
                  <a:lnTo>
                    <a:pt x="4" y="20"/>
                  </a:lnTo>
                  <a:lnTo>
                    <a:pt x="3" y="20"/>
                  </a:lnTo>
                  <a:lnTo>
                    <a:pt x="3" y="20"/>
                  </a:lnTo>
                  <a:lnTo>
                    <a:pt x="3" y="20"/>
                  </a:lnTo>
                  <a:lnTo>
                    <a:pt x="1" y="20"/>
                  </a:lnTo>
                  <a:lnTo>
                    <a:pt x="1" y="19"/>
                  </a:lnTo>
                  <a:lnTo>
                    <a:pt x="1" y="19"/>
                  </a:lnTo>
                  <a:lnTo>
                    <a:pt x="1" y="19"/>
                  </a:lnTo>
                  <a:lnTo>
                    <a:pt x="1" y="19"/>
                  </a:lnTo>
                  <a:lnTo>
                    <a:pt x="0" y="18"/>
                  </a:lnTo>
                  <a:lnTo>
                    <a:pt x="0" y="18"/>
                  </a:lnTo>
                  <a:lnTo>
                    <a:pt x="0" y="18"/>
                  </a:lnTo>
                  <a:lnTo>
                    <a:pt x="0" y="17"/>
                  </a:lnTo>
                  <a:lnTo>
                    <a:pt x="0" y="17"/>
                  </a:lnTo>
                  <a:lnTo>
                    <a:pt x="0" y="17"/>
                  </a:lnTo>
                  <a:lnTo>
                    <a:pt x="1" y="15"/>
                  </a:lnTo>
                  <a:lnTo>
                    <a:pt x="1" y="15"/>
                  </a:lnTo>
                  <a:lnTo>
                    <a:pt x="1" y="14"/>
                  </a:lnTo>
                  <a:lnTo>
                    <a:pt x="1" y="14"/>
                  </a:lnTo>
                  <a:lnTo>
                    <a:pt x="1" y="14"/>
                  </a:lnTo>
                  <a:lnTo>
                    <a:pt x="3" y="13"/>
                  </a:lnTo>
                  <a:lnTo>
                    <a:pt x="3" y="13"/>
                  </a:lnTo>
                  <a:lnTo>
                    <a:pt x="3" y="12"/>
                  </a:lnTo>
                  <a:lnTo>
                    <a:pt x="4" y="12"/>
                  </a:lnTo>
                  <a:lnTo>
                    <a:pt x="4" y="11"/>
                  </a:lnTo>
                  <a:lnTo>
                    <a:pt x="5" y="11"/>
                  </a:lnTo>
                  <a:lnTo>
                    <a:pt x="5" y="10"/>
                  </a:lnTo>
                  <a:lnTo>
                    <a:pt x="6" y="10"/>
                  </a:lnTo>
                  <a:lnTo>
                    <a:pt x="6" y="10"/>
                  </a:lnTo>
                  <a:lnTo>
                    <a:pt x="7" y="8"/>
                  </a:lnTo>
                  <a:lnTo>
                    <a:pt x="9" y="8"/>
                  </a:lnTo>
                  <a:lnTo>
                    <a:pt x="9" y="7"/>
                  </a:lnTo>
                  <a:lnTo>
                    <a:pt x="10" y="7"/>
                  </a:lnTo>
                  <a:lnTo>
                    <a:pt x="11" y="6"/>
                  </a:lnTo>
                  <a:lnTo>
                    <a:pt x="11" y="6"/>
                  </a:lnTo>
                  <a:lnTo>
                    <a:pt x="12" y="6"/>
                  </a:lnTo>
                  <a:lnTo>
                    <a:pt x="13" y="5"/>
                  </a:lnTo>
                  <a:lnTo>
                    <a:pt x="13" y="5"/>
                  </a:lnTo>
                  <a:lnTo>
                    <a:pt x="15" y="5"/>
                  </a:lnTo>
                  <a:lnTo>
                    <a:pt x="16" y="4"/>
                  </a:lnTo>
                  <a:lnTo>
                    <a:pt x="17" y="4"/>
                  </a:lnTo>
                  <a:lnTo>
                    <a:pt x="17" y="4"/>
                  </a:lnTo>
                  <a:lnTo>
                    <a:pt x="18" y="2"/>
                  </a:lnTo>
                  <a:lnTo>
                    <a:pt x="19" y="2"/>
                  </a:lnTo>
                  <a:lnTo>
                    <a:pt x="20" y="2"/>
                  </a:lnTo>
                  <a:lnTo>
                    <a:pt x="20" y="2"/>
                  </a:lnTo>
                  <a:lnTo>
                    <a:pt x="22" y="1"/>
                  </a:lnTo>
                  <a:lnTo>
                    <a:pt x="23" y="1"/>
                  </a:lnTo>
                  <a:lnTo>
                    <a:pt x="24" y="1"/>
                  </a:lnTo>
                  <a:lnTo>
                    <a:pt x="24" y="1"/>
                  </a:lnTo>
                  <a:lnTo>
                    <a:pt x="25" y="1"/>
                  </a:lnTo>
                  <a:lnTo>
                    <a:pt x="26" y="0"/>
                  </a:lnTo>
                  <a:lnTo>
                    <a:pt x="26" y="0"/>
                  </a:lnTo>
                  <a:lnTo>
                    <a:pt x="28" y="0"/>
                  </a:lnTo>
                  <a:lnTo>
                    <a:pt x="29" y="0"/>
                  </a:lnTo>
                  <a:lnTo>
                    <a:pt x="30" y="0"/>
                  </a:lnTo>
                  <a:lnTo>
                    <a:pt x="30" y="0"/>
                  </a:lnTo>
                  <a:lnTo>
                    <a:pt x="31" y="0"/>
                  </a:lnTo>
                  <a:lnTo>
                    <a:pt x="31" y="0"/>
                  </a:lnTo>
                  <a:close/>
                  <a:moveTo>
                    <a:pt x="1800" y="5"/>
                  </a:moveTo>
                  <a:lnTo>
                    <a:pt x="1781" y="26"/>
                  </a:lnTo>
                  <a:lnTo>
                    <a:pt x="1758" y="27"/>
                  </a:lnTo>
                  <a:lnTo>
                    <a:pt x="1728" y="29"/>
                  </a:lnTo>
                  <a:lnTo>
                    <a:pt x="1693" y="30"/>
                  </a:lnTo>
                  <a:lnTo>
                    <a:pt x="1651" y="31"/>
                  </a:lnTo>
                  <a:lnTo>
                    <a:pt x="1603" y="32"/>
                  </a:lnTo>
                  <a:lnTo>
                    <a:pt x="1551" y="32"/>
                  </a:lnTo>
                  <a:lnTo>
                    <a:pt x="1493" y="33"/>
                  </a:lnTo>
                  <a:lnTo>
                    <a:pt x="1432" y="33"/>
                  </a:lnTo>
                  <a:lnTo>
                    <a:pt x="1368" y="33"/>
                  </a:lnTo>
                  <a:lnTo>
                    <a:pt x="1300" y="33"/>
                  </a:lnTo>
                  <a:lnTo>
                    <a:pt x="1229" y="33"/>
                  </a:lnTo>
                  <a:lnTo>
                    <a:pt x="1157" y="33"/>
                  </a:lnTo>
                  <a:lnTo>
                    <a:pt x="1083" y="32"/>
                  </a:lnTo>
                  <a:lnTo>
                    <a:pt x="1007" y="32"/>
                  </a:lnTo>
                  <a:lnTo>
                    <a:pt x="931" y="31"/>
                  </a:lnTo>
                  <a:lnTo>
                    <a:pt x="855" y="31"/>
                  </a:lnTo>
                  <a:lnTo>
                    <a:pt x="780" y="30"/>
                  </a:lnTo>
                  <a:lnTo>
                    <a:pt x="704" y="30"/>
                  </a:lnTo>
                  <a:lnTo>
                    <a:pt x="630" y="29"/>
                  </a:lnTo>
                  <a:lnTo>
                    <a:pt x="558" y="29"/>
                  </a:lnTo>
                  <a:lnTo>
                    <a:pt x="488" y="27"/>
                  </a:lnTo>
                  <a:lnTo>
                    <a:pt x="420" y="26"/>
                  </a:lnTo>
                  <a:lnTo>
                    <a:pt x="357" y="26"/>
                  </a:lnTo>
                  <a:lnTo>
                    <a:pt x="296" y="25"/>
                  </a:lnTo>
                  <a:lnTo>
                    <a:pt x="240" y="25"/>
                  </a:lnTo>
                  <a:lnTo>
                    <a:pt x="189" y="24"/>
                  </a:lnTo>
                  <a:lnTo>
                    <a:pt x="143" y="23"/>
                  </a:lnTo>
                  <a:lnTo>
                    <a:pt x="103" y="23"/>
                  </a:lnTo>
                  <a:lnTo>
                    <a:pt x="68" y="23"/>
                  </a:lnTo>
                  <a:lnTo>
                    <a:pt x="41" y="21"/>
                  </a:lnTo>
                  <a:lnTo>
                    <a:pt x="20" y="21"/>
                  </a:lnTo>
                  <a:lnTo>
                    <a:pt x="7" y="21"/>
                  </a:lnTo>
                  <a:lnTo>
                    <a:pt x="31" y="0"/>
                  </a:lnTo>
                  <a:lnTo>
                    <a:pt x="44" y="0"/>
                  </a:lnTo>
                  <a:lnTo>
                    <a:pt x="65" y="0"/>
                  </a:lnTo>
                  <a:lnTo>
                    <a:pt x="92" y="1"/>
                  </a:lnTo>
                  <a:lnTo>
                    <a:pt x="127" y="1"/>
                  </a:lnTo>
                  <a:lnTo>
                    <a:pt x="167" y="2"/>
                  </a:lnTo>
                  <a:lnTo>
                    <a:pt x="213" y="2"/>
                  </a:lnTo>
                  <a:lnTo>
                    <a:pt x="264" y="4"/>
                  </a:lnTo>
                  <a:lnTo>
                    <a:pt x="320" y="4"/>
                  </a:lnTo>
                  <a:lnTo>
                    <a:pt x="381" y="5"/>
                  </a:lnTo>
                  <a:lnTo>
                    <a:pt x="444" y="5"/>
                  </a:lnTo>
                  <a:lnTo>
                    <a:pt x="511" y="6"/>
                  </a:lnTo>
                  <a:lnTo>
                    <a:pt x="581" y="7"/>
                  </a:lnTo>
                  <a:lnTo>
                    <a:pt x="653" y="7"/>
                  </a:lnTo>
                  <a:lnTo>
                    <a:pt x="727" y="8"/>
                  </a:lnTo>
                  <a:lnTo>
                    <a:pt x="802" y="10"/>
                  </a:lnTo>
                  <a:lnTo>
                    <a:pt x="879" y="10"/>
                  </a:lnTo>
                  <a:lnTo>
                    <a:pt x="955" y="11"/>
                  </a:lnTo>
                  <a:lnTo>
                    <a:pt x="1031" y="11"/>
                  </a:lnTo>
                  <a:lnTo>
                    <a:pt x="1107" y="11"/>
                  </a:lnTo>
                  <a:lnTo>
                    <a:pt x="1181" y="12"/>
                  </a:lnTo>
                  <a:lnTo>
                    <a:pt x="1253" y="12"/>
                  </a:lnTo>
                  <a:lnTo>
                    <a:pt x="1324" y="12"/>
                  </a:lnTo>
                  <a:lnTo>
                    <a:pt x="1391" y="12"/>
                  </a:lnTo>
                  <a:lnTo>
                    <a:pt x="1456" y="12"/>
                  </a:lnTo>
                  <a:lnTo>
                    <a:pt x="1517" y="12"/>
                  </a:lnTo>
                  <a:lnTo>
                    <a:pt x="1573" y="11"/>
                  </a:lnTo>
                  <a:lnTo>
                    <a:pt x="1626" y="11"/>
                  </a:lnTo>
                  <a:lnTo>
                    <a:pt x="1673" y="10"/>
                  </a:lnTo>
                  <a:lnTo>
                    <a:pt x="1714" y="8"/>
                  </a:lnTo>
                  <a:lnTo>
                    <a:pt x="1750" y="7"/>
                  </a:lnTo>
                  <a:lnTo>
                    <a:pt x="1778" y="6"/>
                  </a:lnTo>
                  <a:lnTo>
                    <a:pt x="1800" y="5"/>
                  </a:lnTo>
                  <a:lnTo>
                    <a:pt x="1800" y="5"/>
                  </a:lnTo>
                  <a:close/>
                  <a:moveTo>
                    <a:pt x="1781" y="26"/>
                  </a:moveTo>
                  <a:lnTo>
                    <a:pt x="1800" y="5"/>
                  </a:lnTo>
                  <a:lnTo>
                    <a:pt x="1801" y="5"/>
                  </a:lnTo>
                  <a:lnTo>
                    <a:pt x="1801" y="5"/>
                  </a:lnTo>
                  <a:lnTo>
                    <a:pt x="1802" y="5"/>
                  </a:lnTo>
                  <a:lnTo>
                    <a:pt x="1802" y="5"/>
                  </a:lnTo>
                  <a:lnTo>
                    <a:pt x="1804" y="5"/>
                  </a:lnTo>
                  <a:lnTo>
                    <a:pt x="1805" y="5"/>
                  </a:lnTo>
                  <a:lnTo>
                    <a:pt x="1805" y="5"/>
                  </a:lnTo>
                  <a:lnTo>
                    <a:pt x="1805" y="5"/>
                  </a:lnTo>
                  <a:lnTo>
                    <a:pt x="1806" y="5"/>
                  </a:lnTo>
                  <a:lnTo>
                    <a:pt x="1806" y="5"/>
                  </a:lnTo>
                  <a:lnTo>
                    <a:pt x="1807" y="6"/>
                  </a:lnTo>
                  <a:lnTo>
                    <a:pt x="1807" y="6"/>
                  </a:lnTo>
                  <a:lnTo>
                    <a:pt x="1807" y="6"/>
                  </a:lnTo>
                  <a:lnTo>
                    <a:pt x="1808" y="6"/>
                  </a:lnTo>
                  <a:lnTo>
                    <a:pt x="1808" y="6"/>
                  </a:lnTo>
                  <a:lnTo>
                    <a:pt x="1808" y="7"/>
                  </a:lnTo>
                  <a:lnTo>
                    <a:pt x="1808" y="7"/>
                  </a:lnTo>
                  <a:lnTo>
                    <a:pt x="1808" y="7"/>
                  </a:lnTo>
                  <a:lnTo>
                    <a:pt x="1810" y="7"/>
                  </a:lnTo>
                  <a:lnTo>
                    <a:pt x="1810" y="8"/>
                  </a:lnTo>
                  <a:lnTo>
                    <a:pt x="1810" y="8"/>
                  </a:lnTo>
                  <a:lnTo>
                    <a:pt x="1810" y="8"/>
                  </a:lnTo>
                  <a:lnTo>
                    <a:pt x="1810" y="10"/>
                  </a:lnTo>
                  <a:lnTo>
                    <a:pt x="1810" y="10"/>
                  </a:lnTo>
                  <a:lnTo>
                    <a:pt x="1808" y="10"/>
                  </a:lnTo>
                  <a:lnTo>
                    <a:pt x="1808" y="11"/>
                  </a:lnTo>
                  <a:lnTo>
                    <a:pt x="1808" y="11"/>
                  </a:lnTo>
                  <a:lnTo>
                    <a:pt x="1808" y="12"/>
                  </a:lnTo>
                  <a:lnTo>
                    <a:pt x="1808" y="12"/>
                  </a:lnTo>
                  <a:lnTo>
                    <a:pt x="1807" y="13"/>
                  </a:lnTo>
                  <a:lnTo>
                    <a:pt x="1807" y="13"/>
                  </a:lnTo>
                  <a:lnTo>
                    <a:pt x="1807" y="13"/>
                  </a:lnTo>
                  <a:lnTo>
                    <a:pt x="1806" y="14"/>
                  </a:lnTo>
                  <a:lnTo>
                    <a:pt x="1806" y="14"/>
                  </a:lnTo>
                  <a:lnTo>
                    <a:pt x="1805" y="15"/>
                  </a:lnTo>
                  <a:lnTo>
                    <a:pt x="1805" y="15"/>
                  </a:lnTo>
                  <a:lnTo>
                    <a:pt x="1804" y="17"/>
                  </a:lnTo>
                  <a:lnTo>
                    <a:pt x="1804" y="17"/>
                  </a:lnTo>
                  <a:lnTo>
                    <a:pt x="1802" y="18"/>
                  </a:lnTo>
                  <a:lnTo>
                    <a:pt x="1801" y="18"/>
                  </a:lnTo>
                  <a:lnTo>
                    <a:pt x="1801" y="18"/>
                  </a:lnTo>
                  <a:lnTo>
                    <a:pt x="1800" y="19"/>
                  </a:lnTo>
                  <a:lnTo>
                    <a:pt x="1800" y="19"/>
                  </a:lnTo>
                  <a:lnTo>
                    <a:pt x="1799" y="20"/>
                  </a:lnTo>
                  <a:lnTo>
                    <a:pt x="1798" y="20"/>
                  </a:lnTo>
                  <a:lnTo>
                    <a:pt x="1798" y="20"/>
                  </a:lnTo>
                  <a:lnTo>
                    <a:pt x="1796" y="21"/>
                  </a:lnTo>
                  <a:lnTo>
                    <a:pt x="1795" y="21"/>
                  </a:lnTo>
                  <a:lnTo>
                    <a:pt x="1794" y="21"/>
                  </a:lnTo>
                  <a:lnTo>
                    <a:pt x="1794" y="23"/>
                  </a:lnTo>
                  <a:lnTo>
                    <a:pt x="1793" y="23"/>
                  </a:lnTo>
                  <a:lnTo>
                    <a:pt x="1792" y="23"/>
                  </a:lnTo>
                  <a:lnTo>
                    <a:pt x="1790" y="24"/>
                  </a:lnTo>
                  <a:lnTo>
                    <a:pt x="1790" y="24"/>
                  </a:lnTo>
                  <a:lnTo>
                    <a:pt x="1789" y="24"/>
                  </a:lnTo>
                  <a:lnTo>
                    <a:pt x="1788" y="24"/>
                  </a:lnTo>
                  <a:lnTo>
                    <a:pt x="1787" y="25"/>
                  </a:lnTo>
                  <a:lnTo>
                    <a:pt x="1787" y="25"/>
                  </a:lnTo>
                  <a:lnTo>
                    <a:pt x="1786" y="25"/>
                  </a:lnTo>
                  <a:lnTo>
                    <a:pt x="1784" y="25"/>
                  </a:lnTo>
                  <a:lnTo>
                    <a:pt x="1783" y="25"/>
                  </a:lnTo>
                  <a:lnTo>
                    <a:pt x="1783" y="25"/>
                  </a:lnTo>
                  <a:lnTo>
                    <a:pt x="1782" y="26"/>
                  </a:lnTo>
                  <a:lnTo>
                    <a:pt x="1781" y="26"/>
                  </a:lnTo>
                  <a:close/>
                </a:path>
              </a:pathLst>
            </a:custGeom>
            <a:grpFill/>
            <a:ln>
              <a:solidFill>
                <a:schemeClr val="tx1"/>
              </a:solidFill>
            </a:ln>
          </p:spPr>
          <p:txBody>
            <a:bodyPr vert="horz" wrap="square" lIns="91440" tIns="45720" rIns="91440" bIns="45720" numCol="1" anchor="t" anchorCtr="0" compatLnSpc="1"/>
            <a:lstStyle/>
            <a:p>
              <a:endParaRPr lang="zh-CN" altLang="en-US" dirty="0">
                <a:solidFill>
                  <a:schemeClr val="tx1">
                    <a:lumMod val="50000"/>
                    <a:lumOff val="50000"/>
                  </a:schemeClr>
                </a:solidFill>
                <a:latin typeface="方正静蕾简体" panose="02000000000000000000" pitchFamily="2" charset="-122"/>
                <a:ea typeface="方正静蕾简体" panose="02000000000000000000" pitchFamily="2" charset="-122"/>
              </a:endParaRPr>
            </a:p>
          </p:txBody>
        </p:sp>
        <p:sp>
          <p:nvSpPr>
            <p:cNvPr id="104" name="Freeform 46"/>
            <p:cNvSpPr>
              <a:spLocks noEditPoints="1"/>
            </p:cNvSpPr>
            <p:nvPr/>
          </p:nvSpPr>
          <p:spPr bwMode="auto">
            <a:xfrm>
              <a:off x="3656014" y="2608264"/>
              <a:ext cx="3270250" cy="1900238"/>
            </a:xfrm>
            <a:custGeom>
              <a:avLst/>
              <a:gdLst>
                <a:gd name="T0" fmla="*/ 37 w 2060"/>
                <a:gd name="T1" fmla="*/ 1131 h 1197"/>
                <a:gd name="T2" fmla="*/ 39 w 2060"/>
                <a:gd name="T3" fmla="*/ 1158 h 1197"/>
                <a:gd name="T4" fmla="*/ 51 w 2060"/>
                <a:gd name="T5" fmla="*/ 1168 h 1197"/>
                <a:gd name="T6" fmla="*/ 50 w 2060"/>
                <a:gd name="T7" fmla="*/ 1191 h 1197"/>
                <a:gd name="T8" fmla="*/ 17 w 2060"/>
                <a:gd name="T9" fmla="*/ 1187 h 1197"/>
                <a:gd name="T10" fmla="*/ 2 w 2060"/>
                <a:gd name="T11" fmla="*/ 1171 h 1197"/>
                <a:gd name="T12" fmla="*/ 0 w 2060"/>
                <a:gd name="T13" fmla="*/ 1140 h 1197"/>
                <a:gd name="T14" fmla="*/ 47 w 2060"/>
                <a:gd name="T15" fmla="*/ 165 h 1197"/>
                <a:gd name="T16" fmla="*/ 51 w 2060"/>
                <a:gd name="T17" fmla="*/ 341 h 1197"/>
                <a:gd name="T18" fmla="*/ 51 w 2060"/>
                <a:gd name="T19" fmla="*/ 687 h 1197"/>
                <a:gd name="T20" fmla="*/ 45 w 2060"/>
                <a:gd name="T21" fmla="*/ 1004 h 1197"/>
                <a:gd name="T22" fmla="*/ 5 w 2060"/>
                <a:gd name="T23" fmla="*/ 1098 h 1197"/>
                <a:gd name="T24" fmla="*/ 12 w 2060"/>
                <a:gd name="T25" fmla="*/ 857 h 1197"/>
                <a:gd name="T26" fmla="*/ 14 w 2060"/>
                <a:gd name="T27" fmla="*/ 500 h 1197"/>
                <a:gd name="T28" fmla="*/ 12 w 2060"/>
                <a:gd name="T29" fmla="*/ 222 h 1197"/>
                <a:gd name="T30" fmla="*/ 115 w 2060"/>
                <a:gd name="T31" fmla="*/ 21 h 1197"/>
                <a:gd name="T32" fmla="*/ 62 w 2060"/>
                <a:gd name="T33" fmla="*/ 31 h 1197"/>
                <a:gd name="T34" fmla="*/ 43 w 2060"/>
                <a:gd name="T35" fmla="*/ 69 h 1197"/>
                <a:gd name="T36" fmla="*/ 43 w 2060"/>
                <a:gd name="T37" fmla="*/ 133 h 1197"/>
                <a:gd name="T38" fmla="*/ 6 w 2060"/>
                <a:gd name="T39" fmla="*/ 148 h 1197"/>
                <a:gd name="T40" fmla="*/ 5 w 2060"/>
                <a:gd name="T41" fmla="*/ 81 h 1197"/>
                <a:gd name="T42" fmla="*/ 39 w 2060"/>
                <a:gd name="T43" fmla="*/ 26 h 1197"/>
                <a:gd name="T44" fmla="*/ 139 w 2060"/>
                <a:gd name="T45" fmla="*/ 0 h 1197"/>
                <a:gd name="T46" fmla="*/ 1826 w 2060"/>
                <a:gd name="T47" fmla="*/ 45 h 1197"/>
                <a:gd name="T48" fmla="*/ 1330 w 2060"/>
                <a:gd name="T49" fmla="*/ 44 h 1197"/>
                <a:gd name="T50" fmla="*/ 655 w 2060"/>
                <a:gd name="T51" fmla="*/ 34 h 1197"/>
                <a:gd name="T52" fmla="*/ 172 w 2060"/>
                <a:gd name="T53" fmla="*/ 23 h 1197"/>
                <a:gd name="T54" fmla="*/ 364 w 2060"/>
                <a:gd name="T55" fmla="*/ 7 h 1197"/>
                <a:gd name="T56" fmla="*/ 978 w 2060"/>
                <a:gd name="T57" fmla="*/ 17 h 1197"/>
                <a:gd name="T58" fmla="*/ 1617 w 2060"/>
                <a:gd name="T59" fmla="*/ 23 h 1197"/>
                <a:gd name="T60" fmla="*/ 1908 w 2060"/>
                <a:gd name="T61" fmla="*/ 21 h 1197"/>
                <a:gd name="T62" fmla="*/ 2012 w 2060"/>
                <a:gd name="T63" fmla="*/ 107 h 1197"/>
                <a:gd name="T64" fmla="*/ 1988 w 2060"/>
                <a:gd name="T65" fmla="*/ 63 h 1197"/>
                <a:gd name="T66" fmla="*/ 1948 w 2060"/>
                <a:gd name="T67" fmla="*/ 41 h 1197"/>
                <a:gd name="T68" fmla="*/ 1892 w 2060"/>
                <a:gd name="T69" fmla="*/ 41 h 1197"/>
                <a:gd name="T70" fmla="*/ 1969 w 2060"/>
                <a:gd name="T71" fmla="*/ 20 h 1197"/>
                <a:gd name="T72" fmla="*/ 2019 w 2060"/>
                <a:gd name="T73" fmla="*/ 40 h 1197"/>
                <a:gd name="T74" fmla="*/ 2047 w 2060"/>
                <a:gd name="T75" fmla="*/ 85 h 1197"/>
                <a:gd name="T76" fmla="*/ 2052 w 2060"/>
                <a:gd name="T77" fmla="*/ 1068 h 1197"/>
                <a:gd name="T78" fmla="*/ 2011 w 2060"/>
                <a:gd name="T79" fmla="*/ 969 h 1197"/>
                <a:gd name="T80" fmla="*/ 2011 w 2060"/>
                <a:gd name="T81" fmla="*/ 645 h 1197"/>
                <a:gd name="T82" fmla="*/ 2012 w 2060"/>
                <a:gd name="T83" fmla="*/ 302 h 1197"/>
                <a:gd name="T84" fmla="*/ 2052 w 2060"/>
                <a:gd name="T85" fmla="*/ 143 h 1197"/>
                <a:gd name="T86" fmla="*/ 2049 w 2060"/>
                <a:gd name="T87" fmla="*/ 394 h 1197"/>
                <a:gd name="T88" fmla="*/ 2048 w 2060"/>
                <a:gd name="T89" fmla="*/ 753 h 1197"/>
                <a:gd name="T90" fmla="*/ 2050 w 2060"/>
                <a:gd name="T91" fmla="*/ 1025 h 1197"/>
                <a:gd name="T92" fmla="*/ 1981 w 2060"/>
                <a:gd name="T93" fmla="*/ 1176 h 1197"/>
                <a:gd name="T94" fmla="*/ 2009 w 2060"/>
                <a:gd name="T95" fmla="*/ 1172 h 1197"/>
                <a:gd name="T96" fmla="*/ 2021 w 2060"/>
                <a:gd name="T97" fmla="*/ 1152 h 1197"/>
                <a:gd name="T98" fmla="*/ 2021 w 2060"/>
                <a:gd name="T99" fmla="*/ 1110 h 1197"/>
                <a:gd name="T100" fmla="*/ 2055 w 2060"/>
                <a:gd name="T101" fmla="*/ 1085 h 1197"/>
                <a:gd name="T102" fmla="*/ 2059 w 2060"/>
                <a:gd name="T103" fmla="*/ 1131 h 1197"/>
                <a:gd name="T104" fmla="*/ 2041 w 2060"/>
                <a:gd name="T105" fmla="*/ 1170 h 1197"/>
                <a:gd name="T106" fmla="*/ 1974 w 2060"/>
                <a:gd name="T107" fmla="*/ 1197 h 1197"/>
                <a:gd name="T108" fmla="*/ 122 w 2060"/>
                <a:gd name="T109" fmla="*/ 1168 h 1197"/>
                <a:gd name="T110" fmla="*/ 655 w 2060"/>
                <a:gd name="T111" fmla="*/ 1166 h 1197"/>
                <a:gd name="T112" fmla="*/ 1390 w 2060"/>
                <a:gd name="T113" fmla="*/ 1171 h 1197"/>
                <a:gd name="T114" fmla="*/ 1920 w 2060"/>
                <a:gd name="T115" fmla="*/ 1176 h 1197"/>
                <a:gd name="T116" fmla="*/ 1818 w 2060"/>
                <a:gd name="T117" fmla="*/ 1196 h 1197"/>
                <a:gd name="T118" fmla="*/ 1207 w 2060"/>
                <a:gd name="T119" fmla="*/ 1191 h 1197"/>
                <a:gd name="T120" fmla="*/ 482 w 2060"/>
                <a:gd name="T121" fmla="*/ 1187 h 1197"/>
                <a:gd name="T122" fmla="*/ 50 w 2060"/>
                <a:gd name="T123" fmla="*/ 1191 h 1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60" h="1197">
                  <a:moveTo>
                    <a:pt x="4" y="1116"/>
                  </a:moveTo>
                  <a:lnTo>
                    <a:pt x="41" y="1104"/>
                  </a:lnTo>
                  <a:lnTo>
                    <a:pt x="41" y="1104"/>
                  </a:lnTo>
                  <a:lnTo>
                    <a:pt x="39" y="1110"/>
                  </a:lnTo>
                  <a:lnTo>
                    <a:pt x="39" y="1115"/>
                  </a:lnTo>
                  <a:lnTo>
                    <a:pt x="38" y="1119"/>
                  </a:lnTo>
                  <a:lnTo>
                    <a:pt x="38" y="1123"/>
                  </a:lnTo>
                  <a:lnTo>
                    <a:pt x="37" y="1128"/>
                  </a:lnTo>
                  <a:lnTo>
                    <a:pt x="37" y="1131"/>
                  </a:lnTo>
                  <a:lnTo>
                    <a:pt x="37" y="1135"/>
                  </a:lnTo>
                  <a:lnTo>
                    <a:pt x="37" y="1139"/>
                  </a:lnTo>
                  <a:lnTo>
                    <a:pt x="37" y="1142"/>
                  </a:lnTo>
                  <a:lnTo>
                    <a:pt x="37" y="1144"/>
                  </a:lnTo>
                  <a:lnTo>
                    <a:pt x="37" y="1148"/>
                  </a:lnTo>
                  <a:lnTo>
                    <a:pt x="38" y="1150"/>
                  </a:lnTo>
                  <a:lnTo>
                    <a:pt x="38" y="1153"/>
                  </a:lnTo>
                  <a:lnTo>
                    <a:pt x="39" y="1155"/>
                  </a:lnTo>
                  <a:lnTo>
                    <a:pt x="39" y="1158"/>
                  </a:lnTo>
                  <a:lnTo>
                    <a:pt x="41" y="1159"/>
                  </a:lnTo>
                  <a:lnTo>
                    <a:pt x="42" y="1161"/>
                  </a:lnTo>
                  <a:lnTo>
                    <a:pt x="43" y="1162"/>
                  </a:lnTo>
                  <a:lnTo>
                    <a:pt x="44" y="1164"/>
                  </a:lnTo>
                  <a:lnTo>
                    <a:pt x="45" y="1165"/>
                  </a:lnTo>
                  <a:lnTo>
                    <a:pt x="47" y="1166"/>
                  </a:lnTo>
                  <a:lnTo>
                    <a:pt x="48" y="1167"/>
                  </a:lnTo>
                  <a:lnTo>
                    <a:pt x="49" y="1168"/>
                  </a:lnTo>
                  <a:lnTo>
                    <a:pt x="51" y="1168"/>
                  </a:lnTo>
                  <a:lnTo>
                    <a:pt x="53" y="1170"/>
                  </a:lnTo>
                  <a:lnTo>
                    <a:pt x="55" y="1170"/>
                  </a:lnTo>
                  <a:lnTo>
                    <a:pt x="57" y="1170"/>
                  </a:lnTo>
                  <a:lnTo>
                    <a:pt x="60" y="1170"/>
                  </a:lnTo>
                  <a:lnTo>
                    <a:pt x="62" y="1171"/>
                  </a:lnTo>
                  <a:lnTo>
                    <a:pt x="65" y="1171"/>
                  </a:lnTo>
                  <a:lnTo>
                    <a:pt x="67" y="1171"/>
                  </a:lnTo>
                  <a:lnTo>
                    <a:pt x="70" y="1170"/>
                  </a:lnTo>
                  <a:lnTo>
                    <a:pt x="50" y="1191"/>
                  </a:lnTo>
                  <a:lnTo>
                    <a:pt x="45" y="1191"/>
                  </a:lnTo>
                  <a:lnTo>
                    <a:pt x="42" y="1192"/>
                  </a:lnTo>
                  <a:lnTo>
                    <a:pt x="37" y="1191"/>
                  </a:lnTo>
                  <a:lnTo>
                    <a:pt x="33" y="1191"/>
                  </a:lnTo>
                  <a:lnTo>
                    <a:pt x="30" y="1191"/>
                  </a:lnTo>
                  <a:lnTo>
                    <a:pt x="26" y="1190"/>
                  </a:lnTo>
                  <a:lnTo>
                    <a:pt x="23" y="1190"/>
                  </a:lnTo>
                  <a:lnTo>
                    <a:pt x="20" y="1189"/>
                  </a:lnTo>
                  <a:lnTo>
                    <a:pt x="17" y="1187"/>
                  </a:lnTo>
                  <a:lnTo>
                    <a:pt x="14" y="1186"/>
                  </a:lnTo>
                  <a:lnTo>
                    <a:pt x="12" y="1185"/>
                  </a:lnTo>
                  <a:lnTo>
                    <a:pt x="10" y="1184"/>
                  </a:lnTo>
                  <a:lnTo>
                    <a:pt x="8" y="1181"/>
                  </a:lnTo>
                  <a:lnTo>
                    <a:pt x="6" y="1179"/>
                  </a:lnTo>
                  <a:lnTo>
                    <a:pt x="5" y="1178"/>
                  </a:lnTo>
                  <a:lnTo>
                    <a:pt x="4" y="1176"/>
                  </a:lnTo>
                  <a:lnTo>
                    <a:pt x="2" y="1173"/>
                  </a:lnTo>
                  <a:lnTo>
                    <a:pt x="2" y="1171"/>
                  </a:lnTo>
                  <a:lnTo>
                    <a:pt x="1" y="1167"/>
                  </a:lnTo>
                  <a:lnTo>
                    <a:pt x="0" y="1165"/>
                  </a:lnTo>
                  <a:lnTo>
                    <a:pt x="0" y="1161"/>
                  </a:lnTo>
                  <a:lnTo>
                    <a:pt x="0" y="1159"/>
                  </a:lnTo>
                  <a:lnTo>
                    <a:pt x="0" y="1155"/>
                  </a:lnTo>
                  <a:lnTo>
                    <a:pt x="0" y="1152"/>
                  </a:lnTo>
                  <a:lnTo>
                    <a:pt x="0" y="1148"/>
                  </a:lnTo>
                  <a:lnTo>
                    <a:pt x="0" y="1144"/>
                  </a:lnTo>
                  <a:lnTo>
                    <a:pt x="0" y="1140"/>
                  </a:lnTo>
                  <a:lnTo>
                    <a:pt x="1" y="1135"/>
                  </a:lnTo>
                  <a:lnTo>
                    <a:pt x="1" y="1131"/>
                  </a:lnTo>
                  <a:lnTo>
                    <a:pt x="2" y="1127"/>
                  </a:lnTo>
                  <a:lnTo>
                    <a:pt x="2" y="1122"/>
                  </a:lnTo>
                  <a:lnTo>
                    <a:pt x="4" y="1116"/>
                  </a:lnTo>
                  <a:lnTo>
                    <a:pt x="4" y="1116"/>
                  </a:lnTo>
                  <a:lnTo>
                    <a:pt x="4" y="1116"/>
                  </a:lnTo>
                  <a:close/>
                  <a:moveTo>
                    <a:pt x="10" y="180"/>
                  </a:moveTo>
                  <a:lnTo>
                    <a:pt x="47" y="165"/>
                  </a:lnTo>
                  <a:lnTo>
                    <a:pt x="47" y="165"/>
                  </a:lnTo>
                  <a:lnTo>
                    <a:pt x="48" y="176"/>
                  </a:lnTo>
                  <a:lnTo>
                    <a:pt x="49" y="191"/>
                  </a:lnTo>
                  <a:lnTo>
                    <a:pt x="50" y="207"/>
                  </a:lnTo>
                  <a:lnTo>
                    <a:pt x="50" y="229"/>
                  </a:lnTo>
                  <a:lnTo>
                    <a:pt x="50" y="253"/>
                  </a:lnTo>
                  <a:lnTo>
                    <a:pt x="51" y="280"/>
                  </a:lnTo>
                  <a:lnTo>
                    <a:pt x="51" y="310"/>
                  </a:lnTo>
                  <a:lnTo>
                    <a:pt x="51" y="341"/>
                  </a:lnTo>
                  <a:lnTo>
                    <a:pt x="53" y="376"/>
                  </a:lnTo>
                  <a:lnTo>
                    <a:pt x="53" y="411"/>
                  </a:lnTo>
                  <a:lnTo>
                    <a:pt x="53" y="448"/>
                  </a:lnTo>
                  <a:lnTo>
                    <a:pt x="53" y="487"/>
                  </a:lnTo>
                  <a:lnTo>
                    <a:pt x="53" y="526"/>
                  </a:lnTo>
                  <a:lnTo>
                    <a:pt x="51" y="565"/>
                  </a:lnTo>
                  <a:lnTo>
                    <a:pt x="51" y="606"/>
                  </a:lnTo>
                  <a:lnTo>
                    <a:pt x="51" y="647"/>
                  </a:lnTo>
                  <a:lnTo>
                    <a:pt x="51" y="687"/>
                  </a:lnTo>
                  <a:lnTo>
                    <a:pt x="50" y="728"/>
                  </a:lnTo>
                  <a:lnTo>
                    <a:pt x="50" y="767"/>
                  </a:lnTo>
                  <a:lnTo>
                    <a:pt x="50" y="805"/>
                  </a:lnTo>
                  <a:lnTo>
                    <a:pt x="49" y="844"/>
                  </a:lnTo>
                  <a:lnTo>
                    <a:pt x="49" y="879"/>
                  </a:lnTo>
                  <a:lnTo>
                    <a:pt x="48" y="914"/>
                  </a:lnTo>
                  <a:lnTo>
                    <a:pt x="47" y="946"/>
                  </a:lnTo>
                  <a:lnTo>
                    <a:pt x="47" y="976"/>
                  </a:lnTo>
                  <a:lnTo>
                    <a:pt x="45" y="1004"/>
                  </a:lnTo>
                  <a:lnTo>
                    <a:pt x="45" y="1029"/>
                  </a:lnTo>
                  <a:lnTo>
                    <a:pt x="44" y="1051"/>
                  </a:lnTo>
                  <a:lnTo>
                    <a:pt x="43" y="1070"/>
                  </a:lnTo>
                  <a:lnTo>
                    <a:pt x="43" y="1085"/>
                  </a:lnTo>
                  <a:lnTo>
                    <a:pt x="42" y="1097"/>
                  </a:lnTo>
                  <a:lnTo>
                    <a:pt x="41" y="1104"/>
                  </a:lnTo>
                  <a:lnTo>
                    <a:pt x="4" y="1116"/>
                  </a:lnTo>
                  <a:lnTo>
                    <a:pt x="5" y="1110"/>
                  </a:lnTo>
                  <a:lnTo>
                    <a:pt x="5" y="1098"/>
                  </a:lnTo>
                  <a:lnTo>
                    <a:pt x="6" y="1082"/>
                  </a:lnTo>
                  <a:lnTo>
                    <a:pt x="7" y="1064"/>
                  </a:lnTo>
                  <a:lnTo>
                    <a:pt x="7" y="1042"/>
                  </a:lnTo>
                  <a:lnTo>
                    <a:pt x="8" y="1017"/>
                  </a:lnTo>
                  <a:lnTo>
                    <a:pt x="10" y="989"/>
                  </a:lnTo>
                  <a:lnTo>
                    <a:pt x="10" y="959"/>
                  </a:lnTo>
                  <a:lnTo>
                    <a:pt x="11" y="927"/>
                  </a:lnTo>
                  <a:lnTo>
                    <a:pt x="11" y="893"/>
                  </a:lnTo>
                  <a:lnTo>
                    <a:pt x="12" y="857"/>
                  </a:lnTo>
                  <a:lnTo>
                    <a:pt x="12" y="819"/>
                  </a:lnTo>
                  <a:lnTo>
                    <a:pt x="13" y="780"/>
                  </a:lnTo>
                  <a:lnTo>
                    <a:pt x="13" y="741"/>
                  </a:lnTo>
                  <a:lnTo>
                    <a:pt x="13" y="700"/>
                  </a:lnTo>
                  <a:lnTo>
                    <a:pt x="14" y="660"/>
                  </a:lnTo>
                  <a:lnTo>
                    <a:pt x="14" y="619"/>
                  </a:lnTo>
                  <a:lnTo>
                    <a:pt x="14" y="579"/>
                  </a:lnTo>
                  <a:lnTo>
                    <a:pt x="14" y="539"/>
                  </a:lnTo>
                  <a:lnTo>
                    <a:pt x="14" y="500"/>
                  </a:lnTo>
                  <a:lnTo>
                    <a:pt x="14" y="462"/>
                  </a:lnTo>
                  <a:lnTo>
                    <a:pt x="14" y="425"/>
                  </a:lnTo>
                  <a:lnTo>
                    <a:pt x="14" y="389"/>
                  </a:lnTo>
                  <a:lnTo>
                    <a:pt x="14" y="355"/>
                  </a:lnTo>
                  <a:lnTo>
                    <a:pt x="14" y="323"/>
                  </a:lnTo>
                  <a:lnTo>
                    <a:pt x="14" y="293"/>
                  </a:lnTo>
                  <a:lnTo>
                    <a:pt x="13" y="267"/>
                  </a:lnTo>
                  <a:lnTo>
                    <a:pt x="13" y="242"/>
                  </a:lnTo>
                  <a:lnTo>
                    <a:pt x="12" y="222"/>
                  </a:lnTo>
                  <a:lnTo>
                    <a:pt x="12" y="204"/>
                  </a:lnTo>
                  <a:lnTo>
                    <a:pt x="11" y="189"/>
                  </a:lnTo>
                  <a:lnTo>
                    <a:pt x="10" y="180"/>
                  </a:lnTo>
                  <a:lnTo>
                    <a:pt x="10" y="180"/>
                  </a:lnTo>
                  <a:lnTo>
                    <a:pt x="10" y="180"/>
                  </a:lnTo>
                  <a:close/>
                  <a:moveTo>
                    <a:pt x="152" y="1"/>
                  </a:moveTo>
                  <a:lnTo>
                    <a:pt x="127" y="22"/>
                  </a:lnTo>
                  <a:lnTo>
                    <a:pt x="127" y="22"/>
                  </a:lnTo>
                  <a:lnTo>
                    <a:pt x="115" y="21"/>
                  </a:lnTo>
                  <a:lnTo>
                    <a:pt x="105" y="21"/>
                  </a:lnTo>
                  <a:lnTo>
                    <a:pt x="96" y="22"/>
                  </a:lnTo>
                  <a:lnTo>
                    <a:pt x="87" y="23"/>
                  </a:lnTo>
                  <a:lnTo>
                    <a:pt x="80" y="25"/>
                  </a:lnTo>
                  <a:lnTo>
                    <a:pt x="74" y="26"/>
                  </a:lnTo>
                  <a:lnTo>
                    <a:pt x="70" y="27"/>
                  </a:lnTo>
                  <a:lnTo>
                    <a:pt x="67" y="28"/>
                  </a:lnTo>
                  <a:lnTo>
                    <a:pt x="65" y="29"/>
                  </a:lnTo>
                  <a:lnTo>
                    <a:pt x="62" y="31"/>
                  </a:lnTo>
                  <a:lnTo>
                    <a:pt x="60" y="33"/>
                  </a:lnTo>
                  <a:lnTo>
                    <a:pt x="57" y="35"/>
                  </a:lnTo>
                  <a:lnTo>
                    <a:pt x="55" y="39"/>
                  </a:lnTo>
                  <a:lnTo>
                    <a:pt x="51" y="43"/>
                  </a:lnTo>
                  <a:lnTo>
                    <a:pt x="49" y="47"/>
                  </a:lnTo>
                  <a:lnTo>
                    <a:pt x="47" y="52"/>
                  </a:lnTo>
                  <a:lnTo>
                    <a:pt x="45" y="57"/>
                  </a:lnTo>
                  <a:lnTo>
                    <a:pt x="44" y="63"/>
                  </a:lnTo>
                  <a:lnTo>
                    <a:pt x="43" y="69"/>
                  </a:lnTo>
                  <a:lnTo>
                    <a:pt x="42" y="75"/>
                  </a:lnTo>
                  <a:lnTo>
                    <a:pt x="41" y="82"/>
                  </a:lnTo>
                  <a:lnTo>
                    <a:pt x="41" y="88"/>
                  </a:lnTo>
                  <a:lnTo>
                    <a:pt x="41" y="95"/>
                  </a:lnTo>
                  <a:lnTo>
                    <a:pt x="41" y="102"/>
                  </a:lnTo>
                  <a:lnTo>
                    <a:pt x="41" y="111"/>
                  </a:lnTo>
                  <a:lnTo>
                    <a:pt x="42" y="118"/>
                  </a:lnTo>
                  <a:lnTo>
                    <a:pt x="42" y="125"/>
                  </a:lnTo>
                  <a:lnTo>
                    <a:pt x="43" y="133"/>
                  </a:lnTo>
                  <a:lnTo>
                    <a:pt x="44" y="140"/>
                  </a:lnTo>
                  <a:lnTo>
                    <a:pt x="45" y="149"/>
                  </a:lnTo>
                  <a:lnTo>
                    <a:pt x="47" y="157"/>
                  </a:lnTo>
                  <a:lnTo>
                    <a:pt x="47" y="165"/>
                  </a:lnTo>
                  <a:lnTo>
                    <a:pt x="10" y="180"/>
                  </a:lnTo>
                  <a:lnTo>
                    <a:pt x="8" y="171"/>
                  </a:lnTo>
                  <a:lnTo>
                    <a:pt x="7" y="163"/>
                  </a:lnTo>
                  <a:lnTo>
                    <a:pt x="7" y="155"/>
                  </a:lnTo>
                  <a:lnTo>
                    <a:pt x="6" y="148"/>
                  </a:lnTo>
                  <a:lnTo>
                    <a:pt x="5" y="139"/>
                  </a:lnTo>
                  <a:lnTo>
                    <a:pt x="5" y="131"/>
                  </a:lnTo>
                  <a:lnTo>
                    <a:pt x="4" y="124"/>
                  </a:lnTo>
                  <a:lnTo>
                    <a:pt x="4" y="117"/>
                  </a:lnTo>
                  <a:lnTo>
                    <a:pt x="4" y="108"/>
                  </a:lnTo>
                  <a:lnTo>
                    <a:pt x="4" y="101"/>
                  </a:lnTo>
                  <a:lnTo>
                    <a:pt x="4" y="94"/>
                  </a:lnTo>
                  <a:lnTo>
                    <a:pt x="5" y="88"/>
                  </a:lnTo>
                  <a:lnTo>
                    <a:pt x="5" y="81"/>
                  </a:lnTo>
                  <a:lnTo>
                    <a:pt x="6" y="74"/>
                  </a:lnTo>
                  <a:lnTo>
                    <a:pt x="8" y="68"/>
                  </a:lnTo>
                  <a:lnTo>
                    <a:pt x="11" y="62"/>
                  </a:lnTo>
                  <a:lnTo>
                    <a:pt x="13" y="56"/>
                  </a:lnTo>
                  <a:lnTo>
                    <a:pt x="17" y="48"/>
                  </a:lnTo>
                  <a:lnTo>
                    <a:pt x="20" y="44"/>
                  </a:lnTo>
                  <a:lnTo>
                    <a:pt x="26" y="38"/>
                  </a:lnTo>
                  <a:lnTo>
                    <a:pt x="32" y="32"/>
                  </a:lnTo>
                  <a:lnTo>
                    <a:pt x="39" y="26"/>
                  </a:lnTo>
                  <a:lnTo>
                    <a:pt x="49" y="20"/>
                  </a:lnTo>
                  <a:lnTo>
                    <a:pt x="59" y="14"/>
                  </a:lnTo>
                  <a:lnTo>
                    <a:pt x="70" y="10"/>
                  </a:lnTo>
                  <a:lnTo>
                    <a:pt x="81" y="7"/>
                  </a:lnTo>
                  <a:lnTo>
                    <a:pt x="92" y="4"/>
                  </a:lnTo>
                  <a:lnTo>
                    <a:pt x="103" y="2"/>
                  </a:lnTo>
                  <a:lnTo>
                    <a:pt x="115" y="1"/>
                  </a:lnTo>
                  <a:lnTo>
                    <a:pt x="127" y="1"/>
                  </a:lnTo>
                  <a:lnTo>
                    <a:pt x="139" y="0"/>
                  </a:lnTo>
                  <a:lnTo>
                    <a:pt x="152" y="1"/>
                  </a:lnTo>
                  <a:lnTo>
                    <a:pt x="152" y="1"/>
                  </a:lnTo>
                  <a:lnTo>
                    <a:pt x="152" y="1"/>
                  </a:lnTo>
                  <a:close/>
                  <a:moveTo>
                    <a:pt x="1908" y="21"/>
                  </a:moveTo>
                  <a:lnTo>
                    <a:pt x="1892" y="41"/>
                  </a:lnTo>
                  <a:lnTo>
                    <a:pt x="1892" y="41"/>
                  </a:lnTo>
                  <a:lnTo>
                    <a:pt x="1876" y="43"/>
                  </a:lnTo>
                  <a:lnTo>
                    <a:pt x="1855" y="44"/>
                  </a:lnTo>
                  <a:lnTo>
                    <a:pt x="1826" y="45"/>
                  </a:lnTo>
                  <a:lnTo>
                    <a:pt x="1791" y="45"/>
                  </a:lnTo>
                  <a:lnTo>
                    <a:pt x="1750" y="45"/>
                  </a:lnTo>
                  <a:lnTo>
                    <a:pt x="1703" y="45"/>
                  </a:lnTo>
                  <a:lnTo>
                    <a:pt x="1651" y="45"/>
                  </a:lnTo>
                  <a:lnTo>
                    <a:pt x="1595" y="45"/>
                  </a:lnTo>
                  <a:lnTo>
                    <a:pt x="1534" y="45"/>
                  </a:lnTo>
                  <a:lnTo>
                    <a:pt x="1468" y="45"/>
                  </a:lnTo>
                  <a:lnTo>
                    <a:pt x="1400" y="44"/>
                  </a:lnTo>
                  <a:lnTo>
                    <a:pt x="1330" y="44"/>
                  </a:lnTo>
                  <a:lnTo>
                    <a:pt x="1257" y="43"/>
                  </a:lnTo>
                  <a:lnTo>
                    <a:pt x="1182" y="41"/>
                  </a:lnTo>
                  <a:lnTo>
                    <a:pt x="1106" y="40"/>
                  </a:lnTo>
                  <a:lnTo>
                    <a:pt x="1030" y="40"/>
                  </a:lnTo>
                  <a:lnTo>
                    <a:pt x="954" y="39"/>
                  </a:lnTo>
                  <a:lnTo>
                    <a:pt x="877" y="38"/>
                  </a:lnTo>
                  <a:lnTo>
                    <a:pt x="802" y="37"/>
                  </a:lnTo>
                  <a:lnTo>
                    <a:pt x="728" y="35"/>
                  </a:lnTo>
                  <a:lnTo>
                    <a:pt x="655" y="34"/>
                  </a:lnTo>
                  <a:lnTo>
                    <a:pt x="585" y="33"/>
                  </a:lnTo>
                  <a:lnTo>
                    <a:pt x="518" y="32"/>
                  </a:lnTo>
                  <a:lnTo>
                    <a:pt x="455" y="31"/>
                  </a:lnTo>
                  <a:lnTo>
                    <a:pt x="395" y="29"/>
                  </a:lnTo>
                  <a:lnTo>
                    <a:pt x="339" y="28"/>
                  </a:lnTo>
                  <a:lnTo>
                    <a:pt x="289" y="27"/>
                  </a:lnTo>
                  <a:lnTo>
                    <a:pt x="244" y="26"/>
                  </a:lnTo>
                  <a:lnTo>
                    <a:pt x="204" y="25"/>
                  </a:lnTo>
                  <a:lnTo>
                    <a:pt x="172" y="23"/>
                  </a:lnTo>
                  <a:lnTo>
                    <a:pt x="146" y="22"/>
                  </a:lnTo>
                  <a:lnTo>
                    <a:pt x="127" y="22"/>
                  </a:lnTo>
                  <a:lnTo>
                    <a:pt x="152" y="1"/>
                  </a:lnTo>
                  <a:lnTo>
                    <a:pt x="170" y="1"/>
                  </a:lnTo>
                  <a:lnTo>
                    <a:pt x="196" y="2"/>
                  </a:lnTo>
                  <a:lnTo>
                    <a:pt x="229" y="3"/>
                  </a:lnTo>
                  <a:lnTo>
                    <a:pt x="267" y="4"/>
                  </a:lnTo>
                  <a:lnTo>
                    <a:pt x="313" y="5"/>
                  </a:lnTo>
                  <a:lnTo>
                    <a:pt x="364" y="7"/>
                  </a:lnTo>
                  <a:lnTo>
                    <a:pt x="419" y="8"/>
                  </a:lnTo>
                  <a:lnTo>
                    <a:pt x="479" y="9"/>
                  </a:lnTo>
                  <a:lnTo>
                    <a:pt x="542" y="10"/>
                  </a:lnTo>
                  <a:lnTo>
                    <a:pt x="609" y="11"/>
                  </a:lnTo>
                  <a:lnTo>
                    <a:pt x="679" y="13"/>
                  </a:lnTo>
                  <a:lnTo>
                    <a:pt x="751" y="14"/>
                  </a:lnTo>
                  <a:lnTo>
                    <a:pt x="826" y="15"/>
                  </a:lnTo>
                  <a:lnTo>
                    <a:pt x="901" y="16"/>
                  </a:lnTo>
                  <a:lnTo>
                    <a:pt x="978" y="17"/>
                  </a:lnTo>
                  <a:lnTo>
                    <a:pt x="1054" y="19"/>
                  </a:lnTo>
                  <a:lnTo>
                    <a:pt x="1130" y="20"/>
                  </a:lnTo>
                  <a:lnTo>
                    <a:pt x="1205" y="20"/>
                  </a:lnTo>
                  <a:lnTo>
                    <a:pt x="1281" y="21"/>
                  </a:lnTo>
                  <a:lnTo>
                    <a:pt x="1353" y="22"/>
                  </a:lnTo>
                  <a:lnTo>
                    <a:pt x="1424" y="22"/>
                  </a:lnTo>
                  <a:lnTo>
                    <a:pt x="1492" y="23"/>
                  </a:lnTo>
                  <a:lnTo>
                    <a:pt x="1556" y="23"/>
                  </a:lnTo>
                  <a:lnTo>
                    <a:pt x="1617" y="23"/>
                  </a:lnTo>
                  <a:lnTo>
                    <a:pt x="1675" y="25"/>
                  </a:lnTo>
                  <a:lnTo>
                    <a:pt x="1726" y="25"/>
                  </a:lnTo>
                  <a:lnTo>
                    <a:pt x="1774" y="23"/>
                  </a:lnTo>
                  <a:lnTo>
                    <a:pt x="1814" y="23"/>
                  </a:lnTo>
                  <a:lnTo>
                    <a:pt x="1849" y="23"/>
                  </a:lnTo>
                  <a:lnTo>
                    <a:pt x="1877" y="22"/>
                  </a:lnTo>
                  <a:lnTo>
                    <a:pt x="1898" y="21"/>
                  </a:lnTo>
                  <a:lnTo>
                    <a:pt x="1908" y="21"/>
                  </a:lnTo>
                  <a:lnTo>
                    <a:pt x="1908" y="21"/>
                  </a:lnTo>
                  <a:lnTo>
                    <a:pt x="1908" y="21"/>
                  </a:lnTo>
                  <a:close/>
                  <a:moveTo>
                    <a:pt x="2052" y="130"/>
                  </a:moveTo>
                  <a:lnTo>
                    <a:pt x="2015" y="143"/>
                  </a:lnTo>
                  <a:lnTo>
                    <a:pt x="2015" y="143"/>
                  </a:lnTo>
                  <a:lnTo>
                    <a:pt x="2015" y="134"/>
                  </a:lnTo>
                  <a:lnTo>
                    <a:pt x="2015" y="127"/>
                  </a:lnTo>
                  <a:lnTo>
                    <a:pt x="2013" y="120"/>
                  </a:lnTo>
                  <a:lnTo>
                    <a:pt x="2012" y="113"/>
                  </a:lnTo>
                  <a:lnTo>
                    <a:pt x="2012" y="107"/>
                  </a:lnTo>
                  <a:lnTo>
                    <a:pt x="2010" y="101"/>
                  </a:lnTo>
                  <a:lnTo>
                    <a:pt x="2009" y="95"/>
                  </a:lnTo>
                  <a:lnTo>
                    <a:pt x="2006" y="89"/>
                  </a:lnTo>
                  <a:lnTo>
                    <a:pt x="2004" y="84"/>
                  </a:lnTo>
                  <a:lnTo>
                    <a:pt x="2002" y="78"/>
                  </a:lnTo>
                  <a:lnTo>
                    <a:pt x="1999" y="75"/>
                  </a:lnTo>
                  <a:lnTo>
                    <a:pt x="1996" y="70"/>
                  </a:lnTo>
                  <a:lnTo>
                    <a:pt x="1992" y="66"/>
                  </a:lnTo>
                  <a:lnTo>
                    <a:pt x="1988" y="63"/>
                  </a:lnTo>
                  <a:lnTo>
                    <a:pt x="1985" y="59"/>
                  </a:lnTo>
                  <a:lnTo>
                    <a:pt x="1981" y="56"/>
                  </a:lnTo>
                  <a:lnTo>
                    <a:pt x="1976" y="53"/>
                  </a:lnTo>
                  <a:lnTo>
                    <a:pt x="1973" y="51"/>
                  </a:lnTo>
                  <a:lnTo>
                    <a:pt x="1968" y="48"/>
                  </a:lnTo>
                  <a:lnTo>
                    <a:pt x="1963" y="46"/>
                  </a:lnTo>
                  <a:lnTo>
                    <a:pt x="1957" y="45"/>
                  </a:lnTo>
                  <a:lnTo>
                    <a:pt x="1953" y="43"/>
                  </a:lnTo>
                  <a:lnTo>
                    <a:pt x="1948" y="41"/>
                  </a:lnTo>
                  <a:lnTo>
                    <a:pt x="1942" y="41"/>
                  </a:lnTo>
                  <a:lnTo>
                    <a:pt x="1936" y="40"/>
                  </a:lnTo>
                  <a:lnTo>
                    <a:pt x="1930" y="39"/>
                  </a:lnTo>
                  <a:lnTo>
                    <a:pt x="1924" y="39"/>
                  </a:lnTo>
                  <a:lnTo>
                    <a:pt x="1918" y="39"/>
                  </a:lnTo>
                  <a:lnTo>
                    <a:pt x="1912" y="39"/>
                  </a:lnTo>
                  <a:lnTo>
                    <a:pt x="1905" y="40"/>
                  </a:lnTo>
                  <a:lnTo>
                    <a:pt x="1899" y="40"/>
                  </a:lnTo>
                  <a:lnTo>
                    <a:pt x="1892" y="41"/>
                  </a:lnTo>
                  <a:lnTo>
                    <a:pt x="1908" y="21"/>
                  </a:lnTo>
                  <a:lnTo>
                    <a:pt x="1917" y="20"/>
                  </a:lnTo>
                  <a:lnTo>
                    <a:pt x="1925" y="19"/>
                  </a:lnTo>
                  <a:lnTo>
                    <a:pt x="1934" y="19"/>
                  </a:lnTo>
                  <a:lnTo>
                    <a:pt x="1941" y="17"/>
                  </a:lnTo>
                  <a:lnTo>
                    <a:pt x="1948" y="17"/>
                  </a:lnTo>
                  <a:lnTo>
                    <a:pt x="1956" y="19"/>
                  </a:lnTo>
                  <a:lnTo>
                    <a:pt x="1963" y="19"/>
                  </a:lnTo>
                  <a:lnTo>
                    <a:pt x="1969" y="20"/>
                  </a:lnTo>
                  <a:lnTo>
                    <a:pt x="1976" y="21"/>
                  </a:lnTo>
                  <a:lnTo>
                    <a:pt x="1982" y="22"/>
                  </a:lnTo>
                  <a:lnTo>
                    <a:pt x="1988" y="25"/>
                  </a:lnTo>
                  <a:lnTo>
                    <a:pt x="1994" y="26"/>
                  </a:lnTo>
                  <a:lnTo>
                    <a:pt x="2000" y="28"/>
                  </a:lnTo>
                  <a:lnTo>
                    <a:pt x="2006" y="31"/>
                  </a:lnTo>
                  <a:lnTo>
                    <a:pt x="2011" y="34"/>
                  </a:lnTo>
                  <a:lnTo>
                    <a:pt x="2016" y="37"/>
                  </a:lnTo>
                  <a:lnTo>
                    <a:pt x="2019" y="40"/>
                  </a:lnTo>
                  <a:lnTo>
                    <a:pt x="2024" y="45"/>
                  </a:lnTo>
                  <a:lnTo>
                    <a:pt x="2028" y="48"/>
                  </a:lnTo>
                  <a:lnTo>
                    <a:pt x="2031" y="53"/>
                  </a:lnTo>
                  <a:lnTo>
                    <a:pt x="2035" y="58"/>
                  </a:lnTo>
                  <a:lnTo>
                    <a:pt x="2039" y="63"/>
                  </a:lnTo>
                  <a:lnTo>
                    <a:pt x="2041" y="68"/>
                  </a:lnTo>
                  <a:lnTo>
                    <a:pt x="2043" y="74"/>
                  </a:lnTo>
                  <a:lnTo>
                    <a:pt x="2046" y="80"/>
                  </a:lnTo>
                  <a:lnTo>
                    <a:pt x="2047" y="85"/>
                  </a:lnTo>
                  <a:lnTo>
                    <a:pt x="2049" y="93"/>
                  </a:lnTo>
                  <a:lnTo>
                    <a:pt x="2050" y="99"/>
                  </a:lnTo>
                  <a:lnTo>
                    <a:pt x="2050" y="106"/>
                  </a:lnTo>
                  <a:lnTo>
                    <a:pt x="2052" y="114"/>
                  </a:lnTo>
                  <a:lnTo>
                    <a:pt x="2052" y="121"/>
                  </a:lnTo>
                  <a:lnTo>
                    <a:pt x="2052" y="130"/>
                  </a:lnTo>
                  <a:lnTo>
                    <a:pt x="2052" y="130"/>
                  </a:lnTo>
                  <a:lnTo>
                    <a:pt x="2052" y="130"/>
                  </a:lnTo>
                  <a:close/>
                  <a:moveTo>
                    <a:pt x="2052" y="1068"/>
                  </a:moveTo>
                  <a:lnTo>
                    <a:pt x="2015" y="1082"/>
                  </a:lnTo>
                  <a:lnTo>
                    <a:pt x="2015" y="1082"/>
                  </a:lnTo>
                  <a:lnTo>
                    <a:pt x="2013" y="1078"/>
                  </a:lnTo>
                  <a:lnTo>
                    <a:pt x="2013" y="1068"/>
                  </a:lnTo>
                  <a:lnTo>
                    <a:pt x="2013" y="1055"/>
                  </a:lnTo>
                  <a:lnTo>
                    <a:pt x="2012" y="1039"/>
                  </a:lnTo>
                  <a:lnTo>
                    <a:pt x="2012" y="1019"/>
                  </a:lnTo>
                  <a:lnTo>
                    <a:pt x="2012" y="995"/>
                  </a:lnTo>
                  <a:lnTo>
                    <a:pt x="2011" y="969"/>
                  </a:lnTo>
                  <a:lnTo>
                    <a:pt x="2011" y="940"/>
                  </a:lnTo>
                  <a:lnTo>
                    <a:pt x="2011" y="909"/>
                  </a:lnTo>
                  <a:lnTo>
                    <a:pt x="2011" y="876"/>
                  </a:lnTo>
                  <a:lnTo>
                    <a:pt x="2011" y="840"/>
                  </a:lnTo>
                  <a:lnTo>
                    <a:pt x="2011" y="804"/>
                  </a:lnTo>
                  <a:lnTo>
                    <a:pt x="2011" y="766"/>
                  </a:lnTo>
                  <a:lnTo>
                    <a:pt x="2011" y="727"/>
                  </a:lnTo>
                  <a:lnTo>
                    <a:pt x="2011" y="686"/>
                  </a:lnTo>
                  <a:lnTo>
                    <a:pt x="2011" y="645"/>
                  </a:lnTo>
                  <a:lnTo>
                    <a:pt x="2011" y="605"/>
                  </a:lnTo>
                  <a:lnTo>
                    <a:pt x="2011" y="564"/>
                  </a:lnTo>
                  <a:lnTo>
                    <a:pt x="2011" y="524"/>
                  </a:lnTo>
                  <a:lnTo>
                    <a:pt x="2011" y="484"/>
                  </a:lnTo>
                  <a:lnTo>
                    <a:pt x="2011" y="445"/>
                  </a:lnTo>
                  <a:lnTo>
                    <a:pt x="2012" y="407"/>
                  </a:lnTo>
                  <a:lnTo>
                    <a:pt x="2012" y="370"/>
                  </a:lnTo>
                  <a:lnTo>
                    <a:pt x="2012" y="335"/>
                  </a:lnTo>
                  <a:lnTo>
                    <a:pt x="2012" y="302"/>
                  </a:lnTo>
                  <a:lnTo>
                    <a:pt x="2012" y="271"/>
                  </a:lnTo>
                  <a:lnTo>
                    <a:pt x="2013" y="242"/>
                  </a:lnTo>
                  <a:lnTo>
                    <a:pt x="2013" y="216"/>
                  </a:lnTo>
                  <a:lnTo>
                    <a:pt x="2013" y="192"/>
                  </a:lnTo>
                  <a:lnTo>
                    <a:pt x="2013" y="173"/>
                  </a:lnTo>
                  <a:lnTo>
                    <a:pt x="2015" y="156"/>
                  </a:lnTo>
                  <a:lnTo>
                    <a:pt x="2015" y="143"/>
                  </a:lnTo>
                  <a:lnTo>
                    <a:pt x="2052" y="130"/>
                  </a:lnTo>
                  <a:lnTo>
                    <a:pt x="2052" y="143"/>
                  </a:lnTo>
                  <a:lnTo>
                    <a:pt x="2052" y="160"/>
                  </a:lnTo>
                  <a:lnTo>
                    <a:pt x="2050" y="179"/>
                  </a:lnTo>
                  <a:lnTo>
                    <a:pt x="2050" y="202"/>
                  </a:lnTo>
                  <a:lnTo>
                    <a:pt x="2050" y="229"/>
                  </a:lnTo>
                  <a:lnTo>
                    <a:pt x="2050" y="257"/>
                  </a:lnTo>
                  <a:lnTo>
                    <a:pt x="2049" y="288"/>
                  </a:lnTo>
                  <a:lnTo>
                    <a:pt x="2049" y="322"/>
                  </a:lnTo>
                  <a:lnTo>
                    <a:pt x="2049" y="357"/>
                  </a:lnTo>
                  <a:lnTo>
                    <a:pt x="2049" y="394"/>
                  </a:lnTo>
                  <a:lnTo>
                    <a:pt x="2049" y="432"/>
                  </a:lnTo>
                  <a:lnTo>
                    <a:pt x="2049" y="471"/>
                  </a:lnTo>
                  <a:lnTo>
                    <a:pt x="2048" y="511"/>
                  </a:lnTo>
                  <a:lnTo>
                    <a:pt x="2048" y="551"/>
                  </a:lnTo>
                  <a:lnTo>
                    <a:pt x="2048" y="592"/>
                  </a:lnTo>
                  <a:lnTo>
                    <a:pt x="2048" y="632"/>
                  </a:lnTo>
                  <a:lnTo>
                    <a:pt x="2048" y="673"/>
                  </a:lnTo>
                  <a:lnTo>
                    <a:pt x="2048" y="713"/>
                  </a:lnTo>
                  <a:lnTo>
                    <a:pt x="2048" y="753"/>
                  </a:lnTo>
                  <a:lnTo>
                    <a:pt x="2048" y="791"/>
                  </a:lnTo>
                  <a:lnTo>
                    <a:pt x="2048" y="827"/>
                  </a:lnTo>
                  <a:lnTo>
                    <a:pt x="2048" y="863"/>
                  </a:lnTo>
                  <a:lnTo>
                    <a:pt x="2048" y="896"/>
                  </a:lnTo>
                  <a:lnTo>
                    <a:pt x="2049" y="927"/>
                  </a:lnTo>
                  <a:lnTo>
                    <a:pt x="2049" y="956"/>
                  </a:lnTo>
                  <a:lnTo>
                    <a:pt x="2049" y="982"/>
                  </a:lnTo>
                  <a:lnTo>
                    <a:pt x="2049" y="1006"/>
                  </a:lnTo>
                  <a:lnTo>
                    <a:pt x="2050" y="1025"/>
                  </a:lnTo>
                  <a:lnTo>
                    <a:pt x="2050" y="1042"/>
                  </a:lnTo>
                  <a:lnTo>
                    <a:pt x="2050" y="1055"/>
                  </a:lnTo>
                  <a:lnTo>
                    <a:pt x="2052" y="1063"/>
                  </a:lnTo>
                  <a:lnTo>
                    <a:pt x="2052" y="1068"/>
                  </a:lnTo>
                  <a:lnTo>
                    <a:pt x="2052" y="1068"/>
                  </a:lnTo>
                  <a:lnTo>
                    <a:pt x="2052" y="1068"/>
                  </a:lnTo>
                  <a:close/>
                  <a:moveTo>
                    <a:pt x="1959" y="1197"/>
                  </a:moveTo>
                  <a:lnTo>
                    <a:pt x="1981" y="1176"/>
                  </a:lnTo>
                  <a:lnTo>
                    <a:pt x="1981" y="1176"/>
                  </a:lnTo>
                  <a:lnTo>
                    <a:pt x="1987" y="1176"/>
                  </a:lnTo>
                  <a:lnTo>
                    <a:pt x="1993" y="1176"/>
                  </a:lnTo>
                  <a:lnTo>
                    <a:pt x="1998" y="1174"/>
                  </a:lnTo>
                  <a:lnTo>
                    <a:pt x="2002" y="1174"/>
                  </a:lnTo>
                  <a:lnTo>
                    <a:pt x="2005" y="1173"/>
                  </a:lnTo>
                  <a:lnTo>
                    <a:pt x="2006" y="1173"/>
                  </a:lnTo>
                  <a:lnTo>
                    <a:pt x="2008" y="1173"/>
                  </a:lnTo>
                  <a:lnTo>
                    <a:pt x="2009" y="1172"/>
                  </a:lnTo>
                  <a:lnTo>
                    <a:pt x="2009" y="1172"/>
                  </a:lnTo>
                  <a:lnTo>
                    <a:pt x="2010" y="1172"/>
                  </a:lnTo>
                  <a:lnTo>
                    <a:pt x="2011" y="1171"/>
                  </a:lnTo>
                  <a:lnTo>
                    <a:pt x="2012" y="1168"/>
                  </a:lnTo>
                  <a:lnTo>
                    <a:pt x="2013" y="1167"/>
                  </a:lnTo>
                  <a:lnTo>
                    <a:pt x="2016" y="1165"/>
                  </a:lnTo>
                  <a:lnTo>
                    <a:pt x="2017" y="1161"/>
                  </a:lnTo>
                  <a:lnTo>
                    <a:pt x="2018" y="1159"/>
                  </a:lnTo>
                  <a:lnTo>
                    <a:pt x="2019" y="1155"/>
                  </a:lnTo>
                  <a:lnTo>
                    <a:pt x="2021" y="1152"/>
                  </a:lnTo>
                  <a:lnTo>
                    <a:pt x="2022" y="1147"/>
                  </a:lnTo>
                  <a:lnTo>
                    <a:pt x="2022" y="1143"/>
                  </a:lnTo>
                  <a:lnTo>
                    <a:pt x="2022" y="1139"/>
                  </a:lnTo>
                  <a:lnTo>
                    <a:pt x="2022" y="1135"/>
                  </a:lnTo>
                  <a:lnTo>
                    <a:pt x="2022" y="1130"/>
                  </a:lnTo>
                  <a:lnTo>
                    <a:pt x="2022" y="1125"/>
                  </a:lnTo>
                  <a:lnTo>
                    <a:pt x="2022" y="1119"/>
                  </a:lnTo>
                  <a:lnTo>
                    <a:pt x="2021" y="1115"/>
                  </a:lnTo>
                  <a:lnTo>
                    <a:pt x="2021" y="1110"/>
                  </a:lnTo>
                  <a:lnTo>
                    <a:pt x="2019" y="1105"/>
                  </a:lnTo>
                  <a:lnTo>
                    <a:pt x="2018" y="1099"/>
                  </a:lnTo>
                  <a:lnTo>
                    <a:pt x="2017" y="1094"/>
                  </a:lnTo>
                  <a:lnTo>
                    <a:pt x="2016" y="1088"/>
                  </a:lnTo>
                  <a:lnTo>
                    <a:pt x="2015" y="1082"/>
                  </a:lnTo>
                  <a:lnTo>
                    <a:pt x="2052" y="1068"/>
                  </a:lnTo>
                  <a:lnTo>
                    <a:pt x="2053" y="1074"/>
                  </a:lnTo>
                  <a:lnTo>
                    <a:pt x="2054" y="1079"/>
                  </a:lnTo>
                  <a:lnTo>
                    <a:pt x="2055" y="1085"/>
                  </a:lnTo>
                  <a:lnTo>
                    <a:pt x="2056" y="1090"/>
                  </a:lnTo>
                  <a:lnTo>
                    <a:pt x="2058" y="1096"/>
                  </a:lnTo>
                  <a:lnTo>
                    <a:pt x="2059" y="1100"/>
                  </a:lnTo>
                  <a:lnTo>
                    <a:pt x="2059" y="1106"/>
                  </a:lnTo>
                  <a:lnTo>
                    <a:pt x="2059" y="1111"/>
                  </a:lnTo>
                  <a:lnTo>
                    <a:pt x="2060" y="1116"/>
                  </a:lnTo>
                  <a:lnTo>
                    <a:pt x="2060" y="1121"/>
                  </a:lnTo>
                  <a:lnTo>
                    <a:pt x="2060" y="1127"/>
                  </a:lnTo>
                  <a:lnTo>
                    <a:pt x="2059" y="1131"/>
                  </a:lnTo>
                  <a:lnTo>
                    <a:pt x="2059" y="1135"/>
                  </a:lnTo>
                  <a:lnTo>
                    <a:pt x="2058" y="1140"/>
                  </a:lnTo>
                  <a:lnTo>
                    <a:pt x="2056" y="1144"/>
                  </a:lnTo>
                  <a:lnTo>
                    <a:pt x="2055" y="1149"/>
                  </a:lnTo>
                  <a:lnTo>
                    <a:pt x="2053" y="1153"/>
                  </a:lnTo>
                  <a:lnTo>
                    <a:pt x="2050" y="1158"/>
                  </a:lnTo>
                  <a:lnTo>
                    <a:pt x="2048" y="1161"/>
                  </a:lnTo>
                  <a:lnTo>
                    <a:pt x="2045" y="1166"/>
                  </a:lnTo>
                  <a:lnTo>
                    <a:pt x="2041" y="1170"/>
                  </a:lnTo>
                  <a:lnTo>
                    <a:pt x="2035" y="1174"/>
                  </a:lnTo>
                  <a:lnTo>
                    <a:pt x="2029" y="1179"/>
                  </a:lnTo>
                  <a:lnTo>
                    <a:pt x="2022" y="1183"/>
                  </a:lnTo>
                  <a:lnTo>
                    <a:pt x="2015" y="1187"/>
                  </a:lnTo>
                  <a:lnTo>
                    <a:pt x="2006" y="1190"/>
                  </a:lnTo>
                  <a:lnTo>
                    <a:pt x="1998" y="1192"/>
                  </a:lnTo>
                  <a:lnTo>
                    <a:pt x="1990" y="1195"/>
                  </a:lnTo>
                  <a:lnTo>
                    <a:pt x="1982" y="1196"/>
                  </a:lnTo>
                  <a:lnTo>
                    <a:pt x="1974" y="1197"/>
                  </a:lnTo>
                  <a:lnTo>
                    <a:pt x="1967" y="1197"/>
                  </a:lnTo>
                  <a:lnTo>
                    <a:pt x="1959" y="1197"/>
                  </a:lnTo>
                  <a:lnTo>
                    <a:pt x="1959" y="1197"/>
                  </a:lnTo>
                  <a:lnTo>
                    <a:pt x="1959" y="1197"/>
                  </a:lnTo>
                  <a:close/>
                  <a:moveTo>
                    <a:pt x="50" y="1191"/>
                  </a:moveTo>
                  <a:lnTo>
                    <a:pt x="70" y="1170"/>
                  </a:lnTo>
                  <a:lnTo>
                    <a:pt x="70" y="1170"/>
                  </a:lnTo>
                  <a:lnTo>
                    <a:pt x="92" y="1170"/>
                  </a:lnTo>
                  <a:lnTo>
                    <a:pt x="122" y="1168"/>
                  </a:lnTo>
                  <a:lnTo>
                    <a:pt x="159" y="1167"/>
                  </a:lnTo>
                  <a:lnTo>
                    <a:pt x="202" y="1167"/>
                  </a:lnTo>
                  <a:lnTo>
                    <a:pt x="252" y="1166"/>
                  </a:lnTo>
                  <a:lnTo>
                    <a:pt x="308" y="1166"/>
                  </a:lnTo>
                  <a:lnTo>
                    <a:pt x="369" y="1166"/>
                  </a:lnTo>
                  <a:lnTo>
                    <a:pt x="436" y="1166"/>
                  </a:lnTo>
                  <a:lnTo>
                    <a:pt x="505" y="1166"/>
                  </a:lnTo>
                  <a:lnTo>
                    <a:pt x="579" y="1166"/>
                  </a:lnTo>
                  <a:lnTo>
                    <a:pt x="655" y="1166"/>
                  </a:lnTo>
                  <a:lnTo>
                    <a:pt x="734" y="1167"/>
                  </a:lnTo>
                  <a:lnTo>
                    <a:pt x="815" y="1167"/>
                  </a:lnTo>
                  <a:lnTo>
                    <a:pt x="898" y="1167"/>
                  </a:lnTo>
                  <a:lnTo>
                    <a:pt x="981" y="1168"/>
                  </a:lnTo>
                  <a:lnTo>
                    <a:pt x="1065" y="1168"/>
                  </a:lnTo>
                  <a:lnTo>
                    <a:pt x="1148" y="1170"/>
                  </a:lnTo>
                  <a:lnTo>
                    <a:pt x="1231" y="1170"/>
                  </a:lnTo>
                  <a:lnTo>
                    <a:pt x="1312" y="1171"/>
                  </a:lnTo>
                  <a:lnTo>
                    <a:pt x="1390" y="1171"/>
                  </a:lnTo>
                  <a:lnTo>
                    <a:pt x="1467" y="1172"/>
                  </a:lnTo>
                  <a:lnTo>
                    <a:pt x="1540" y="1172"/>
                  </a:lnTo>
                  <a:lnTo>
                    <a:pt x="1610" y="1173"/>
                  </a:lnTo>
                  <a:lnTo>
                    <a:pt x="1676" y="1173"/>
                  </a:lnTo>
                  <a:lnTo>
                    <a:pt x="1735" y="1174"/>
                  </a:lnTo>
                  <a:lnTo>
                    <a:pt x="1791" y="1174"/>
                  </a:lnTo>
                  <a:lnTo>
                    <a:pt x="1840" y="1174"/>
                  </a:lnTo>
                  <a:lnTo>
                    <a:pt x="1885" y="1176"/>
                  </a:lnTo>
                  <a:lnTo>
                    <a:pt x="1920" y="1176"/>
                  </a:lnTo>
                  <a:lnTo>
                    <a:pt x="1949" y="1176"/>
                  </a:lnTo>
                  <a:lnTo>
                    <a:pt x="1969" y="1176"/>
                  </a:lnTo>
                  <a:lnTo>
                    <a:pt x="1981" y="1176"/>
                  </a:lnTo>
                  <a:lnTo>
                    <a:pt x="1959" y="1197"/>
                  </a:lnTo>
                  <a:lnTo>
                    <a:pt x="1947" y="1197"/>
                  </a:lnTo>
                  <a:lnTo>
                    <a:pt x="1925" y="1197"/>
                  </a:lnTo>
                  <a:lnTo>
                    <a:pt x="1897" y="1197"/>
                  </a:lnTo>
                  <a:lnTo>
                    <a:pt x="1861" y="1197"/>
                  </a:lnTo>
                  <a:lnTo>
                    <a:pt x="1818" y="1196"/>
                  </a:lnTo>
                  <a:lnTo>
                    <a:pt x="1768" y="1196"/>
                  </a:lnTo>
                  <a:lnTo>
                    <a:pt x="1713" y="1196"/>
                  </a:lnTo>
                  <a:lnTo>
                    <a:pt x="1652" y="1195"/>
                  </a:lnTo>
                  <a:lnTo>
                    <a:pt x="1586" y="1195"/>
                  </a:lnTo>
                  <a:lnTo>
                    <a:pt x="1517" y="1193"/>
                  </a:lnTo>
                  <a:lnTo>
                    <a:pt x="1443" y="1193"/>
                  </a:lnTo>
                  <a:lnTo>
                    <a:pt x="1367" y="1192"/>
                  </a:lnTo>
                  <a:lnTo>
                    <a:pt x="1288" y="1192"/>
                  </a:lnTo>
                  <a:lnTo>
                    <a:pt x="1207" y="1191"/>
                  </a:lnTo>
                  <a:lnTo>
                    <a:pt x="1124" y="1191"/>
                  </a:lnTo>
                  <a:lnTo>
                    <a:pt x="1041" y="1190"/>
                  </a:lnTo>
                  <a:lnTo>
                    <a:pt x="958" y="1190"/>
                  </a:lnTo>
                  <a:lnTo>
                    <a:pt x="875" y="1189"/>
                  </a:lnTo>
                  <a:lnTo>
                    <a:pt x="793" y="1189"/>
                  </a:lnTo>
                  <a:lnTo>
                    <a:pt x="711" y="1187"/>
                  </a:lnTo>
                  <a:lnTo>
                    <a:pt x="633" y="1187"/>
                  </a:lnTo>
                  <a:lnTo>
                    <a:pt x="555" y="1187"/>
                  </a:lnTo>
                  <a:lnTo>
                    <a:pt x="482" y="1187"/>
                  </a:lnTo>
                  <a:lnTo>
                    <a:pt x="412" y="1187"/>
                  </a:lnTo>
                  <a:lnTo>
                    <a:pt x="346" y="1187"/>
                  </a:lnTo>
                  <a:lnTo>
                    <a:pt x="285" y="1187"/>
                  </a:lnTo>
                  <a:lnTo>
                    <a:pt x="229" y="1187"/>
                  </a:lnTo>
                  <a:lnTo>
                    <a:pt x="179" y="1189"/>
                  </a:lnTo>
                  <a:lnTo>
                    <a:pt x="136" y="1189"/>
                  </a:lnTo>
                  <a:lnTo>
                    <a:pt x="99" y="1190"/>
                  </a:lnTo>
                  <a:lnTo>
                    <a:pt x="70" y="1190"/>
                  </a:lnTo>
                  <a:lnTo>
                    <a:pt x="50" y="1191"/>
                  </a:lnTo>
                  <a:lnTo>
                    <a:pt x="50" y="1191"/>
                  </a:lnTo>
                  <a:close/>
                </a:path>
              </a:pathLst>
            </a:custGeom>
            <a:grpFill/>
            <a:ln>
              <a:solidFill>
                <a:schemeClr val="tx1"/>
              </a:solidFill>
            </a:ln>
          </p:spPr>
          <p:txBody>
            <a:bodyPr vert="horz" wrap="square" lIns="91440" tIns="45720" rIns="91440" bIns="45720" numCol="1" anchor="t" anchorCtr="0" compatLnSpc="1"/>
            <a:lstStyle/>
            <a:p>
              <a:endParaRPr lang="zh-CN" altLang="en-US" dirty="0">
                <a:solidFill>
                  <a:schemeClr val="tx1">
                    <a:lumMod val="50000"/>
                    <a:lumOff val="50000"/>
                  </a:schemeClr>
                </a:solidFill>
                <a:latin typeface="方正静蕾简体" panose="02000000000000000000" pitchFamily="2" charset="-122"/>
                <a:ea typeface="方正静蕾简体" panose="02000000000000000000" pitchFamily="2" charset="-122"/>
              </a:endParaRPr>
            </a:p>
          </p:txBody>
        </p:sp>
      </p:grpSp>
      <p:grpSp>
        <p:nvGrpSpPr>
          <p:cNvPr id="105" name="组合 104"/>
          <p:cNvGrpSpPr/>
          <p:nvPr/>
        </p:nvGrpSpPr>
        <p:grpSpPr>
          <a:xfrm>
            <a:off x="4283968" y="1348408"/>
            <a:ext cx="288032" cy="338670"/>
            <a:chOff x="5991225" y="1128713"/>
            <a:chExt cx="2112963" cy="2484438"/>
          </a:xfrm>
          <a:solidFill>
            <a:schemeClr val="bg1"/>
          </a:solidFill>
        </p:grpSpPr>
        <p:sp>
          <p:nvSpPr>
            <p:cNvPr id="106" name="Freeform 5"/>
            <p:cNvSpPr>
              <a:spLocks noEditPoints="1"/>
            </p:cNvSpPr>
            <p:nvPr/>
          </p:nvSpPr>
          <p:spPr bwMode="auto">
            <a:xfrm>
              <a:off x="5991225" y="1128713"/>
              <a:ext cx="2112963" cy="2484438"/>
            </a:xfrm>
            <a:custGeom>
              <a:avLst/>
              <a:gdLst>
                <a:gd name="T0" fmla="*/ 1 w 72"/>
                <a:gd name="T1" fmla="*/ 71 h 85"/>
                <a:gd name="T2" fmla="*/ 3 w 72"/>
                <a:gd name="T3" fmla="*/ 69 h 85"/>
                <a:gd name="T4" fmla="*/ 61 w 72"/>
                <a:gd name="T5" fmla="*/ 39 h 85"/>
                <a:gd name="T6" fmla="*/ 60 w 72"/>
                <a:gd name="T7" fmla="*/ 36 h 85"/>
                <a:gd name="T8" fmla="*/ 60 w 72"/>
                <a:gd name="T9" fmla="*/ 60 h 85"/>
                <a:gd name="T10" fmla="*/ 59 w 72"/>
                <a:gd name="T11" fmla="*/ 59 h 85"/>
                <a:gd name="T12" fmla="*/ 61 w 72"/>
                <a:gd name="T13" fmla="*/ 54 h 85"/>
                <a:gd name="T14" fmla="*/ 69 w 72"/>
                <a:gd name="T15" fmla="*/ 64 h 85"/>
                <a:gd name="T16" fmla="*/ 47 w 72"/>
                <a:gd name="T17" fmla="*/ 4 h 85"/>
                <a:gd name="T18" fmla="*/ 62 w 72"/>
                <a:gd name="T19" fmla="*/ 42 h 85"/>
                <a:gd name="T20" fmla="*/ 36 w 72"/>
                <a:gd name="T21" fmla="*/ 9 h 85"/>
                <a:gd name="T22" fmla="*/ 20 w 72"/>
                <a:gd name="T23" fmla="*/ 17 h 85"/>
                <a:gd name="T24" fmla="*/ 16 w 72"/>
                <a:gd name="T25" fmla="*/ 24 h 85"/>
                <a:gd name="T26" fmla="*/ 12 w 72"/>
                <a:gd name="T27" fmla="*/ 68 h 85"/>
                <a:gd name="T28" fmla="*/ 13 w 72"/>
                <a:gd name="T29" fmla="*/ 75 h 85"/>
                <a:gd name="T30" fmla="*/ 12 w 72"/>
                <a:gd name="T31" fmla="*/ 62 h 85"/>
                <a:gd name="T32" fmla="*/ 35 w 72"/>
                <a:gd name="T33" fmla="*/ 42 h 85"/>
                <a:gd name="T34" fmla="*/ 58 w 72"/>
                <a:gd name="T35" fmla="*/ 73 h 85"/>
                <a:gd name="T36" fmla="*/ 59 w 72"/>
                <a:gd name="T37" fmla="*/ 74 h 85"/>
                <a:gd name="T38" fmla="*/ 50 w 72"/>
                <a:gd name="T39" fmla="*/ 80 h 85"/>
                <a:gd name="T40" fmla="*/ 42 w 72"/>
                <a:gd name="T41" fmla="*/ 52 h 85"/>
                <a:gd name="T42" fmla="*/ 30 w 72"/>
                <a:gd name="T43" fmla="*/ 51 h 85"/>
                <a:gd name="T44" fmla="*/ 14 w 72"/>
                <a:gd name="T45" fmla="*/ 84 h 85"/>
                <a:gd name="T46" fmla="*/ 5 w 72"/>
                <a:gd name="T47" fmla="*/ 77 h 85"/>
                <a:gd name="T48" fmla="*/ 5 w 72"/>
                <a:gd name="T49" fmla="*/ 51 h 85"/>
                <a:gd name="T50" fmla="*/ 8 w 72"/>
                <a:gd name="T51" fmla="*/ 23 h 85"/>
                <a:gd name="T52" fmla="*/ 6 w 72"/>
                <a:gd name="T53" fmla="*/ 30 h 85"/>
                <a:gd name="T54" fmla="*/ 0 w 72"/>
                <a:gd name="T55" fmla="*/ 66 h 85"/>
                <a:gd name="T56" fmla="*/ 2 w 72"/>
                <a:gd name="T57" fmla="*/ 28 h 85"/>
                <a:gd name="T58" fmla="*/ 36 w 72"/>
                <a:gd name="T59" fmla="*/ 2 h 85"/>
                <a:gd name="T60" fmla="*/ 49 w 72"/>
                <a:gd name="T61" fmla="*/ 10 h 85"/>
                <a:gd name="T62" fmla="*/ 62 w 72"/>
                <a:gd name="T63" fmla="*/ 25 h 85"/>
                <a:gd name="T64" fmla="*/ 65 w 72"/>
                <a:gd name="T65" fmla="*/ 41 h 85"/>
                <a:gd name="T66" fmla="*/ 60 w 72"/>
                <a:gd name="T67" fmla="*/ 30 h 85"/>
                <a:gd name="T68" fmla="*/ 56 w 72"/>
                <a:gd name="T69" fmla="*/ 25 h 85"/>
                <a:gd name="T70" fmla="*/ 11 w 72"/>
                <a:gd name="T71" fmla="*/ 26 h 85"/>
                <a:gd name="T72" fmla="*/ 15 w 72"/>
                <a:gd name="T73" fmla="*/ 23 h 85"/>
                <a:gd name="T74" fmla="*/ 18 w 72"/>
                <a:gd name="T75" fmla="*/ 18 h 85"/>
                <a:gd name="T76" fmla="*/ 60 w 72"/>
                <a:gd name="T77" fmla="*/ 25 h 85"/>
                <a:gd name="T78" fmla="*/ 55 w 72"/>
                <a:gd name="T79" fmla="*/ 21 h 85"/>
                <a:gd name="T80" fmla="*/ 52 w 72"/>
                <a:gd name="T81" fmla="*/ 13 h 85"/>
                <a:gd name="T82" fmla="*/ 48 w 72"/>
                <a:gd name="T83" fmla="*/ 9 h 85"/>
                <a:gd name="T84" fmla="*/ 37 w 72"/>
                <a:gd name="T85" fmla="*/ 5 h 85"/>
                <a:gd name="T86" fmla="*/ 31 w 72"/>
                <a:gd name="T87" fmla="*/ 1 h 85"/>
                <a:gd name="T88" fmla="*/ 0 w 72"/>
                <a:gd name="T89" fmla="*/ 64 h 85"/>
                <a:gd name="T90" fmla="*/ 15 w 72"/>
                <a:gd name="T91" fmla="*/ 12 h 85"/>
                <a:gd name="T92" fmla="*/ 57 w 72"/>
                <a:gd name="T93" fmla="*/ 75 h 85"/>
                <a:gd name="T94" fmla="*/ 35 w 72"/>
                <a:gd name="T95" fmla="*/ 48 h 85"/>
                <a:gd name="T96" fmla="*/ 18 w 72"/>
                <a:gd name="T97" fmla="*/ 59 h 85"/>
                <a:gd name="T98" fmla="*/ 14 w 72"/>
                <a:gd name="T99" fmla="*/ 75 h 85"/>
                <a:gd name="T100" fmla="*/ 12 w 72"/>
                <a:gd name="T101" fmla="*/ 47 h 85"/>
                <a:gd name="T102" fmla="*/ 59 w 72"/>
                <a:gd name="T103" fmla="*/ 26 h 85"/>
                <a:gd name="T104" fmla="*/ 12 w 72"/>
                <a:gd name="T105" fmla="*/ 74 h 85"/>
                <a:gd name="T106" fmla="*/ 12 w 72"/>
                <a:gd name="T107" fmla="*/ 76 h 85"/>
                <a:gd name="T108" fmla="*/ 46 w 72"/>
                <a:gd name="T109" fmla="*/ 56 h 85"/>
                <a:gd name="T110" fmla="*/ 24 w 72"/>
                <a:gd name="T111" fmla="*/ 12 h 85"/>
                <a:gd name="T112" fmla="*/ 22 w 72"/>
                <a:gd name="T113" fmla="*/ 15 h 85"/>
                <a:gd name="T114" fmla="*/ 54 w 72"/>
                <a:gd name="T115" fmla="*/ 59 h 85"/>
                <a:gd name="T116" fmla="*/ 39 w 72"/>
                <a:gd name="T117" fmla="*/ 12 h 85"/>
                <a:gd name="T118" fmla="*/ 49 w 72"/>
                <a:gd name="T119" fmla="*/ 19 h 85"/>
                <a:gd name="T120" fmla="*/ 43 w 72"/>
                <a:gd name="T121" fmla="*/ 12 h 85"/>
                <a:gd name="T122" fmla="*/ 54 w 72"/>
                <a:gd name="T123" fmla="*/ 59 h 85"/>
                <a:gd name="T124" fmla="*/ 35 w 72"/>
                <a:gd name="T125" fmla="*/ 9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 h="85">
                  <a:moveTo>
                    <a:pt x="1" y="68"/>
                  </a:moveTo>
                  <a:cubicBezTo>
                    <a:pt x="1" y="68"/>
                    <a:pt x="1" y="68"/>
                    <a:pt x="1" y="68"/>
                  </a:cubicBezTo>
                  <a:cubicBezTo>
                    <a:pt x="1" y="68"/>
                    <a:pt x="1" y="68"/>
                    <a:pt x="1" y="68"/>
                  </a:cubicBezTo>
                  <a:cubicBezTo>
                    <a:pt x="1" y="67"/>
                    <a:pt x="1" y="68"/>
                    <a:pt x="1" y="68"/>
                  </a:cubicBezTo>
                  <a:cubicBezTo>
                    <a:pt x="1" y="68"/>
                    <a:pt x="1" y="68"/>
                    <a:pt x="1" y="68"/>
                  </a:cubicBezTo>
                  <a:moveTo>
                    <a:pt x="2" y="70"/>
                  </a:moveTo>
                  <a:cubicBezTo>
                    <a:pt x="2" y="70"/>
                    <a:pt x="2" y="70"/>
                    <a:pt x="2" y="70"/>
                  </a:cubicBezTo>
                  <a:cubicBezTo>
                    <a:pt x="2" y="69"/>
                    <a:pt x="2" y="69"/>
                    <a:pt x="2" y="69"/>
                  </a:cubicBezTo>
                  <a:cubicBezTo>
                    <a:pt x="2" y="69"/>
                    <a:pt x="2" y="69"/>
                    <a:pt x="2" y="69"/>
                  </a:cubicBezTo>
                  <a:cubicBezTo>
                    <a:pt x="2" y="69"/>
                    <a:pt x="2" y="69"/>
                    <a:pt x="2" y="70"/>
                  </a:cubicBezTo>
                  <a:moveTo>
                    <a:pt x="1" y="68"/>
                  </a:moveTo>
                  <a:cubicBezTo>
                    <a:pt x="1" y="69"/>
                    <a:pt x="1" y="69"/>
                    <a:pt x="1" y="69"/>
                  </a:cubicBezTo>
                  <a:cubicBezTo>
                    <a:pt x="1" y="69"/>
                    <a:pt x="1" y="68"/>
                    <a:pt x="1" y="68"/>
                  </a:cubicBezTo>
                  <a:moveTo>
                    <a:pt x="3" y="75"/>
                  </a:moveTo>
                  <a:cubicBezTo>
                    <a:pt x="3" y="75"/>
                    <a:pt x="3" y="75"/>
                    <a:pt x="3" y="75"/>
                  </a:cubicBezTo>
                  <a:cubicBezTo>
                    <a:pt x="3" y="75"/>
                    <a:pt x="3" y="75"/>
                    <a:pt x="3" y="75"/>
                  </a:cubicBezTo>
                  <a:cubicBezTo>
                    <a:pt x="3" y="75"/>
                    <a:pt x="3" y="75"/>
                    <a:pt x="3" y="75"/>
                  </a:cubicBezTo>
                  <a:cubicBezTo>
                    <a:pt x="3" y="75"/>
                    <a:pt x="3" y="75"/>
                    <a:pt x="3" y="75"/>
                  </a:cubicBezTo>
                  <a:cubicBezTo>
                    <a:pt x="3" y="75"/>
                    <a:pt x="3" y="75"/>
                    <a:pt x="3" y="75"/>
                  </a:cubicBezTo>
                  <a:cubicBezTo>
                    <a:pt x="3" y="75"/>
                    <a:pt x="3" y="75"/>
                    <a:pt x="3" y="75"/>
                  </a:cubicBezTo>
                  <a:cubicBezTo>
                    <a:pt x="3" y="75"/>
                    <a:pt x="3" y="75"/>
                    <a:pt x="3" y="75"/>
                  </a:cubicBezTo>
                  <a:cubicBezTo>
                    <a:pt x="3" y="74"/>
                    <a:pt x="3" y="74"/>
                    <a:pt x="3" y="74"/>
                  </a:cubicBezTo>
                  <a:cubicBezTo>
                    <a:pt x="3" y="74"/>
                    <a:pt x="3" y="74"/>
                    <a:pt x="3" y="74"/>
                  </a:cubicBezTo>
                  <a:cubicBezTo>
                    <a:pt x="3" y="74"/>
                    <a:pt x="3" y="74"/>
                    <a:pt x="3" y="74"/>
                  </a:cubicBezTo>
                  <a:cubicBezTo>
                    <a:pt x="2" y="73"/>
                    <a:pt x="2" y="73"/>
                    <a:pt x="2" y="73"/>
                  </a:cubicBezTo>
                  <a:cubicBezTo>
                    <a:pt x="3" y="73"/>
                    <a:pt x="3" y="73"/>
                    <a:pt x="3" y="73"/>
                  </a:cubicBezTo>
                  <a:cubicBezTo>
                    <a:pt x="3" y="73"/>
                    <a:pt x="3" y="73"/>
                    <a:pt x="3" y="73"/>
                  </a:cubicBezTo>
                  <a:cubicBezTo>
                    <a:pt x="3" y="73"/>
                    <a:pt x="3" y="73"/>
                    <a:pt x="3" y="73"/>
                  </a:cubicBezTo>
                  <a:cubicBezTo>
                    <a:pt x="3" y="72"/>
                    <a:pt x="3" y="72"/>
                    <a:pt x="3" y="72"/>
                  </a:cubicBezTo>
                  <a:cubicBezTo>
                    <a:pt x="3" y="71"/>
                    <a:pt x="3" y="71"/>
                    <a:pt x="3" y="71"/>
                  </a:cubicBezTo>
                  <a:cubicBezTo>
                    <a:pt x="3" y="71"/>
                    <a:pt x="3" y="72"/>
                    <a:pt x="3" y="73"/>
                  </a:cubicBezTo>
                  <a:cubicBezTo>
                    <a:pt x="3" y="73"/>
                    <a:pt x="3" y="72"/>
                    <a:pt x="3" y="72"/>
                  </a:cubicBezTo>
                  <a:cubicBezTo>
                    <a:pt x="3" y="73"/>
                    <a:pt x="3" y="73"/>
                    <a:pt x="3" y="73"/>
                  </a:cubicBezTo>
                  <a:cubicBezTo>
                    <a:pt x="3" y="74"/>
                    <a:pt x="3" y="74"/>
                    <a:pt x="3" y="75"/>
                  </a:cubicBezTo>
                  <a:cubicBezTo>
                    <a:pt x="3" y="75"/>
                    <a:pt x="3" y="76"/>
                    <a:pt x="3" y="76"/>
                  </a:cubicBezTo>
                  <a:cubicBezTo>
                    <a:pt x="4" y="76"/>
                    <a:pt x="3" y="75"/>
                    <a:pt x="4" y="75"/>
                  </a:cubicBezTo>
                  <a:cubicBezTo>
                    <a:pt x="4" y="76"/>
                    <a:pt x="4" y="76"/>
                    <a:pt x="4" y="77"/>
                  </a:cubicBezTo>
                  <a:cubicBezTo>
                    <a:pt x="4" y="77"/>
                    <a:pt x="4" y="77"/>
                    <a:pt x="4" y="78"/>
                  </a:cubicBezTo>
                  <a:cubicBezTo>
                    <a:pt x="4" y="78"/>
                    <a:pt x="4" y="77"/>
                    <a:pt x="4" y="77"/>
                  </a:cubicBezTo>
                  <a:cubicBezTo>
                    <a:pt x="4" y="77"/>
                    <a:pt x="3" y="77"/>
                    <a:pt x="3" y="76"/>
                  </a:cubicBezTo>
                  <a:cubicBezTo>
                    <a:pt x="3" y="77"/>
                    <a:pt x="3" y="76"/>
                    <a:pt x="4" y="77"/>
                  </a:cubicBezTo>
                  <a:cubicBezTo>
                    <a:pt x="4" y="77"/>
                    <a:pt x="4" y="76"/>
                    <a:pt x="4" y="76"/>
                  </a:cubicBezTo>
                  <a:cubicBezTo>
                    <a:pt x="3" y="76"/>
                    <a:pt x="3" y="76"/>
                    <a:pt x="3" y="76"/>
                  </a:cubicBezTo>
                  <a:cubicBezTo>
                    <a:pt x="3" y="76"/>
                    <a:pt x="3" y="76"/>
                    <a:pt x="3" y="75"/>
                  </a:cubicBezTo>
                  <a:moveTo>
                    <a:pt x="1" y="71"/>
                  </a:moveTo>
                  <a:cubicBezTo>
                    <a:pt x="1" y="71"/>
                    <a:pt x="1" y="70"/>
                    <a:pt x="1" y="70"/>
                  </a:cubicBezTo>
                  <a:cubicBezTo>
                    <a:pt x="1" y="70"/>
                    <a:pt x="1" y="70"/>
                    <a:pt x="1" y="71"/>
                  </a:cubicBezTo>
                  <a:moveTo>
                    <a:pt x="2" y="74"/>
                  </a:moveTo>
                  <a:cubicBezTo>
                    <a:pt x="2" y="73"/>
                    <a:pt x="2" y="73"/>
                    <a:pt x="2" y="73"/>
                  </a:cubicBezTo>
                  <a:cubicBezTo>
                    <a:pt x="1" y="73"/>
                    <a:pt x="2" y="73"/>
                    <a:pt x="2" y="73"/>
                  </a:cubicBezTo>
                  <a:cubicBezTo>
                    <a:pt x="2" y="71"/>
                    <a:pt x="2" y="73"/>
                    <a:pt x="2" y="73"/>
                  </a:cubicBezTo>
                  <a:cubicBezTo>
                    <a:pt x="2" y="73"/>
                    <a:pt x="2" y="74"/>
                    <a:pt x="2" y="74"/>
                  </a:cubicBezTo>
                  <a:moveTo>
                    <a:pt x="1" y="72"/>
                  </a:moveTo>
                  <a:cubicBezTo>
                    <a:pt x="1" y="71"/>
                    <a:pt x="1" y="71"/>
                    <a:pt x="1" y="71"/>
                  </a:cubicBezTo>
                  <a:cubicBezTo>
                    <a:pt x="1" y="71"/>
                    <a:pt x="1" y="72"/>
                    <a:pt x="2" y="72"/>
                  </a:cubicBezTo>
                  <a:cubicBezTo>
                    <a:pt x="2" y="72"/>
                    <a:pt x="1" y="72"/>
                    <a:pt x="1" y="72"/>
                  </a:cubicBezTo>
                  <a:moveTo>
                    <a:pt x="2" y="70"/>
                  </a:moveTo>
                  <a:cubicBezTo>
                    <a:pt x="2" y="70"/>
                    <a:pt x="2" y="70"/>
                    <a:pt x="2" y="70"/>
                  </a:cubicBezTo>
                  <a:cubicBezTo>
                    <a:pt x="3" y="70"/>
                    <a:pt x="2" y="69"/>
                    <a:pt x="3" y="69"/>
                  </a:cubicBezTo>
                  <a:cubicBezTo>
                    <a:pt x="3" y="70"/>
                    <a:pt x="3" y="70"/>
                    <a:pt x="3" y="70"/>
                  </a:cubicBezTo>
                  <a:cubicBezTo>
                    <a:pt x="2" y="70"/>
                    <a:pt x="3" y="71"/>
                    <a:pt x="2" y="71"/>
                  </a:cubicBezTo>
                  <a:cubicBezTo>
                    <a:pt x="2" y="70"/>
                    <a:pt x="2" y="70"/>
                    <a:pt x="2" y="70"/>
                  </a:cubicBezTo>
                  <a:moveTo>
                    <a:pt x="2" y="67"/>
                  </a:moveTo>
                  <a:cubicBezTo>
                    <a:pt x="2" y="67"/>
                    <a:pt x="2" y="68"/>
                    <a:pt x="2" y="68"/>
                  </a:cubicBezTo>
                  <a:cubicBezTo>
                    <a:pt x="2" y="68"/>
                    <a:pt x="2" y="68"/>
                    <a:pt x="2" y="67"/>
                  </a:cubicBezTo>
                  <a:moveTo>
                    <a:pt x="37" y="3"/>
                  </a:moveTo>
                  <a:cubicBezTo>
                    <a:pt x="37" y="3"/>
                    <a:pt x="38" y="3"/>
                    <a:pt x="38" y="3"/>
                  </a:cubicBezTo>
                  <a:cubicBezTo>
                    <a:pt x="38" y="3"/>
                    <a:pt x="37" y="3"/>
                    <a:pt x="37" y="3"/>
                  </a:cubicBezTo>
                  <a:cubicBezTo>
                    <a:pt x="37" y="3"/>
                    <a:pt x="37" y="3"/>
                    <a:pt x="37" y="3"/>
                  </a:cubicBezTo>
                  <a:cubicBezTo>
                    <a:pt x="37" y="3"/>
                    <a:pt x="36" y="3"/>
                    <a:pt x="36" y="3"/>
                  </a:cubicBezTo>
                  <a:cubicBezTo>
                    <a:pt x="36" y="3"/>
                    <a:pt x="36" y="3"/>
                    <a:pt x="36" y="3"/>
                  </a:cubicBezTo>
                  <a:cubicBezTo>
                    <a:pt x="36" y="3"/>
                    <a:pt x="35" y="3"/>
                    <a:pt x="35" y="3"/>
                  </a:cubicBezTo>
                  <a:cubicBezTo>
                    <a:pt x="36" y="3"/>
                    <a:pt x="36" y="3"/>
                    <a:pt x="36" y="3"/>
                  </a:cubicBezTo>
                  <a:cubicBezTo>
                    <a:pt x="36" y="3"/>
                    <a:pt x="37" y="3"/>
                    <a:pt x="37" y="3"/>
                  </a:cubicBezTo>
                  <a:cubicBezTo>
                    <a:pt x="37" y="3"/>
                    <a:pt x="37" y="3"/>
                    <a:pt x="36" y="3"/>
                  </a:cubicBezTo>
                  <a:cubicBezTo>
                    <a:pt x="36" y="3"/>
                    <a:pt x="35" y="2"/>
                    <a:pt x="35" y="2"/>
                  </a:cubicBezTo>
                  <a:cubicBezTo>
                    <a:pt x="34" y="2"/>
                    <a:pt x="33" y="2"/>
                    <a:pt x="33" y="2"/>
                  </a:cubicBezTo>
                  <a:cubicBezTo>
                    <a:pt x="34" y="2"/>
                    <a:pt x="35" y="2"/>
                    <a:pt x="36" y="2"/>
                  </a:cubicBezTo>
                  <a:cubicBezTo>
                    <a:pt x="37" y="3"/>
                    <a:pt x="38" y="3"/>
                    <a:pt x="39" y="3"/>
                  </a:cubicBezTo>
                  <a:cubicBezTo>
                    <a:pt x="39" y="3"/>
                    <a:pt x="38" y="3"/>
                    <a:pt x="37" y="3"/>
                  </a:cubicBezTo>
                  <a:moveTo>
                    <a:pt x="42" y="3"/>
                  </a:moveTo>
                  <a:cubicBezTo>
                    <a:pt x="42" y="3"/>
                    <a:pt x="43" y="3"/>
                    <a:pt x="43" y="3"/>
                  </a:cubicBezTo>
                  <a:cubicBezTo>
                    <a:pt x="43" y="3"/>
                    <a:pt x="43" y="3"/>
                    <a:pt x="44" y="4"/>
                  </a:cubicBezTo>
                  <a:cubicBezTo>
                    <a:pt x="44" y="4"/>
                    <a:pt x="43" y="4"/>
                    <a:pt x="43" y="4"/>
                  </a:cubicBezTo>
                  <a:cubicBezTo>
                    <a:pt x="42" y="3"/>
                    <a:pt x="42" y="3"/>
                    <a:pt x="42" y="3"/>
                  </a:cubicBezTo>
                  <a:moveTo>
                    <a:pt x="41" y="2"/>
                  </a:moveTo>
                  <a:cubicBezTo>
                    <a:pt x="41" y="2"/>
                    <a:pt x="41" y="2"/>
                    <a:pt x="41" y="3"/>
                  </a:cubicBezTo>
                  <a:cubicBezTo>
                    <a:pt x="41" y="3"/>
                    <a:pt x="41" y="3"/>
                    <a:pt x="41" y="2"/>
                  </a:cubicBezTo>
                  <a:cubicBezTo>
                    <a:pt x="41" y="2"/>
                    <a:pt x="42" y="3"/>
                    <a:pt x="42" y="3"/>
                  </a:cubicBezTo>
                  <a:cubicBezTo>
                    <a:pt x="42" y="3"/>
                    <a:pt x="42" y="3"/>
                    <a:pt x="42" y="3"/>
                  </a:cubicBezTo>
                  <a:cubicBezTo>
                    <a:pt x="41" y="3"/>
                    <a:pt x="40" y="3"/>
                    <a:pt x="39" y="2"/>
                  </a:cubicBezTo>
                  <a:cubicBezTo>
                    <a:pt x="39" y="2"/>
                    <a:pt x="39" y="2"/>
                    <a:pt x="38" y="2"/>
                  </a:cubicBezTo>
                  <a:cubicBezTo>
                    <a:pt x="38" y="2"/>
                    <a:pt x="38" y="2"/>
                    <a:pt x="38" y="2"/>
                  </a:cubicBezTo>
                  <a:cubicBezTo>
                    <a:pt x="38" y="1"/>
                    <a:pt x="37" y="1"/>
                    <a:pt x="37" y="1"/>
                  </a:cubicBezTo>
                  <a:cubicBezTo>
                    <a:pt x="37" y="1"/>
                    <a:pt x="38" y="2"/>
                    <a:pt x="38" y="1"/>
                  </a:cubicBezTo>
                  <a:cubicBezTo>
                    <a:pt x="38" y="1"/>
                    <a:pt x="38" y="2"/>
                    <a:pt x="38" y="2"/>
                  </a:cubicBezTo>
                  <a:cubicBezTo>
                    <a:pt x="39" y="2"/>
                    <a:pt x="39" y="2"/>
                    <a:pt x="39" y="2"/>
                  </a:cubicBezTo>
                  <a:cubicBezTo>
                    <a:pt x="39" y="2"/>
                    <a:pt x="39" y="2"/>
                    <a:pt x="39" y="2"/>
                  </a:cubicBezTo>
                  <a:cubicBezTo>
                    <a:pt x="39" y="2"/>
                    <a:pt x="39" y="2"/>
                    <a:pt x="39" y="2"/>
                  </a:cubicBezTo>
                  <a:cubicBezTo>
                    <a:pt x="40" y="2"/>
                    <a:pt x="40" y="2"/>
                    <a:pt x="39" y="2"/>
                  </a:cubicBezTo>
                  <a:cubicBezTo>
                    <a:pt x="39" y="2"/>
                    <a:pt x="39" y="2"/>
                    <a:pt x="39" y="2"/>
                  </a:cubicBezTo>
                  <a:cubicBezTo>
                    <a:pt x="39" y="2"/>
                    <a:pt x="39" y="2"/>
                    <a:pt x="39" y="2"/>
                  </a:cubicBezTo>
                  <a:cubicBezTo>
                    <a:pt x="39" y="1"/>
                    <a:pt x="38" y="2"/>
                    <a:pt x="38" y="1"/>
                  </a:cubicBezTo>
                  <a:cubicBezTo>
                    <a:pt x="40" y="2"/>
                    <a:pt x="40" y="2"/>
                    <a:pt x="41" y="2"/>
                  </a:cubicBezTo>
                  <a:moveTo>
                    <a:pt x="40" y="2"/>
                  </a:moveTo>
                  <a:cubicBezTo>
                    <a:pt x="40" y="2"/>
                    <a:pt x="40" y="2"/>
                    <a:pt x="40" y="2"/>
                  </a:cubicBezTo>
                  <a:cubicBezTo>
                    <a:pt x="40" y="2"/>
                    <a:pt x="40" y="3"/>
                    <a:pt x="40" y="2"/>
                  </a:cubicBezTo>
                  <a:moveTo>
                    <a:pt x="3" y="69"/>
                  </a:moveTo>
                  <a:cubicBezTo>
                    <a:pt x="2" y="68"/>
                    <a:pt x="3" y="68"/>
                    <a:pt x="3" y="68"/>
                  </a:cubicBezTo>
                  <a:cubicBezTo>
                    <a:pt x="3" y="68"/>
                    <a:pt x="3" y="69"/>
                    <a:pt x="3" y="69"/>
                  </a:cubicBezTo>
                  <a:cubicBezTo>
                    <a:pt x="3" y="69"/>
                    <a:pt x="3" y="70"/>
                    <a:pt x="3" y="70"/>
                  </a:cubicBezTo>
                  <a:cubicBezTo>
                    <a:pt x="3" y="70"/>
                    <a:pt x="3" y="70"/>
                    <a:pt x="3" y="69"/>
                  </a:cubicBezTo>
                  <a:cubicBezTo>
                    <a:pt x="3" y="69"/>
                    <a:pt x="3" y="69"/>
                    <a:pt x="3" y="69"/>
                  </a:cubicBezTo>
                  <a:moveTo>
                    <a:pt x="45" y="4"/>
                  </a:moveTo>
                  <a:cubicBezTo>
                    <a:pt x="45" y="4"/>
                    <a:pt x="46" y="5"/>
                    <a:pt x="45" y="5"/>
                  </a:cubicBezTo>
                  <a:cubicBezTo>
                    <a:pt x="45" y="4"/>
                    <a:pt x="44" y="4"/>
                    <a:pt x="45" y="4"/>
                  </a:cubicBezTo>
                  <a:moveTo>
                    <a:pt x="43" y="4"/>
                  </a:moveTo>
                  <a:cubicBezTo>
                    <a:pt x="44" y="4"/>
                    <a:pt x="44" y="4"/>
                    <a:pt x="44" y="4"/>
                  </a:cubicBezTo>
                  <a:cubicBezTo>
                    <a:pt x="44" y="5"/>
                    <a:pt x="43" y="4"/>
                    <a:pt x="43" y="4"/>
                  </a:cubicBezTo>
                  <a:moveTo>
                    <a:pt x="1" y="67"/>
                  </a:moveTo>
                  <a:cubicBezTo>
                    <a:pt x="1" y="67"/>
                    <a:pt x="1" y="67"/>
                    <a:pt x="1" y="67"/>
                  </a:cubicBezTo>
                  <a:cubicBezTo>
                    <a:pt x="1" y="67"/>
                    <a:pt x="1" y="67"/>
                    <a:pt x="1" y="67"/>
                  </a:cubicBezTo>
                  <a:cubicBezTo>
                    <a:pt x="1" y="67"/>
                    <a:pt x="1" y="67"/>
                    <a:pt x="1" y="67"/>
                  </a:cubicBezTo>
                  <a:cubicBezTo>
                    <a:pt x="1" y="67"/>
                    <a:pt x="1" y="67"/>
                    <a:pt x="1" y="67"/>
                  </a:cubicBezTo>
                  <a:moveTo>
                    <a:pt x="37" y="1"/>
                  </a:moveTo>
                  <a:cubicBezTo>
                    <a:pt x="37" y="1"/>
                    <a:pt x="37" y="1"/>
                    <a:pt x="37" y="0"/>
                  </a:cubicBezTo>
                  <a:cubicBezTo>
                    <a:pt x="38" y="1"/>
                    <a:pt x="40" y="1"/>
                    <a:pt x="40" y="1"/>
                  </a:cubicBezTo>
                  <a:cubicBezTo>
                    <a:pt x="39" y="1"/>
                    <a:pt x="39" y="1"/>
                    <a:pt x="38" y="1"/>
                  </a:cubicBezTo>
                  <a:cubicBezTo>
                    <a:pt x="37" y="1"/>
                    <a:pt x="37" y="1"/>
                    <a:pt x="37" y="1"/>
                  </a:cubicBezTo>
                  <a:moveTo>
                    <a:pt x="3" y="27"/>
                  </a:moveTo>
                  <a:cubicBezTo>
                    <a:pt x="2" y="27"/>
                    <a:pt x="3" y="26"/>
                    <a:pt x="3" y="25"/>
                  </a:cubicBezTo>
                  <a:cubicBezTo>
                    <a:pt x="3" y="25"/>
                    <a:pt x="3" y="26"/>
                    <a:pt x="3" y="26"/>
                  </a:cubicBezTo>
                  <a:cubicBezTo>
                    <a:pt x="3" y="26"/>
                    <a:pt x="3" y="27"/>
                    <a:pt x="3" y="27"/>
                  </a:cubicBezTo>
                  <a:moveTo>
                    <a:pt x="3" y="78"/>
                  </a:moveTo>
                  <a:cubicBezTo>
                    <a:pt x="3" y="77"/>
                    <a:pt x="3" y="78"/>
                    <a:pt x="3" y="77"/>
                  </a:cubicBezTo>
                  <a:cubicBezTo>
                    <a:pt x="2" y="77"/>
                    <a:pt x="3" y="78"/>
                    <a:pt x="2" y="78"/>
                  </a:cubicBezTo>
                  <a:cubicBezTo>
                    <a:pt x="2" y="77"/>
                    <a:pt x="2" y="77"/>
                    <a:pt x="2" y="77"/>
                  </a:cubicBezTo>
                  <a:cubicBezTo>
                    <a:pt x="2" y="76"/>
                    <a:pt x="2" y="75"/>
                    <a:pt x="2" y="76"/>
                  </a:cubicBezTo>
                  <a:cubicBezTo>
                    <a:pt x="2" y="76"/>
                    <a:pt x="2" y="76"/>
                    <a:pt x="2" y="77"/>
                  </a:cubicBezTo>
                  <a:cubicBezTo>
                    <a:pt x="2" y="77"/>
                    <a:pt x="3" y="77"/>
                    <a:pt x="3" y="77"/>
                  </a:cubicBezTo>
                  <a:cubicBezTo>
                    <a:pt x="3" y="77"/>
                    <a:pt x="3" y="77"/>
                    <a:pt x="3" y="77"/>
                  </a:cubicBezTo>
                  <a:cubicBezTo>
                    <a:pt x="3" y="77"/>
                    <a:pt x="3" y="78"/>
                    <a:pt x="3" y="78"/>
                  </a:cubicBezTo>
                  <a:cubicBezTo>
                    <a:pt x="4" y="78"/>
                    <a:pt x="4" y="78"/>
                    <a:pt x="4" y="79"/>
                  </a:cubicBezTo>
                  <a:cubicBezTo>
                    <a:pt x="4" y="79"/>
                    <a:pt x="4" y="78"/>
                    <a:pt x="3" y="79"/>
                  </a:cubicBezTo>
                  <a:cubicBezTo>
                    <a:pt x="3" y="78"/>
                    <a:pt x="3" y="78"/>
                    <a:pt x="3" y="78"/>
                  </a:cubicBezTo>
                  <a:moveTo>
                    <a:pt x="34" y="0"/>
                  </a:moveTo>
                  <a:cubicBezTo>
                    <a:pt x="34" y="0"/>
                    <a:pt x="34" y="0"/>
                    <a:pt x="35" y="0"/>
                  </a:cubicBezTo>
                  <a:cubicBezTo>
                    <a:pt x="35" y="0"/>
                    <a:pt x="35" y="0"/>
                    <a:pt x="35" y="0"/>
                  </a:cubicBezTo>
                  <a:cubicBezTo>
                    <a:pt x="35" y="0"/>
                    <a:pt x="36" y="0"/>
                    <a:pt x="36" y="0"/>
                  </a:cubicBezTo>
                  <a:cubicBezTo>
                    <a:pt x="36" y="0"/>
                    <a:pt x="37" y="0"/>
                    <a:pt x="36" y="0"/>
                  </a:cubicBezTo>
                  <a:cubicBezTo>
                    <a:pt x="36" y="0"/>
                    <a:pt x="35" y="0"/>
                    <a:pt x="35" y="0"/>
                  </a:cubicBezTo>
                  <a:cubicBezTo>
                    <a:pt x="35" y="0"/>
                    <a:pt x="34" y="0"/>
                    <a:pt x="34" y="0"/>
                  </a:cubicBezTo>
                  <a:moveTo>
                    <a:pt x="62" y="50"/>
                  </a:moveTo>
                  <a:cubicBezTo>
                    <a:pt x="61" y="50"/>
                    <a:pt x="61" y="49"/>
                    <a:pt x="61" y="49"/>
                  </a:cubicBezTo>
                  <a:cubicBezTo>
                    <a:pt x="61" y="49"/>
                    <a:pt x="61" y="49"/>
                    <a:pt x="61" y="49"/>
                  </a:cubicBezTo>
                  <a:cubicBezTo>
                    <a:pt x="61" y="50"/>
                    <a:pt x="62" y="49"/>
                    <a:pt x="62" y="49"/>
                  </a:cubicBezTo>
                  <a:cubicBezTo>
                    <a:pt x="62" y="49"/>
                    <a:pt x="61" y="49"/>
                    <a:pt x="61" y="48"/>
                  </a:cubicBezTo>
                  <a:cubicBezTo>
                    <a:pt x="61" y="48"/>
                    <a:pt x="62" y="49"/>
                    <a:pt x="62" y="49"/>
                  </a:cubicBezTo>
                  <a:cubicBezTo>
                    <a:pt x="62" y="49"/>
                    <a:pt x="62" y="50"/>
                    <a:pt x="62" y="50"/>
                  </a:cubicBezTo>
                  <a:moveTo>
                    <a:pt x="61" y="39"/>
                  </a:moveTo>
                  <a:cubicBezTo>
                    <a:pt x="61" y="39"/>
                    <a:pt x="61" y="38"/>
                    <a:pt x="61" y="38"/>
                  </a:cubicBezTo>
                  <a:cubicBezTo>
                    <a:pt x="61" y="39"/>
                    <a:pt x="61" y="39"/>
                    <a:pt x="61" y="39"/>
                  </a:cubicBezTo>
                  <a:cubicBezTo>
                    <a:pt x="61" y="39"/>
                    <a:pt x="61" y="39"/>
                    <a:pt x="61" y="39"/>
                  </a:cubicBezTo>
                  <a:cubicBezTo>
                    <a:pt x="61" y="39"/>
                    <a:pt x="61" y="40"/>
                    <a:pt x="62" y="40"/>
                  </a:cubicBezTo>
                  <a:cubicBezTo>
                    <a:pt x="62" y="40"/>
                    <a:pt x="62" y="40"/>
                    <a:pt x="61" y="40"/>
                  </a:cubicBezTo>
                  <a:cubicBezTo>
                    <a:pt x="61" y="40"/>
                    <a:pt x="61" y="40"/>
                    <a:pt x="61" y="40"/>
                  </a:cubicBezTo>
                  <a:cubicBezTo>
                    <a:pt x="61" y="40"/>
                    <a:pt x="61" y="40"/>
                    <a:pt x="61" y="40"/>
                  </a:cubicBezTo>
                  <a:cubicBezTo>
                    <a:pt x="61" y="40"/>
                    <a:pt x="61" y="39"/>
                    <a:pt x="61" y="39"/>
                  </a:cubicBezTo>
                  <a:moveTo>
                    <a:pt x="60" y="41"/>
                  </a:moveTo>
                  <a:cubicBezTo>
                    <a:pt x="60" y="41"/>
                    <a:pt x="60" y="40"/>
                    <a:pt x="60" y="39"/>
                  </a:cubicBezTo>
                  <a:cubicBezTo>
                    <a:pt x="60" y="40"/>
                    <a:pt x="60" y="40"/>
                    <a:pt x="60" y="40"/>
                  </a:cubicBezTo>
                  <a:cubicBezTo>
                    <a:pt x="60" y="40"/>
                    <a:pt x="60" y="40"/>
                    <a:pt x="60" y="40"/>
                  </a:cubicBezTo>
                  <a:cubicBezTo>
                    <a:pt x="60" y="40"/>
                    <a:pt x="60" y="40"/>
                    <a:pt x="60" y="40"/>
                  </a:cubicBezTo>
                  <a:cubicBezTo>
                    <a:pt x="60" y="40"/>
                    <a:pt x="60" y="40"/>
                    <a:pt x="60" y="40"/>
                  </a:cubicBezTo>
                  <a:cubicBezTo>
                    <a:pt x="60" y="40"/>
                    <a:pt x="61" y="40"/>
                    <a:pt x="61" y="40"/>
                  </a:cubicBezTo>
                  <a:cubicBezTo>
                    <a:pt x="61" y="40"/>
                    <a:pt x="61" y="40"/>
                    <a:pt x="61" y="40"/>
                  </a:cubicBezTo>
                  <a:cubicBezTo>
                    <a:pt x="61" y="40"/>
                    <a:pt x="61" y="40"/>
                    <a:pt x="61" y="39"/>
                  </a:cubicBezTo>
                  <a:cubicBezTo>
                    <a:pt x="61" y="39"/>
                    <a:pt x="61" y="40"/>
                    <a:pt x="61" y="40"/>
                  </a:cubicBezTo>
                  <a:cubicBezTo>
                    <a:pt x="61" y="41"/>
                    <a:pt x="61" y="41"/>
                    <a:pt x="61" y="41"/>
                  </a:cubicBezTo>
                  <a:cubicBezTo>
                    <a:pt x="61" y="41"/>
                    <a:pt x="61" y="41"/>
                    <a:pt x="61" y="41"/>
                  </a:cubicBezTo>
                  <a:cubicBezTo>
                    <a:pt x="60" y="41"/>
                    <a:pt x="60" y="41"/>
                    <a:pt x="60" y="41"/>
                  </a:cubicBezTo>
                  <a:cubicBezTo>
                    <a:pt x="61" y="41"/>
                    <a:pt x="61" y="41"/>
                    <a:pt x="61" y="42"/>
                  </a:cubicBezTo>
                  <a:cubicBezTo>
                    <a:pt x="61" y="42"/>
                    <a:pt x="61" y="42"/>
                    <a:pt x="61" y="42"/>
                  </a:cubicBezTo>
                  <a:cubicBezTo>
                    <a:pt x="61" y="42"/>
                    <a:pt x="61" y="42"/>
                    <a:pt x="61" y="42"/>
                  </a:cubicBezTo>
                  <a:cubicBezTo>
                    <a:pt x="61" y="43"/>
                    <a:pt x="61" y="42"/>
                    <a:pt x="61" y="43"/>
                  </a:cubicBezTo>
                  <a:cubicBezTo>
                    <a:pt x="61" y="43"/>
                    <a:pt x="61" y="43"/>
                    <a:pt x="61" y="42"/>
                  </a:cubicBezTo>
                  <a:cubicBezTo>
                    <a:pt x="60" y="42"/>
                    <a:pt x="60" y="42"/>
                    <a:pt x="60" y="42"/>
                  </a:cubicBezTo>
                  <a:cubicBezTo>
                    <a:pt x="60" y="41"/>
                    <a:pt x="60" y="42"/>
                    <a:pt x="60" y="41"/>
                  </a:cubicBezTo>
                  <a:cubicBezTo>
                    <a:pt x="60" y="41"/>
                    <a:pt x="60" y="41"/>
                    <a:pt x="60" y="41"/>
                  </a:cubicBezTo>
                  <a:moveTo>
                    <a:pt x="63" y="48"/>
                  </a:moveTo>
                  <a:cubicBezTo>
                    <a:pt x="63" y="48"/>
                    <a:pt x="63" y="48"/>
                    <a:pt x="63" y="49"/>
                  </a:cubicBezTo>
                  <a:cubicBezTo>
                    <a:pt x="63" y="49"/>
                    <a:pt x="63" y="49"/>
                    <a:pt x="63" y="49"/>
                  </a:cubicBezTo>
                  <a:cubicBezTo>
                    <a:pt x="63" y="49"/>
                    <a:pt x="62" y="50"/>
                    <a:pt x="62" y="50"/>
                  </a:cubicBezTo>
                  <a:cubicBezTo>
                    <a:pt x="62" y="50"/>
                    <a:pt x="63" y="49"/>
                    <a:pt x="62" y="49"/>
                  </a:cubicBezTo>
                  <a:cubicBezTo>
                    <a:pt x="62" y="49"/>
                    <a:pt x="63" y="48"/>
                    <a:pt x="63" y="48"/>
                  </a:cubicBezTo>
                  <a:moveTo>
                    <a:pt x="62" y="46"/>
                  </a:moveTo>
                  <a:cubicBezTo>
                    <a:pt x="62" y="46"/>
                    <a:pt x="63" y="47"/>
                    <a:pt x="62" y="47"/>
                  </a:cubicBezTo>
                  <a:cubicBezTo>
                    <a:pt x="63" y="47"/>
                    <a:pt x="63" y="47"/>
                    <a:pt x="63" y="48"/>
                  </a:cubicBezTo>
                  <a:cubicBezTo>
                    <a:pt x="63" y="47"/>
                    <a:pt x="62" y="48"/>
                    <a:pt x="62" y="48"/>
                  </a:cubicBezTo>
                  <a:cubicBezTo>
                    <a:pt x="62" y="48"/>
                    <a:pt x="62" y="47"/>
                    <a:pt x="62" y="46"/>
                  </a:cubicBezTo>
                  <a:cubicBezTo>
                    <a:pt x="62" y="47"/>
                    <a:pt x="62" y="46"/>
                    <a:pt x="62" y="46"/>
                  </a:cubicBezTo>
                  <a:moveTo>
                    <a:pt x="60" y="35"/>
                  </a:moveTo>
                  <a:cubicBezTo>
                    <a:pt x="60" y="35"/>
                    <a:pt x="60" y="35"/>
                    <a:pt x="60" y="35"/>
                  </a:cubicBezTo>
                  <a:cubicBezTo>
                    <a:pt x="60" y="35"/>
                    <a:pt x="60" y="35"/>
                    <a:pt x="60" y="35"/>
                  </a:cubicBezTo>
                  <a:cubicBezTo>
                    <a:pt x="60" y="35"/>
                    <a:pt x="60" y="35"/>
                    <a:pt x="60" y="35"/>
                  </a:cubicBezTo>
                  <a:moveTo>
                    <a:pt x="59" y="35"/>
                  </a:moveTo>
                  <a:cubicBezTo>
                    <a:pt x="59" y="36"/>
                    <a:pt x="59" y="36"/>
                    <a:pt x="59" y="36"/>
                  </a:cubicBezTo>
                  <a:cubicBezTo>
                    <a:pt x="59" y="36"/>
                    <a:pt x="59" y="36"/>
                    <a:pt x="59" y="36"/>
                  </a:cubicBezTo>
                  <a:cubicBezTo>
                    <a:pt x="59" y="36"/>
                    <a:pt x="59" y="36"/>
                    <a:pt x="59" y="37"/>
                  </a:cubicBezTo>
                  <a:cubicBezTo>
                    <a:pt x="59" y="36"/>
                    <a:pt x="59" y="36"/>
                    <a:pt x="59" y="35"/>
                  </a:cubicBezTo>
                  <a:moveTo>
                    <a:pt x="59" y="37"/>
                  </a:moveTo>
                  <a:cubicBezTo>
                    <a:pt x="60" y="37"/>
                    <a:pt x="59" y="37"/>
                    <a:pt x="59" y="38"/>
                  </a:cubicBezTo>
                  <a:cubicBezTo>
                    <a:pt x="60" y="38"/>
                    <a:pt x="59" y="39"/>
                    <a:pt x="60" y="39"/>
                  </a:cubicBezTo>
                  <a:cubicBezTo>
                    <a:pt x="59" y="39"/>
                    <a:pt x="59" y="38"/>
                    <a:pt x="59" y="38"/>
                  </a:cubicBezTo>
                  <a:cubicBezTo>
                    <a:pt x="59" y="38"/>
                    <a:pt x="59" y="37"/>
                    <a:pt x="59" y="37"/>
                  </a:cubicBezTo>
                  <a:moveTo>
                    <a:pt x="60" y="36"/>
                  </a:moveTo>
                  <a:cubicBezTo>
                    <a:pt x="60" y="36"/>
                    <a:pt x="60" y="37"/>
                    <a:pt x="60" y="37"/>
                  </a:cubicBezTo>
                  <a:cubicBezTo>
                    <a:pt x="60" y="37"/>
                    <a:pt x="60" y="36"/>
                    <a:pt x="60" y="36"/>
                  </a:cubicBezTo>
                  <a:cubicBezTo>
                    <a:pt x="60" y="36"/>
                    <a:pt x="60" y="37"/>
                    <a:pt x="60" y="37"/>
                  </a:cubicBezTo>
                  <a:cubicBezTo>
                    <a:pt x="61" y="37"/>
                    <a:pt x="60" y="37"/>
                    <a:pt x="60" y="37"/>
                  </a:cubicBezTo>
                  <a:cubicBezTo>
                    <a:pt x="60" y="37"/>
                    <a:pt x="60" y="37"/>
                    <a:pt x="60" y="38"/>
                  </a:cubicBezTo>
                  <a:cubicBezTo>
                    <a:pt x="60" y="38"/>
                    <a:pt x="60" y="38"/>
                    <a:pt x="60" y="38"/>
                  </a:cubicBezTo>
                  <a:cubicBezTo>
                    <a:pt x="60" y="38"/>
                    <a:pt x="60" y="38"/>
                    <a:pt x="60" y="38"/>
                  </a:cubicBezTo>
                  <a:cubicBezTo>
                    <a:pt x="60" y="38"/>
                    <a:pt x="60" y="39"/>
                    <a:pt x="60" y="39"/>
                  </a:cubicBezTo>
                  <a:cubicBezTo>
                    <a:pt x="60" y="38"/>
                    <a:pt x="60" y="38"/>
                    <a:pt x="60" y="37"/>
                  </a:cubicBezTo>
                  <a:cubicBezTo>
                    <a:pt x="60" y="37"/>
                    <a:pt x="61" y="37"/>
                    <a:pt x="60" y="37"/>
                  </a:cubicBezTo>
                  <a:cubicBezTo>
                    <a:pt x="60" y="37"/>
                    <a:pt x="60" y="38"/>
                    <a:pt x="60" y="38"/>
                  </a:cubicBezTo>
                  <a:cubicBezTo>
                    <a:pt x="59" y="37"/>
                    <a:pt x="60" y="37"/>
                    <a:pt x="60" y="36"/>
                  </a:cubicBezTo>
                  <a:moveTo>
                    <a:pt x="63" y="50"/>
                  </a:moveTo>
                  <a:cubicBezTo>
                    <a:pt x="63" y="50"/>
                    <a:pt x="63" y="50"/>
                    <a:pt x="63" y="50"/>
                  </a:cubicBezTo>
                  <a:cubicBezTo>
                    <a:pt x="63" y="50"/>
                    <a:pt x="63" y="52"/>
                    <a:pt x="63" y="52"/>
                  </a:cubicBezTo>
                  <a:cubicBezTo>
                    <a:pt x="63" y="53"/>
                    <a:pt x="63" y="53"/>
                    <a:pt x="63" y="52"/>
                  </a:cubicBezTo>
                  <a:cubicBezTo>
                    <a:pt x="63" y="52"/>
                    <a:pt x="62" y="51"/>
                    <a:pt x="63" y="50"/>
                  </a:cubicBezTo>
                  <a:moveTo>
                    <a:pt x="61" y="37"/>
                  </a:moveTo>
                  <a:cubicBezTo>
                    <a:pt x="61" y="37"/>
                    <a:pt x="62" y="37"/>
                    <a:pt x="62" y="38"/>
                  </a:cubicBezTo>
                  <a:cubicBezTo>
                    <a:pt x="61" y="37"/>
                    <a:pt x="61" y="38"/>
                    <a:pt x="61" y="37"/>
                  </a:cubicBezTo>
                  <a:cubicBezTo>
                    <a:pt x="61" y="37"/>
                    <a:pt x="61" y="38"/>
                    <a:pt x="61" y="38"/>
                  </a:cubicBezTo>
                  <a:cubicBezTo>
                    <a:pt x="61" y="37"/>
                    <a:pt x="61" y="37"/>
                    <a:pt x="61" y="36"/>
                  </a:cubicBezTo>
                  <a:cubicBezTo>
                    <a:pt x="61" y="36"/>
                    <a:pt x="61" y="36"/>
                    <a:pt x="61" y="36"/>
                  </a:cubicBezTo>
                  <a:cubicBezTo>
                    <a:pt x="61" y="36"/>
                    <a:pt x="61" y="36"/>
                    <a:pt x="61" y="37"/>
                  </a:cubicBezTo>
                  <a:moveTo>
                    <a:pt x="62" y="37"/>
                  </a:moveTo>
                  <a:cubicBezTo>
                    <a:pt x="62" y="37"/>
                    <a:pt x="62" y="38"/>
                    <a:pt x="62" y="38"/>
                  </a:cubicBezTo>
                  <a:cubicBezTo>
                    <a:pt x="62" y="38"/>
                    <a:pt x="63" y="38"/>
                    <a:pt x="62" y="39"/>
                  </a:cubicBezTo>
                  <a:cubicBezTo>
                    <a:pt x="62" y="38"/>
                    <a:pt x="62" y="38"/>
                    <a:pt x="62" y="37"/>
                  </a:cubicBezTo>
                  <a:cubicBezTo>
                    <a:pt x="62" y="38"/>
                    <a:pt x="62" y="38"/>
                    <a:pt x="62" y="37"/>
                  </a:cubicBezTo>
                  <a:moveTo>
                    <a:pt x="61" y="46"/>
                  </a:moveTo>
                  <a:cubicBezTo>
                    <a:pt x="61" y="46"/>
                    <a:pt x="62" y="46"/>
                    <a:pt x="62" y="47"/>
                  </a:cubicBezTo>
                  <a:cubicBezTo>
                    <a:pt x="62" y="47"/>
                    <a:pt x="61" y="47"/>
                    <a:pt x="61" y="47"/>
                  </a:cubicBezTo>
                  <a:cubicBezTo>
                    <a:pt x="61" y="47"/>
                    <a:pt x="61" y="47"/>
                    <a:pt x="61" y="47"/>
                  </a:cubicBezTo>
                  <a:cubicBezTo>
                    <a:pt x="61" y="46"/>
                    <a:pt x="61" y="47"/>
                    <a:pt x="61" y="47"/>
                  </a:cubicBezTo>
                  <a:cubicBezTo>
                    <a:pt x="61" y="46"/>
                    <a:pt x="61" y="46"/>
                    <a:pt x="61" y="46"/>
                  </a:cubicBezTo>
                  <a:cubicBezTo>
                    <a:pt x="61" y="46"/>
                    <a:pt x="61" y="46"/>
                    <a:pt x="61" y="46"/>
                  </a:cubicBezTo>
                  <a:cubicBezTo>
                    <a:pt x="61" y="46"/>
                    <a:pt x="61" y="46"/>
                    <a:pt x="61" y="46"/>
                  </a:cubicBezTo>
                  <a:cubicBezTo>
                    <a:pt x="61" y="46"/>
                    <a:pt x="61" y="46"/>
                    <a:pt x="61" y="46"/>
                  </a:cubicBezTo>
                  <a:cubicBezTo>
                    <a:pt x="61" y="46"/>
                    <a:pt x="61" y="46"/>
                    <a:pt x="61" y="45"/>
                  </a:cubicBezTo>
                  <a:cubicBezTo>
                    <a:pt x="61" y="45"/>
                    <a:pt x="61" y="45"/>
                    <a:pt x="62" y="45"/>
                  </a:cubicBezTo>
                  <a:cubicBezTo>
                    <a:pt x="62" y="46"/>
                    <a:pt x="61" y="46"/>
                    <a:pt x="61" y="46"/>
                  </a:cubicBezTo>
                  <a:moveTo>
                    <a:pt x="63" y="61"/>
                  </a:moveTo>
                  <a:cubicBezTo>
                    <a:pt x="63" y="61"/>
                    <a:pt x="63" y="62"/>
                    <a:pt x="63" y="63"/>
                  </a:cubicBezTo>
                  <a:cubicBezTo>
                    <a:pt x="63" y="62"/>
                    <a:pt x="63" y="62"/>
                    <a:pt x="63" y="61"/>
                  </a:cubicBezTo>
                  <a:moveTo>
                    <a:pt x="61" y="56"/>
                  </a:moveTo>
                  <a:cubicBezTo>
                    <a:pt x="61" y="57"/>
                    <a:pt x="61" y="57"/>
                    <a:pt x="61" y="57"/>
                  </a:cubicBezTo>
                  <a:cubicBezTo>
                    <a:pt x="60" y="57"/>
                    <a:pt x="60" y="57"/>
                    <a:pt x="61" y="56"/>
                  </a:cubicBezTo>
                  <a:cubicBezTo>
                    <a:pt x="60" y="56"/>
                    <a:pt x="60" y="56"/>
                    <a:pt x="60" y="56"/>
                  </a:cubicBezTo>
                  <a:cubicBezTo>
                    <a:pt x="60" y="56"/>
                    <a:pt x="60" y="57"/>
                    <a:pt x="60" y="57"/>
                  </a:cubicBezTo>
                  <a:cubicBezTo>
                    <a:pt x="60" y="57"/>
                    <a:pt x="60" y="57"/>
                    <a:pt x="60" y="57"/>
                  </a:cubicBezTo>
                  <a:cubicBezTo>
                    <a:pt x="60" y="58"/>
                    <a:pt x="61" y="58"/>
                    <a:pt x="61" y="58"/>
                  </a:cubicBezTo>
                  <a:cubicBezTo>
                    <a:pt x="61" y="58"/>
                    <a:pt x="61" y="58"/>
                    <a:pt x="60" y="58"/>
                  </a:cubicBezTo>
                  <a:cubicBezTo>
                    <a:pt x="61" y="58"/>
                    <a:pt x="61" y="59"/>
                    <a:pt x="61" y="59"/>
                  </a:cubicBezTo>
                  <a:cubicBezTo>
                    <a:pt x="61" y="60"/>
                    <a:pt x="60" y="59"/>
                    <a:pt x="60" y="60"/>
                  </a:cubicBezTo>
                  <a:cubicBezTo>
                    <a:pt x="60" y="60"/>
                    <a:pt x="61" y="60"/>
                    <a:pt x="61" y="59"/>
                  </a:cubicBezTo>
                  <a:cubicBezTo>
                    <a:pt x="61" y="60"/>
                    <a:pt x="61" y="60"/>
                    <a:pt x="61" y="60"/>
                  </a:cubicBezTo>
                  <a:cubicBezTo>
                    <a:pt x="61" y="60"/>
                    <a:pt x="61" y="60"/>
                    <a:pt x="60" y="60"/>
                  </a:cubicBezTo>
                  <a:cubicBezTo>
                    <a:pt x="60" y="60"/>
                    <a:pt x="60" y="60"/>
                    <a:pt x="60" y="60"/>
                  </a:cubicBezTo>
                  <a:cubicBezTo>
                    <a:pt x="60" y="60"/>
                    <a:pt x="60" y="60"/>
                    <a:pt x="60" y="61"/>
                  </a:cubicBezTo>
                  <a:cubicBezTo>
                    <a:pt x="60" y="60"/>
                    <a:pt x="60" y="62"/>
                    <a:pt x="60" y="62"/>
                  </a:cubicBezTo>
                  <a:cubicBezTo>
                    <a:pt x="60" y="62"/>
                    <a:pt x="60" y="61"/>
                    <a:pt x="60" y="61"/>
                  </a:cubicBezTo>
                  <a:cubicBezTo>
                    <a:pt x="60" y="61"/>
                    <a:pt x="60" y="61"/>
                    <a:pt x="60" y="62"/>
                  </a:cubicBezTo>
                  <a:cubicBezTo>
                    <a:pt x="59" y="61"/>
                    <a:pt x="59" y="60"/>
                    <a:pt x="59" y="59"/>
                  </a:cubicBezTo>
                  <a:cubicBezTo>
                    <a:pt x="59" y="59"/>
                    <a:pt x="59" y="59"/>
                    <a:pt x="59" y="59"/>
                  </a:cubicBezTo>
                  <a:cubicBezTo>
                    <a:pt x="59" y="59"/>
                    <a:pt x="59" y="59"/>
                    <a:pt x="59" y="58"/>
                  </a:cubicBezTo>
                  <a:cubicBezTo>
                    <a:pt x="59" y="58"/>
                    <a:pt x="59" y="58"/>
                    <a:pt x="59" y="58"/>
                  </a:cubicBezTo>
                  <a:cubicBezTo>
                    <a:pt x="59" y="58"/>
                    <a:pt x="59" y="58"/>
                    <a:pt x="59" y="58"/>
                  </a:cubicBezTo>
                  <a:cubicBezTo>
                    <a:pt x="59" y="58"/>
                    <a:pt x="59" y="57"/>
                    <a:pt x="59" y="57"/>
                  </a:cubicBezTo>
                  <a:cubicBezTo>
                    <a:pt x="59" y="56"/>
                    <a:pt x="59" y="56"/>
                    <a:pt x="59" y="55"/>
                  </a:cubicBezTo>
                  <a:cubicBezTo>
                    <a:pt x="59" y="55"/>
                    <a:pt x="59" y="54"/>
                    <a:pt x="59" y="54"/>
                  </a:cubicBezTo>
                  <a:cubicBezTo>
                    <a:pt x="59" y="53"/>
                    <a:pt x="59" y="53"/>
                    <a:pt x="59" y="53"/>
                  </a:cubicBezTo>
                  <a:cubicBezTo>
                    <a:pt x="59" y="52"/>
                    <a:pt x="60" y="52"/>
                    <a:pt x="59" y="51"/>
                  </a:cubicBezTo>
                  <a:cubicBezTo>
                    <a:pt x="59" y="51"/>
                    <a:pt x="59" y="51"/>
                    <a:pt x="59" y="50"/>
                  </a:cubicBezTo>
                  <a:cubicBezTo>
                    <a:pt x="60" y="51"/>
                    <a:pt x="59" y="51"/>
                    <a:pt x="60" y="51"/>
                  </a:cubicBezTo>
                  <a:cubicBezTo>
                    <a:pt x="60" y="51"/>
                    <a:pt x="59" y="50"/>
                    <a:pt x="59" y="50"/>
                  </a:cubicBezTo>
                  <a:cubicBezTo>
                    <a:pt x="60" y="49"/>
                    <a:pt x="59" y="48"/>
                    <a:pt x="59" y="48"/>
                  </a:cubicBezTo>
                  <a:cubicBezTo>
                    <a:pt x="59" y="47"/>
                    <a:pt x="59" y="47"/>
                    <a:pt x="60" y="47"/>
                  </a:cubicBezTo>
                  <a:cubicBezTo>
                    <a:pt x="60" y="47"/>
                    <a:pt x="60" y="46"/>
                    <a:pt x="60" y="46"/>
                  </a:cubicBezTo>
                  <a:cubicBezTo>
                    <a:pt x="60" y="46"/>
                    <a:pt x="60" y="47"/>
                    <a:pt x="60" y="47"/>
                  </a:cubicBezTo>
                  <a:cubicBezTo>
                    <a:pt x="60" y="48"/>
                    <a:pt x="60" y="48"/>
                    <a:pt x="60" y="48"/>
                  </a:cubicBezTo>
                  <a:cubicBezTo>
                    <a:pt x="60" y="48"/>
                    <a:pt x="60" y="49"/>
                    <a:pt x="60" y="49"/>
                  </a:cubicBezTo>
                  <a:cubicBezTo>
                    <a:pt x="60" y="49"/>
                    <a:pt x="60" y="49"/>
                    <a:pt x="60" y="49"/>
                  </a:cubicBezTo>
                  <a:cubicBezTo>
                    <a:pt x="60" y="49"/>
                    <a:pt x="60" y="49"/>
                    <a:pt x="60" y="50"/>
                  </a:cubicBezTo>
                  <a:cubicBezTo>
                    <a:pt x="60" y="50"/>
                    <a:pt x="60" y="50"/>
                    <a:pt x="60" y="51"/>
                  </a:cubicBezTo>
                  <a:cubicBezTo>
                    <a:pt x="60" y="51"/>
                    <a:pt x="60" y="50"/>
                    <a:pt x="60" y="51"/>
                  </a:cubicBezTo>
                  <a:cubicBezTo>
                    <a:pt x="60" y="51"/>
                    <a:pt x="60" y="51"/>
                    <a:pt x="60" y="51"/>
                  </a:cubicBezTo>
                  <a:cubicBezTo>
                    <a:pt x="60" y="51"/>
                    <a:pt x="60" y="51"/>
                    <a:pt x="61" y="51"/>
                  </a:cubicBezTo>
                  <a:cubicBezTo>
                    <a:pt x="60" y="52"/>
                    <a:pt x="61" y="53"/>
                    <a:pt x="60" y="54"/>
                  </a:cubicBezTo>
                  <a:cubicBezTo>
                    <a:pt x="60" y="54"/>
                    <a:pt x="61" y="55"/>
                    <a:pt x="61" y="55"/>
                  </a:cubicBezTo>
                  <a:cubicBezTo>
                    <a:pt x="61" y="55"/>
                    <a:pt x="61" y="55"/>
                    <a:pt x="61" y="56"/>
                  </a:cubicBezTo>
                  <a:cubicBezTo>
                    <a:pt x="61" y="56"/>
                    <a:pt x="61" y="56"/>
                    <a:pt x="61" y="56"/>
                  </a:cubicBezTo>
                  <a:cubicBezTo>
                    <a:pt x="61" y="56"/>
                    <a:pt x="61" y="56"/>
                    <a:pt x="61" y="56"/>
                  </a:cubicBezTo>
                  <a:moveTo>
                    <a:pt x="60" y="52"/>
                  </a:moveTo>
                  <a:cubicBezTo>
                    <a:pt x="60" y="52"/>
                    <a:pt x="60" y="52"/>
                    <a:pt x="60" y="52"/>
                  </a:cubicBezTo>
                  <a:cubicBezTo>
                    <a:pt x="61" y="52"/>
                    <a:pt x="60" y="52"/>
                    <a:pt x="60" y="51"/>
                  </a:cubicBezTo>
                  <a:cubicBezTo>
                    <a:pt x="60" y="51"/>
                    <a:pt x="60" y="51"/>
                    <a:pt x="60" y="52"/>
                  </a:cubicBezTo>
                  <a:cubicBezTo>
                    <a:pt x="60" y="52"/>
                    <a:pt x="60" y="51"/>
                    <a:pt x="60" y="52"/>
                  </a:cubicBezTo>
                  <a:moveTo>
                    <a:pt x="60" y="53"/>
                  </a:moveTo>
                  <a:cubicBezTo>
                    <a:pt x="60" y="52"/>
                    <a:pt x="60" y="52"/>
                    <a:pt x="60" y="52"/>
                  </a:cubicBezTo>
                  <a:cubicBezTo>
                    <a:pt x="60" y="52"/>
                    <a:pt x="60" y="52"/>
                    <a:pt x="60" y="52"/>
                  </a:cubicBezTo>
                  <a:cubicBezTo>
                    <a:pt x="60" y="52"/>
                    <a:pt x="59" y="52"/>
                    <a:pt x="60" y="52"/>
                  </a:cubicBezTo>
                  <a:cubicBezTo>
                    <a:pt x="60" y="52"/>
                    <a:pt x="60" y="53"/>
                    <a:pt x="60" y="53"/>
                  </a:cubicBezTo>
                  <a:moveTo>
                    <a:pt x="60" y="54"/>
                  </a:moveTo>
                  <a:cubicBezTo>
                    <a:pt x="60" y="54"/>
                    <a:pt x="60" y="53"/>
                    <a:pt x="60" y="53"/>
                  </a:cubicBezTo>
                  <a:cubicBezTo>
                    <a:pt x="60" y="53"/>
                    <a:pt x="60" y="53"/>
                    <a:pt x="60" y="53"/>
                  </a:cubicBezTo>
                  <a:cubicBezTo>
                    <a:pt x="60" y="53"/>
                    <a:pt x="60" y="53"/>
                    <a:pt x="60" y="54"/>
                  </a:cubicBezTo>
                  <a:moveTo>
                    <a:pt x="60" y="59"/>
                  </a:moveTo>
                  <a:cubicBezTo>
                    <a:pt x="60" y="59"/>
                    <a:pt x="60" y="59"/>
                    <a:pt x="59" y="59"/>
                  </a:cubicBezTo>
                  <a:cubicBezTo>
                    <a:pt x="60" y="60"/>
                    <a:pt x="60" y="60"/>
                    <a:pt x="60" y="60"/>
                  </a:cubicBezTo>
                  <a:cubicBezTo>
                    <a:pt x="60" y="59"/>
                    <a:pt x="60" y="59"/>
                    <a:pt x="60" y="59"/>
                  </a:cubicBezTo>
                  <a:moveTo>
                    <a:pt x="60" y="55"/>
                  </a:moveTo>
                  <a:cubicBezTo>
                    <a:pt x="60" y="55"/>
                    <a:pt x="60" y="54"/>
                    <a:pt x="60" y="54"/>
                  </a:cubicBezTo>
                  <a:cubicBezTo>
                    <a:pt x="60" y="54"/>
                    <a:pt x="60" y="56"/>
                    <a:pt x="60" y="55"/>
                  </a:cubicBezTo>
                  <a:moveTo>
                    <a:pt x="61" y="56"/>
                  </a:moveTo>
                  <a:cubicBezTo>
                    <a:pt x="61" y="55"/>
                    <a:pt x="61" y="54"/>
                    <a:pt x="60" y="54"/>
                  </a:cubicBezTo>
                  <a:cubicBezTo>
                    <a:pt x="60" y="55"/>
                    <a:pt x="61" y="55"/>
                    <a:pt x="61" y="56"/>
                  </a:cubicBezTo>
                  <a:moveTo>
                    <a:pt x="45" y="5"/>
                  </a:moveTo>
                  <a:cubicBezTo>
                    <a:pt x="46" y="5"/>
                    <a:pt x="46" y="4"/>
                    <a:pt x="46" y="5"/>
                  </a:cubicBezTo>
                  <a:cubicBezTo>
                    <a:pt x="46" y="5"/>
                    <a:pt x="46" y="5"/>
                    <a:pt x="45" y="5"/>
                  </a:cubicBezTo>
                  <a:cubicBezTo>
                    <a:pt x="45" y="5"/>
                    <a:pt x="45" y="5"/>
                    <a:pt x="45" y="5"/>
                  </a:cubicBezTo>
                  <a:moveTo>
                    <a:pt x="63" y="73"/>
                  </a:moveTo>
                  <a:cubicBezTo>
                    <a:pt x="63" y="73"/>
                    <a:pt x="63" y="73"/>
                    <a:pt x="63" y="72"/>
                  </a:cubicBezTo>
                  <a:cubicBezTo>
                    <a:pt x="63" y="72"/>
                    <a:pt x="63" y="73"/>
                    <a:pt x="63" y="73"/>
                  </a:cubicBezTo>
                  <a:moveTo>
                    <a:pt x="62" y="50"/>
                  </a:moveTo>
                  <a:cubicBezTo>
                    <a:pt x="62" y="51"/>
                    <a:pt x="61" y="50"/>
                    <a:pt x="61" y="51"/>
                  </a:cubicBezTo>
                  <a:cubicBezTo>
                    <a:pt x="61" y="51"/>
                    <a:pt x="61" y="50"/>
                    <a:pt x="61" y="50"/>
                  </a:cubicBezTo>
                  <a:cubicBezTo>
                    <a:pt x="61" y="50"/>
                    <a:pt x="61" y="50"/>
                    <a:pt x="62" y="50"/>
                  </a:cubicBezTo>
                  <a:moveTo>
                    <a:pt x="61" y="51"/>
                  </a:moveTo>
                  <a:cubicBezTo>
                    <a:pt x="60" y="51"/>
                    <a:pt x="60" y="51"/>
                    <a:pt x="60" y="51"/>
                  </a:cubicBezTo>
                  <a:cubicBezTo>
                    <a:pt x="60" y="50"/>
                    <a:pt x="60" y="50"/>
                    <a:pt x="60" y="50"/>
                  </a:cubicBezTo>
                  <a:cubicBezTo>
                    <a:pt x="61" y="50"/>
                    <a:pt x="60" y="50"/>
                    <a:pt x="61" y="51"/>
                  </a:cubicBezTo>
                  <a:moveTo>
                    <a:pt x="63" y="54"/>
                  </a:moveTo>
                  <a:cubicBezTo>
                    <a:pt x="63" y="54"/>
                    <a:pt x="63" y="54"/>
                    <a:pt x="63" y="54"/>
                  </a:cubicBezTo>
                  <a:cubicBezTo>
                    <a:pt x="63" y="54"/>
                    <a:pt x="63" y="54"/>
                    <a:pt x="63" y="54"/>
                  </a:cubicBezTo>
                  <a:cubicBezTo>
                    <a:pt x="63" y="54"/>
                    <a:pt x="63" y="54"/>
                    <a:pt x="63" y="54"/>
                  </a:cubicBezTo>
                  <a:cubicBezTo>
                    <a:pt x="63" y="55"/>
                    <a:pt x="63" y="54"/>
                    <a:pt x="63" y="54"/>
                  </a:cubicBezTo>
                  <a:cubicBezTo>
                    <a:pt x="63" y="55"/>
                    <a:pt x="63" y="55"/>
                    <a:pt x="63" y="55"/>
                  </a:cubicBezTo>
                  <a:cubicBezTo>
                    <a:pt x="63" y="55"/>
                    <a:pt x="63" y="55"/>
                    <a:pt x="63" y="55"/>
                  </a:cubicBezTo>
                  <a:cubicBezTo>
                    <a:pt x="63" y="55"/>
                    <a:pt x="63" y="56"/>
                    <a:pt x="63" y="56"/>
                  </a:cubicBezTo>
                  <a:cubicBezTo>
                    <a:pt x="63" y="56"/>
                    <a:pt x="63" y="56"/>
                    <a:pt x="63" y="56"/>
                  </a:cubicBezTo>
                  <a:cubicBezTo>
                    <a:pt x="63" y="56"/>
                    <a:pt x="63" y="55"/>
                    <a:pt x="63" y="55"/>
                  </a:cubicBezTo>
                  <a:cubicBezTo>
                    <a:pt x="63" y="55"/>
                    <a:pt x="63" y="55"/>
                    <a:pt x="63" y="55"/>
                  </a:cubicBezTo>
                  <a:cubicBezTo>
                    <a:pt x="63" y="55"/>
                    <a:pt x="63" y="55"/>
                    <a:pt x="63" y="54"/>
                  </a:cubicBezTo>
                  <a:cubicBezTo>
                    <a:pt x="63" y="54"/>
                    <a:pt x="63" y="54"/>
                    <a:pt x="63" y="54"/>
                  </a:cubicBezTo>
                  <a:moveTo>
                    <a:pt x="5" y="81"/>
                  </a:moveTo>
                  <a:cubicBezTo>
                    <a:pt x="4" y="81"/>
                    <a:pt x="4" y="81"/>
                    <a:pt x="4" y="80"/>
                  </a:cubicBezTo>
                  <a:cubicBezTo>
                    <a:pt x="4" y="80"/>
                    <a:pt x="4" y="81"/>
                    <a:pt x="5" y="81"/>
                  </a:cubicBezTo>
                  <a:moveTo>
                    <a:pt x="62" y="53"/>
                  </a:moveTo>
                  <a:cubicBezTo>
                    <a:pt x="62" y="53"/>
                    <a:pt x="62" y="54"/>
                    <a:pt x="62" y="54"/>
                  </a:cubicBezTo>
                  <a:cubicBezTo>
                    <a:pt x="62" y="54"/>
                    <a:pt x="62" y="54"/>
                    <a:pt x="62" y="55"/>
                  </a:cubicBezTo>
                  <a:cubicBezTo>
                    <a:pt x="62" y="55"/>
                    <a:pt x="62" y="55"/>
                    <a:pt x="62" y="56"/>
                  </a:cubicBezTo>
                  <a:cubicBezTo>
                    <a:pt x="62" y="56"/>
                    <a:pt x="62" y="55"/>
                    <a:pt x="62" y="55"/>
                  </a:cubicBezTo>
                  <a:cubicBezTo>
                    <a:pt x="62" y="54"/>
                    <a:pt x="62" y="53"/>
                    <a:pt x="62" y="53"/>
                  </a:cubicBezTo>
                  <a:moveTo>
                    <a:pt x="62" y="53"/>
                  </a:moveTo>
                  <a:cubicBezTo>
                    <a:pt x="61" y="53"/>
                    <a:pt x="62" y="52"/>
                    <a:pt x="61" y="51"/>
                  </a:cubicBezTo>
                  <a:cubicBezTo>
                    <a:pt x="62" y="51"/>
                    <a:pt x="62" y="51"/>
                    <a:pt x="62" y="51"/>
                  </a:cubicBezTo>
                  <a:cubicBezTo>
                    <a:pt x="62" y="51"/>
                    <a:pt x="61" y="52"/>
                    <a:pt x="62" y="53"/>
                  </a:cubicBezTo>
                  <a:moveTo>
                    <a:pt x="61" y="54"/>
                  </a:moveTo>
                  <a:cubicBezTo>
                    <a:pt x="61" y="54"/>
                    <a:pt x="61" y="54"/>
                    <a:pt x="61" y="54"/>
                  </a:cubicBezTo>
                  <a:cubicBezTo>
                    <a:pt x="61" y="54"/>
                    <a:pt x="61" y="54"/>
                    <a:pt x="61" y="54"/>
                  </a:cubicBezTo>
                  <a:cubicBezTo>
                    <a:pt x="61" y="53"/>
                    <a:pt x="61" y="53"/>
                    <a:pt x="61" y="52"/>
                  </a:cubicBezTo>
                  <a:cubicBezTo>
                    <a:pt x="61" y="52"/>
                    <a:pt x="61" y="53"/>
                    <a:pt x="61" y="54"/>
                  </a:cubicBezTo>
                  <a:moveTo>
                    <a:pt x="71" y="72"/>
                  </a:moveTo>
                  <a:cubicBezTo>
                    <a:pt x="70" y="72"/>
                    <a:pt x="70" y="72"/>
                    <a:pt x="69" y="71"/>
                  </a:cubicBezTo>
                  <a:cubicBezTo>
                    <a:pt x="69" y="71"/>
                    <a:pt x="69" y="71"/>
                    <a:pt x="69" y="70"/>
                  </a:cubicBezTo>
                  <a:cubicBezTo>
                    <a:pt x="69" y="70"/>
                    <a:pt x="69" y="70"/>
                    <a:pt x="69" y="69"/>
                  </a:cubicBezTo>
                  <a:cubicBezTo>
                    <a:pt x="69" y="69"/>
                    <a:pt x="69" y="69"/>
                    <a:pt x="68" y="69"/>
                  </a:cubicBezTo>
                  <a:cubicBezTo>
                    <a:pt x="68" y="67"/>
                    <a:pt x="68" y="66"/>
                    <a:pt x="68" y="65"/>
                  </a:cubicBezTo>
                  <a:cubicBezTo>
                    <a:pt x="68" y="65"/>
                    <a:pt x="68" y="65"/>
                    <a:pt x="68" y="65"/>
                  </a:cubicBezTo>
                  <a:cubicBezTo>
                    <a:pt x="69" y="65"/>
                    <a:pt x="69" y="65"/>
                    <a:pt x="68" y="64"/>
                  </a:cubicBezTo>
                  <a:cubicBezTo>
                    <a:pt x="69" y="64"/>
                    <a:pt x="69" y="64"/>
                    <a:pt x="69" y="63"/>
                  </a:cubicBezTo>
                  <a:cubicBezTo>
                    <a:pt x="69" y="64"/>
                    <a:pt x="68" y="64"/>
                    <a:pt x="68" y="65"/>
                  </a:cubicBezTo>
                  <a:cubicBezTo>
                    <a:pt x="68" y="64"/>
                    <a:pt x="68" y="64"/>
                    <a:pt x="68" y="63"/>
                  </a:cubicBezTo>
                  <a:cubicBezTo>
                    <a:pt x="68" y="63"/>
                    <a:pt x="68" y="63"/>
                    <a:pt x="69" y="63"/>
                  </a:cubicBezTo>
                  <a:cubicBezTo>
                    <a:pt x="69" y="63"/>
                    <a:pt x="69" y="63"/>
                    <a:pt x="69" y="63"/>
                  </a:cubicBezTo>
                  <a:cubicBezTo>
                    <a:pt x="68" y="63"/>
                    <a:pt x="68" y="63"/>
                    <a:pt x="68" y="63"/>
                  </a:cubicBezTo>
                  <a:cubicBezTo>
                    <a:pt x="68" y="62"/>
                    <a:pt x="68" y="62"/>
                    <a:pt x="68" y="62"/>
                  </a:cubicBezTo>
                  <a:cubicBezTo>
                    <a:pt x="68" y="63"/>
                    <a:pt x="69" y="62"/>
                    <a:pt x="68" y="62"/>
                  </a:cubicBezTo>
                  <a:cubicBezTo>
                    <a:pt x="68" y="62"/>
                    <a:pt x="68" y="62"/>
                    <a:pt x="68" y="62"/>
                  </a:cubicBezTo>
                  <a:cubicBezTo>
                    <a:pt x="68" y="63"/>
                    <a:pt x="68" y="62"/>
                    <a:pt x="68" y="61"/>
                  </a:cubicBezTo>
                  <a:cubicBezTo>
                    <a:pt x="68" y="61"/>
                    <a:pt x="68" y="61"/>
                    <a:pt x="68" y="61"/>
                  </a:cubicBezTo>
                  <a:cubicBezTo>
                    <a:pt x="68" y="61"/>
                    <a:pt x="68" y="60"/>
                    <a:pt x="68" y="60"/>
                  </a:cubicBezTo>
                  <a:cubicBezTo>
                    <a:pt x="69" y="60"/>
                    <a:pt x="69" y="61"/>
                    <a:pt x="69" y="61"/>
                  </a:cubicBezTo>
                  <a:cubicBezTo>
                    <a:pt x="69" y="61"/>
                    <a:pt x="69" y="61"/>
                    <a:pt x="69" y="61"/>
                  </a:cubicBezTo>
                  <a:cubicBezTo>
                    <a:pt x="69" y="62"/>
                    <a:pt x="69" y="61"/>
                    <a:pt x="70" y="61"/>
                  </a:cubicBezTo>
                  <a:cubicBezTo>
                    <a:pt x="70" y="62"/>
                    <a:pt x="70" y="62"/>
                    <a:pt x="70" y="62"/>
                  </a:cubicBezTo>
                  <a:cubicBezTo>
                    <a:pt x="69" y="62"/>
                    <a:pt x="70" y="62"/>
                    <a:pt x="69" y="62"/>
                  </a:cubicBezTo>
                  <a:cubicBezTo>
                    <a:pt x="69" y="62"/>
                    <a:pt x="69" y="63"/>
                    <a:pt x="70" y="63"/>
                  </a:cubicBezTo>
                  <a:cubicBezTo>
                    <a:pt x="70" y="63"/>
                    <a:pt x="69" y="63"/>
                    <a:pt x="69" y="64"/>
                  </a:cubicBezTo>
                  <a:cubicBezTo>
                    <a:pt x="69" y="64"/>
                    <a:pt x="70" y="64"/>
                    <a:pt x="70" y="64"/>
                  </a:cubicBezTo>
                  <a:cubicBezTo>
                    <a:pt x="70" y="64"/>
                    <a:pt x="70" y="63"/>
                    <a:pt x="70" y="64"/>
                  </a:cubicBezTo>
                  <a:cubicBezTo>
                    <a:pt x="70" y="63"/>
                    <a:pt x="70" y="63"/>
                    <a:pt x="70" y="63"/>
                  </a:cubicBezTo>
                  <a:cubicBezTo>
                    <a:pt x="70" y="63"/>
                    <a:pt x="70" y="63"/>
                    <a:pt x="70" y="62"/>
                  </a:cubicBezTo>
                  <a:cubicBezTo>
                    <a:pt x="70" y="63"/>
                    <a:pt x="70" y="64"/>
                    <a:pt x="70" y="65"/>
                  </a:cubicBezTo>
                  <a:cubicBezTo>
                    <a:pt x="70" y="65"/>
                    <a:pt x="70" y="65"/>
                    <a:pt x="69" y="66"/>
                  </a:cubicBezTo>
                  <a:cubicBezTo>
                    <a:pt x="69" y="66"/>
                    <a:pt x="69" y="66"/>
                    <a:pt x="69" y="66"/>
                  </a:cubicBezTo>
                  <a:cubicBezTo>
                    <a:pt x="70" y="67"/>
                    <a:pt x="70" y="66"/>
                    <a:pt x="70" y="66"/>
                  </a:cubicBezTo>
                  <a:cubicBezTo>
                    <a:pt x="70" y="67"/>
                    <a:pt x="70" y="67"/>
                    <a:pt x="70" y="67"/>
                  </a:cubicBezTo>
                  <a:cubicBezTo>
                    <a:pt x="70" y="67"/>
                    <a:pt x="70" y="66"/>
                    <a:pt x="70" y="66"/>
                  </a:cubicBezTo>
                  <a:cubicBezTo>
                    <a:pt x="71" y="66"/>
                    <a:pt x="71" y="67"/>
                    <a:pt x="71" y="68"/>
                  </a:cubicBezTo>
                  <a:cubicBezTo>
                    <a:pt x="71" y="68"/>
                    <a:pt x="71" y="68"/>
                    <a:pt x="70" y="68"/>
                  </a:cubicBezTo>
                  <a:cubicBezTo>
                    <a:pt x="71" y="68"/>
                    <a:pt x="71" y="68"/>
                    <a:pt x="71" y="68"/>
                  </a:cubicBezTo>
                  <a:cubicBezTo>
                    <a:pt x="71" y="68"/>
                    <a:pt x="71" y="68"/>
                    <a:pt x="71" y="68"/>
                  </a:cubicBezTo>
                  <a:cubicBezTo>
                    <a:pt x="71" y="68"/>
                    <a:pt x="71" y="69"/>
                    <a:pt x="72" y="70"/>
                  </a:cubicBezTo>
                  <a:cubicBezTo>
                    <a:pt x="71" y="70"/>
                    <a:pt x="71" y="70"/>
                    <a:pt x="71" y="70"/>
                  </a:cubicBezTo>
                  <a:cubicBezTo>
                    <a:pt x="71" y="70"/>
                    <a:pt x="72" y="71"/>
                    <a:pt x="72" y="70"/>
                  </a:cubicBezTo>
                  <a:cubicBezTo>
                    <a:pt x="72" y="70"/>
                    <a:pt x="72" y="71"/>
                    <a:pt x="72" y="71"/>
                  </a:cubicBezTo>
                  <a:cubicBezTo>
                    <a:pt x="72" y="71"/>
                    <a:pt x="71" y="71"/>
                    <a:pt x="71" y="72"/>
                  </a:cubicBezTo>
                  <a:moveTo>
                    <a:pt x="69" y="63"/>
                  </a:moveTo>
                  <a:cubicBezTo>
                    <a:pt x="69" y="63"/>
                    <a:pt x="69" y="62"/>
                    <a:pt x="69" y="62"/>
                  </a:cubicBezTo>
                  <a:cubicBezTo>
                    <a:pt x="69" y="63"/>
                    <a:pt x="69" y="63"/>
                    <a:pt x="69" y="63"/>
                  </a:cubicBezTo>
                  <a:moveTo>
                    <a:pt x="69" y="66"/>
                  </a:moveTo>
                  <a:cubicBezTo>
                    <a:pt x="69" y="65"/>
                    <a:pt x="69" y="65"/>
                    <a:pt x="70" y="65"/>
                  </a:cubicBezTo>
                  <a:cubicBezTo>
                    <a:pt x="70" y="64"/>
                    <a:pt x="69" y="65"/>
                    <a:pt x="69" y="65"/>
                  </a:cubicBezTo>
                  <a:cubicBezTo>
                    <a:pt x="70" y="65"/>
                    <a:pt x="70" y="64"/>
                    <a:pt x="69" y="64"/>
                  </a:cubicBezTo>
                  <a:cubicBezTo>
                    <a:pt x="69" y="64"/>
                    <a:pt x="69" y="64"/>
                    <a:pt x="69" y="64"/>
                  </a:cubicBezTo>
                  <a:cubicBezTo>
                    <a:pt x="69" y="65"/>
                    <a:pt x="69" y="65"/>
                    <a:pt x="69" y="66"/>
                  </a:cubicBezTo>
                  <a:moveTo>
                    <a:pt x="70" y="68"/>
                  </a:moveTo>
                  <a:cubicBezTo>
                    <a:pt x="70" y="68"/>
                    <a:pt x="70" y="67"/>
                    <a:pt x="70" y="67"/>
                  </a:cubicBezTo>
                  <a:cubicBezTo>
                    <a:pt x="70" y="67"/>
                    <a:pt x="70" y="66"/>
                    <a:pt x="70" y="67"/>
                  </a:cubicBezTo>
                  <a:cubicBezTo>
                    <a:pt x="69" y="67"/>
                    <a:pt x="70" y="67"/>
                    <a:pt x="69" y="67"/>
                  </a:cubicBezTo>
                  <a:cubicBezTo>
                    <a:pt x="70" y="67"/>
                    <a:pt x="70" y="68"/>
                    <a:pt x="70" y="68"/>
                  </a:cubicBezTo>
                  <a:moveTo>
                    <a:pt x="69" y="68"/>
                  </a:moveTo>
                  <a:cubicBezTo>
                    <a:pt x="69" y="68"/>
                    <a:pt x="69" y="68"/>
                    <a:pt x="69" y="68"/>
                  </a:cubicBezTo>
                  <a:cubicBezTo>
                    <a:pt x="69" y="68"/>
                    <a:pt x="69" y="68"/>
                    <a:pt x="69" y="68"/>
                  </a:cubicBezTo>
                  <a:moveTo>
                    <a:pt x="70" y="69"/>
                  </a:moveTo>
                  <a:cubicBezTo>
                    <a:pt x="70" y="68"/>
                    <a:pt x="70" y="68"/>
                    <a:pt x="70" y="68"/>
                  </a:cubicBezTo>
                  <a:cubicBezTo>
                    <a:pt x="70" y="68"/>
                    <a:pt x="70" y="68"/>
                    <a:pt x="70" y="69"/>
                  </a:cubicBezTo>
                  <a:close/>
                  <a:moveTo>
                    <a:pt x="71" y="69"/>
                  </a:moveTo>
                  <a:cubicBezTo>
                    <a:pt x="71" y="69"/>
                    <a:pt x="70" y="69"/>
                    <a:pt x="70" y="69"/>
                  </a:cubicBezTo>
                  <a:cubicBezTo>
                    <a:pt x="70" y="69"/>
                    <a:pt x="71" y="69"/>
                    <a:pt x="71" y="69"/>
                  </a:cubicBezTo>
                  <a:moveTo>
                    <a:pt x="71" y="71"/>
                  </a:moveTo>
                  <a:cubicBezTo>
                    <a:pt x="71" y="71"/>
                    <a:pt x="71" y="71"/>
                    <a:pt x="71" y="70"/>
                  </a:cubicBezTo>
                  <a:cubicBezTo>
                    <a:pt x="71" y="70"/>
                    <a:pt x="71" y="71"/>
                    <a:pt x="71" y="71"/>
                  </a:cubicBezTo>
                  <a:cubicBezTo>
                    <a:pt x="71" y="71"/>
                    <a:pt x="71" y="71"/>
                    <a:pt x="71" y="71"/>
                  </a:cubicBezTo>
                  <a:moveTo>
                    <a:pt x="53" y="12"/>
                  </a:moveTo>
                  <a:cubicBezTo>
                    <a:pt x="53" y="11"/>
                    <a:pt x="52" y="11"/>
                    <a:pt x="53" y="11"/>
                  </a:cubicBezTo>
                  <a:cubicBezTo>
                    <a:pt x="53" y="11"/>
                    <a:pt x="53" y="11"/>
                    <a:pt x="53" y="12"/>
                  </a:cubicBezTo>
                  <a:cubicBezTo>
                    <a:pt x="53" y="12"/>
                    <a:pt x="53" y="12"/>
                    <a:pt x="53" y="12"/>
                  </a:cubicBezTo>
                  <a:moveTo>
                    <a:pt x="53" y="11"/>
                  </a:moveTo>
                  <a:cubicBezTo>
                    <a:pt x="53" y="11"/>
                    <a:pt x="54" y="11"/>
                    <a:pt x="54" y="12"/>
                  </a:cubicBezTo>
                  <a:cubicBezTo>
                    <a:pt x="53" y="12"/>
                    <a:pt x="53" y="11"/>
                    <a:pt x="53" y="11"/>
                  </a:cubicBezTo>
                  <a:moveTo>
                    <a:pt x="56" y="15"/>
                  </a:moveTo>
                  <a:cubicBezTo>
                    <a:pt x="56" y="15"/>
                    <a:pt x="55" y="14"/>
                    <a:pt x="55" y="14"/>
                  </a:cubicBezTo>
                  <a:cubicBezTo>
                    <a:pt x="55" y="13"/>
                    <a:pt x="54" y="13"/>
                    <a:pt x="54" y="13"/>
                  </a:cubicBezTo>
                  <a:cubicBezTo>
                    <a:pt x="54" y="13"/>
                    <a:pt x="54" y="13"/>
                    <a:pt x="54" y="13"/>
                  </a:cubicBezTo>
                  <a:cubicBezTo>
                    <a:pt x="54" y="13"/>
                    <a:pt x="54" y="13"/>
                    <a:pt x="54" y="13"/>
                  </a:cubicBezTo>
                  <a:cubicBezTo>
                    <a:pt x="55" y="13"/>
                    <a:pt x="55" y="15"/>
                    <a:pt x="56" y="14"/>
                  </a:cubicBezTo>
                  <a:cubicBezTo>
                    <a:pt x="56" y="14"/>
                    <a:pt x="56" y="15"/>
                    <a:pt x="56" y="15"/>
                  </a:cubicBezTo>
                  <a:moveTo>
                    <a:pt x="52" y="10"/>
                  </a:moveTo>
                  <a:cubicBezTo>
                    <a:pt x="52" y="10"/>
                    <a:pt x="52" y="10"/>
                    <a:pt x="51" y="10"/>
                  </a:cubicBezTo>
                  <a:cubicBezTo>
                    <a:pt x="51" y="9"/>
                    <a:pt x="52" y="10"/>
                    <a:pt x="52" y="10"/>
                  </a:cubicBezTo>
                  <a:cubicBezTo>
                    <a:pt x="52" y="10"/>
                    <a:pt x="52" y="11"/>
                    <a:pt x="52" y="11"/>
                  </a:cubicBezTo>
                  <a:cubicBezTo>
                    <a:pt x="52" y="11"/>
                    <a:pt x="53" y="11"/>
                    <a:pt x="52" y="11"/>
                  </a:cubicBezTo>
                  <a:cubicBezTo>
                    <a:pt x="52" y="11"/>
                    <a:pt x="52" y="11"/>
                    <a:pt x="52" y="11"/>
                  </a:cubicBezTo>
                  <a:cubicBezTo>
                    <a:pt x="52" y="10"/>
                    <a:pt x="52" y="11"/>
                    <a:pt x="52" y="10"/>
                  </a:cubicBezTo>
                  <a:moveTo>
                    <a:pt x="54" y="14"/>
                  </a:moveTo>
                  <a:cubicBezTo>
                    <a:pt x="54" y="13"/>
                    <a:pt x="53" y="13"/>
                    <a:pt x="53" y="12"/>
                  </a:cubicBezTo>
                  <a:cubicBezTo>
                    <a:pt x="53" y="12"/>
                    <a:pt x="54" y="12"/>
                    <a:pt x="54" y="13"/>
                  </a:cubicBezTo>
                  <a:cubicBezTo>
                    <a:pt x="54" y="13"/>
                    <a:pt x="54" y="12"/>
                    <a:pt x="53" y="12"/>
                  </a:cubicBezTo>
                  <a:cubicBezTo>
                    <a:pt x="53" y="13"/>
                    <a:pt x="54" y="13"/>
                    <a:pt x="54" y="14"/>
                  </a:cubicBezTo>
                  <a:moveTo>
                    <a:pt x="62" y="40"/>
                  </a:moveTo>
                  <a:cubicBezTo>
                    <a:pt x="63" y="40"/>
                    <a:pt x="63" y="41"/>
                    <a:pt x="63" y="40"/>
                  </a:cubicBezTo>
                  <a:cubicBezTo>
                    <a:pt x="63" y="41"/>
                    <a:pt x="63" y="41"/>
                    <a:pt x="62" y="41"/>
                  </a:cubicBezTo>
                  <a:lnTo>
                    <a:pt x="62" y="40"/>
                  </a:lnTo>
                  <a:close/>
                  <a:moveTo>
                    <a:pt x="50" y="9"/>
                  </a:moveTo>
                  <a:cubicBezTo>
                    <a:pt x="51" y="9"/>
                    <a:pt x="51" y="10"/>
                    <a:pt x="51" y="10"/>
                  </a:cubicBezTo>
                  <a:cubicBezTo>
                    <a:pt x="51" y="10"/>
                    <a:pt x="51" y="10"/>
                    <a:pt x="51" y="10"/>
                  </a:cubicBezTo>
                  <a:cubicBezTo>
                    <a:pt x="50" y="10"/>
                    <a:pt x="50" y="9"/>
                    <a:pt x="50" y="9"/>
                  </a:cubicBezTo>
                  <a:moveTo>
                    <a:pt x="47" y="4"/>
                  </a:moveTo>
                  <a:cubicBezTo>
                    <a:pt x="47" y="4"/>
                    <a:pt x="48" y="5"/>
                    <a:pt x="48" y="6"/>
                  </a:cubicBezTo>
                  <a:cubicBezTo>
                    <a:pt x="48" y="6"/>
                    <a:pt x="48" y="5"/>
                    <a:pt x="48" y="5"/>
                  </a:cubicBezTo>
                  <a:cubicBezTo>
                    <a:pt x="48" y="5"/>
                    <a:pt x="47" y="5"/>
                    <a:pt x="47" y="4"/>
                  </a:cubicBezTo>
                  <a:moveTo>
                    <a:pt x="55" y="15"/>
                  </a:moveTo>
                  <a:cubicBezTo>
                    <a:pt x="55" y="16"/>
                    <a:pt x="55" y="15"/>
                    <a:pt x="56" y="15"/>
                  </a:cubicBezTo>
                  <a:cubicBezTo>
                    <a:pt x="56" y="16"/>
                    <a:pt x="55" y="15"/>
                    <a:pt x="55" y="15"/>
                  </a:cubicBezTo>
                  <a:cubicBezTo>
                    <a:pt x="55" y="15"/>
                    <a:pt x="54" y="15"/>
                    <a:pt x="54" y="14"/>
                  </a:cubicBezTo>
                  <a:cubicBezTo>
                    <a:pt x="55" y="15"/>
                    <a:pt x="55" y="15"/>
                    <a:pt x="55" y="15"/>
                  </a:cubicBezTo>
                  <a:moveTo>
                    <a:pt x="49" y="6"/>
                  </a:moveTo>
                  <a:cubicBezTo>
                    <a:pt x="50" y="6"/>
                    <a:pt x="50" y="7"/>
                    <a:pt x="51" y="7"/>
                  </a:cubicBezTo>
                  <a:cubicBezTo>
                    <a:pt x="50" y="7"/>
                    <a:pt x="49" y="6"/>
                    <a:pt x="49" y="6"/>
                  </a:cubicBezTo>
                  <a:moveTo>
                    <a:pt x="50" y="8"/>
                  </a:moveTo>
                  <a:cubicBezTo>
                    <a:pt x="50" y="8"/>
                    <a:pt x="50" y="8"/>
                    <a:pt x="50" y="8"/>
                  </a:cubicBezTo>
                  <a:cubicBezTo>
                    <a:pt x="50" y="8"/>
                    <a:pt x="50" y="8"/>
                    <a:pt x="50" y="8"/>
                  </a:cubicBezTo>
                  <a:cubicBezTo>
                    <a:pt x="49" y="8"/>
                    <a:pt x="50" y="8"/>
                    <a:pt x="50" y="8"/>
                  </a:cubicBezTo>
                  <a:moveTo>
                    <a:pt x="47" y="6"/>
                  </a:moveTo>
                  <a:cubicBezTo>
                    <a:pt x="47" y="5"/>
                    <a:pt x="47" y="5"/>
                    <a:pt x="46" y="5"/>
                  </a:cubicBezTo>
                  <a:cubicBezTo>
                    <a:pt x="47" y="5"/>
                    <a:pt x="47" y="6"/>
                    <a:pt x="48" y="6"/>
                  </a:cubicBezTo>
                  <a:cubicBezTo>
                    <a:pt x="48" y="6"/>
                    <a:pt x="48" y="6"/>
                    <a:pt x="48" y="6"/>
                  </a:cubicBezTo>
                  <a:cubicBezTo>
                    <a:pt x="48" y="7"/>
                    <a:pt x="48" y="6"/>
                    <a:pt x="48" y="6"/>
                  </a:cubicBezTo>
                  <a:cubicBezTo>
                    <a:pt x="48" y="6"/>
                    <a:pt x="48" y="6"/>
                    <a:pt x="49" y="7"/>
                  </a:cubicBezTo>
                  <a:cubicBezTo>
                    <a:pt x="49" y="7"/>
                    <a:pt x="48" y="7"/>
                    <a:pt x="48" y="7"/>
                  </a:cubicBezTo>
                  <a:cubicBezTo>
                    <a:pt x="48" y="7"/>
                    <a:pt x="48" y="7"/>
                    <a:pt x="48" y="6"/>
                  </a:cubicBezTo>
                  <a:cubicBezTo>
                    <a:pt x="47" y="6"/>
                    <a:pt x="47" y="7"/>
                    <a:pt x="47" y="6"/>
                  </a:cubicBezTo>
                  <a:cubicBezTo>
                    <a:pt x="47" y="6"/>
                    <a:pt x="47" y="6"/>
                    <a:pt x="48" y="6"/>
                  </a:cubicBezTo>
                  <a:cubicBezTo>
                    <a:pt x="48" y="6"/>
                    <a:pt x="48" y="6"/>
                    <a:pt x="48" y="6"/>
                  </a:cubicBezTo>
                  <a:cubicBezTo>
                    <a:pt x="47" y="6"/>
                    <a:pt x="47" y="6"/>
                    <a:pt x="46" y="6"/>
                  </a:cubicBezTo>
                  <a:cubicBezTo>
                    <a:pt x="47" y="5"/>
                    <a:pt x="46" y="5"/>
                    <a:pt x="46" y="5"/>
                  </a:cubicBezTo>
                  <a:cubicBezTo>
                    <a:pt x="46" y="5"/>
                    <a:pt x="46" y="5"/>
                    <a:pt x="46" y="5"/>
                  </a:cubicBezTo>
                  <a:cubicBezTo>
                    <a:pt x="46" y="5"/>
                    <a:pt x="46" y="5"/>
                    <a:pt x="47" y="6"/>
                  </a:cubicBezTo>
                  <a:moveTo>
                    <a:pt x="52" y="8"/>
                  </a:moveTo>
                  <a:cubicBezTo>
                    <a:pt x="52" y="8"/>
                    <a:pt x="52" y="9"/>
                    <a:pt x="53" y="9"/>
                  </a:cubicBezTo>
                  <a:cubicBezTo>
                    <a:pt x="53" y="9"/>
                    <a:pt x="53" y="9"/>
                    <a:pt x="53" y="10"/>
                  </a:cubicBezTo>
                  <a:cubicBezTo>
                    <a:pt x="53" y="10"/>
                    <a:pt x="53" y="10"/>
                    <a:pt x="53" y="10"/>
                  </a:cubicBezTo>
                  <a:cubicBezTo>
                    <a:pt x="54" y="11"/>
                    <a:pt x="55" y="12"/>
                    <a:pt x="56" y="13"/>
                  </a:cubicBezTo>
                  <a:cubicBezTo>
                    <a:pt x="55" y="13"/>
                    <a:pt x="55" y="13"/>
                    <a:pt x="55" y="12"/>
                  </a:cubicBezTo>
                  <a:cubicBezTo>
                    <a:pt x="55" y="12"/>
                    <a:pt x="54" y="12"/>
                    <a:pt x="54" y="12"/>
                  </a:cubicBezTo>
                  <a:cubicBezTo>
                    <a:pt x="54" y="11"/>
                    <a:pt x="54" y="12"/>
                    <a:pt x="54" y="12"/>
                  </a:cubicBezTo>
                  <a:cubicBezTo>
                    <a:pt x="54" y="12"/>
                    <a:pt x="54" y="11"/>
                    <a:pt x="54" y="11"/>
                  </a:cubicBezTo>
                  <a:cubicBezTo>
                    <a:pt x="53" y="10"/>
                    <a:pt x="53" y="9"/>
                    <a:pt x="52" y="9"/>
                  </a:cubicBezTo>
                  <a:cubicBezTo>
                    <a:pt x="52" y="9"/>
                    <a:pt x="52" y="8"/>
                    <a:pt x="52" y="8"/>
                  </a:cubicBezTo>
                  <a:moveTo>
                    <a:pt x="63" y="42"/>
                  </a:moveTo>
                  <a:cubicBezTo>
                    <a:pt x="63" y="41"/>
                    <a:pt x="63" y="42"/>
                    <a:pt x="63" y="43"/>
                  </a:cubicBezTo>
                  <a:cubicBezTo>
                    <a:pt x="63" y="43"/>
                    <a:pt x="63" y="42"/>
                    <a:pt x="63" y="42"/>
                  </a:cubicBezTo>
                  <a:moveTo>
                    <a:pt x="60" y="43"/>
                  </a:moveTo>
                  <a:cubicBezTo>
                    <a:pt x="60" y="43"/>
                    <a:pt x="61" y="43"/>
                    <a:pt x="60" y="43"/>
                  </a:cubicBezTo>
                  <a:cubicBezTo>
                    <a:pt x="61" y="42"/>
                    <a:pt x="60" y="43"/>
                    <a:pt x="60" y="43"/>
                  </a:cubicBezTo>
                  <a:cubicBezTo>
                    <a:pt x="60" y="43"/>
                    <a:pt x="61" y="44"/>
                    <a:pt x="61" y="44"/>
                  </a:cubicBezTo>
                  <a:cubicBezTo>
                    <a:pt x="61" y="45"/>
                    <a:pt x="61" y="45"/>
                    <a:pt x="61" y="45"/>
                  </a:cubicBezTo>
                  <a:cubicBezTo>
                    <a:pt x="61" y="45"/>
                    <a:pt x="60" y="46"/>
                    <a:pt x="61" y="46"/>
                  </a:cubicBezTo>
                  <a:cubicBezTo>
                    <a:pt x="60" y="45"/>
                    <a:pt x="61" y="45"/>
                    <a:pt x="61" y="44"/>
                  </a:cubicBezTo>
                  <a:cubicBezTo>
                    <a:pt x="60" y="44"/>
                    <a:pt x="60" y="44"/>
                    <a:pt x="60" y="43"/>
                  </a:cubicBezTo>
                  <a:moveTo>
                    <a:pt x="62" y="42"/>
                  </a:moveTo>
                  <a:cubicBezTo>
                    <a:pt x="62" y="42"/>
                    <a:pt x="62" y="42"/>
                    <a:pt x="62" y="42"/>
                  </a:cubicBezTo>
                  <a:cubicBezTo>
                    <a:pt x="62" y="42"/>
                    <a:pt x="62" y="41"/>
                    <a:pt x="62" y="41"/>
                  </a:cubicBezTo>
                  <a:cubicBezTo>
                    <a:pt x="62" y="42"/>
                    <a:pt x="62" y="41"/>
                    <a:pt x="62" y="42"/>
                  </a:cubicBezTo>
                  <a:moveTo>
                    <a:pt x="62" y="41"/>
                  </a:moveTo>
                  <a:cubicBezTo>
                    <a:pt x="62" y="41"/>
                    <a:pt x="61" y="42"/>
                    <a:pt x="61" y="41"/>
                  </a:cubicBezTo>
                  <a:cubicBezTo>
                    <a:pt x="61" y="41"/>
                    <a:pt x="62" y="41"/>
                    <a:pt x="62" y="41"/>
                  </a:cubicBezTo>
                  <a:cubicBezTo>
                    <a:pt x="62" y="41"/>
                    <a:pt x="62" y="41"/>
                    <a:pt x="62" y="41"/>
                  </a:cubicBezTo>
                  <a:moveTo>
                    <a:pt x="60" y="42"/>
                  </a:moveTo>
                  <a:cubicBezTo>
                    <a:pt x="60" y="42"/>
                    <a:pt x="60" y="43"/>
                    <a:pt x="60" y="43"/>
                  </a:cubicBezTo>
                  <a:cubicBezTo>
                    <a:pt x="60" y="43"/>
                    <a:pt x="60" y="42"/>
                    <a:pt x="60" y="42"/>
                  </a:cubicBezTo>
                  <a:moveTo>
                    <a:pt x="60" y="20"/>
                  </a:moveTo>
                  <a:cubicBezTo>
                    <a:pt x="61" y="21"/>
                    <a:pt x="60" y="21"/>
                    <a:pt x="61" y="21"/>
                  </a:cubicBezTo>
                  <a:cubicBezTo>
                    <a:pt x="60" y="21"/>
                    <a:pt x="61" y="20"/>
                    <a:pt x="60" y="21"/>
                  </a:cubicBezTo>
                  <a:cubicBezTo>
                    <a:pt x="60" y="20"/>
                    <a:pt x="60" y="20"/>
                    <a:pt x="60" y="20"/>
                  </a:cubicBezTo>
                  <a:moveTo>
                    <a:pt x="64" y="35"/>
                  </a:moveTo>
                  <a:cubicBezTo>
                    <a:pt x="65" y="35"/>
                    <a:pt x="65" y="36"/>
                    <a:pt x="65" y="37"/>
                  </a:cubicBezTo>
                  <a:cubicBezTo>
                    <a:pt x="65" y="38"/>
                    <a:pt x="65" y="38"/>
                    <a:pt x="65" y="38"/>
                  </a:cubicBezTo>
                  <a:cubicBezTo>
                    <a:pt x="65" y="38"/>
                    <a:pt x="65" y="38"/>
                    <a:pt x="65" y="37"/>
                  </a:cubicBezTo>
                  <a:cubicBezTo>
                    <a:pt x="65" y="37"/>
                    <a:pt x="65" y="37"/>
                    <a:pt x="65" y="37"/>
                  </a:cubicBezTo>
                  <a:cubicBezTo>
                    <a:pt x="64" y="37"/>
                    <a:pt x="65" y="37"/>
                    <a:pt x="65" y="37"/>
                  </a:cubicBezTo>
                  <a:cubicBezTo>
                    <a:pt x="65" y="36"/>
                    <a:pt x="64" y="36"/>
                    <a:pt x="65" y="36"/>
                  </a:cubicBezTo>
                  <a:cubicBezTo>
                    <a:pt x="64" y="35"/>
                    <a:pt x="64" y="35"/>
                    <a:pt x="64" y="35"/>
                  </a:cubicBezTo>
                  <a:moveTo>
                    <a:pt x="61" y="44"/>
                  </a:moveTo>
                  <a:cubicBezTo>
                    <a:pt x="61" y="44"/>
                    <a:pt x="61" y="43"/>
                    <a:pt x="61" y="43"/>
                  </a:cubicBezTo>
                  <a:cubicBezTo>
                    <a:pt x="61" y="43"/>
                    <a:pt x="61" y="44"/>
                    <a:pt x="61" y="44"/>
                  </a:cubicBezTo>
                  <a:moveTo>
                    <a:pt x="63" y="45"/>
                  </a:moveTo>
                  <a:cubicBezTo>
                    <a:pt x="62" y="45"/>
                    <a:pt x="62" y="46"/>
                    <a:pt x="62" y="46"/>
                  </a:cubicBezTo>
                  <a:cubicBezTo>
                    <a:pt x="61" y="45"/>
                    <a:pt x="62" y="44"/>
                    <a:pt x="62" y="43"/>
                  </a:cubicBezTo>
                  <a:cubicBezTo>
                    <a:pt x="62" y="43"/>
                    <a:pt x="61" y="43"/>
                    <a:pt x="61" y="43"/>
                  </a:cubicBezTo>
                  <a:cubicBezTo>
                    <a:pt x="62" y="43"/>
                    <a:pt x="61" y="43"/>
                    <a:pt x="61" y="42"/>
                  </a:cubicBezTo>
                  <a:cubicBezTo>
                    <a:pt x="61" y="42"/>
                    <a:pt x="61" y="42"/>
                    <a:pt x="61" y="42"/>
                  </a:cubicBezTo>
                  <a:cubicBezTo>
                    <a:pt x="62" y="42"/>
                    <a:pt x="61" y="42"/>
                    <a:pt x="62" y="43"/>
                  </a:cubicBezTo>
                  <a:cubicBezTo>
                    <a:pt x="62" y="43"/>
                    <a:pt x="62" y="43"/>
                    <a:pt x="62" y="44"/>
                  </a:cubicBezTo>
                  <a:cubicBezTo>
                    <a:pt x="62" y="44"/>
                    <a:pt x="62" y="43"/>
                    <a:pt x="62" y="43"/>
                  </a:cubicBezTo>
                  <a:cubicBezTo>
                    <a:pt x="62" y="44"/>
                    <a:pt x="62" y="45"/>
                    <a:pt x="63" y="45"/>
                  </a:cubicBezTo>
                  <a:moveTo>
                    <a:pt x="65" y="43"/>
                  </a:moveTo>
                  <a:cubicBezTo>
                    <a:pt x="65" y="43"/>
                    <a:pt x="65" y="43"/>
                    <a:pt x="65" y="44"/>
                  </a:cubicBezTo>
                  <a:cubicBezTo>
                    <a:pt x="65" y="44"/>
                    <a:pt x="66" y="45"/>
                    <a:pt x="65" y="45"/>
                  </a:cubicBezTo>
                  <a:cubicBezTo>
                    <a:pt x="65" y="44"/>
                    <a:pt x="65" y="43"/>
                    <a:pt x="65" y="43"/>
                  </a:cubicBezTo>
                  <a:moveTo>
                    <a:pt x="40" y="52"/>
                  </a:moveTo>
                  <a:cubicBezTo>
                    <a:pt x="39" y="52"/>
                    <a:pt x="38" y="52"/>
                    <a:pt x="38" y="52"/>
                  </a:cubicBezTo>
                  <a:cubicBezTo>
                    <a:pt x="38" y="52"/>
                    <a:pt x="39" y="52"/>
                    <a:pt x="40" y="52"/>
                  </a:cubicBezTo>
                  <a:moveTo>
                    <a:pt x="36" y="8"/>
                  </a:moveTo>
                  <a:cubicBezTo>
                    <a:pt x="36" y="7"/>
                    <a:pt x="36" y="8"/>
                    <a:pt x="37" y="8"/>
                  </a:cubicBezTo>
                  <a:cubicBezTo>
                    <a:pt x="36" y="8"/>
                    <a:pt x="36" y="8"/>
                    <a:pt x="36" y="8"/>
                  </a:cubicBezTo>
                  <a:moveTo>
                    <a:pt x="37" y="7"/>
                  </a:moveTo>
                  <a:cubicBezTo>
                    <a:pt x="36" y="7"/>
                    <a:pt x="36" y="7"/>
                    <a:pt x="36" y="7"/>
                  </a:cubicBezTo>
                  <a:cubicBezTo>
                    <a:pt x="36" y="7"/>
                    <a:pt x="37" y="7"/>
                    <a:pt x="37" y="7"/>
                  </a:cubicBezTo>
                  <a:moveTo>
                    <a:pt x="36" y="8"/>
                  </a:moveTo>
                  <a:cubicBezTo>
                    <a:pt x="36" y="9"/>
                    <a:pt x="36" y="9"/>
                    <a:pt x="36" y="8"/>
                  </a:cubicBezTo>
                  <a:cubicBezTo>
                    <a:pt x="36" y="8"/>
                    <a:pt x="36" y="8"/>
                    <a:pt x="36" y="8"/>
                  </a:cubicBezTo>
                  <a:moveTo>
                    <a:pt x="30" y="7"/>
                  </a:moveTo>
                  <a:cubicBezTo>
                    <a:pt x="30" y="7"/>
                    <a:pt x="30" y="7"/>
                    <a:pt x="30" y="7"/>
                  </a:cubicBezTo>
                  <a:cubicBezTo>
                    <a:pt x="30" y="7"/>
                    <a:pt x="30" y="7"/>
                    <a:pt x="30" y="7"/>
                  </a:cubicBezTo>
                  <a:moveTo>
                    <a:pt x="36" y="9"/>
                  </a:moveTo>
                  <a:cubicBezTo>
                    <a:pt x="37" y="9"/>
                    <a:pt x="37" y="10"/>
                    <a:pt x="38" y="10"/>
                  </a:cubicBezTo>
                  <a:cubicBezTo>
                    <a:pt x="37" y="10"/>
                    <a:pt x="38" y="10"/>
                    <a:pt x="38" y="10"/>
                  </a:cubicBezTo>
                  <a:cubicBezTo>
                    <a:pt x="38" y="10"/>
                    <a:pt x="37" y="10"/>
                    <a:pt x="37" y="10"/>
                  </a:cubicBezTo>
                  <a:cubicBezTo>
                    <a:pt x="37" y="10"/>
                    <a:pt x="37" y="10"/>
                    <a:pt x="37" y="10"/>
                  </a:cubicBezTo>
                  <a:cubicBezTo>
                    <a:pt x="37" y="10"/>
                    <a:pt x="37" y="10"/>
                    <a:pt x="37" y="10"/>
                  </a:cubicBezTo>
                  <a:cubicBezTo>
                    <a:pt x="37" y="10"/>
                    <a:pt x="37" y="10"/>
                    <a:pt x="37" y="10"/>
                  </a:cubicBezTo>
                  <a:cubicBezTo>
                    <a:pt x="36" y="10"/>
                    <a:pt x="36" y="10"/>
                    <a:pt x="36" y="10"/>
                  </a:cubicBezTo>
                  <a:cubicBezTo>
                    <a:pt x="36" y="10"/>
                    <a:pt x="36" y="10"/>
                    <a:pt x="36" y="10"/>
                  </a:cubicBezTo>
                  <a:cubicBezTo>
                    <a:pt x="36" y="10"/>
                    <a:pt x="36" y="10"/>
                    <a:pt x="36" y="10"/>
                  </a:cubicBezTo>
                  <a:cubicBezTo>
                    <a:pt x="36" y="9"/>
                    <a:pt x="36" y="9"/>
                    <a:pt x="36" y="9"/>
                  </a:cubicBezTo>
                  <a:cubicBezTo>
                    <a:pt x="36" y="9"/>
                    <a:pt x="36" y="9"/>
                    <a:pt x="36" y="10"/>
                  </a:cubicBezTo>
                  <a:cubicBezTo>
                    <a:pt x="36" y="10"/>
                    <a:pt x="36" y="10"/>
                    <a:pt x="36" y="9"/>
                  </a:cubicBezTo>
                  <a:moveTo>
                    <a:pt x="39" y="8"/>
                  </a:moveTo>
                  <a:cubicBezTo>
                    <a:pt x="39" y="8"/>
                    <a:pt x="38" y="8"/>
                    <a:pt x="38" y="8"/>
                  </a:cubicBezTo>
                  <a:cubicBezTo>
                    <a:pt x="38" y="7"/>
                    <a:pt x="38" y="8"/>
                    <a:pt x="39" y="8"/>
                  </a:cubicBezTo>
                  <a:moveTo>
                    <a:pt x="29" y="9"/>
                  </a:moveTo>
                  <a:cubicBezTo>
                    <a:pt x="29" y="9"/>
                    <a:pt x="29" y="9"/>
                    <a:pt x="29" y="9"/>
                  </a:cubicBezTo>
                  <a:cubicBezTo>
                    <a:pt x="29" y="9"/>
                    <a:pt x="29" y="9"/>
                    <a:pt x="29" y="9"/>
                  </a:cubicBezTo>
                  <a:cubicBezTo>
                    <a:pt x="28" y="9"/>
                    <a:pt x="28" y="9"/>
                    <a:pt x="28" y="9"/>
                  </a:cubicBezTo>
                  <a:cubicBezTo>
                    <a:pt x="28" y="9"/>
                    <a:pt x="28" y="9"/>
                    <a:pt x="28" y="8"/>
                  </a:cubicBezTo>
                  <a:cubicBezTo>
                    <a:pt x="28" y="8"/>
                    <a:pt x="28" y="9"/>
                    <a:pt x="28" y="9"/>
                  </a:cubicBezTo>
                  <a:cubicBezTo>
                    <a:pt x="28" y="9"/>
                    <a:pt x="28" y="8"/>
                    <a:pt x="29" y="8"/>
                  </a:cubicBezTo>
                  <a:cubicBezTo>
                    <a:pt x="29" y="9"/>
                    <a:pt x="29" y="8"/>
                    <a:pt x="30" y="8"/>
                  </a:cubicBezTo>
                  <a:cubicBezTo>
                    <a:pt x="30" y="9"/>
                    <a:pt x="29" y="9"/>
                    <a:pt x="29" y="9"/>
                  </a:cubicBezTo>
                  <a:cubicBezTo>
                    <a:pt x="29" y="9"/>
                    <a:pt x="29" y="9"/>
                    <a:pt x="29" y="9"/>
                  </a:cubicBezTo>
                  <a:moveTo>
                    <a:pt x="38" y="9"/>
                  </a:moveTo>
                  <a:cubicBezTo>
                    <a:pt x="38" y="9"/>
                    <a:pt x="39" y="10"/>
                    <a:pt x="39" y="10"/>
                  </a:cubicBezTo>
                  <a:cubicBezTo>
                    <a:pt x="39" y="10"/>
                    <a:pt x="38" y="9"/>
                    <a:pt x="38" y="9"/>
                  </a:cubicBezTo>
                  <a:moveTo>
                    <a:pt x="37" y="10"/>
                  </a:moveTo>
                  <a:cubicBezTo>
                    <a:pt x="37" y="11"/>
                    <a:pt x="36" y="10"/>
                    <a:pt x="36" y="10"/>
                  </a:cubicBezTo>
                  <a:cubicBezTo>
                    <a:pt x="36" y="10"/>
                    <a:pt x="37" y="10"/>
                    <a:pt x="37" y="10"/>
                  </a:cubicBezTo>
                  <a:moveTo>
                    <a:pt x="27" y="10"/>
                  </a:moveTo>
                  <a:cubicBezTo>
                    <a:pt x="27" y="10"/>
                    <a:pt x="27" y="10"/>
                    <a:pt x="27" y="10"/>
                  </a:cubicBezTo>
                  <a:cubicBezTo>
                    <a:pt x="27" y="10"/>
                    <a:pt x="27" y="10"/>
                    <a:pt x="27" y="10"/>
                  </a:cubicBezTo>
                  <a:moveTo>
                    <a:pt x="25" y="11"/>
                  </a:moveTo>
                  <a:cubicBezTo>
                    <a:pt x="25" y="11"/>
                    <a:pt x="25" y="11"/>
                    <a:pt x="25" y="11"/>
                  </a:cubicBezTo>
                  <a:cubicBezTo>
                    <a:pt x="25" y="11"/>
                    <a:pt x="25" y="11"/>
                    <a:pt x="25" y="11"/>
                  </a:cubicBezTo>
                  <a:cubicBezTo>
                    <a:pt x="25" y="11"/>
                    <a:pt x="25" y="11"/>
                    <a:pt x="25" y="11"/>
                  </a:cubicBezTo>
                  <a:moveTo>
                    <a:pt x="39" y="8"/>
                  </a:moveTo>
                  <a:cubicBezTo>
                    <a:pt x="40" y="8"/>
                    <a:pt x="40" y="9"/>
                    <a:pt x="41" y="9"/>
                  </a:cubicBezTo>
                  <a:cubicBezTo>
                    <a:pt x="41" y="9"/>
                    <a:pt x="42" y="9"/>
                    <a:pt x="42" y="10"/>
                  </a:cubicBezTo>
                  <a:cubicBezTo>
                    <a:pt x="42" y="10"/>
                    <a:pt x="42" y="10"/>
                    <a:pt x="42" y="10"/>
                  </a:cubicBezTo>
                  <a:cubicBezTo>
                    <a:pt x="41" y="9"/>
                    <a:pt x="40" y="9"/>
                    <a:pt x="39" y="8"/>
                  </a:cubicBezTo>
                  <a:cubicBezTo>
                    <a:pt x="39" y="8"/>
                    <a:pt x="39" y="8"/>
                    <a:pt x="39" y="8"/>
                  </a:cubicBezTo>
                  <a:moveTo>
                    <a:pt x="22" y="14"/>
                  </a:moveTo>
                  <a:cubicBezTo>
                    <a:pt x="21" y="14"/>
                    <a:pt x="21" y="14"/>
                    <a:pt x="21" y="14"/>
                  </a:cubicBezTo>
                  <a:cubicBezTo>
                    <a:pt x="21" y="13"/>
                    <a:pt x="22" y="14"/>
                    <a:pt x="22" y="14"/>
                  </a:cubicBezTo>
                  <a:moveTo>
                    <a:pt x="20" y="18"/>
                  </a:moveTo>
                  <a:cubicBezTo>
                    <a:pt x="20" y="18"/>
                    <a:pt x="19" y="18"/>
                    <a:pt x="19" y="18"/>
                  </a:cubicBezTo>
                  <a:cubicBezTo>
                    <a:pt x="19" y="18"/>
                    <a:pt x="19" y="18"/>
                    <a:pt x="20" y="18"/>
                  </a:cubicBezTo>
                  <a:moveTo>
                    <a:pt x="22" y="15"/>
                  </a:moveTo>
                  <a:cubicBezTo>
                    <a:pt x="22" y="15"/>
                    <a:pt x="21" y="16"/>
                    <a:pt x="21" y="16"/>
                  </a:cubicBezTo>
                  <a:cubicBezTo>
                    <a:pt x="20" y="17"/>
                    <a:pt x="21" y="17"/>
                    <a:pt x="20" y="17"/>
                  </a:cubicBezTo>
                  <a:cubicBezTo>
                    <a:pt x="20" y="17"/>
                    <a:pt x="20" y="17"/>
                    <a:pt x="20" y="17"/>
                  </a:cubicBezTo>
                  <a:cubicBezTo>
                    <a:pt x="20" y="17"/>
                    <a:pt x="20" y="17"/>
                    <a:pt x="20" y="18"/>
                  </a:cubicBezTo>
                  <a:cubicBezTo>
                    <a:pt x="19" y="17"/>
                    <a:pt x="19" y="18"/>
                    <a:pt x="19" y="18"/>
                  </a:cubicBezTo>
                  <a:cubicBezTo>
                    <a:pt x="19" y="17"/>
                    <a:pt x="20" y="17"/>
                    <a:pt x="20" y="17"/>
                  </a:cubicBezTo>
                  <a:cubicBezTo>
                    <a:pt x="20" y="17"/>
                    <a:pt x="20" y="16"/>
                    <a:pt x="20" y="16"/>
                  </a:cubicBezTo>
                  <a:cubicBezTo>
                    <a:pt x="20" y="16"/>
                    <a:pt x="20" y="16"/>
                    <a:pt x="20" y="17"/>
                  </a:cubicBezTo>
                  <a:cubicBezTo>
                    <a:pt x="20" y="17"/>
                    <a:pt x="20" y="16"/>
                    <a:pt x="20" y="16"/>
                  </a:cubicBezTo>
                  <a:cubicBezTo>
                    <a:pt x="20" y="16"/>
                    <a:pt x="20" y="16"/>
                    <a:pt x="20" y="16"/>
                  </a:cubicBezTo>
                  <a:cubicBezTo>
                    <a:pt x="20" y="16"/>
                    <a:pt x="21" y="16"/>
                    <a:pt x="21" y="16"/>
                  </a:cubicBezTo>
                  <a:cubicBezTo>
                    <a:pt x="21" y="16"/>
                    <a:pt x="21" y="16"/>
                    <a:pt x="21" y="15"/>
                  </a:cubicBezTo>
                  <a:cubicBezTo>
                    <a:pt x="21" y="15"/>
                    <a:pt x="21" y="15"/>
                    <a:pt x="21" y="15"/>
                  </a:cubicBezTo>
                  <a:cubicBezTo>
                    <a:pt x="21" y="15"/>
                    <a:pt x="21" y="15"/>
                    <a:pt x="21" y="15"/>
                  </a:cubicBezTo>
                  <a:cubicBezTo>
                    <a:pt x="21" y="15"/>
                    <a:pt x="21" y="15"/>
                    <a:pt x="22" y="15"/>
                  </a:cubicBezTo>
                  <a:cubicBezTo>
                    <a:pt x="22" y="15"/>
                    <a:pt x="22" y="15"/>
                    <a:pt x="22" y="15"/>
                  </a:cubicBezTo>
                  <a:moveTo>
                    <a:pt x="22" y="15"/>
                  </a:moveTo>
                  <a:cubicBezTo>
                    <a:pt x="21" y="15"/>
                    <a:pt x="21" y="15"/>
                    <a:pt x="21" y="16"/>
                  </a:cubicBezTo>
                  <a:cubicBezTo>
                    <a:pt x="21" y="15"/>
                    <a:pt x="22" y="15"/>
                    <a:pt x="22" y="15"/>
                  </a:cubicBezTo>
                  <a:moveTo>
                    <a:pt x="27" y="8"/>
                  </a:moveTo>
                  <a:cubicBezTo>
                    <a:pt x="27" y="8"/>
                    <a:pt x="28" y="8"/>
                    <a:pt x="28" y="8"/>
                  </a:cubicBezTo>
                  <a:cubicBezTo>
                    <a:pt x="28" y="8"/>
                    <a:pt x="27" y="8"/>
                    <a:pt x="27" y="8"/>
                  </a:cubicBezTo>
                  <a:moveTo>
                    <a:pt x="27" y="9"/>
                  </a:moveTo>
                  <a:cubicBezTo>
                    <a:pt x="27" y="8"/>
                    <a:pt x="28" y="8"/>
                    <a:pt x="28" y="8"/>
                  </a:cubicBezTo>
                  <a:cubicBezTo>
                    <a:pt x="28" y="8"/>
                    <a:pt x="27" y="8"/>
                    <a:pt x="27" y="9"/>
                  </a:cubicBezTo>
                  <a:moveTo>
                    <a:pt x="16" y="18"/>
                  </a:moveTo>
                  <a:cubicBezTo>
                    <a:pt x="16" y="19"/>
                    <a:pt x="16" y="19"/>
                    <a:pt x="15" y="19"/>
                  </a:cubicBezTo>
                  <a:cubicBezTo>
                    <a:pt x="15" y="19"/>
                    <a:pt x="16" y="19"/>
                    <a:pt x="16" y="18"/>
                  </a:cubicBezTo>
                  <a:moveTo>
                    <a:pt x="18" y="15"/>
                  </a:moveTo>
                  <a:cubicBezTo>
                    <a:pt x="18" y="15"/>
                    <a:pt x="18" y="16"/>
                    <a:pt x="17" y="16"/>
                  </a:cubicBezTo>
                  <a:cubicBezTo>
                    <a:pt x="17" y="17"/>
                    <a:pt x="16" y="18"/>
                    <a:pt x="16" y="18"/>
                  </a:cubicBezTo>
                  <a:cubicBezTo>
                    <a:pt x="17" y="17"/>
                    <a:pt x="18" y="16"/>
                    <a:pt x="18" y="15"/>
                  </a:cubicBezTo>
                  <a:moveTo>
                    <a:pt x="4" y="53"/>
                  </a:moveTo>
                  <a:cubicBezTo>
                    <a:pt x="4" y="53"/>
                    <a:pt x="4" y="52"/>
                    <a:pt x="4" y="51"/>
                  </a:cubicBezTo>
                  <a:cubicBezTo>
                    <a:pt x="4" y="52"/>
                    <a:pt x="4" y="52"/>
                    <a:pt x="4" y="53"/>
                  </a:cubicBezTo>
                  <a:cubicBezTo>
                    <a:pt x="4" y="53"/>
                    <a:pt x="4" y="53"/>
                    <a:pt x="4" y="53"/>
                  </a:cubicBezTo>
                  <a:moveTo>
                    <a:pt x="4" y="55"/>
                  </a:moveTo>
                  <a:cubicBezTo>
                    <a:pt x="4" y="54"/>
                    <a:pt x="4" y="54"/>
                    <a:pt x="4" y="53"/>
                  </a:cubicBezTo>
                  <a:cubicBezTo>
                    <a:pt x="4" y="54"/>
                    <a:pt x="4" y="55"/>
                    <a:pt x="4" y="55"/>
                  </a:cubicBezTo>
                  <a:moveTo>
                    <a:pt x="3" y="56"/>
                  </a:moveTo>
                  <a:cubicBezTo>
                    <a:pt x="3" y="56"/>
                    <a:pt x="3" y="56"/>
                    <a:pt x="3" y="56"/>
                  </a:cubicBezTo>
                  <a:cubicBezTo>
                    <a:pt x="3" y="55"/>
                    <a:pt x="3" y="55"/>
                    <a:pt x="3" y="55"/>
                  </a:cubicBezTo>
                  <a:cubicBezTo>
                    <a:pt x="3" y="55"/>
                    <a:pt x="3" y="56"/>
                    <a:pt x="3" y="56"/>
                  </a:cubicBezTo>
                  <a:moveTo>
                    <a:pt x="43" y="10"/>
                  </a:moveTo>
                  <a:cubicBezTo>
                    <a:pt x="43" y="10"/>
                    <a:pt x="44" y="11"/>
                    <a:pt x="44" y="11"/>
                  </a:cubicBezTo>
                  <a:cubicBezTo>
                    <a:pt x="44" y="11"/>
                    <a:pt x="43" y="11"/>
                    <a:pt x="43" y="10"/>
                  </a:cubicBezTo>
                  <a:moveTo>
                    <a:pt x="19" y="18"/>
                  </a:moveTo>
                  <a:cubicBezTo>
                    <a:pt x="19" y="18"/>
                    <a:pt x="19" y="19"/>
                    <a:pt x="18" y="19"/>
                  </a:cubicBezTo>
                  <a:cubicBezTo>
                    <a:pt x="18" y="20"/>
                    <a:pt x="18" y="20"/>
                    <a:pt x="18" y="20"/>
                  </a:cubicBezTo>
                  <a:cubicBezTo>
                    <a:pt x="19" y="20"/>
                    <a:pt x="18" y="20"/>
                    <a:pt x="18" y="20"/>
                  </a:cubicBezTo>
                  <a:cubicBezTo>
                    <a:pt x="18" y="20"/>
                    <a:pt x="18" y="20"/>
                    <a:pt x="18" y="20"/>
                  </a:cubicBezTo>
                  <a:cubicBezTo>
                    <a:pt x="18" y="21"/>
                    <a:pt x="17" y="21"/>
                    <a:pt x="17" y="21"/>
                  </a:cubicBezTo>
                  <a:cubicBezTo>
                    <a:pt x="17" y="22"/>
                    <a:pt x="17" y="22"/>
                    <a:pt x="17" y="22"/>
                  </a:cubicBezTo>
                  <a:cubicBezTo>
                    <a:pt x="17" y="22"/>
                    <a:pt x="17" y="23"/>
                    <a:pt x="16" y="23"/>
                  </a:cubicBezTo>
                  <a:cubicBezTo>
                    <a:pt x="16" y="24"/>
                    <a:pt x="16" y="23"/>
                    <a:pt x="16" y="24"/>
                  </a:cubicBezTo>
                  <a:cubicBezTo>
                    <a:pt x="16" y="24"/>
                    <a:pt x="16" y="23"/>
                    <a:pt x="16" y="24"/>
                  </a:cubicBezTo>
                  <a:cubicBezTo>
                    <a:pt x="16" y="24"/>
                    <a:pt x="16" y="24"/>
                    <a:pt x="16" y="24"/>
                  </a:cubicBezTo>
                  <a:cubicBezTo>
                    <a:pt x="16" y="25"/>
                    <a:pt x="15" y="26"/>
                    <a:pt x="15" y="26"/>
                  </a:cubicBezTo>
                  <a:cubicBezTo>
                    <a:pt x="15" y="26"/>
                    <a:pt x="15" y="27"/>
                    <a:pt x="15" y="26"/>
                  </a:cubicBezTo>
                  <a:cubicBezTo>
                    <a:pt x="15" y="27"/>
                    <a:pt x="15" y="27"/>
                    <a:pt x="14" y="28"/>
                  </a:cubicBezTo>
                  <a:cubicBezTo>
                    <a:pt x="15" y="28"/>
                    <a:pt x="14" y="28"/>
                    <a:pt x="14" y="29"/>
                  </a:cubicBezTo>
                  <a:cubicBezTo>
                    <a:pt x="14" y="29"/>
                    <a:pt x="14" y="29"/>
                    <a:pt x="14" y="28"/>
                  </a:cubicBezTo>
                  <a:cubicBezTo>
                    <a:pt x="14" y="29"/>
                    <a:pt x="14" y="29"/>
                    <a:pt x="14" y="29"/>
                  </a:cubicBezTo>
                  <a:cubicBezTo>
                    <a:pt x="14" y="29"/>
                    <a:pt x="14" y="29"/>
                    <a:pt x="14" y="29"/>
                  </a:cubicBezTo>
                  <a:cubicBezTo>
                    <a:pt x="14" y="30"/>
                    <a:pt x="14" y="30"/>
                    <a:pt x="14" y="30"/>
                  </a:cubicBezTo>
                  <a:cubicBezTo>
                    <a:pt x="14" y="30"/>
                    <a:pt x="14" y="30"/>
                    <a:pt x="14" y="30"/>
                  </a:cubicBezTo>
                  <a:cubicBezTo>
                    <a:pt x="14" y="30"/>
                    <a:pt x="14" y="31"/>
                    <a:pt x="14" y="31"/>
                  </a:cubicBezTo>
                  <a:cubicBezTo>
                    <a:pt x="13" y="31"/>
                    <a:pt x="13" y="31"/>
                    <a:pt x="13" y="31"/>
                  </a:cubicBezTo>
                  <a:cubicBezTo>
                    <a:pt x="13" y="31"/>
                    <a:pt x="13" y="31"/>
                    <a:pt x="13" y="32"/>
                  </a:cubicBezTo>
                  <a:cubicBezTo>
                    <a:pt x="13" y="32"/>
                    <a:pt x="13" y="32"/>
                    <a:pt x="13" y="32"/>
                  </a:cubicBezTo>
                  <a:cubicBezTo>
                    <a:pt x="13" y="32"/>
                    <a:pt x="13" y="32"/>
                    <a:pt x="13" y="32"/>
                  </a:cubicBezTo>
                  <a:cubicBezTo>
                    <a:pt x="13" y="33"/>
                    <a:pt x="13" y="33"/>
                    <a:pt x="13" y="33"/>
                  </a:cubicBezTo>
                  <a:cubicBezTo>
                    <a:pt x="13" y="33"/>
                    <a:pt x="13" y="33"/>
                    <a:pt x="13" y="33"/>
                  </a:cubicBezTo>
                  <a:cubicBezTo>
                    <a:pt x="13" y="33"/>
                    <a:pt x="13" y="34"/>
                    <a:pt x="13" y="34"/>
                  </a:cubicBezTo>
                  <a:cubicBezTo>
                    <a:pt x="13" y="35"/>
                    <a:pt x="13" y="35"/>
                    <a:pt x="13" y="35"/>
                  </a:cubicBezTo>
                  <a:cubicBezTo>
                    <a:pt x="13" y="35"/>
                    <a:pt x="12" y="35"/>
                    <a:pt x="12" y="35"/>
                  </a:cubicBezTo>
                  <a:cubicBezTo>
                    <a:pt x="12" y="36"/>
                    <a:pt x="13" y="35"/>
                    <a:pt x="13" y="36"/>
                  </a:cubicBezTo>
                  <a:cubicBezTo>
                    <a:pt x="13" y="36"/>
                    <a:pt x="12" y="36"/>
                    <a:pt x="12" y="36"/>
                  </a:cubicBezTo>
                  <a:cubicBezTo>
                    <a:pt x="12" y="36"/>
                    <a:pt x="12" y="36"/>
                    <a:pt x="12" y="36"/>
                  </a:cubicBezTo>
                  <a:cubicBezTo>
                    <a:pt x="12" y="36"/>
                    <a:pt x="12" y="36"/>
                    <a:pt x="12" y="36"/>
                  </a:cubicBezTo>
                  <a:cubicBezTo>
                    <a:pt x="12" y="36"/>
                    <a:pt x="12" y="36"/>
                    <a:pt x="12" y="36"/>
                  </a:cubicBezTo>
                  <a:cubicBezTo>
                    <a:pt x="12" y="36"/>
                    <a:pt x="12" y="36"/>
                    <a:pt x="12" y="36"/>
                  </a:cubicBezTo>
                  <a:cubicBezTo>
                    <a:pt x="12" y="36"/>
                    <a:pt x="12" y="36"/>
                    <a:pt x="12" y="37"/>
                  </a:cubicBezTo>
                  <a:cubicBezTo>
                    <a:pt x="12" y="37"/>
                    <a:pt x="12" y="37"/>
                    <a:pt x="12" y="37"/>
                  </a:cubicBezTo>
                  <a:cubicBezTo>
                    <a:pt x="12" y="37"/>
                    <a:pt x="12" y="37"/>
                    <a:pt x="12" y="38"/>
                  </a:cubicBezTo>
                  <a:cubicBezTo>
                    <a:pt x="12" y="38"/>
                    <a:pt x="12" y="38"/>
                    <a:pt x="12" y="38"/>
                  </a:cubicBezTo>
                  <a:cubicBezTo>
                    <a:pt x="12" y="38"/>
                    <a:pt x="12" y="38"/>
                    <a:pt x="12" y="38"/>
                  </a:cubicBezTo>
                  <a:cubicBezTo>
                    <a:pt x="12" y="39"/>
                    <a:pt x="12" y="39"/>
                    <a:pt x="12" y="39"/>
                  </a:cubicBezTo>
                  <a:cubicBezTo>
                    <a:pt x="12" y="40"/>
                    <a:pt x="11" y="40"/>
                    <a:pt x="11" y="40"/>
                  </a:cubicBezTo>
                  <a:cubicBezTo>
                    <a:pt x="12" y="40"/>
                    <a:pt x="12" y="40"/>
                    <a:pt x="12" y="40"/>
                  </a:cubicBezTo>
                  <a:cubicBezTo>
                    <a:pt x="12" y="40"/>
                    <a:pt x="12" y="41"/>
                    <a:pt x="12" y="41"/>
                  </a:cubicBezTo>
                  <a:cubicBezTo>
                    <a:pt x="12" y="41"/>
                    <a:pt x="12" y="41"/>
                    <a:pt x="12" y="41"/>
                  </a:cubicBezTo>
                  <a:cubicBezTo>
                    <a:pt x="12" y="42"/>
                    <a:pt x="12" y="42"/>
                    <a:pt x="12" y="42"/>
                  </a:cubicBezTo>
                  <a:cubicBezTo>
                    <a:pt x="12" y="42"/>
                    <a:pt x="12" y="42"/>
                    <a:pt x="12" y="43"/>
                  </a:cubicBezTo>
                  <a:cubicBezTo>
                    <a:pt x="12" y="44"/>
                    <a:pt x="12" y="45"/>
                    <a:pt x="12" y="46"/>
                  </a:cubicBezTo>
                  <a:cubicBezTo>
                    <a:pt x="12" y="47"/>
                    <a:pt x="12" y="47"/>
                    <a:pt x="12" y="47"/>
                  </a:cubicBezTo>
                  <a:cubicBezTo>
                    <a:pt x="12" y="48"/>
                    <a:pt x="12" y="47"/>
                    <a:pt x="12" y="48"/>
                  </a:cubicBezTo>
                  <a:cubicBezTo>
                    <a:pt x="12" y="49"/>
                    <a:pt x="12" y="50"/>
                    <a:pt x="11" y="51"/>
                  </a:cubicBezTo>
                  <a:cubicBezTo>
                    <a:pt x="11" y="51"/>
                    <a:pt x="12" y="50"/>
                    <a:pt x="11" y="50"/>
                  </a:cubicBezTo>
                  <a:cubicBezTo>
                    <a:pt x="11" y="49"/>
                    <a:pt x="11" y="50"/>
                    <a:pt x="11" y="50"/>
                  </a:cubicBezTo>
                  <a:cubicBezTo>
                    <a:pt x="11" y="50"/>
                    <a:pt x="11" y="51"/>
                    <a:pt x="11" y="51"/>
                  </a:cubicBezTo>
                  <a:cubicBezTo>
                    <a:pt x="11" y="51"/>
                    <a:pt x="11" y="51"/>
                    <a:pt x="11" y="51"/>
                  </a:cubicBezTo>
                  <a:cubicBezTo>
                    <a:pt x="11" y="52"/>
                    <a:pt x="11" y="53"/>
                    <a:pt x="11" y="53"/>
                  </a:cubicBezTo>
                  <a:cubicBezTo>
                    <a:pt x="11" y="54"/>
                    <a:pt x="11" y="55"/>
                    <a:pt x="11" y="56"/>
                  </a:cubicBezTo>
                  <a:cubicBezTo>
                    <a:pt x="11" y="56"/>
                    <a:pt x="11" y="58"/>
                    <a:pt x="11" y="59"/>
                  </a:cubicBezTo>
                  <a:cubicBezTo>
                    <a:pt x="12" y="59"/>
                    <a:pt x="11" y="60"/>
                    <a:pt x="11" y="61"/>
                  </a:cubicBezTo>
                  <a:cubicBezTo>
                    <a:pt x="11" y="61"/>
                    <a:pt x="12" y="62"/>
                    <a:pt x="12" y="63"/>
                  </a:cubicBezTo>
                  <a:cubicBezTo>
                    <a:pt x="12" y="63"/>
                    <a:pt x="12" y="64"/>
                    <a:pt x="12" y="65"/>
                  </a:cubicBezTo>
                  <a:cubicBezTo>
                    <a:pt x="12" y="66"/>
                    <a:pt x="11" y="66"/>
                    <a:pt x="12" y="67"/>
                  </a:cubicBezTo>
                  <a:cubicBezTo>
                    <a:pt x="12" y="67"/>
                    <a:pt x="12" y="67"/>
                    <a:pt x="12" y="68"/>
                  </a:cubicBezTo>
                  <a:cubicBezTo>
                    <a:pt x="12" y="68"/>
                    <a:pt x="12" y="68"/>
                    <a:pt x="12" y="68"/>
                  </a:cubicBezTo>
                  <a:cubicBezTo>
                    <a:pt x="12" y="69"/>
                    <a:pt x="12" y="70"/>
                    <a:pt x="12" y="71"/>
                  </a:cubicBezTo>
                  <a:cubicBezTo>
                    <a:pt x="12" y="71"/>
                    <a:pt x="12" y="71"/>
                    <a:pt x="12" y="72"/>
                  </a:cubicBezTo>
                  <a:cubicBezTo>
                    <a:pt x="12" y="72"/>
                    <a:pt x="12" y="72"/>
                    <a:pt x="12" y="73"/>
                  </a:cubicBezTo>
                  <a:cubicBezTo>
                    <a:pt x="12" y="73"/>
                    <a:pt x="12" y="73"/>
                    <a:pt x="12" y="73"/>
                  </a:cubicBezTo>
                  <a:cubicBezTo>
                    <a:pt x="12" y="73"/>
                    <a:pt x="12" y="74"/>
                    <a:pt x="12" y="74"/>
                  </a:cubicBezTo>
                  <a:cubicBezTo>
                    <a:pt x="12" y="74"/>
                    <a:pt x="12" y="74"/>
                    <a:pt x="12" y="74"/>
                  </a:cubicBezTo>
                  <a:cubicBezTo>
                    <a:pt x="12" y="74"/>
                    <a:pt x="12" y="74"/>
                    <a:pt x="12" y="74"/>
                  </a:cubicBezTo>
                  <a:cubicBezTo>
                    <a:pt x="12" y="74"/>
                    <a:pt x="12" y="74"/>
                    <a:pt x="12" y="74"/>
                  </a:cubicBezTo>
                  <a:cubicBezTo>
                    <a:pt x="12" y="74"/>
                    <a:pt x="12" y="74"/>
                    <a:pt x="12" y="74"/>
                  </a:cubicBezTo>
                  <a:cubicBezTo>
                    <a:pt x="12" y="74"/>
                    <a:pt x="12" y="74"/>
                    <a:pt x="12" y="74"/>
                  </a:cubicBezTo>
                  <a:cubicBezTo>
                    <a:pt x="12" y="74"/>
                    <a:pt x="12" y="74"/>
                    <a:pt x="12" y="74"/>
                  </a:cubicBezTo>
                  <a:cubicBezTo>
                    <a:pt x="12" y="74"/>
                    <a:pt x="12" y="74"/>
                    <a:pt x="12" y="74"/>
                  </a:cubicBezTo>
                  <a:cubicBezTo>
                    <a:pt x="12" y="74"/>
                    <a:pt x="12" y="74"/>
                    <a:pt x="12" y="74"/>
                  </a:cubicBezTo>
                  <a:cubicBezTo>
                    <a:pt x="12" y="74"/>
                    <a:pt x="12" y="74"/>
                    <a:pt x="12" y="74"/>
                  </a:cubicBezTo>
                  <a:cubicBezTo>
                    <a:pt x="12" y="74"/>
                    <a:pt x="12" y="74"/>
                    <a:pt x="12" y="74"/>
                  </a:cubicBezTo>
                  <a:cubicBezTo>
                    <a:pt x="13" y="74"/>
                    <a:pt x="13" y="74"/>
                    <a:pt x="13" y="74"/>
                  </a:cubicBezTo>
                  <a:cubicBezTo>
                    <a:pt x="13" y="74"/>
                    <a:pt x="13" y="74"/>
                    <a:pt x="12" y="74"/>
                  </a:cubicBezTo>
                  <a:cubicBezTo>
                    <a:pt x="12" y="74"/>
                    <a:pt x="13" y="74"/>
                    <a:pt x="13" y="74"/>
                  </a:cubicBezTo>
                  <a:cubicBezTo>
                    <a:pt x="13" y="74"/>
                    <a:pt x="13" y="74"/>
                    <a:pt x="13" y="74"/>
                  </a:cubicBezTo>
                  <a:cubicBezTo>
                    <a:pt x="12" y="74"/>
                    <a:pt x="12" y="75"/>
                    <a:pt x="12" y="75"/>
                  </a:cubicBezTo>
                  <a:cubicBezTo>
                    <a:pt x="12" y="75"/>
                    <a:pt x="12" y="75"/>
                    <a:pt x="12" y="75"/>
                  </a:cubicBezTo>
                  <a:cubicBezTo>
                    <a:pt x="12" y="75"/>
                    <a:pt x="12" y="75"/>
                    <a:pt x="11" y="75"/>
                  </a:cubicBezTo>
                  <a:cubicBezTo>
                    <a:pt x="11" y="75"/>
                    <a:pt x="11" y="75"/>
                    <a:pt x="11" y="75"/>
                  </a:cubicBezTo>
                  <a:cubicBezTo>
                    <a:pt x="11" y="75"/>
                    <a:pt x="12" y="75"/>
                    <a:pt x="12" y="75"/>
                  </a:cubicBezTo>
                  <a:cubicBezTo>
                    <a:pt x="12" y="75"/>
                    <a:pt x="11" y="75"/>
                    <a:pt x="11" y="75"/>
                  </a:cubicBezTo>
                  <a:cubicBezTo>
                    <a:pt x="11" y="76"/>
                    <a:pt x="12" y="75"/>
                    <a:pt x="12" y="75"/>
                  </a:cubicBezTo>
                  <a:cubicBezTo>
                    <a:pt x="12" y="76"/>
                    <a:pt x="12" y="76"/>
                    <a:pt x="11" y="76"/>
                  </a:cubicBezTo>
                  <a:cubicBezTo>
                    <a:pt x="11" y="76"/>
                    <a:pt x="12" y="76"/>
                    <a:pt x="12" y="76"/>
                  </a:cubicBezTo>
                  <a:cubicBezTo>
                    <a:pt x="12" y="76"/>
                    <a:pt x="12" y="76"/>
                    <a:pt x="11" y="76"/>
                  </a:cubicBezTo>
                  <a:cubicBezTo>
                    <a:pt x="12" y="76"/>
                    <a:pt x="12" y="76"/>
                    <a:pt x="12" y="76"/>
                  </a:cubicBezTo>
                  <a:cubicBezTo>
                    <a:pt x="12" y="76"/>
                    <a:pt x="12" y="76"/>
                    <a:pt x="12" y="76"/>
                  </a:cubicBezTo>
                  <a:cubicBezTo>
                    <a:pt x="12" y="76"/>
                    <a:pt x="12" y="76"/>
                    <a:pt x="12" y="76"/>
                  </a:cubicBezTo>
                  <a:cubicBezTo>
                    <a:pt x="12" y="76"/>
                    <a:pt x="12" y="76"/>
                    <a:pt x="12" y="76"/>
                  </a:cubicBezTo>
                  <a:cubicBezTo>
                    <a:pt x="12" y="76"/>
                    <a:pt x="12" y="76"/>
                    <a:pt x="12" y="76"/>
                  </a:cubicBezTo>
                  <a:cubicBezTo>
                    <a:pt x="12" y="76"/>
                    <a:pt x="12" y="76"/>
                    <a:pt x="12" y="76"/>
                  </a:cubicBezTo>
                  <a:cubicBezTo>
                    <a:pt x="12" y="76"/>
                    <a:pt x="12" y="76"/>
                    <a:pt x="12" y="76"/>
                  </a:cubicBezTo>
                  <a:cubicBezTo>
                    <a:pt x="12" y="76"/>
                    <a:pt x="12" y="76"/>
                    <a:pt x="12" y="76"/>
                  </a:cubicBezTo>
                  <a:cubicBezTo>
                    <a:pt x="12" y="76"/>
                    <a:pt x="12" y="76"/>
                    <a:pt x="12" y="76"/>
                  </a:cubicBezTo>
                  <a:cubicBezTo>
                    <a:pt x="12" y="76"/>
                    <a:pt x="12" y="76"/>
                    <a:pt x="12" y="76"/>
                  </a:cubicBezTo>
                  <a:cubicBezTo>
                    <a:pt x="12" y="76"/>
                    <a:pt x="12" y="76"/>
                    <a:pt x="12" y="76"/>
                  </a:cubicBezTo>
                  <a:cubicBezTo>
                    <a:pt x="12" y="76"/>
                    <a:pt x="12" y="76"/>
                    <a:pt x="12" y="76"/>
                  </a:cubicBezTo>
                  <a:cubicBezTo>
                    <a:pt x="12" y="76"/>
                    <a:pt x="12" y="76"/>
                    <a:pt x="12" y="76"/>
                  </a:cubicBezTo>
                  <a:cubicBezTo>
                    <a:pt x="12" y="76"/>
                    <a:pt x="12" y="76"/>
                    <a:pt x="13" y="76"/>
                  </a:cubicBezTo>
                  <a:cubicBezTo>
                    <a:pt x="13" y="76"/>
                    <a:pt x="13" y="76"/>
                    <a:pt x="13" y="76"/>
                  </a:cubicBezTo>
                  <a:cubicBezTo>
                    <a:pt x="13" y="76"/>
                    <a:pt x="13" y="76"/>
                    <a:pt x="12" y="76"/>
                  </a:cubicBezTo>
                  <a:cubicBezTo>
                    <a:pt x="13" y="76"/>
                    <a:pt x="13" y="76"/>
                    <a:pt x="13" y="76"/>
                  </a:cubicBezTo>
                  <a:cubicBezTo>
                    <a:pt x="13" y="76"/>
                    <a:pt x="13" y="76"/>
                    <a:pt x="13" y="76"/>
                  </a:cubicBezTo>
                  <a:cubicBezTo>
                    <a:pt x="13" y="76"/>
                    <a:pt x="13" y="76"/>
                    <a:pt x="13" y="76"/>
                  </a:cubicBezTo>
                  <a:cubicBezTo>
                    <a:pt x="13" y="76"/>
                    <a:pt x="13" y="76"/>
                    <a:pt x="13" y="76"/>
                  </a:cubicBezTo>
                  <a:cubicBezTo>
                    <a:pt x="13" y="76"/>
                    <a:pt x="13" y="75"/>
                    <a:pt x="13" y="75"/>
                  </a:cubicBezTo>
                  <a:cubicBezTo>
                    <a:pt x="13" y="75"/>
                    <a:pt x="13" y="75"/>
                    <a:pt x="13" y="75"/>
                  </a:cubicBezTo>
                  <a:cubicBezTo>
                    <a:pt x="13" y="75"/>
                    <a:pt x="13" y="75"/>
                    <a:pt x="13" y="75"/>
                  </a:cubicBezTo>
                  <a:cubicBezTo>
                    <a:pt x="13" y="75"/>
                    <a:pt x="13" y="75"/>
                    <a:pt x="13" y="75"/>
                  </a:cubicBezTo>
                  <a:cubicBezTo>
                    <a:pt x="13" y="75"/>
                    <a:pt x="13" y="75"/>
                    <a:pt x="13" y="75"/>
                  </a:cubicBezTo>
                  <a:cubicBezTo>
                    <a:pt x="13" y="75"/>
                    <a:pt x="13" y="75"/>
                    <a:pt x="13" y="75"/>
                  </a:cubicBezTo>
                  <a:cubicBezTo>
                    <a:pt x="14" y="75"/>
                    <a:pt x="13" y="75"/>
                    <a:pt x="13" y="75"/>
                  </a:cubicBezTo>
                  <a:cubicBezTo>
                    <a:pt x="13" y="75"/>
                    <a:pt x="13" y="75"/>
                    <a:pt x="13" y="75"/>
                  </a:cubicBezTo>
                  <a:cubicBezTo>
                    <a:pt x="14" y="75"/>
                    <a:pt x="14" y="75"/>
                    <a:pt x="14" y="75"/>
                  </a:cubicBezTo>
                  <a:cubicBezTo>
                    <a:pt x="14" y="75"/>
                    <a:pt x="14" y="75"/>
                    <a:pt x="14" y="75"/>
                  </a:cubicBezTo>
                  <a:cubicBezTo>
                    <a:pt x="14" y="75"/>
                    <a:pt x="14" y="75"/>
                    <a:pt x="14" y="75"/>
                  </a:cubicBezTo>
                  <a:cubicBezTo>
                    <a:pt x="14" y="75"/>
                    <a:pt x="14" y="75"/>
                    <a:pt x="14" y="75"/>
                  </a:cubicBezTo>
                  <a:cubicBezTo>
                    <a:pt x="14" y="75"/>
                    <a:pt x="14" y="75"/>
                    <a:pt x="13" y="75"/>
                  </a:cubicBezTo>
                  <a:cubicBezTo>
                    <a:pt x="13" y="75"/>
                    <a:pt x="13" y="75"/>
                    <a:pt x="14" y="75"/>
                  </a:cubicBezTo>
                  <a:cubicBezTo>
                    <a:pt x="14" y="75"/>
                    <a:pt x="14" y="75"/>
                    <a:pt x="14" y="75"/>
                  </a:cubicBezTo>
                  <a:cubicBezTo>
                    <a:pt x="14" y="75"/>
                    <a:pt x="14" y="75"/>
                    <a:pt x="14" y="75"/>
                  </a:cubicBezTo>
                  <a:cubicBezTo>
                    <a:pt x="14" y="75"/>
                    <a:pt x="14" y="75"/>
                    <a:pt x="14" y="75"/>
                  </a:cubicBezTo>
                  <a:cubicBezTo>
                    <a:pt x="14" y="75"/>
                    <a:pt x="14" y="75"/>
                    <a:pt x="14" y="75"/>
                  </a:cubicBezTo>
                  <a:cubicBezTo>
                    <a:pt x="14" y="75"/>
                    <a:pt x="14" y="75"/>
                    <a:pt x="14" y="75"/>
                  </a:cubicBezTo>
                  <a:cubicBezTo>
                    <a:pt x="14" y="75"/>
                    <a:pt x="14" y="75"/>
                    <a:pt x="14" y="75"/>
                  </a:cubicBezTo>
                  <a:cubicBezTo>
                    <a:pt x="14" y="75"/>
                    <a:pt x="14" y="75"/>
                    <a:pt x="14" y="75"/>
                  </a:cubicBezTo>
                  <a:cubicBezTo>
                    <a:pt x="14" y="75"/>
                    <a:pt x="14" y="75"/>
                    <a:pt x="14" y="75"/>
                  </a:cubicBezTo>
                  <a:cubicBezTo>
                    <a:pt x="14" y="75"/>
                    <a:pt x="14" y="75"/>
                    <a:pt x="14" y="75"/>
                  </a:cubicBezTo>
                  <a:cubicBezTo>
                    <a:pt x="14" y="75"/>
                    <a:pt x="14" y="75"/>
                    <a:pt x="14" y="75"/>
                  </a:cubicBezTo>
                  <a:cubicBezTo>
                    <a:pt x="14" y="75"/>
                    <a:pt x="14" y="75"/>
                    <a:pt x="14" y="75"/>
                  </a:cubicBezTo>
                  <a:cubicBezTo>
                    <a:pt x="14" y="75"/>
                    <a:pt x="14" y="75"/>
                    <a:pt x="14" y="75"/>
                  </a:cubicBezTo>
                  <a:cubicBezTo>
                    <a:pt x="14" y="75"/>
                    <a:pt x="14" y="75"/>
                    <a:pt x="14" y="74"/>
                  </a:cubicBezTo>
                  <a:cubicBezTo>
                    <a:pt x="14" y="74"/>
                    <a:pt x="14" y="74"/>
                    <a:pt x="14" y="74"/>
                  </a:cubicBezTo>
                  <a:cubicBezTo>
                    <a:pt x="14" y="74"/>
                    <a:pt x="14" y="74"/>
                    <a:pt x="14" y="75"/>
                  </a:cubicBezTo>
                  <a:cubicBezTo>
                    <a:pt x="13" y="75"/>
                    <a:pt x="13" y="74"/>
                    <a:pt x="13" y="74"/>
                  </a:cubicBezTo>
                  <a:cubicBezTo>
                    <a:pt x="13" y="74"/>
                    <a:pt x="13" y="74"/>
                    <a:pt x="13" y="75"/>
                  </a:cubicBezTo>
                  <a:cubicBezTo>
                    <a:pt x="13" y="75"/>
                    <a:pt x="13" y="74"/>
                    <a:pt x="13" y="73"/>
                  </a:cubicBezTo>
                  <a:cubicBezTo>
                    <a:pt x="13" y="73"/>
                    <a:pt x="13" y="73"/>
                    <a:pt x="13" y="73"/>
                  </a:cubicBezTo>
                  <a:cubicBezTo>
                    <a:pt x="13" y="73"/>
                    <a:pt x="14" y="73"/>
                    <a:pt x="14" y="72"/>
                  </a:cubicBezTo>
                  <a:cubicBezTo>
                    <a:pt x="14" y="72"/>
                    <a:pt x="14" y="72"/>
                    <a:pt x="14" y="72"/>
                  </a:cubicBezTo>
                  <a:cubicBezTo>
                    <a:pt x="13" y="72"/>
                    <a:pt x="13" y="73"/>
                    <a:pt x="13" y="73"/>
                  </a:cubicBezTo>
                  <a:cubicBezTo>
                    <a:pt x="13" y="72"/>
                    <a:pt x="13" y="72"/>
                    <a:pt x="13" y="72"/>
                  </a:cubicBezTo>
                  <a:cubicBezTo>
                    <a:pt x="13" y="72"/>
                    <a:pt x="13" y="72"/>
                    <a:pt x="13" y="72"/>
                  </a:cubicBezTo>
                  <a:cubicBezTo>
                    <a:pt x="13" y="71"/>
                    <a:pt x="13" y="71"/>
                    <a:pt x="13" y="71"/>
                  </a:cubicBezTo>
                  <a:cubicBezTo>
                    <a:pt x="13" y="71"/>
                    <a:pt x="13" y="71"/>
                    <a:pt x="13" y="71"/>
                  </a:cubicBezTo>
                  <a:cubicBezTo>
                    <a:pt x="13" y="70"/>
                    <a:pt x="13" y="70"/>
                    <a:pt x="13" y="70"/>
                  </a:cubicBezTo>
                  <a:cubicBezTo>
                    <a:pt x="13" y="70"/>
                    <a:pt x="13" y="70"/>
                    <a:pt x="13" y="70"/>
                  </a:cubicBezTo>
                  <a:cubicBezTo>
                    <a:pt x="13" y="70"/>
                    <a:pt x="13" y="70"/>
                    <a:pt x="13" y="70"/>
                  </a:cubicBezTo>
                  <a:cubicBezTo>
                    <a:pt x="13" y="70"/>
                    <a:pt x="13" y="69"/>
                    <a:pt x="13" y="69"/>
                  </a:cubicBezTo>
                  <a:cubicBezTo>
                    <a:pt x="13" y="69"/>
                    <a:pt x="13" y="69"/>
                    <a:pt x="13" y="68"/>
                  </a:cubicBezTo>
                  <a:cubicBezTo>
                    <a:pt x="13" y="68"/>
                    <a:pt x="13" y="69"/>
                    <a:pt x="13" y="69"/>
                  </a:cubicBezTo>
                  <a:cubicBezTo>
                    <a:pt x="13" y="69"/>
                    <a:pt x="13" y="69"/>
                    <a:pt x="13" y="69"/>
                  </a:cubicBezTo>
                  <a:cubicBezTo>
                    <a:pt x="13" y="68"/>
                    <a:pt x="13" y="68"/>
                    <a:pt x="13" y="68"/>
                  </a:cubicBezTo>
                  <a:cubicBezTo>
                    <a:pt x="13" y="68"/>
                    <a:pt x="13" y="68"/>
                    <a:pt x="12" y="68"/>
                  </a:cubicBezTo>
                  <a:cubicBezTo>
                    <a:pt x="12" y="69"/>
                    <a:pt x="12" y="69"/>
                    <a:pt x="12" y="69"/>
                  </a:cubicBezTo>
                  <a:cubicBezTo>
                    <a:pt x="12" y="69"/>
                    <a:pt x="12" y="68"/>
                    <a:pt x="12" y="68"/>
                  </a:cubicBezTo>
                  <a:cubicBezTo>
                    <a:pt x="13" y="68"/>
                    <a:pt x="13" y="68"/>
                    <a:pt x="13" y="68"/>
                  </a:cubicBezTo>
                  <a:cubicBezTo>
                    <a:pt x="13" y="68"/>
                    <a:pt x="13" y="67"/>
                    <a:pt x="13" y="66"/>
                  </a:cubicBezTo>
                  <a:cubicBezTo>
                    <a:pt x="13" y="66"/>
                    <a:pt x="13" y="67"/>
                    <a:pt x="12" y="67"/>
                  </a:cubicBezTo>
                  <a:cubicBezTo>
                    <a:pt x="12" y="66"/>
                    <a:pt x="13" y="65"/>
                    <a:pt x="13" y="65"/>
                  </a:cubicBezTo>
                  <a:cubicBezTo>
                    <a:pt x="12" y="64"/>
                    <a:pt x="13" y="64"/>
                    <a:pt x="13" y="64"/>
                  </a:cubicBezTo>
                  <a:cubicBezTo>
                    <a:pt x="13" y="63"/>
                    <a:pt x="12" y="64"/>
                    <a:pt x="12" y="63"/>
                  </a:cubicBezTo>
                  <a:cubicBezTo>
                    <a:pt x="13" y="63"/>
                    <a:pt x="12" y="62"/>
                    <a:pt x="13" y="62"/>
                  </a:cubicBezTo>
                  <a:cubicBezTo>
                    <a:pt x="13" y="62"/>
                    <a:pt x="12" y="62"/>
                    <a:pt x="12" y="62"/>
                  </a:cubicBezTo>
                  <a:cubicBezTo>
                    <a:pt x="12" y="61"/>
                    <a:pt x="12" y="61"/>
                    <a:pt x="12" y="61"/>
                  </a:cubicBezTo>
                  <a:cubicBezTo>
                    <a:pt x="12" y="61"/>
                    <a:pt x="12" y="61"/>
                    <a:pt x="12" y="61"/>
                  </a:cubicBezTo>
                  <a:cubicBezTo>
                    <a:pt x="12" y="61"/>
                    <a:pt x="12" y="61"/>
                    <a:pt x="13" y="61"/>
                  </a:cubicBezTo>
                  <a:cubicBezTo>
                    <a:pt x="12" y="61"/>
                    <a:pt x="12" y="61"/>
                    <a:pt x="12" y="61"/>
                  </a:cubicBezTo>
                  <a:cubicBezTo>
                    <a:pt x="12" y="60"/>
                    <a:pt x="12" y="60"/>
                    <a:pt x="12" y="60"/>
                  </a:cubicBezTo>
                  <a:cubicBezTo>
                    <a:pt x="12" y="59"/>
                    <a:pt x="12" y="59"/>
                    <a:pt x="12" y="58"/>
                  </a:cubicBezTo>
                  <a:cubicBezTo>
                    <a:pt x="12" y="58"/>
                    <a:pt x="12" y="58"/>
                    <a:pt x="12" y="58"/>
                  </a:cubicBezTo>
                  <a:cubicBezTo>
                    <a:pt x="12" y="57"/>
                    <a:pt x="12" y="58"/>
                    <a:pt x="12" y="58"/>
                  </a:cubicBezTo>
                  <a:cubicBezTo>
                    <a:pt x="12" y="57"/>
                    <a:pt x="12" y="57"/>
                    <a:pt x="12" y="57"/>
                  </a:cubicBezTo>
                  <a:cubicBezTo>
                    <a:pt x="12" y="56"/>
                    <a:pt x="12" y="57"/>
                    <a:pt x="12" y="56"/>
                  </a:cubicBezTo>
                  <a:cubicBezTo>
                    <a:pt x="12" y="56"/>
                    <a:pt x="12" y="55"/>
                    <a:pt x="12" y="54"/>
                  </a:cubicBezTo>
                  <a:cubicBezTo>
                    <a:pt x="12" y="54"/>
                    <a:pt x="12" y="54"/>
                    <a:pt x="12" y="54"/>
                  </a:cubicBezTo>
                  <a:cubicBezTo>
                    <a:pt x="12" y="54"/>
                    <a:pt x="12" y="53"/>
                    <a:pt x="12" y="52"/>
                  </a:cubicBezTo>
                  <a:cubicBezTo>
                    <a:pt x="13" y="53"/>
                    <a:pt x="13" y="52"/>
                    <a:pt x="13" y="53"/>
                  </a:cubicBezTo>
                  <a:cubicBezTo>
                    <a:pt x="13" y="53"/>
                    <a:pt x="13" y="53"/>
                    <a:pt x="13" y="53"/>
                  </a:cubicBezTo>
                  <a:cubicBezTo>
                    <a:pt x="13" y="52"/>
                    <a:pt x="12" y="52"/>
                    <a:pt x="12" y="52"/>
                  </a:cubicBezTo>
                  <a:cubicBezTo>
                    <a:pt x="12" y="51"/>
                    <a:pt x="12" y="51"/>
                    <a:pt x="12" y="51"/>
                  </a:cubicBezTo>
                  <a:cubicBezTo>
                    <a:pt x="12" y="51"/>
                    <a:pt x="12" y="50"/>
                    <a:pt x="12" y="50"/>
                  </a:cubicBezTo>
                  <a:cubicBezTo>
                    <a:pt x="12" y="49"/>
                    <a:pt x="12" y="48"/>
                    <a:pt x="12" y="47"/>
                  </a:cubicBezTo>
                  <a:cubicBezTo>
                    <a:pt x="12" y="47"/>
                    <a:pt x="12" y="47"/>
                    <a:pt x="12" y="46"/>
                  </a:cubicBezTo>
                  <a:cubicBezTo>
                    <a:pt x="12" y="46"/>
                    <a:pt x="12" y="46"/>
                    <a:pt x="12" y="46"/>
                  </a:cubicBezTo>
                  <a:cubicBezTo>
                    <a:pt x="12" y="46"/>
                    <a:pt x="13" y="46"/>
                    <a:pt x="13" y="46"/>
                  </a:cubicBezTo>
                  <a:cubicBezTo>
                    <a:pt x="13" y="46"/>
                    <a:pt x="13" y="46"/>
                    <a:pt x="13" y="46"/>
                  </a:cubicBezTo>
                  <a:cubicBezTo>
                    <a:pt x="14" y="46"/>
                    <a:pt x="14" y="46"/>
                    <a:pt x="14" y="46"/>
                  </a:cubicBezTo>
                  <a:cubicBezTo>
                    <a:pt x="15" y="46"/>
                    <a:pt x="14" y="46"/>
                    <a:pt x="15" y="45"/>
                  </a:cubicBezTo>
                  <a:cubicBezTo>
                    <a:pt x="15" y="45"/>
                    <a:pt x="14" y="46"/>
                    <a:pt x="14" y="45"/>
                  </a:cubicBezTo>
                  <a:cubicBezTo>
                    <a:pt x="15" y="45"/>
                    <a:pt x="15" y="46"/>
                    <a:pt x="16" y="45"/>
                  </a:cubicBezTo>
                  <a:cubicBezTo>
                    <a:pt x="16" y="45"/>
                    <a:pt x="16" y="45"/>
                    <a:pt x="16" y="45"/>
                  </a:cubicBezTo>
                  <a:cubicBezTo>
                    <a:pt x="16" y="45"/>
                    <a:pt x="17" y="45"/>
                    <a:pt x="17" y="45"/>
                  </a:cubicBezTo>
                  <a:cubicBezTo>
                    <a:pt x="17" y="45"/>
                    <a:pt x="17" y="45"/>
                    <a:pt x="17" y="45"/>
                  </a:cubicBezTo>
                  <a:cubicBezTo>
                    <a:pt x="18" y="45"/>
                    <a:pt x="19" y="44"/>
                    <a:pt x="20" y="44"/>
                  </a:cubicBezTo>
                  <a:cubicBezTo>
                    <a:pt x="20" y="44"/>
                    <a:pt x="20" y="44"/>
                    <a:pt x="20" y="44"/>
                  </a:cubicBezTo>
                  <a:cubicBezTo>
                    <a:pt x="20" y="44"/>
                    <a:pt x="20" y="44"/>
                    <a:pt x="21" y="44"/>
                  </a:cubicBezTo>
                  <a:cubicBezTo>
                    <a:pt x="21" y="44"/>
                    <a:pt x="21" y="44"/>
                    <a:pt x="20" y="44"/>
                  </a:cubicBezTo>
                  <a:cubicBezTo>
                    <a:pt x="20" y="44"/>
                    <a:pt x="21" y="44"/>
                    <a:pt x="22" y="44"/>
                  </a:cubicBezTo>
                  <a:cubicBezTo>
                    <a:pt x="22" y="44"/>
                    <a:pt x="22" y="44"/>
                    <a:pt x="22" y="44"/>
                  </a:cubicBezTo>
                  <a:cubicBezTo>
                    <a:pt x="22" y="44"/>
                    <a:pt x="22" y="44"/>
                    <a:pt x="22" y="44"/>
                  </a:cubicBezTo>
                  <a:cubicBezTo>
                    <a:pt x="22" y="44"/>
                    <a:pt x="23" y="44"/>
                    <a:pt x="23" y="44"/>
                  </a:cubicBezTo>
                  <a:cubicBezTo>
                    <a:pt x="24" y="44"/>
                    <a:pt x="24" y="44"/>
                    <a:pt x="24" y="43"/>
                  </a:cubicBezTo>
                  <a:cubicBezTo>
                    <a:pt x="24" y="43"/>
                    <a:pt x="24" y="44"/>
                    <a:pt x="25" y="43"/>
                  </a:cubicBezTo>
                  <a:cubicBezTo>
                    <a:pt x="25" y="43"/>
                    <a:pt x="25" y="43"/>
                    <a:pt x="24" y="43"/>
                  </a:cubicBezTo>
                  <a:cubicBezTo>
                    <a:pt x="25" y="43"/>
                    <a:pt x="25" y="43"/>
                    <a:pt x="25" y="43"/>
                  </a:cubicBezTo>
                  <a:cubicBezTo>
                    <a:pt x="26" y="43"/>
                    <a:pt x="25" y="43"/>
                    <a:pt x="26" y="43"/>
                  </a:cubicBezTo>
                  <a:cubicBezTo>
                    <a:pt x="26" y="43"/>
                    <a:pt x="26" y="43"/>
                    <a:pt x="26" y="43"/>
                  </a:cubicBezTo>
                  <a:cubicBezTo>
                    <a:pt x="27" y="43"/>
                    <a:pt x="27" y="43"/>
                    <a:pt x="27" y="43"/>
                  </a:cubicBezTo>
                  <a:cubicBezTo>
                    <a:pt x="28" y="43"/>
                    <a:pt x="28" y="43"/>
                    <a:pt x="28" y="43"/>
                  </a:cubicBezTo>
                  <a:cubicBezTo>
                    <a:pt x="28" y="43"/>
                    <a:pt x="28" y="43"/>
                    <a:pt x="28" y="43"/>
                  </a:cubicBezTo>
                  <a:cubicBezTo>
                    <a:pt x="28" y="43"/>
                    <a:pt x="29" y="43"/>
                    <a:pt x="29" y="42"/>
                  </a:cubicBezTo>
                  <a:cubicBezTo>
                    <a:pt x="30" y="42"/>
                    <a:pt x="30" y="42"/>
                    <a:pt x="30" y="42"/>
                  </a:cubicBezTo>
                  <a:cubicBezTo>
                    <a:pt x="31" y="42"/>
                    <a:pt x="31" y="42"/>
                    <a:pt x="31" y="42"/>
                  </a:cubicBezTo>
                  <a:cubicBezTo>
                    <a:pt x="31" y="42"/>
                    <a:pt x="32" y="42"/>
                    <a:pt x="32" y="42"/>
                  </a:cubicBezTo>
                  <a:cubicBezTo>
                    <a:pt x="32" y="42"/>
                    <a:pt x="32" y="42"/>
                    <a:pt x="32" y="42"/>
                  </a:cubicBezTo>
                  <a:cubicBezTo>
                    <a:pt x="32" y="42"/>
                    <a:pt x="33" y="43"/>
                    <a:pt x="33" y="42"/>
                  </a:cubicBezTo>
                  <a:cubicBezTo>
                    <a:pt x="34" y="42"/>
                    <a:pt x="34" y="42"/>
                    <a:pt x="35" y="42"/>
                  </a:cubicBezTo>
                  <a:cubicBezTo>
                    <a:pt x="35" y="42"/>
                    <a:pt x="36" y="42"/>
                    <a:pt x="36" y="42"/>
                  </a:cubicBezTo>
                  <a:cubicBezTo>
                    <a:pt x="36" y="42"/>
                    <a:pt x="36" y="42"/>
                    <a:pt x="36" y="42"/>
                  </a:cubicBezTo>
                  <a:cubicBezTo>
                    <a:pt x="36" y="42"/>
                    <a:pt x="36" y="42"/>
                    <a:pt x="37" y="42"/>
                  </a:cubicBezTo>
                  <a:cubicBezTo>
                    <a:pt x="37" y="42"/>
                    <a:pt x="37" y="42"/>
                    <a:pt x="37" y="42"/>
                  </a:cubicBezTo>
                  <a:cubicBezTo>
                    <a:pt x="38" y="42"/>
                    <a:pt x="39" y="42"/>
                    <a:pt x="40" y="42"/>
                  </a:cubicBezTo>
                  <a:cubicBezTo>
                    <a:pt x="41" y="42"/>
                    <a:pt x="42" y="42"/>
                    <a:pt x="43" y="42"/>
                  </a:cubicBezTo>
                  <a:cubicBezTo>
                    <a:pt x="44" y="42"/>
                    <a:pt x="44" y="42"/>
                    <a:pt x="44" y="43"/>
                  </a:cubicBezTo>
                  <a:cubicBezTo>
                    <a:pt x="45" y="42"/>
                    <a:pt x="46" y="43"/>
                    <a:pt x="47" y="43"/>
                  </a:cubicBezTo>
                  <a:cubicBezTo>
                    <a:pt x="48" y="43"/>
                    <a:pt x="49" y="43"/>
                    <a:pt x="50" y="44"/>
                  </a:cubicBezTo>
                  <a:cubicBezTo>
                    <a:pt x="51" y="44"/>
                    <a:pt x="51" y="44"/>
                    <a:pt x="51" y="44"/>
                  </a:cubicBezTo>
                  <a:cubicBezTo>
                    <a:pt x="51" y="44"/>
                    <a:pt x="51" y="44"/>
                    <a:pt x="51" y="45"/>
                  </a:cubicBezTo>
                  <a:cubicBezTo>
                    <a:pt x="52" y="44"/>
                    <a:pt x="51" y="44"/>
                    <a:pt x="51" y="44"/>
                  </a:cubicBezTo>
                  <a:cubicBezTo>
                    <a:pt x="52" y="44"/>
                    <a:pt x="52" y="44"/>
                    <a:pt x="52" y="45"/>
                  </a:cubicBezTo>
                  <a:cubicBezTo>
                    <a:pt x="53" y="45"/>
                    <a:pt x="53" y="45"/>
                    <a:pt x="53" y="44"/>
                  </a:cubicBezTo>
                  <a:cubicBezTo>
                    <a:pt x="54" y="45"/>
                    <a:pt x="54" y="45"/>
                    <a:pt x="54" y="45"/>
                  </a:cubicBezTo>
                  <a:cubicBezTo>
                    <a:pt x="55" y="45"/>
                    <a:pt x="55" y="46"/>
                    <a:pt x="56" y="46"/>
                  </a:cubicBezTo>
                  <a:cubicBezTo>
                    <a:pt x="56" y="46"/>
                    <a:pt x="56" y="46"/>
                    <a:pt x="56" y="46"/>
                  </a:cubicBezTo>
                  <a:cubicBezTo>
                    <a:pt x="56" y="46"/>
                    <a:pt x="56" y="46"/>
                    <a:pt x="56" y="46"/>
                  </a:cubicBezTo>
                  <a:cubicBezTo>
                    <a:pt x="55" y="46"/>
                    <a:pt x="55" y="46"/>
                    <a:pt x="55" y="47"/>
                  </a:cubicBezTo>
                  <a:cubicBezTo>
                    <a:pt x="55" y="47"/>
                    <a:pt x="55" y="47"/>
                    <a:pt x="55" y="47"/>
                  </a:cubicBezTo>
                  <a:cubicBezTo>
                    <a:pt x="55" y="47"/>
                    <a:pt x="55" y="47"/>
                    <a:pt x="55" y="47"/>
                  </a:cubicBezTo>
                  <a:cubicBezTo>
                    <a:pt x="55" y="47"/>
                    <a:pt x="55" y="48"/>
                    <a:pt x="55" y="48"/>
                  </a:cubicBezTo>
                  <a:cubicBezTo>
                    <a:pt x="55" y="49"/>
                    <a:pt x="55" y="50"/>
                    <a:pt x="55" y="50"/>
                  </a:cubicBezTo>
                  <a:cubicBezTo>
                    <a:pt x="55" y="51"/>
                    <a:pt x="55" y="51"/>
                    <a:pt x="55" y="51"/>
                  </a:cubicBezTo>
                  <a:cubicBezTo>
                    <a:pt x="55" y="51"/>
                    <a:pt x="55" y="51"/>
                    <a:pt x="55" y="52"/>
                  </a:cubicBezTo>
                  <a:cubicBezTo>
                    <a:pt x="55" y="52"/>
                    <a:pt x="55" y="52"/>
                    <a:pt x="55" y="53"/>
                  </a:cubicBezTo>
                  <a:cubicBezTo>
                    <a:pt x="55" y="53"/>
                    <a:pt x="55" y="53"/>
                    <a:pt x="55" y="54"/>
                  </a:cubicBezTo>
                  <a:cubicBezTo>
                    <a:pt x="55" y="55"/>
                    <a:pt x="55" y="52"/>
                    <a:pt x="55" y="54"/>
                  </a:cubicBezTo>
                  <a:cubicBezTo>
                    <a:pt x="55" y="54"/>
                    <a:pt x="55" y="54"/>
                    <a:pt x="55" y="55"/>
                  </a:cubicBezTo>
                  <a:cubicBezTo>
                    <a:pt x="55" y="55"/>
                    <a:pt x="56" y="55"/>
                    <a:pt x="56" y="55"/>
                  </a:cubicBezTo>
                  <a:cubicBezTo>
                    <a:pt x="56" y="56"/>
                    <a:pt x="56" y="56"/>
                    <a:pt x="56" y="56"/>
                  </a:cubicBezTo>
                  <a:cubicBezTo>
                    <a:pt x="56" y="56"/>
                    <a:pt x="56" y="56"/>
                    <a:pt x="56" y="56"/>
                  </a:cubicBezTo>
                  <a:cubicBezTo>
                    <a:pt x="56" y="56"/>
                    <a:pt x="56" y="56"/>
                    <a:pt x="56" y="56"/>
                  </a:cubicBezTo>
                  <a:cubicBezTo>
                    <a:pt x="56" y="57"/>
                    <a:pt x="56" y="58"/>
                    <a:pt x="56" y="59"/>
                  </a:cubicBezTo>
                  <a:cubicBezTo>
                    <a:pt x="56" y="59"/>
                    <a:pt x="56" y="59"/>
                    <a:pt x="56" y="59"/>
                  </a:cubicBezTo>
                  <a:cubicBezTo>
                    <a:pt x="56" y="60"/>
                    <a:pt x="56" y="61"/>
                    <a:pt x="57" y="61"/>
                  </a:cubicBezTo>
                  <a:cubicBezTo>
                    <a:pt x="57" y="61"/>
                    <a:pt x="57" y="62"/>
                    <a:pt x="57" y="62"/>
                  </a:cubicBezTo>
                  <a:cubicBezTo>
                    <a:pt x="57" y="62"/>
                    <a:pt x="57" y="62"/>
                    <a:pt x="57" y="62"/>
                  </a:cubicBezTo>
                  <a:cubicBezTo>
                    <a:pt x="57" y="62"/>
                    <a:pt x="57" y="62"/>
                    <a:pt x="57" y="62"/>
                  </a:cubicBezTo>
                  <a:cubicBezTo>
                    <a:pt x="57" y="62"/>
                    <a:pt x="57" y="63"/>
                    <a:pt x="57" y="63"/>
                  </a:cubicBezTo>
                  <a:cubicBezTo>
                    <a:pt x="57" y="63"/>
                    <a:pt x="57" y="63"/>
                    <a:pt x="57" y="64"/>
                  </a:cubicBezTo>
                  <a:cubicBezTo>
                    <a:pt x="57" y="64"/>
                    <a:pt x="57" y="63"/>
                    <a:pt x="57" y="63"/>
                  </a:cubicBezTo>
                  <a:cubicBezTo>
                    <a:pt x="57" y="63"/>
                    <a:pt x="57" y="64"/>
                    <a:pt x="57" y="64"/>
                  </a:cubicBezTo>
                  <a:cubicBezTo>
                    <a:pt x="57" y="64"/>
                    <a:pt x="57" y="65"/>
                    <a:pt x="57" y="64"/>
                  </a:cubicBezTo>
                  <a:cubicBezTo>
                    <a:pt x="57" y="64"/>
                    <a:pt x="57" y="64"/>
                    <a:pt x="57" y="65"/>
                  </a:cubicBezTo>
                  <a:cubicBezTo>
                    <a:pt x="57" y="65"/>
                    <a:pt x="57" y="65"/>
                    <a:pt x="57" y="65"/>
                  </a:cubicBezTo>
                  <a:cubicBezTo>
                    <a:pt x="57" y="65"/>
                    <a:pt x="57" y="65"/>
                    <a:pt x="57" y="65"/>
                  </a:cubicBezTo>
                  <a:cubicBezTo>
                    <a:pt x="57" y="65"/>
                    <a:pt x="57" y="65"/>
                    <a:pt x="57" y="65"/>
                  </a:cubicBezTo>
                  <a:cubicBezTo>
                    <a:pt x="58" y="65"/>
                    <a:pt x="57" y="66"/>
                    <a:pt x="58" y="66"/>
                  </a:cubicBezTo>
                  <a:cubicBezTo>
                    <a:pt x="58" y="67"/>
                    <a:pt x="58" y="67"/>
                    <a:pt x="58" y="68"/>
                  </a:cubicBezTo>
                  <a:cubicBezTo>
                    <a:pt x="57" y="68"/>
                    <a:pt x="57" y="68"/>
                    <a:pt x="57" y="68"/>
                  </a:cubicBezTo>
                  <a:cubicBezTo>
                    <a:pt x="57" y="68"/>
                    <a:pt x="57" y="69"/>
                    <a:pt x="57" y="70"/>
                  </a:cubicBezTo>
                  <a:cubicBezTo>
                    <a:pt x="58" y="70"/>
                    <a:pt x="58" y="70"/>
                    <a:pt x="58" y="70"/>
                  </a:cubicBezTo>
                  <a:cubicBezTo>
                    <a:pt x="58" y="71"/>
                    <a:pt x="58" y="72"/>
                    <a:pt x="58" y="73"/>
                  </a:cubicBezTo>
                  <a:cubicBezTo>
                    <a:pt x="58" y="73"/>
                    <a:pt x="58" y="74"/>
                    <a:pt x="58" y="74"/>
                  </a:cubicBezTo>
                  <a:cubicBezTo>
                    <a:pt x="58" y="74"/>
                    <a:pt x="59" y="75"/>
                    <a:pt x="59" y="75"/>
                  </a:cubicBezTo>
                  <a:cubicBezTo>
                    <a:pt x="59" y="75"/>
                    <a:pt x="59" y="75"/>
                    <a:pt x="59" y="75"/>
                  </a:cubicBezTo>
                  <a:cubicBezTo>
                    <a:pt x="59" y="75"/>
                    <a:pt x="54" y="76"/>
                    <a:pt x="56" y="75"/>
                  </a:cubicBezTo>
                  <a:cubicBezTo>
                    <a:pt x="56" y="75"/>
                    <a:pt x="56" y="75"/>
                    <a:pt x="56" y="75"/>
                  </a:cubicBezTo>
                  <a:cubicBezTo>
                    <a:pt x="56" y="75"/>
                    <a:pt x="56" y="75"/>
                    <a:pt x="56" y="75"/>
                  </a:cubicBezTo>
                  <a:cubicBezTo>
                    <a:pt x="56" y="75"/>
                    <a:pt x="56" y="75"/>
                    <a:pt x="56" y="75"/>
                  </a:cubicBezTo>
                  <a:cubicBezTo>
                    <a:pt x="56" y="75"/>
                    <a:pt x="56" y="75"/>
                    <a:pt x="56" y="75"/>
                  </a:cubicBezTo>
                  <a:cubicBezTo>
                    <a:pt x="56" y="75"/>
                    <a:pt x="56" y="75"/>
                    <a:pt x="56" y="75"/>
                  </a:cubicBezTo>
                  <a:cubicBezTo>
                    <a:pt x="56" y="76"/>
                    <a:pt x="56" y="76"/>
                    <a:pt x="56" y="76"/>
                  </a:cubicBezTo>
                  <a:cubicBezTo>
                    <a:pt x="56" y="76"/>
                    <a:pt x="56" y="76"/>
                    <a:pt x="56" y="76"/>
                  </a:cubicBezTo>
                  <a:cubicBezTo>
                    <a:pt x="56" y="75"/>
                    <a:pt x="56" y="75"/>
                    <a:pt x="56" y="75"/>
                  </a:cubicBezTo>
                  <a:cubicBezTo>
                    <a:pt x="56" y="75"/>
                    <a:pt x="56" y="75"/>
                    <a:pt x="56" y="75"/>
                  </a:cubicBezTo>
                  <a:cubicBezTo>
                    <a:pt x="56" y="75"/>
                    <a:pt x="56" y="75"/>
                    <a:pt x="56" y="75"/>
                  </a:cubicBezTo>
                  <a:cubicBezTo>
                    <a:pt x="56" y="75"/>
                    <a:pt x="56" y="75"/>
                    <a:pt x="56" y="75"/>
                  </a:cubicBezTo>
                  <a:cubicBezTo>
                    <a:pt x="56" y="75"/>
                    <a:pt x="57" y="75"/>
                    <a:pt x="57" y="75"/>
                  </a:cubicBezTo>
                  <a:cubicBezTo>
                    <a:pt x="57" y="75"/>
                    <a:pt x="57" y="74"/>
                    <a:pt x="58" y="74"/>
                  </a:cubicBezTo>
                  <a:cubicBezTo>
                    <a:pt x="58" y="74"/>
                    <a:pt x="58" y="74"/>
                    <a:pt x="58" y="74"/>
                  </a:cubicBezTo>
                  <a:cubicBezTo>
                    <a:pt x="58" y="74"/>
                    <a:pt x="58" y="74"/>
                    <a:pt x="58" y="74"/>
                  </a:cubicBezTo>
                  <a:cubicBezTo>
                    <a:pt x="58" y="74"/>
                    <a:pt x="58" y="74"/>
                    <a:pt x="58" y="74"/>
                  </a:cubicBezTo>
                  <a:cubicBezTo>
                    <a:pt x="58" y="74"/>
                    <a:pt x="58" y="74"/>
                    <a:pt x="58" y="74"/>
                  </a:cubicBezTo>
                  <a:cubicBezTo>
                    <a:pt x="58" y="74"/>
                    <a:pt x="58" y="74"/>
                    <a:pt x="58" y="74"/>
                  </a:cubicBezTo>
                  <a:cubicBezTo>
                    <a:pt x="58" y="74"/>
                    <a:pt x="58" y="74"/>
                    <a:pt x="58" y="74"/>
                  </a:cubicBezTo>
                  <a:cubicBezTo>
                    <a:pt x="58" y="74"/>
                    <a:pt x="58" y="75"/>
                    <a:pt x="58" y="75"/>
                  </a:cubicBezTo>
                  <a:cubicBezTo>
                    <a:pt x="58" y="75"/>
                    <a:pt x="58" y="75"/>
                    <a:pt x="58" y="75"/>
                  </a:cubicBezTo>
                  <a:cubicBezTo>
                    <a:pt x="58" y="75"/>
                    <a:pt x="58" y="75"/>
                    <a:pt x="58" y="75"/>
                  </a:cubicBezTo>
                  <a:cubicBezTo>
                    <a:pt x="58" y="75"/>
                    <a:pt x="58" y="75"/>
                    <a:pt x="58" y="75"/>
                  </a:cubicBezTo>
                  <a:cubicBezTo>
                    <a:pt x="58" y="75"/>
                    <a:pt x="58" y="75"/>
                    <a:pt x="58" y="75"/>
                  </a:cubicBezTo>
                  <a:cubicBezTo>
                    <a:pt x="58" y="75"/>
                    <a:pt x="58" y="75"/>
                    <a:pt x="58" y="75"/>
                  </a:cubicBezTo>
                  <a:cubicBezTo>
                    <a:pt x="58" y="76"/>
                    <a:pt x="58" y="76"/>
                    <a:pt x="58" y="76"/>
                  </a:cubicBezTo>
                  <a:cubicBezTo>
                    <a:pt x="58" y="76"/>
                    <a:pt x="58" y="76"/>
                    <a:pt x="58" y="76"/>
                  </a:cubicBezTo>
                  <a:cubicBezTo>
                    <a:pt x="58" y="76"/>
                    <a:pt x="58" y="76"/>
                    <a:pt x="58" y="76"/>
                  </a:cubicBezTo>
                  <a:cubicBezTo>
                    <a:pt x="58" y="75"/>
                    <a:pt x="58" y="76"/>
                    <a:pt x="57" y="75"/>
                  </a:cubicBezTo>
                  <a:cubicBezTo>
                    <a:pt x="57" y="75"/>
                    <a:pt x="57" y="75"/>
                    <a:pt x="57" y="75"/>
                  </a:cubicBezTo>
                  <a:cubicBezTo>
                    <a:pt x="57" y="75"/>
                    <a:pt x="57" y="75"/>
                    <a:pt x="57" y="75"/>
                  </a:cubicBezTo>
                  <a:cubicBezTo>
                    <a:pt x="57" y="75"/>
                    <a:pt x="57" y="75"/>
                    <a:pt x="57" y="75"/>
                  </a:cubicBezTo>
                  <a:cubicBezTo>
                    <a:pt x="58" y="75"/>
                    <a:pt x="58" y="75"/>
                    <a:pt x="58" y="75"/>
                  </a:cubicBezTo>
                  <a:cubicBezTo>
                    <a:pt x="58" y="75"/>
                    <a:pt x="58" y="75"/>
                    <a:pt x="58" y="75"/>
                  </a:cubicBezTo>
                  <a:cubicBezTo>
                    <a:pt x="58" y="75"/>
                    <a:pt x="58" y="75"/>
                    <a:pt x="58" y="75"/>
                  </a:cubicBezTo>
                  <a:cubicBezTo>
                    <a:pt x="58" y="75"/>
                    <a:pt x="58" y="75"/>
                    <a:pt x="58" y="75"/>
                  </a:cubicBezTo>
                  <a:cubicBezTo>
                    <a:pt x="58" y="75"/>
                    <a:pt x="58" y="75"/>
                    <a:pt x="58" y="75"/>
                  </a:cubicBezTo>
                  <a:cubicBezTo>
                    <a:pt x="58" y="75"/>
                    <a:pt x="58" y="75"/>
                    <a:pt x="58" y="75"/>
                  </a:cubicBezTo>
                  <a:cubicBezTo>
                    <a:pt x="58" y="75"/>
                    <a:pt x="58" y="75"/>
                    <a:pt x="58" y="75"/>
                  </a:cubicBezTo>
                  <a:cubicBezTo>
                    <a:pt x="58" y="75"/>
                    <a:pt x="58" y="75"/>
                    <a:pt x="58" y="75"/>
                  </a:cubicBezTo>
                  <a:cubicBezTo>
                    <a:pt x="58" y="75"/>
                    <a:pt x="58" y="75"/>
                    <a:pt x="58" y="75"/>
                  </a:cubicBezTo>
                  <a:cubicBezTo>
                    <a:pt x="58" y="75"/>
                    <a:pt x="58" y="75"/>
                    <a:pt x="57" y="75"/>
                  </a:cubicBezTo>
                  <a:cubicBezTo>
                    <a:pt x="57" y="75"/>
                    <a:pt x="57" y="75"/>
                    <a:pt x="57" y="75"/>
                  </a:cubicBezTo>
                  <a:cubicBezTo>
                    <a:pt x="57" y="75"/>
                    <a:pt x="57" y="75"/>
                    <a:pt x="57" y="75"/>
                  </a:cubicBezTo>
                  <a:cubicBezTo>
                    <a:pt x="57" y="75"/>
                    <a:pt x="57" y="75"/>
                    <a:pt x="57" y="75"/>
                  </a:cubicBezTo>
                  <a:cubicBezTo>
                    <a:pt x="57" y="75"/>
                    <a:pt x="57" y="75"/>
                    <a:pt x="57" y="75"/>
                  </a:cubicBezTo>
                  <a:cubicBezTo>
                    <a:pt x="57" y="75"/>
                    <a:pt x="57" y="75"/>
                    <a:pt x="57" y="75"/>
                  </a:cubicBezTo>
                  <a:cubicBezTo>
                    <a:pt x="57" y="75"/>
                    <a:pt x="57" y="75"/>
                    <a:pt x="58" y="75"/>
                  </a:cubicBezTo>
                  <a:cubicBezTo>
                    <a:pt x="58" y="75"/>
                    <a:pt x="59" y="75"/>
                    <a:pt x="59" y="74"/>
                  </a:cubicBezTo>
                  <a:cubicBezTo>
                    <a:pt x="59" y="74"/>
                    <a:pt x="59" y="74"/>
                    <a:pt x="59" y="74"/>
                  </a:cubicBezTo>
                  <a:cubicBezTo>
                    <a:pt x="60" y="74"/>
                    <a:pt x="60" y="74"/>
                    <a:pt x="61" y="74"/>
                  </a:cubicBezTo>
                  <a:cubicBezTo>
                    <a:pt x="61" y="74"/>
                    <a:pt x="61" y="74"/>
                    <a:pt x="61" y="74"/>
                  </a:cubicBezTo>
                  <a:cubicBezTo>
                    <a:pt x="61" y="74"/>
                    <a:pt x="61" y="74"/>
                    <a:pt x="61" y="74"/>
                  </a:cubicBezTo>
                  <a:cubicBezTo>
                    <a:pt x="61" y="74"/>
                    <a:pt x="61" y="74"/>
                    <a:pt x="61" y="74"/>
                  </a:cubicBezTo>
                  <a:cubicBezTo>
                    <a:pt x="61" y="74"/>
                    <a:pt x="61" y="74"/>
                    <a:pt x="61" y="74"/>
                  </a:cubicBezTo>
                  <a:cubicBezTo>
                    <a:pt x="62" y="74"/>
                    <a:pt x="62" y="74"/>
                    <a:pt x="62" y="74"/>
                  </a:cubicBezTo>
                  <a:cubicBezTo>
                    <a:pt x="62" y="74"/>
                    <a:pt x="62" y="74"/>
                    <a:pt x="62" y="74"/>
                  </a:cubicBezTo>
                  <a:cubicBezTo>
                    <a:pt x="62" y="74"/>
                    <a:pt x="62" y="74"/>
                    <a:pt x="62" y="74"/>
                  </a:cubicBezTo>
                  <a:cubicBezTo>
                    <a:pt x="62" y="74"/>
                    <a:pt x="62" y="74"/>
                    <a:pt x="62" y="74"/>
                  </a:cubicBezTo>
                  <a:cubicBezTo>
                    <a:pt x="62" y="75"/>
                    <a:pt x="63" y="75"/>
                    <a:pt x="63" y="75"/>
                  </a:cubicBezTo>
                  <a:cubicBezTo>
                    <a:pt x="63" y="75"/>
                    <a:pt x="63" y="75"/>
                    <a:pt x="63" y="76"/>
                  </a:cubicBezTo>
                  <a:cubicBezTo>
                    <a:pt x="63" y="76"/>
                    <a:pt x="63" y="76"/>
                    <a:pt x="63" y="76"/>
                  </a:cubicBezTo>
                  <a:cubicBezTo>
                    <a:pt x="63" y="76"/>
                    <a:pt x="63" y="77"/>
                    <a:pt x="62" y="77"/>
                  </a:cubicBezTo>
                  <a:cubicBezTo>
                    <a:pt x="62" y="77"/>
                    <a:pt x="62" y="78"/>
                    <a:pt x="62" y="78"/>
                  </a:cubicBezTo>
                  <a:cubicBezTo>
                    <a:pt x="61" y="78"/>
                    <a:pt x="61" y="78"/>
                    <a:pt x="61" y="78"/>
                  </a:cubicBezTo>
                  <a:cubicBezTo>
                    <a:pt x="61" y="79"/>
                    <a:pt x="62" y="79"/>
                    <a:pt x="62" y="79"/>
                  </a:cubicBezTo>
                  <a:cubicBezTo>
                    <a:pt x="62" y="79"/>
                    <a:pt x="62" y="79"/>
                    <a:pt x="62" y="79"/>
                  </a:cubicBezTo>
                  <a:cubicBezTo>
                    <a:pt x="63" y="79"/>
                    <a:pt x="63" y="79"/>
                    <a:pt x="63" y="80"/>
                  </a:cubicBezTo>
                  <a:cubicBezTo>
                    <a:pt x="63" y="80"/>
                    <a:pt x="63" y="80"/>
                    <a:pt x="62" y="80"/>
                  </a:cubicBezTo>
                  <a:cubicBezTo>
                    <a:pt x="63" y="80"/>
                    <a:pt x="63" y="80"/>
                    <a:pt x="63" y="80"/>
                  </a:cubicBezTo>
                  <a:cubicBezTo>
                    <a:pt x="63" y="81"/>
                    <a:pt x="62" y="81"/>
                    <a:pt x="62" y="81"/>
                  </a:cubicBezTo>
                  <a:cubicBezTo>
                    <a:pt x="62" y="81"/>
                    <a:pt x="62" y="81"/>
                    <a:pt x="61" y="82"/>
                  </a:cubicBezTo>
                  <a:cubicBezTo>
                    <a:pt x="61" y="81"/>
                    <a:pt x="61" y="81"/>
                    <a:pt x="61" y="81"/>
                  </a:cubicBezTo>
                  <a:cubicBezTo>
                    <a:pt x="60" y="82"/>
                    <a:pt x="61" y="82"/>
                    <a:pt x="60" y="82"/>
                  </a:cubicBezTo>
                  <a:cubicBezTo>
                    <a:pt x="60" y="82"/>
                    <a:pt x="60" y="82"/>
                    <a:pt x="60" y="82"/>
                  </a:cubicBezTo>
                  <a:cubicBezTo>
                    <a:pt x="60" y="82"/>
                    <a:pt x="60" y="82"/>
                    <a:pt x="60" y="82"/>
                  </a:cubicBezTo>
                  <a:cubicBezTo>
                    <a:pt x="60" y="82"/>
                    <a:pt x="60" y="82"/>
                    <a:pt x="60" y="82"/>
                  </a:cubicBezTo>
                  <a:cubicBezTo>
                    <a:pt x="59" y="82"/>
                    <a:pt x="59" y="82"/>
                    <a:pt x="59" y="82"/>
                  </a:cubicBezTo>
                  <a:cubicBezTo>
                    <a:pt x="59" y="82"/>
                    <a:pt x="59" y="82"/>
                    <a:pt x="59" y="82"/>
                  </a:cubicBezTo>
                  <a:cubicBezTo>
                    <a:pt x="59" y="82"/>
                    <a:pt x="59" y="82"/>
                    <a:pt x="59" y="82"/>
                  </a:cubicBezTo>
                  <a:cubicBezTo>
                    <a:pt x="59" y="82"/>
                    <a:pt x="58" y="82"/>
                    <a:pt x="58" y="82"/>
                  </a:cubicBezTo>
                  <a:cubicBezTo>
                    <a:pt x="58" y="82"/>
                    <a:pt x="59" y="82"/>
                    <a:pt x="59" y="82"/>
                  </a:cubicBezTo>
                  <a:cubicBezTo>
                    <a:pt x="59" y="82"/>
                    <a:pt x="59" y="82"/>
                    <a:pt x="59" y="82"/>
                  </a:cubicBezTo>
                  <a:cubicBezTo>
                    <a:pt x="59" y="82"/>
                    <a:pt x="59" y="82"/>
                    <a:pt x="59" y="82"/>
                  </a:cubicBezTo>
                  <a:cubicBezTo>
                    <a:pt x="59" y="82"/>
                    <a:pt x="59" y="82"/>
                    <a:pt x="59" y="82"/>
                  </a:cubicBezTo>
                  <a:cubicBezTo>
                    <a:pt x="59" y="82"/>
                    <a:pt x="59" y="82"/>
                    <a:pt x="59" y="82"/>
                  </a:cubicBezTo>
                  <a:cubicBezTo>
                    <a:pt x="59" y="82"/>
                    <a:pt x="59" y="82"/>
                    <a:pt x="59" y="82"/>
                  </a:cubicBezTo>
                  <a:cubicBezTo>
                    <a:pt x="59" y="82"/>
                    <a:pt x="59" y="82"/>
                    <a:pt x="59" y="82"/>
                  </a:cubicBezTo>
                  <a:cubicBezTo>
                    <a:pt x="59" y="82"/>
                    <a:pt x="59" y="82"/>
                    <a:pt x="59" y="82"/>
                  </a:cubicBezTo>
                  <a:cubicBezTo>
                    <a:pt x="59" y="82"/>
                    <a:pt x="59" y="82"/>
                    <a:pt x="59" y="82"/>
                  </a:cubicBezTo>
                  <a:cubicBezTo>
                    <a:pt x="59" y="82"/>
                    <a:pt x="59" y="82"/>
                    <a:pt x="59" y="82"/>
                  </a:cubicBezTo>
                  <a:cubicBezTo>
                    <a:pt x="59" y="82"/>
                    <a:pt x="59" y="82"/>
                    <a:pt x="59" y="82"/>
                  </a:cubicBezTo>
                  <a:cubicBezTo>
                    <a:pt x="59" y="82"/>
                    <a:pt x="59" y="82"/>
                    <a:pt x="59" y="82"/>
                  </a:cubicBezTo>
                  <a:cubicBezTo>
                    <a:pt x="59" y="82"/>
                    <a:pt x="59" y="82"/>
                    <a:pt x="59" y="82"/>
                  </a:cubicBezTo>
                  <a:cubicBezTo>
                    <a:pt x="58" y="82"/>
                    <a:pt x="58" y="82"/>
                    <a:pt x="58" y="82"/>
                  </a:cubicBezTo>
                  <a:cubicBezTo>
                    <a:pt x="57" y="82"/>
                    <a:pt x="57" y="82"/>
                    <a:pt x="57" y="82"/>
                  </a:cubicBezTo>
                  <a:cubicBezTo>
                    <a:pt x="56" y="82"/>
                    <a:pt x="55" y="82"/>
                    <a:pt x="54" y="82"/>
                  </a:cubicBezTo>
                  <a:cubicBezTo>
                    <a:pt x="54" y="81"/>
                    <a:pt x="54" y="82"/>
                    <a:pt x="54" y="82"/>
                  </a:cubicBezTo>
                  <a:cubicBezTo>
                    <a:pt x="54" y="82"/>
                    <a:pt x="54" y="82"/>
                    <a:pt x="54" y="82"/>
                  </a:cubicBezTo>
                  <a:cubicBezTo>
                    <a:pt x="53" y="82"/>
                    <a:pt x="53" y="82"/>
                    <a:pt x="53" y="82"/>
                  </a:cubicBezTo>
                  <a:cubicBezTo>
                    <a:pt x="53" y="82"/>
                    <a:pt x="52" y="82"/>
                    <a:pt x="52" y="81"/>
                  </a:cubicBezTo>
                  <a:cubicBezTo>
                    <a:pt x="52" y="81"/>
                    <a:pt x="52" y="82"/>
                    <a:pt x="52" y="82"/>
                  </a:cubicBezTo>
                  <a:cubicBezTo>
                    <a:pt x="53" y="82"/>
                    <a:pt x="52" y="82"/>
                    <a:pt x="52" y="82"/>
                  </a:cubicBezTo>
                  <a:cubicBezTo>
                    <a:pt x="51" y="81"/>
                    <a:pt x="51" y="81"/>
                    <a:pt x="50" y="80"/>
                  </a:cubicBezTo>
                  <a:cubicBezTo>
                    <a:pt x="50" y="79"/>
                    <a:pt x="49" y="79"/>
                    <a:pt x="50" y="78"/>
                  </a:cubicBezTo>
                  <a:cubicBezTo>
                    <a:pt x="49" y="78"/>
                    <a:pt x="49" y="78"/>
                    <a:pt x="49" y="78"/>
                  </a:cubicBezTo>
                  <a:cubicBezTo>
                    <a:pt x="49" y="78"/>
                    <a:pt x="49" y="78"/>
                    <a:pt x="49" y="77"/>
                  </a:cubicBezTo>
                  <a:cubicBezTo>
                    <a:pt x="49" y="77"/>
                    <a:pt x="49" y="77"/>
                    <a:pt x="49" y="77"/>
                  </a:cubicBezTo>
                  <a:cubicBezTo>
                    <a:pt x="49" y="77"/>
                    <a:pt x="49" y="77"/>
                    <a:pt x="49" y="77"/>
                  </a:cubicBezTo>
                  <a:cubicBezTo>
                    <a:pt x="49" y="77"/>
                    <a:pt x="49" y="77"/>
                    <a:pt x="49" y="77"/>
                  </a:cubicBezTo>
                  <a:cubicBezTo>
                    <a:pt x="49" y="77"/>
                    <a:pt x="49" y="77"/>
                    <a:pt x="49" y="77"/>
                  </a:cubicBezTo>
                  <a:cubicBezTo>
                    <a:pt x="49" y="77"/>
                    <a:pt x="49" y="77"/>
                    <a:pt x="49" y="77"/>
                  </a:cubicBezTo>
                  <a:cubicBezTo>
                    <a:pt x="49" y="77"/>
                    <a:pt x="49" y="77"/>
                    <a:pt x="49" y="77"/>
                  </a:cubicBezTo>
                  <a:cubicBezTo>
                    <a:pt x="49" y="77"/>
                    <a:pt x="49" y="77"/>
                    <a:pt x="49" y="77"/>
                  </a:cubicBezTo>
                  <a:cubicBezTo>
                    <a:pt x="49" y="77"/>
                    <a:pt x="49" y="76"/>
                    <a:pt x="49" y="76"/>
                  </a:cubicBezTo>
                  <a:cubicBezTo>
                    <a:pt x="49" y="76"/>
                    <a:pt x="49" y="76"/>
                    <a:pt x="49" y="76"/>
                  </a:cubicBezTo>
                  <a:cubicBezTo>
                    <a:pt x="49" y="76"/>
                    <a:pt x="49" y="76"/>
                    <a:pt x="49" y="76"/>
                  </a:cubicBezTo>
                  <a:cubicBezTo>
                    <a:pt x="49" y="76"/>
                    <a:pt x="49" y="76"/>
                    <a:pt x="49" y="76"/>
                  </a:cubicBezTo>
                  <a:cubicBezTo>
                    <a:pt x="49" y="76"/>
                    <a:pt x="49" y="76"/>
                    <a:pt x="49" y="76"/>
                  </a:cubicBezTo>
                  <a:cubicBezTo>
                    <a:pt x="49" y="76"/>
                    <a:pt x="49" y="76"/>
                    <a:pt x="49" y="76"/>
                  </a:cubicBezTo>
                  <a:cubicBezTo>
                    <a:pt x="49" y="76"/>
                    <a:pt x="49" y="76"/>
                    <a:pt x="49" y="76"/>
                  </a:cubicBezTo>
                  <a:cubicBezTo>
                    <a:pt x="49" y="76"/>
                    <a:pt x="49" y="76"/>
                    <a:pt x="49" y="76"/>
                  </a:cubicBezTo>
                  <a:cubicBezTo>
                    <a:pt x="49" y="76"/>
                    <a:pt x="49" y="76"/>
                    <a:pt x="49" y="76"/>
                  </a:cubicBezTo>
                  <a:cubicBezTo>
                    <a:pt x="49" y="75"/>
                    <a:pt x="49" y="75"/>
                    <a:pt x="49" y="74"/>
                  </a:cubicBezTo>
                  <a:cubicBezTo>
                    <a:pt x="49" y="75"/>
                    <a:pt x="49" y="73"/>
                    <a:pt x="48" y="73"/>
                  </a:cubicBezTo>
                  <a:cubicBezTo>
                    <a:pt x="48" y="73"/>
                    <a:pt x="48" y="72"/>
                    <a:pt x="48" y="71"/>
                  </a:cubicBezTo>
                  <a:cubicBezTo>
                    <a:pt x="48" y="69"/>
                    <a:pt x="48" y="67"/>
                    <a:pt x="47" y="65"/>
                  </a:cubicBezTo>
                  <a:cubicBezTo>
                    <a:pt x="47" y="65"/>
                    <a:pt x="48" y="65"/>
                    <a:pt x="48" y="65"/>
                  </a:cubicBezTo>
                  <a:cubicBezTo>
                    <a:pt x="48" y="65"/>
                    <a:pt x="48" y="65"/>
                    <a:pt x="48" y="65"/>
                  </a:cubicBezTo>
                  <a:cubicBezTo>
                    <a:pt x="48" y="65"/>
                    <a:pt x="48" y="65"/>
                    <a:pt x="47" y="64"/>
                  </a:cubicBezTo>
                  <a:cubicBezTo>
                    <a:pt x="47" y="64"/>
                    <a:pt x="48" y="64"/>
                    <a:pt x="48" y="64"/>
                  </a:cubicBezTo>
                  <a:cubicBezTo>
                    <a:pt x="48" y="63"/>
                    <a:pt x="47" y="63"/>
                    <a:pt x="47" y="63"/>
                  </a:cubicBezTo>
                  <a:cubicBezTo>
                    <a:pt x="47" y="63"/>
                    <a:pt x="47" y="63"/>
                    <a:pt x="48" y="63"/>
                  </a:cubicBezTo>
                  <a:cubicBezTo>
                    <a:pt x="47" y="62"/>
                    <a:pt x="47" y="62"/>
                    <a:pt x="47" y="62"/>
                  </a:cubicBezTo>
                  <a:cubicBezTo>
                    <a:pt x="47" y="62"/>
                    <a:pt x="47" y="62"/>
                    <a:pt x="47" y="62"/>
                  </a:cubicBezTo>
                  <a:cubicBezTo>
                    <a:pt x="48" y="62"/>
                    <a:pt x="47" y="61"/>
                    <a:pt x="47" y="61"/>
                  </a:cubicBezTo>
                  <a:cubicBezTo>
                    <a:pt x="47" y="61"/>
                    <a:pt x="48" y="61"/>
                    <a:pt x="48" y="61"/>
                  </a:cubicBezTo>
                  <a:cubicBezTo>
                    <a:pt x="48" y="60"/>
                    <a:pt x="47" y="59"/>
                    <a:pt x="47" y="58"/>
                  </a:cubicBezTo>
                  <a:cubicBezTo>
                    <a:pt x="47" y="58"/>
                    <a:pt x="47" y="58"/>
                    <a:pt x="47" y="58"/>
                  </a:cubicBezTo>
                  <a:cubicBezTo>
                    <a:pt x="47" y="58"/>
                    <a:pt x="47" y="57"/>
                    <a:pt x="47" y="57"/>
                  </a:cubicBezTo>
                  <a:cubicBezTo>
                    <a:pt x="47" y="57"/>
                    <a:pt x="47" y="57"/>
                    <a:pt x="47" y="57"/>
                  </a:cubicBezTo>
                  <a:cubicBezTo>
                    <a:pt x="47" y="57"/>
                    <a:pt x="47" y="57"/>
                    <a:pt x="47" y="57"/>
                  </a:cubicBezTo>
                  <a:cubicBezTo>
                    <a:pt x="47" y="57"/>
                    <a:pt x="47" y="56"/>
                    <a:pt x="47" y="56"/>
                  </a:cubicBezTo>
                  <a:cubicBezTo>
                    <a:pt x="47" y="56"/>
                    <a:pt x="47" y="56"/>
                    <a:pt x="47" y="56"/>
                  </a:cubicBezTo>
                  <a:cubicBezTo>
                    <a:pt x="47" y="56"/>
                    <a:pt x="47" y="56"/>
                    <a:pt x="47" y="56"/>
                  </a:cubicBezTo>
                  <a:cubicBezTo>
                    <a:pt x="47" y="55"/>
                    <a:pt x="47" y="56"/>
                    <a:pt x="47" y="56"/>
                  </a:cubicBezTo>
                  <a:cubicBezTo>
                    <a:pt x="47" y="55"/>
                    <a:pt x="47" y="55"/>
                    <a:pt x="47" y="55"/>
                  </a:cubicBezTo>
                  <a:cubicBezTo>
                    <a:pt x="47" y="55"/>
                    <a:pt x="47" y="54"/>
                    <a:pt x="47" y="54"/>
                  </a:cubicBezTo>
                  <a:cubicBezTo>
                    <a:pt x="47" y="54"/>
                    <a:pt x="47" y="54"/>
                    <a:pt x="47" y="53"/>
                  </a:cubicBezTo>
                  <a:cubicBezTo>
                    <a:pt x="47" y="53"/>
                    <a:pt x="47" y="53"/>
                    <a:pt x="46" y="53"/>
                  </a:cubicBezTo>
                  <a:cubicBezTo>
                    <a:pt x="46" y="53"/>
                    <a:pt x="46" y="53"/>
                    <a:pt x="46" y="53"/>
                  </a:cubicBezTo>
                  <a:cubicBezTo>
                    <a:pt x="46" y="53"/>
                    <a:pt x="46" y="53"/>
                    <a:pt x="46" y="53"/>
                  </a:cubicBezTo>
                  <a:cubicBezTo>
                    <a:pt x="46" y="53"/>
                    <a:pt x="46" y="53"/>
                    <a:pt x="46" y="53"/>
                  </a:cubicBezTo>
                  <a:cubicBezTo>
                    <a:pt x="46" y="53"/>
                    <a:pt x="46" y="53"/>
                    <a:pt x="46" y="53"/>
                  </a:cubicBezTo>
                  <a:cubicBezTo>
                    <a:pt x="46" y="53"/>
                    <a:pt x="46" y="53"/>
                    <a:pt x="46" y="53"/>
                  </a:cubicBezTo>
                  <a:cubicBezTo>
                    <a:pt x="45" y="53"/>
                    <a:pt x="45" y="52"/>
                    <a:pt x="45" y="52"/>
                  </a:cubicBezTo>
                  <a:cubicBezTo>
                    <a:pt x="44" y="52"/>
                    <a:pt x="44" y="52"/>
                    <a:pt x="43" y="52"/>
                  </a:cubicBezTo>
                  <a:cubicBezTo>
                    <a:pt x="43" y="52"/>
                    <a:pt x="43" y="52"/>
                    <a:pt x="42" y="52"/>
                  </a:cubicBezTo>
                  <a:cubicBezTo>
                    <a:pt x="42" y="52"/>
                    <a:pt x="42" y="52"/>
                    <a:pt x="42" y="52"/>
                  </a:cubicBezTo>
                  <a:cubicBezTo>
                    <a:pt x="42" y="52"/>
                    <a:pt x="42" y="52"/>
                    <a:pt x="42" y="52"/>
                  </a:cubicBezTo>
                  <a:cubicBezTo>
                    <a:pt x="42" y="51"/>
                    <a:pt x="42" y="51"/>
                    <a:pt x="42" y="51"/>
                  </a:cubicBezTo>
                  <a:cubicBezTo>
                    <a:pt x="42" y="51"/>
                    <a:pt x="42" y="51"/>
                    <a:pt x="42" y="51"/>
                  </a:cubicBezTo>
                  <a:cubicBezTo>
                    <a:pt x="41" y="51"/>
                    <a:pt x="40" y="51"/>
                    <a:pt x="40" y="51"/>
                  </a:cubicBezTo>
                  <a:cubicBezTo>
                    <a:pt x="40" y="51"/>
                    <a:pt x="41" y="51"/>
                    <a:pt x="41" y="51"/>
                  </a:cubicBezTo>
                  <a:cubicBezTo>
                    <a:pt x="41" y="51"/>
                    <a:pt x="41" y="51"/>
                    <a:pt x="42" y="51"/>
                  </a:cubicBezTo>
                  <a:cubicBezTo>
                    <a:pt x="42" y="51"/>
                    <a:pt x="41" y="51"/>
                    <a:pt x="41" y="51"/>
                  </a:cubicBezTo>
                  <a:cubicBezTo>
                    <a:pt x="42" y="50"/>
                    <a:pt x="42" y="50"/>
                    <a:pt x="42" y="50"/>
                  </a:cubicBezTo>
                  <a:cubicBezTo>
                    <a:pt x="42" y="49"/>
                    <a:pt x="43" y="50"/>
                    <a:pt x="43" y="50"/>
                  </a:cubicBezTo>
                  <a:cubicBezTo>
                    <a:pt x="44" y="50"/>
                    <a:pt x="44" y="50"/>
                    <a:pt x="44" y="50"/>
                  </a:cubicBezTo>
                  <a:cubicBezTo>
                    <a:pt x="44" y="50"/>
                    <a:pt x="44" y="50"/>
                    <a:pt x="44" y="50"/>
                  </a:cubicBezTo>
                  <a:cubicBezTo>
                    <a:pt x="44" y="50"/>
                    <a:pt x="44" y="50"/>
                    <a:pt x="44" y="50"/>
                  </a:cubicBezTo>
                  <a:cubicBezTo>
                    <a:pt x="44" y="50"/>
                    <a:pt x="45" y="50"/>
                    <a:pt x="45" y="50"/>
                  </a:cubicBezTo>
                  <a:cubicBezTo>
                    <a:pt x="45" y="50"/>
                    <a:pt x="45" y="50"/>
                    <a:pt x="45" y="51"/>
                  </a:cubicBezTo>
                  <a:cubicBezTo>
                    <a:pt x="45" y="51"/>
                    <a:pt x="46" y="50"/>
                    <a:pt x="46" y="51"/>
                  </a:cubicBezTo>
                  <a:cubicBezTo>
                    <a:pt x="46" y="51"/>
                    <a:pt x="46" y="51"/>
                    <a:pt x="46" y="51"/>
                  </a:cubicBezTo>
                  <a:cubicBezTo>
                    <a:pt x="46" y="50"/>
                    <a:pt x="45" y="50"/>
                    <a:pt x="45" y="50"/>
                  </a:cubicBezTo>
                  <a:cubicBezTo>
                    <a:pt x="46" y="50"/>
                    <a:pt x="46" y="50"/>
                    <a:pt x="47" y="51"/>
                  </a:cubicBezTo>
                  <a:cubicBezTo>
                    <a:pt x="47" y="51"/>
                    <a:pt x="47" y="50"/>
                    <a:pt x="47" y="50"/>
                  </a:cubicBezTo>
                  <a:cubicBezTo>
                    <a:pt x="47" y="50"/>
                    <a:pt x="46" y="50"/>
                    <a:pt x="46" y="50"/>
                  </a:cubicBezTo>
                  <a:cubicBezTo>
                    <a:pt x="47" y="50"/>
                    <a:pt x="47" y="50"/>
                    <a:pt x="47" y="50"/>
                  </a:cubicBezTo>
                  <a:cubicBezTo>
                    <a:pt x="47" y="50"/>
                    <a:pt x="47" y="49"/>
                    <a:pt x="47" y="49"/>
                  </a:cubicBezTo>
                  <a:cubicBezTo>
                    <a:pt x="46" y="49"/>
                    <a:pt x="47" y="50"/>
                    <a:pt x="47" y="50"/>
                  </a:cubicBezTo>
                  <a:cubicBezTo>
                    <a:pt x="46" y="50"/>
                    <a:pt x="46" y="50"/>
                    <a:pt x="46" y="50"/>
                  </a:cubicBezTo>
                  <a:cubicBezTo>
                    <a:pt x="46" y="50"/>
                    <a:pt x="46" y="50"/>
                    <a:pt x="45" y="50"/>
                  </a:cubicBezTo>
                  <a:cubicBezTo>
                    <a:pt x="46" y="50"/>
                    <a:pt x="46" y="50"/>
                    <a:pt x="46" y="50"/>
                  </a:cubicBezTo>
                  <a:cubicBezTo>
                    <a:pt x="46" y="49"/>
                    <a:pt x="45" y="50"/>
                    <a:pt x="45" y="50"/>
                  </a:cubicBezTo>
                  <a:cubicBezTo>
                    <a:pt x="45" y="50"/>
                    <a:pt x="45" y="49"/>
                    <a:pt x="44" y="49"/>
                  </a:cubicBezTo>
                  <a:cubicBezTo>
                    <a:pt x="44" y="49"/>
                    <a:pt x="44" y="49"/>
                    <a:pt x="44" y="49"/>
                  </a:cubicBezTo>
                  <a:cubicBezTo>
                    <a:pt x="44" y="49"/>
                    <a:pt x="44" y="49"/>
                    <a:pt x="44" y="49"/>
                  </a:cubicBezTo>
                  <a:cubicBezTo>
                    <a:pt x="43" y="49"/>
                    <a:pt x="43" y="49"/>
                    <a:pt x="43" y="49"/>
                  </a:cubicBezTo>
                  <a:cubicBezTo>
                    <a:pt x="42" y="49"/>
                    <a:pt x="40" y="48"/>
                    <a:pt x="39" y="48"/>
                  </a:cubicBezTo>
                  <a:cubicBezTo>
                    <a:pt x="39" y="48"/>
                    <a:pt x="39" y="49"/>
                    <a:pt x="38" y="49"/>
                  </a:cubicBezTo>
                  <a:cubicBezTo>
                    <a:pt x="38" y="49"/>
                    <a:pt x="39" y="49"/>
                    <a:pt x="39" y="49"/>
                  </a:cubicBezTo>
                  <a:cubicBezTo>
                    <a:pt x="38" y="49"/>
                    <a:pt x="39" y="49"/>
                    <a:pt x="39" y="50"/>
                  </a:cubicBezTo>
                  <a:cubicBezTo>
                    <a:pt x="39" y="50"/>
                    <a:pt x="39" y="50"/>
                    <a:pt x="39" y="50"/>
                  </a:cubicBezTo>
                  <a:cubicBezTo>
                    <a:pt x="39" y="50"/>
                    <a:pt x="39" y="50"/>
                    <a:pt x="39" y="50"/>
                  </a:cubicBezTo>
                  <a:cubicBezTo>
                    <a:pt x="39" y="49"/>
                    <a:pt x="39" y="49"/>
                    <a:pt x="38" y="49"/>
                  </a:cubicBezTo>
                  <a:cubicBezTo>
                    <a:pt x="38" y="49"/>
                    <a:pt x="39" y="49"/>
                    <a:pt x="38" y="50"/>
                  </a:cubicBezTo>
                  <a:cubicBezTo>
                    <a:pt x="38" y="49"/>
                    <a:pt x="38" y="49"/>
                    <a:pt x="37" y="50"/>
                  </a:cubicBezTo>
                  <a:cubicBezTo>
                    <a:pt x="37" y="50"/>
                    <a:pt x="38" y="50"/>
                    <a:pt x="38" y="50"/>
                  </a:cubicBezTo>
                  <a:cubicBezTo>
                    <a:pt x="38" y="50"/>
                    <a:pt x="39" y="50"/>
                    <a:pt x="39" y="50"/>
                  </a:cubicBezTo>
                  <a:cubicBezTo>
                    <a:pt x="39" y="50"/>
                    <a:pt x="38" y="51"/>
                    <a:pt x="39" y="51"/>
                  </a:cubicBezTo>
                  <a:cubicBezTo>
                    <a:pt x="38" y="51"/>
                    <a:pt x="38" y="51"/>
                    <a:pt x="38" y="51"/>
                  </a:cubicBezTo>
                  <a:cubicBezTo>
                    <a:pt x="37" y="51"/>
                    <a:pt x="38" y="51"/>
                    <a:pt x="37" y="51"/>
                  </a:cubicBezTo>
                  <a:cubicBezTo>
                    <a:pt x="37" y="51"/>
                    <a:pt x="37" y="51"/>
                    <a:pt x="36" y="51"/>
                  </a:cubicBezTo>
                  <a:cubicBezTo>
                    <a:pt x="36" y="51"/>
                    <a:pt x="36" y="51"/>
                    <a:pt x="36" y="51"/>
                  </a:cubicBezTo>
                  <a:cubicBezTo>
                    <a:pt x="36" y="51"/>
                    <a:pt x="35" y="51"/>
                    <a:pt x="35" y="51"/>
                  </a:cubicBezTo>
                  <a:cubicBezTo>
                    <a:pt x="34" y="51"/>
                    <a:pt x="33" y="51"/>
                    <a:pt x="32" y="51"/>
                  </a:cubicBezTo>
                  <a:cubicBezTo>
                    <a:pt x="32" y="51"/>
                    <a:pt x="31" y="51"/>
                    <a:pt x="31" y="51"/>
                  </a:cubicBezTo>
                  <a:cubicBezTo>
                    <a:pt x="31" y="51"/>
                    <a:pt x="31" y="51"/>
                    <a:pt x="31" y="51"/>
                  </a:cubicBezTo>
                  <a:cubicBezTo>
                    <a:pt x="31" y="51"/>
                    <a:pt x="31" y="51"/>
                    <a:pt x="31" y="51"/>
                  </a:cubicBezTo>
                  <a:cubicBezTo>
                    <a:pt x="30" y="51"/>
                    <a:pt x="30" y="51"/>
                    <a:pt x="30" y="51"/>
                  </a:cubicBezTo>
                  <a:cubicBezTo>
                    <a:pt x="30" y="51"/>
                    <a:pt x="29" y="51"/>
                    <a:pt x="29" y="51"/>
                  </a:cubicBezTo>
                  <a:cubicBezTo>
                    <a:pt x="29" y="51"/>
                    <a:pt x="29" y="51"/>
                    <a:pt x="29" y="51"/>
                  </a:cubicBezTo>
                  <a:cubicBezTo>
                    <a:pt x="29" y="51"/>
                    <a:pt x="28" y="51"/>
                    <a:pt x="27" y="51"/>
                  </a:cubicBezTo>
                  <a:cubicBezTo>
                    <a:pt x="27" y="51"/>
                    <a:pt x="27" y="52"/>
                    <a:pt x="27" y="52"/>
                  </a:cubicBezTo>
                  <a:cubicBezTo>
                    <a:pt x="27" y="52"/>
                    <a:pt x="26" y="52"/>
                    <a:pt x="26" y="52"/>
                  </a:cubicBezTo>
                  <a:cubicBezTo>
                    <a:pt x="26" y="52"/>
                    <a:pt x="25" y="52"/>
                    <a:pt x="25" y="52"/>
                  </a:cubicBezTo>
                  <a:cubicBezTo>
                    <a:pt x="25" y="52"/>
                    <a:pt x="25" y="52"/>
                    <a:pt x="24" y="52"/>
                  </a:cubicBezTo>
                  <a:cubicBezTo>
                    <a:pt x="23" y="52"/>
                    <a:pt x="22" y="52"/>
                    <a:pt x="22" y="53"/>
                  </a:cubicBezTo>
                  <a:cubicBezTo>
                    <a:pt x="22" y="53"/>
                    <a:pt x="21" y="53"/>
                    <a:pt x="21" y="53"/>
                  </a:cubicBezTo>
                  <a:cubicBezTo>
                    <a:pt x="21" y="53"/>
                    <a:pt x="21" y="53"/>
                    <a:pt x="20" y="53"/>
                  </a:cubicBezTo>
                  <a:cubicBezTo>
                    <a:pt x="20" y="53"/>
                    <a:pt x="20" y="54"/>
                    <a:pt x="20" y="54"/>
                  </a:cubicBezTo>
                  <a:cubicBezTo>
                    <a:pt x="21" y="53"/>
                    <a:pt x="21" y="54"/>
                    <a:pt x="21" y="54"/>
                  </a:cubicBezTo>
                  <a:cubicBezTo>
                    <a:pt x="21" y="54"/>
                    <a:pt x="21" y="56"/>
                    <a:pt x="21" y="56"/>
                  </a:cubicBezTo>
                  <a:cubicBezTo>
                    <a:pt x="21" y="56"/>
                    <a:pt x="21" y="56"/>
                    <a:pt x="21" y="57"/>
                  </a:cubicBezTo>
                  <a:cubicBezTo>
                    <a:pt x="21" y="57"/>
                    <a:pt x="21" y="57"/>
                    <a:pt x="21" y="57"/>
                  </a:cubicBezTo>
                  <a:cubicBezTo>
                    <a:pt x="21" y="57"/>
                    <a:pt x="21" y="57"/>
                    <a:pt x="21" y="57"/>
                  </a:cubicBezTo>
                  <a:cubicBezTo>
                    <a:pt x="21" y="58"/>
                    <a:pt x="21" y="58"/>
                    <a:pt x="21" y="58"/>
                  </a:cubicBezTo>
                  <a:cubicBezTo>
                    <a:pt x="21" y="58"/>
                    <a:pt x="21" y="58"/>
                    <a:pt x="21" y="58"/>
                  </a:cubicBezTo>
                  <a:cubicBezTo>
                    <a:pt x="21" y="58"/>
                    <a:pt x="21" y="58"/>
                    <a:pt x="21" y="58"/>
                  </a:cubicBezTo>
                  <a:cubicBezTo>
                    <a:pt x="21" y="58"/>
                    <a:pt x="21" y="58"/>
                    <a:pt x="21" y="58"/>
                  </a:cubicBezTo>
                  <a:cubicBezTo>
                    <a:pt x="21" y="58"/>
                    <a:pt x="21" y="59"/>
                    <a:pt x="21" y="59"/>
                  </a:cubicBezTo>
                  <a:cubicBezTo>
                    <a:pt x="21" y="59"/>
                    <a:pt x="21" y="59"/>
                    <a:pt x="21" y="59"/>
                  </a:cubicBezTo>
                  <a:cubicBezTo>
                    <a:pt x="21" y="59"/>
                    <a:pt x="21" y="59"/>
                    <a:pt x="21" y="60"/>
                  </a:cubicBezTo>
                  <a:cubicBezTo>
                    <a:pt x="21" y="60"/>
                    <a:pt x="21" y="60"/>
                    <a:pt x="21" y="61"/>
                  </a:cubicBezTo>
                  <a:cubicBezTo>
                    <a:pt x="21" y="61"/>
                    <a:pt x="21" y="62"/>
                    <a:pt x="21" y="63"/>
                  </a:cubicBezTo>
                  <a:cubicBezTo>
                    <a:pt x="21" y="63"/>
                    <a:pt x="21" y="63"/>
                    <a:pt x="21" y="63"/>
                  </a:cubicBezTo>
                  <a:cubicBezTo>
                    <a:pt x="21" y="63"/>
                    <a:pt x="21" y="63"/>
                    <a:pt x="21" y="63"/>
                  </a:cubicBezTo>
                  <a:cubicBezTo>
                    <a:pt x="21" y="63"/>
                    <a:pt x="21" y="63"/>
                    <a:pt x="21" y="63"/>
                  </a:cubicBezTo>
                  <a:cubicBezTo>
                    <a:pt x="21" y="64"/>
                    <a:pt x="21" y="63"/>
                    <a:pt x="21" y="63"/>
                  </a:cubicBezTo>
                  <a:cubicBezTo>
                    <a:pt x="22" y="63"/>
                    <a:pt x="21" y="64"/>
                    <a:pt x="21" y="64"/>
                  </a:cubicBezTo>
                  <a:cubicBezTo>
                    <a:pt x="21" y="64"/>
                    <a:pt x="21" y="64"/>
                    <a:pt x="21" y="64"/>
                  </a:cubicBezTo>
                  <a:cubicBezTo>
                    <a:pt x="21" y="64"/>
                    <a:pt x="21" y="65"/>
                    <a:pt x="21" y="65"/>
                  </a:cubicBezTo>
                  <a:cubicBezTo>
                    <a:pt x="22" y="65"/>
                    <a:pt x="21" y="66"/>
                    <a:pt x="21" y="66"/>
                  </a:cubicBezTo>
                  <a:cubicBezTo>
                    <a:pt x="21" y="67"/>
                    <a:pt x="22" y="68"/>
                    <a:pt x="22" y="68"/>
                  </a:cubicBezTo>
                  <a:cubicBezTo>
                    <a:pt x="22" y="69"/>
                    <a:pt x="22" y="69"/>
                    <a:pt x="22" y="69"/>
                  </a:cubicBezTo>
                  <a:cubicBezTo>
                    <a:pt x="22" y="70"/>
                    <a:pt x="22" y="70"/>
                    <a:pt x="22" y="70"/>
                  </a:cubicBezTo>
                  <a:cubicBezTo>
                    <a:pt x="22" y="70"/>
                    <a:pt x="22" y="70"/>
                    <a:pt x="22" y="71"/>
                  </a:cubicBezTo>
                  <a:cubicBezTo>
                    <a:pt x="22" y="71"/>
                    <a:pt x="22" y="71"/>
                    <a:pt x="22" y="71"/>
                  </a:cubicBezTo>
                  <a:cubicBezTo>
                    <a:pt x="22" y="72"/>
                    <a:pt x="22" y="72"/>
                    <a:pt x="22" y="72"/>
                  </a:cubicBezTo>
                  <a:cubicBezTo>
                    <a:pt x="22" y="72"/>
                    <a:pt x="22" y="72"/>
                    <a:pt x="22" y="73"/>
                  </a:cubicBezTo>
                  <a:cubicBezTo>
                    <a:pt x="22" y="73"/>
                    <a:pt x="22" y="73"/>
                    <a:pt x="22" y="73"/>
                  </a:cubicBezTo>
                  <a:cubicBezTo>
                    <a:pt x="22" y="73"/>
                    <a:pt x="22" y="73"/>
                    <a:pt x="22" y="73"/>
                  </a:cubicBezTo>
                  <a:cubicBezTo>
                    <a:pt x="22" y="74"/>
                    <a:pt x="22" y="74"/>
                    <a:pt x="22" y="74"/>
                  </a:cubicBezTo>
                  <a:cubicBezTo>
                    <a:pt x="22" y="74"/>
                    <a:pt x="22" y="74"/>
                    <a:pt x="22" y="74"/>
                  </a:cubicBezTo>
                  <a:cubicBezTo>
                    <a:pt x="22" y="74"/>
                    <a:pt x="22" y="74"/>
                    <a:pt x="22" y="74"/>
                  </a:cubicBezTo>
                  <a:cubicBezTo>
                    <a:pt x="22" y="74"/>
                    <a:pt x="22" y="74"/>
                    <a:pt x="22" y="75"/>
                  </a:cubicBezTo>
                  <a:cubicBezTo>
                    <a:pt x="22" y="75"/>
                    <a:pt x="22" y="75"/>
                    <a:pt x="22" y="75"/>
                  </a:cubicBezTo>
                  <a:cubicBezTo>
                    <a:pt x="22" y="75"/>
                    <a:pt x="22" y="75"/>
                    <a:pt x="22" y="76"/>
                  </a:cubicBezTo>
                  <a:cubicBezTo>
                    <a:pt x="22" y="76"/>
                    <a:pt x="22" y="77"/>
                    <a:pt x="22" y="78"/>
                  </a:cubicBezTo>
                  <a:cubicBezTo>
                    <a:pt x="22" y="78"/>
                    <a:pt x="22" y="78"/>
                    <a:pt x="21" y="79"/>
                  </a:cubicBezTo>
                  <a:cubicBezTo>
                    <a:pt x="21" y="80"/>
                    <a:pt x="21" y="80"/>
                    <a:pt x="20" y="81"/>
                  </a:cubicBezTo>
                  <a:cubicBezTo>
                    <a:pt x="20" y="81"/>
                    <a:pt x="20" y="81"/>
                    <a:pt x="19" y="81"/>
                  </a:cubicBezTo>
                  <a:cubicBezTo>
                    <a:pt x="19" y="82"/>
                    <a:pt x="18" y="83"/>
                    <a:pt x="17" y="83"/>
                  </a:cubicBezTo>
                  <a:cubicBezTo>
                    <a:pt x="16" y="84"/>
                    <a:pt x="15" y="84"/>
                    <a:pt x="14" y="84"/>
                  </a:cubicBezTo>
                  <a:cubicBezTo>
                    <a:pt x="13" y="84"/>
                    <a:pt x="13" y="84"/>
                    <a:pt x="12" y="84"/>
                  </a:cubicBezTo>
                  <a:cubicBezTo>
                    <a:pt x="12" y="85"/>
                    <a:pt x="13" y="85"/>
                    <a:pt x="13" y="85"/>
                  </a:cubicBezTo>
                  <a:cubicBezTo>
                    <a:pt x="13" y="85"/>
                    <a:pt x="13" y="85"/>
                    <a:pt x="12" y="85"/>
                  </a:cubicBezTo>
                  <a:cubicBezTo>
                    <a:pt x="12" y="85"/>
                    <a:pt x="12" y="85"/>
                    <a:pt x="12" y="85"/>
                  </a:cubicBezTo>
                  <a:cubicBezTo>
                    <a:pt x="12" y="85"/>
                    <a:pt x="12" y="85"/>
                    <a:pt x="12" y="85"/>
                  </a:cubicBezTo>
                  <a:cubicBezTo>
                    <a:pt x="12" y="85"/>
                    <a:pt x="12" y="85"/>
                    <a:pt x="12" y="85"/>
                  </a:cubicBezTo>
                  <a:cubicBezTo>
                    <a:pt x="12" y="85"/>
                    <a:pt x="12" y="85"/>
                    <a:pt x="12" y="85"/>
                  </a:cubicBezTo>
                  <a:cubicBezTo>
                    <a:pt x="11" y="85"/>
                    <a:pt x="11" y="84"/>
                    <a:pt x="11" y="84"/>
                  </a:cubicBezTo>
                  <a:cubicBezTo>
                    <a:pt x="10" y="84"/>
                    <a:pt x="10" y="84"/>
                    <a:pt x="9" y="84"/>
                  </a:cubicBezTo>
                  <a:cubicBezTo>
                    <a:pt x="9" y="84"/>
                    <a:pt x="8" y="84"/>
                    <a:pt x="7" y="83"/>
                  </a:cubicBezTo>
                  <a:cubicBezTo>
                    <a:pt x="7" y="83"/>
                    <a:pt x="8" y="83"/>
                    <a:pt x="8" y="84"/>
                  </a:cubicBezTo>
                  <a:cubicBezTo>
                    <a:pt x="8" y="83"/>
                    <a:pt x="8" y="83"/>
                    <a:pt x="8" y="83"/>
                  </a:cubicBezTo>
                  <a:cubicBezTo>
                    <a:pt x="8" y="83"/>
                    <a:pt x="8" y="83"/>
                    <a:pt x="8" y="83"/>
                  </a:cubicBezTo>
                  <a:cubicBezTo>
                    <a:pt x="8" y="83"/>
                    <a:pt x="8" y="83"/>
                    <a:pt x="8" y="83"/>
                  </a:cubicBezTo>
                  <a:cubicBezTo>
                    <a:pt x="8" y="82"/>
                    <a:pt x="7" y="83"/>
                    <a:pt x="7" y="82"/>
                  </a:cubicBezTo>
                  <a:cubicBezTo>
                    <a:pt x="7" y="82"/>
                    <a:pt x="7" y="82"/>
                    <a:pt x="6" y="81"/>
                  </a:cubicBezTo>
                  <a:cubicBezTo>
                    <a:pt x="6" y="82"/>
                    <a:pt x="7" y="82"/>
                    <a:pt x="7" y="83"/>
                  </a:cubicBezTo>
                  <a:cubicBezTo>
                    <a:pt x="7" y="83"/>
                    <a:pt x="6" y="82"/>
                    <a:pt x="6" y="82"/>
                  </a:cubicBezTo>
                  <a:cubicBezTo>
                    <a:pt x="6" y="82"/>
                    <a:pt x="6" y="82"/>
                    <a:pt x="6" y="82"/>
                  </a:cubicBezTo>
                  <a:cubicBezTo>
                    <a:pt x="5" y="81"/>
                    <a:pt x="5" y="82"/>
                    <a:pt x="5" y="82"/>
                  </a:cubicBezTo>
                  <a:cubicBezTo>
                    <a:pt x="5" y="82"/>
                    <a:pt x="5" y="82"/>
                    <a:pt x="5" y="81"/>
                  </a:cubicBezTo>
                  <a:cubicBezTo>
                    <a:pt x="5" y="81"/>
                    <a:pt x="5" y="81"/>
                    <a:pt x="5" y="81"/>
                  </a:cubicBezTo>
                  <a:cubicBezTo>
                    <a:pt x="4" y="80"/>
                    <a:pt x="4" y="80"/>
                    <a:pt x="4" y="80"/>
                  </a:cubicBezTo>
                  <a:cubicBezTo>
                    <a:pt x="3" y="80"/>
                    <a:pt x="3" y="80"/>
                    <a:pt x="3" y="80"/>
                  </a:cubicBezTo>
                  <a:cubicBezTo>
                    <a:pt x="3" y="79"/>
                    <a:pt x="3" y="78"/>
                    <a:pt x="3" y="78"/>
                  </a:cubicBezTo>
                  <a:cubicBezTo>
                    <a:pt x="3" y="79"/>
                    <a:pt x="3" y="79"/>
                    <a:pt x="3" y="79"/>
                  </a:cubicBezTo>
                  <a:cubicBezTo>
                    <a:pt x="3" y="79"/>
                    <a:pt x="3" y="80"/>
                    <a:pt x="4" y="80"/>
                  </a:cubicBezTo>
                  <a:cubicBezTo>
                    <a:pt x="4" y="80"/>
                    <a:pt x="3" y="79"/>
                    <a:pt x="4" y="79"/>
                  </a:cubicBezTo>
                  <a:cubicBezTo>
                    <a:pt x="4" y="79"/>
                    <a:pt x="4" y="79"/>
                    <a:pt x="4" y="80"/>
                  </a:cubicBezTo>
                  <a:cubicBezTo>
                    <a:pt x="4" y="80"/>
                    <a:pt x="4" y="79"/>
                    <a:pt x="4" y="79"/>
                  </a:cubicBezTo>
                  <a:cubicBezTo>
                    <a:pt x="4" y="78"/>
                    <a:pt x="3" y="78"/>
                    <a:pt x="4" y="77"/>
                  </a:cubicBezTo>
                  <a:cubicBezTo>
                    <a:pt x="4" y="77"/>
                    <a:pt x="4" y="78"/>
                    <a:pt x="4" y="78"/>
                  </a:cubicBezTo>
                  <a:cubicBezTo>
                    <a:pt x="5" y="78"/>
                    <a:pt x="5" y="78"/>
                    <a:pt x="5" y="78"/>
                  </a:cubicBezTo>
                  <a:cubicBezTo>
                    <a:pt x="5" y="78"/>
                    <a:pt x="5" y="79"/>
                    <a:pt x="6" y="79"/>
                  </a:cubicBezTo>
                  <a:cubicBezTo>
                    <a:pt x="5" y="79"/>
                    <a:pt x="6" y="80"/>
                    <a:pt x="5" y="80"/>
                  </a:cubicBezTo>
                  <a:cubicBezTo>
                    <a:pt x="6" y="80"/>
                    <a:pt x="6" y="80"/>
                    <a:pt x="6" y="80"/>
                  </a:cubicBezTo>
                  <a:cubicBezTo>
                    <a:pt x="6" y="80"/>
                    <a:pt x="6" y="80"/>
                    <a:pt x="7" y="80"/>
                  </a:cubicBezTo>
                  <a:cubicBezTo>
                    <a:pt x="7" y="81"/>
                    <a:pt x="7" y="80"/>
                    <a:pt x="7" y="81"/>
                  </a:cubicBezTo>
                  <a:cubicBezTo>
                    <a:pt x="7" y="81"/>
                    <a:pt x="7" y="81"/>
                    <a:pt x="7" y="81"/>
                  </a:cubicBezTo>
                  <a:cubicBezTo>
                    <a:pt x="8" y="81"/>
                    <a:pt x="8" y="81"/>
                    <a:pt x="8" y="81"/>
                  </a:cubicBezTo>
                  <a:cubicBezTo>
                    <a:pt x="8" y="81"/>
                    <a:pt x="8" y="82"/>
                    <a:pt x="8" y="82"/>
                  </a:cubicBezTo>
                  <a:cubicBezTo>
                    <a:pt x="9" y="82"/>
                    <a:pt x="8" y="81"/>
                    <a:pt x="8" y="81"/>
                  </a:cubicBezTo>
                  <a:cubicBezTo>
                    <a:pt x="8" y="81"/>
                    <a:pt x="9" y="82"/>
                    <a:pt x="9" y="82"/>
                  </a:cubicBezTo>
                  <a:cubicBezTo>
                    <a:pt x="10" y="82"/>
                    <a:pt x="9" y="81"/>
                    <a:pt x="9" y="81"/>
                  </a:cubicBezTo>
                  <a:cubicBezTo>
                    <a:pt x="9" y="81"/>
                    <a:pt x="10" y="82"/>
                    <a:pt x="11" y="82"/>
                  </a:cubicBezTo>
                  <a:cubicBezTo>
                    <a:pt x="10" y="81"/>
                    <a:pt x="10" y="82"/>
                    <a:pt x="10" y="82"/>
                  </a:cubicBezTo>
                  <a:cubicBezTo>
                    <a:pt x="10" y="81"/>
                    <a:pt x="9" y="81"/>
                    <a:pt x="10" y="81"/>
                  </a:cubicBezTo>
                  <a:cubicBezTo>
                    <a:pt x="9" y="81"/>
                    <a:pt x="9" y="81"/>
                    <a:pt x="8" y="81"/>
                  </a:cubicBezTo>
                  <a:cubicBezTo>
                    <a:pt x="8" y="80"/>
                    <a:pt x="8" y="80"/>
                    <a:pt x="8" y="80"/>
                  </a:cubicBezTo>
                  <a:cubicBezTo>
                    <a:pt x="7" y="80"/>
                    <a:pt x="7" y="80"/>
                    <a:pt x="7" y="80"/>
                  </a:cubicBezTo>
                  <a:cubicBezTo>
                    <a:pt x="7" y="79"/>
                    <a:pt x="7" y="79"/>
                    <a:pt x="7" y="78"/>
                  </a:cubicBezTo>
                  <a:cubicBezTo>
                    <a:pt x="6" y="78"/>
                    <a:pt x="7" y="79"/>
                    <a:pt x="6" y="79"/>
                  </a:cubicBezTo>
                  <a:cubicBezTo>
                    <a:pt x="6" y="79"/>
                    <a:pt x="6" y="78"/>
                    <a:pt x="6" y="78"/>
                  </a:cubicBezTo>
                  <a:cubicBezTo>
                    <a:pt x="6" y="77"/>
                    <a:pt x="6" y="77"/>
                    <a:pt x="5" y="77"/>
                  </a:cubicBezTo>
                  <a:cubicBezTo>
                    <a:pt x="5" y="77"/>
                    <a:pt x="5" y="76"/>
                    <a:pt x="5" y="76"/>
                  </a:cubicBezTo>
                  <a:cubicBezTo>
                    <a:pt x="6" y="76"/>
                    <a:pt x="6" y="76"/>
                    <a:pt x="6" y="76"/>
                  </a:cubicBezTo>
                  <a:cubicBezTo>
                    <a:pt x="5" y="77"/>
                    <a:pt x="5" y="77"/>
                    <a:pt x="6" y="77"/>
                  </a:cubicBezTo>
                  <a:cubicBezTo>
                    <a:pt x="6" y="76"/>
                    <a:pt x="6" y="76"/>
                    <a:pt x="6" y="75"/>
                  </a:cubicBezTo>
                  <a:cubicBezTo>
                    <a:pt x="6" y="75"/>
                    <a:pt x="6" y="75"/>
                    <a:pt x="6" y="76"/>
                  </a:cubicBezTo>
                  <a:cubicBezTo>
                    <a:pt x="6" y="76"/>
                    <a:pt x="6" y="76"/>
                    <a:pt x="5" y="75"/>
                  </a:cubicBezTo>
                  <a:cubicBezTo>
                    <a:pt x="5" y="75"/>
                    <a:pt x="5" y="75"/>
                    <a:pt x="5" y="75"/>
                  </a:cubicBezTo>
                  <a:cubicBezTo>
                    <a:pt x="5" y="75"/>
                    <a:pt x="5" y="75"/>
                    <a:pt x="5" y="75"/>
                  </a:cubicBezTo>
                  <a:cubicBezTo>
                    <a:pt x="5" y="75"/>
                    <a:pt x="5" y="74"/>
                    <a:pt x="5" y="74"/>
                  </a:cubicBezTo>
                  <a:cubicBezTo>
                    <a:pt x="5" y="74"/>
                    <a:pt x="5" y="74"/>
                    <a:pt x="5" y="74"/>
                  </a:cubicBezTo>
                  <a:cubicBezTo>
                    <a:pt x="5" y="74"/>
                    <a:pt x="5" y="73"/>
                    <a:pt x="5" y="73"/>
                  </a:cubicBezTo>
                  <a:cubicBezTo>
                    <a:pt x="5" y="73"/>
                    <a:pt x="5" y="74"/>
                    <a:pt x="5" y="74"/>
                  </a:cubicBezTo>
                  <a:cubicBezTo>
                    <a:pt x="5" y="73"/>
                    <a:pt x="5" y="73"/>
                    <a:pt x="5" y="73"/>
                  </a:cubicBezTo>
                  <a:cubicBezTo>
                    <a:pt x="5" y="72"/>
                    <a:pt x="5" y="73"/>
                    <a:pt x="5" y="73"/>
                  </a:cubicBezTo>
                  <a:cubicBezTo>
                    <a:pt x="5" y="72"/>
                    <a:pt x="5" y="72"/>
                    <a:pt x="5" y="72"/>
                  </a:cubicBezTo>
                  <a:cubicBezTo>
                    <a:pt x="5" y="71"/>
                    <a:pt x="5" y="72"/>
                    <a:pt x="5" y="72"/>
                  </a:cubicBezTo>
                  <a:cubicBezTo>
                    <a:pt x="6" y="72"/>
                    <a:pt x="5" y="72"/>
                    <a:pt x="5" y="71"/>
                  </a:cubicBezTo>
                  <a:cubicBezTo>
                    <a:pt x="5" y="71"/>
                    <a:pt x="5" y="71"/>
                    <a:pt x="5" y="71"/>
                  </a:cubicBezTo>
                  <a:cubicBezTo>
                    <a:pt x="5" y="70"/>
                    <a:pt x="5" y="70"/>
                    <a:pt x="5" y="70"/>
                  </a:cubicBezTo>
                  <a:cubicBezTo>
                    <a:pt x="5" y="70"/>
                    <a:pt x="5" y="71"/>
                    <a:pt x="5" y="71"/>
                  </a:cubicBezTo>
                  <a:cubicBezTo>
                    <a:pt x="5" y="71"/>
                    <a:pt x="5" y="70"/>
                    <a:pt x="5" y="70"/>
                  </a:cubicBezTo>
                  <a:cubicBezTo>
                    <a:pt x="5" y="70"/>
                    <a:pt x="5" y="69"/>
                    <a:pt x="5" y="68"/>
                  </a:cubicBezTo>
                  <a:cubicBezTo>
                    <a:pt x="5" y="68"/>
                    <a:pt x="5" y="69"/>
                    <a:pt x="5" y="69"/>
                  </a:cubicBezTo>
                  <a:cubicBezTo>
                    <a:pt x="5" y="69"/>
                    <a:pt x="5" y="68"/>
                    <a:pt x="5" y="68"/>
                  </a:cubicBezTo>
                  <a:cubicBezTo>
                    <a:pt x="5" y="68"/>
                    <a:pt x="5" y="67"/>
                    <a:pt x="5" y="66"/>
                  </a:cubicBezTo>
                  <a:cubicBezTo>
                    <a:pt x="4" y="67"/>
                    <a:pt x="5" y="67"/>
                    <a:pt x="5" y="68"/>
                  </a:cubicBezTo>
                  <a:cubicBezTo>
                    <a:pt x="4" y="68"/>
                    <a:pt x="5" y="67"/>
                    <a:pt x="5" y="67"/>
                  </a:cubicBezTo>
                  <a:cubicBezTo>
                    <a:pt x="4" y="67"/>
                    <a:pt x="5" y="66"/>
                    <a:pt x="4" y="66"/>
                  </a:cubicBezTo>
                  <a:cubicBezTo>
                    <a:pt x="5" y="65"/>
                    <a:pt x="4" y="65"/>
                    <a:pt x="4" y="64"/>
                  </a:cubicBezTo>
                  <a:cubicBezTo>
                    <a:pt x="4" y="64"/>
                    <a:pt x="4" y="64"/>
                    <a:pt x="4" y="63"/>
                  </a:cubicBezTo>
                  <a:cubicBezTo>
                    <a:pt x="4" y="63"/>
                    <a:pt x="4" y="63"/>
                    <a:pt x="5" y="63"/>
                  </a:cubicBezTo>
                  <a:cubicBezTo>
                    <a:pt x="4" y="62"/>
                    <a:pt x="5" y="62"/>
                    <a:pt x="4" y="61"/>
                  </a:cubicBezTo>
                  <a:cubicBezTo>
                    <a:pt x="5" y="61"/>
                    <a:pt x="5" y="61"/>
                    <a:pt x="5" y="61"/>
                  </a:cubicBezTo>
                  <a:cubicBezTo>
                    <a:pt x="5" y="61"/>
                    <a:pt x="5" y="61"/>
                    <a:pt x="5" y="61"/>
                  </a:cubicBezTo>
                  <a:cubicBezTo>
                    <a:pt x="5" y="60"/>
                    <a:pt x="5" y="60"/>
                    <a:pt x="5" y="61"/>
                  </a:cubicBezTo>
                  <a:cubicBezTo>
                    <a:pt x="4" y="60"/>
                    <a:pt x="4" y="60"/>
                    <a:pt x="4" y="59"/>
                  </a:cubicBezTo>
                  <a:cubicBezTo>
                    <a:pt x="4" y="59"/>
                    <a:pt x="4" y="59"/>
                    <a:pt x="4" y="59"/>
                  </a:cubicBezTo>
                  <a:cubicBezTo>
                    <a:pt x="4" y="59"/>
                    <a:pt x="4" y="59"/>
                    <a:pt x="4" y="58"/>
                  </a:cubicBezTo>
                  <a:cubicBezTo>
                    <a:pt x="4" y="58"/>
                    <a:pt x="4" y="58"/>
                    <a:pt x="5" y="58"/>
                  </a:cubicBezTo>
                  <a:cubicBezTo>
                    <a:pt x="5" y="58"/>
                    <a:pt x="4" y="58"/>
                    <a:pt x="5" y="58"/>
                  </a:cubicBezTo>
                  <a:cubicBezTo>
                    <a:pt x="5" y="58"/>
                    <a:pt x="5" y="58"/>
                    <a:pt x="5" y="58"/>
                  </a:cubicBezTo>
                  <a:cubicBezTo>
                    <a:pt x="5" y="57"/>
                    <a:pt x="4" y="58"/>
                    <a:pt x="4" y="58"/>
                  </a:cubicBezTo>
                  <a:cubicBezTo>
                    <a:pt x="4" y="57"/>
                    <a:pt x="4" y="57"/>
                    <a:pt x="4" y="56"/>
                  </a:cubicBezTo>
                  <a:cubicBezTo>
                    <a:pt x="5" y="56"/>
                    <a:pt x="5" y="56"/>
                    <a:pt x="5" y="56"/>
                  </a:cubicBezTo>
                  <a:cubicBezTo>
                    <a:pt x="5" y="56"/>
                    <a:pt x="4" y="56"/>
                    <a:pt x="4" y="55"/>
                  </a:cubicBezTo>
                  <a:cubicBezTo>
                    <a:pt x="5" y="55"/>
                    <a:pt x="5" y="55"/>
                    <a:pt x="5" y="55"/>
                  </a:cubicBezTo>
                  <a:cubicBezTo>
                    <a:pt x="5" y="54"/>
                    <a:pt x="5" y="55"/>
                    <a:pt x="5" y="54"/>
                  </a:cubicBezTo>
                  <a:cubicBezTo>
                    <a:pt x="5" y="54"/>
                    <a:pt x="5" y="55"/>
                    <a:pt x="4" y="55"/>
                  </a:cubicBezTo>
                  <a:cubicBezTo>
                    <a:pt x="4" y="54"/>
                    <a:pt x="5" y="54"/>
                    <a:pt x="5" y="54"/>
                  </a:cubicBezTo>
                  <a:cubicBezTo>
                    <a:pt x="5" y="54"/>
                    <a:pt x="4" y="54"/>
                    <a:pt x="4" y="54"/>
                  </a:cubicBezTo>
                  <a:cubicBezTo>
                    <a:pt x="4" y="54"/>
                    <a:pt x="5" y="53"/>
                    <a:pt x="5" y="53"/>
                  </a:cubicBezTo>
                  <a:cubicBezTo>
                    <a:pt x="5" y="53"/>
                    <a:pt x="4" y="52"/>
                    <a:pt x="4" y="52"/>
                  </a:cubicBezTo>
                  <a:cubicBezTo>
                    <a:pt x="4" y="52"/>
                    <a:pt x="4" y="51"/>
                    <a:pt x="4" y="51"/>
                  </a:cubicBezTo>
                  <a:cubicBezTo>
                    <a:pt x="5" y="51"/>
                    <a:pt x="5" y="51"/>
                    <a:pt x="5" y="51"/>
                  </a:cubicBezTo>
                  <a:cubicBezTo>
                    <a:pt x="5" y="51"/>
                    <a:pt x="4" y="51"/>
                    <a:pt x="5" y="50"/>
                  </a:cubicBezTo>
                  <a:cubicBezTo>
                    <a:pt x="5" y="50"/>
                    <a:pt x="5" y="51"/>
                    <a:pt x="5" y="51"/>
                  </a:cubicBezTo>
                  <a:cubicBezTo>
                    <a:pt x="5" y="50"/>
                    <a:pt x="5" y="50"/>
                    <a:pt x="5" y="50"/>
                  </a:cubicBezTo>
                  <a:cubicBezTo>
                    <a:pt x="4" y="50"/>
                    <a:pt x="4" y="51"/>
                    <a:pt x="4" y="50"/>
                  </a:cubicBezTo>
                  <a:cubicBezTo>
                    <a:pt x="4" y="50"/>
                    <a:pt x="4" y="50"/>
                    <a:pt x="4" y="50"/>
                  </a:cubicBezTo>
                  <a:cubicBezTo>
                    <a:pt x="4" y="50"/>
                    <a:pt x="4" y="50"/>
                    <a:pt x="4" y="50"/>
                  </a:cubicBezTo>
                  <a:cubicBezTo>
                    <a:pt x="5" y="50"/>
                    <a:pt x="5" y="50"/>
                    <a:pt x="5" y="49"/>
                  </a:cubicBezTo>
                  <a:cubicBezTo>
                    <a:pt x="5" y="48"/>
                    <a:pt x="5" y="49"/>
                    <a:pt x="4" y="49"/>
                  </a:cubicBezTo>
                  <a:cubicBezTo>
                    <a:pt x="5" y="48"/>
                    <a:pt x="5" y="48"/>
                    <a:pt x="5" y="48"/>
                  </a:cubicBezTo>
                  <a:cubicBezTo>
                    <a:pt x="5" y="48"/>
                    <a:pt x="5" y="48"/>
                    <a:pt x="5" y="48"/>
                  </a:cubicBezTo>
                  <a:cubicBezTo>
                    <a:pt x="5" y="48"/>
                    <a:pt x="5" y="48"/>
                    <a:pt x="5" y="47"/>
                  </a:cubicBezTo>
                  <a:cubicBezTo>
                    <a:pt x="5" y="47"/>
                    <a:pt x="5" y="47"/>
                    <a:pt x="5" y="47"/>
                  </a:cubicBezTo>
                  <a:cubicBezTo>
                    <a:pt x="5" y="47"/>
                    <a:pt x="5" y="47"/>
                    <a:pt x="5" y="47"/>
                  </a:cubicBezTo>
                  <a:cubicBezTo>
                    <a:pt x="4" y="47"/>
                    <a:pt x="4" y="48"/>
                    <a:pt x="4" y="48"/>
                  </a:cubicBezTo>
                  <a:cubicBezTo>
                    <a:pt x="4" y="48"/>
                    <a:pt x="4" y="47"/>
                    <a:pt x="4" y="47"/>
                  </a:cubicBezTo>
                  <a:cubicBezTo>
                    <a:pt x="4" y="47"/>
                    <a:pt x="4" y="46"/>
                    <a:pt x="4" y="46"/>
                  </a:cubicBezTo>
                  <a:cubicBezTo>
                    <a:pt x="5" y="46"/>
                    <a:pt x="5" y="46"/>
                    <a:pt x="5" y="46"/>
                  </a:cubicBezTo>
                  <a:cubicBezTo>
                    <a:pt x="5" y="45"/>
                    <a:pt x="5" y="45"/>
                    <a:pt x="4" y="45"/>
                  </a:cubicBezTo>
                  <a:cubicBezTo>
                    <a:pt x="4" y="45"/>
                    <a:pt x="4" y="45"/>
                    <a:pt x="4" y="45"/>
                  </a:cubicBezTo>
                  <a:cubicBezTo>
                    <a:pt x="5" y="45"/>
                    <a:pt x="5" y="45"/>
                    <a:pt x="5" y="45"/>
                  </a:cubicBezTo>
                  <a:cubicBezTo>
                    <a:pt x="5" y="44"/>
                    <a:pt x="5" y="44"/>
                    <a:pt x="5" y="44"/>
                  </a:cubicBezTo>
                  <a:cubicBezTo>
                    <a:pt x="5" y="44"/>
                    <a:pt x="5" y="44"/>
                    <a:pt x="5" y="44"/>
                  </a:cubicBezTo>
                  <a:cubicBezTo>
                    <a:pt x="5" y="43"/>
                    <a:pt x="5" y="42"/>
                    <a:pt x="5" y="41"/>
                  </a:cubicBezTo>
                  <a:cubicBezTo>
                    <a:pt x="5" y="41"/>
                    <a:pt x="5" y="41"/>
                    <a:pt x="5" y="40"/>
                  </a:cubicBezTo>
                  <a:cubicBezTo>
                    <a:pt x="5" y="40"/>
                    <a:pt x="5" y="41"/>
                    <a:pt x="5" y="41"/>
                  </a:cubicBezTo>
                  <a:cubicBezTo>
                    <a:pt x="5" y="41"/>
                    <a:pt x="5" y="40"/>
                    <a:pt x="5" y="40"/>
                  </a:cubicBezTo>
                  <a:cubicBezTo>
                    <a:pt x="5" y="40"/>
                    <a:pt x="5" y="40"/>
                    <a:pt x="5" y="40"/>
                  </a:cubicBezTo>
                  <a:cubicBezTo>
                    <a:pt x="5" y="40"/>
                    <a:pt x="5" y="40"/>
                    <a:pt x="6" y="40"/>
                  </a:cubicBezTo>
                  <a:cubicBezTo>
                    <a:pt x="6" y="39"/>
                    <a:pt x="5" y="40"/>
                    <a:pt x="5" y="40"/>
                  </a:cubicBezTo>
                  <a:cubicBezTo>
                    <a:pt x="5" y="39"/>
                    <a:pt x="6" y="39"/>
                    <a:pt x="6" y="39"/>
                  </a:cubicBezTo>
                  <a:cubicBezTo>
                    <a:pt x="6" y="38"/>
                    <a:pt x="5" y="39"/>
                    <a:pt x="5" y="38"/>
                  </a:cubicBezTo>
                  <a:cubicBezTo>
                    <a:pt x="6" y="38"/>
                    <a:pt x="5" y="37"/>
                    <a:pt x="6" y="38"/>
                  </a:cubicBezTo>
                  <a:cubicBezTo>
                    <a:pt x="6" y="37"/>
                    <a:pt x="6" y="36"/>
                    <a:pt x="6" y="36"/>
                  </a:cubicBezTo>
                  <a:cubicBezTo>
                    <a:pt x="5" y="36"/>
                    <a:pt x="6" y="36"/>
                    <a:pt x="5" y="37"/>
                  </a:cubicBezTo>
                  <a:cubicBezTo>
                    <a:pt x="5" y="37"/>
                    <a:pt x="5" y="36"/>
                    <a:pt x="5" y="36"/>
                  </a:cubicBezTo>
                  <a:cubicBezTo>
                    <a:pt x="5" y="36"/>
                    <a:pt x="5" y="35"/>
                    <a:pt x="5" y="35"/>
                  </a:cubicBezTo>
                  <a:cubicBezTo>
                    <a:pt x="6" y="35"/>
                    <a:pt x="6" y="35"/>
                    <a:pt x="6" y="36"/>
                  </a:cubicBezTo>
                  <a:cubicBezTo>
                    <a:pt x="6" y="36"/>
                    <a:pt x="6" y="35"/>
                    <a:pt x="6" y="35"/>
                  </a:cubicBezTo>
                  <a:cubicBezTo>
                    <a:pt x="6" y="35"/>
                    <a:pt x="6" y="35"/>
                    <a:pt x="6" y="35"/>
                  </a:cubicBezTo>
                  <a:cubicBezTo>
                    <a:pt x="6" y="35"/>
                    <a:pt x="6" y="35"/>
                    <a:pt x="6" y="35"/>
                  </a:cubicBezTo>
                  <a:cubicBezTo>
                    <a:pt x="6" y="34"/>
                    <a:pt x="6" y="35"/>
                    <a:pt x="5" y="35"/>
                  </a:cubicBezTo>
                  <a:cubicBezTo>
                    <a:pt x="6" y="34"/>
                    <a:pt x="6" y="35"/>
                    <a:pt x="6" y="35"/>
                  </a:cubicBezTo>
                  <a:cubicBezTo>
                    <a:pt x="6" y="34"/>
                    <a:pt x="6" y="34"/>
                    <a:pt x="6" y="33"/>
                  </a:cubicBezTo>
                  <a:cubicBezTo>
                    <a:pt x="7" y="33"/>
                    <a:pt x="6" y="34"/>
                    <a:pt x="6" y="34"/>
                  </a:cubicBezTo>
                  <a:cubicBezTo>
                    <a:pt x="7" y="34"/>
                    <a:pt x="6" y="33"/>
                    <a:pt x="7" y="33"/>
                  </a:cubicBezTo>
                  <a:cubicBezTo>
                    <a:pt x="7" y="33"/>
                    <a:pt x="6" y="33"/>
                    <a:pt x="6" y="33"/>
                  </a:cubicBezTo>
                  <a:cubicBezTo>
                    <a:pt x="6" y="33"/>
                    <a:pt x="6" y="33"/>
                    <a:pt x="6" y="33"/>
                  </a:cubicBezTo>
                  <a:cubicBezTo>
                    <a:pt x="6" y="32"/>
                    <a:pt x="6" y="32"/>
                    <a:pt x="6" y="31"/>
                  </a:cubicBezTo>
                  <a:cubicBezTo>
                    <a:pt x="6" y="31"/>
                    <a:pt x="6" y="30"/>
                    <a:pt x="7" y="29"/>
                  </a:cubicBezTo>
                  <a:cubicBezTo>
                    <a:pt x="7" y="28"/>
                    <a:pt x="7" y="28"/>
                    <a:pt x="7" y="28"/>
                  </a:cubicBezTo>
                  <a:cubicBezTo>
                    <a:pt x="7" y="28"/>
                    <a:pt x="7" y="28"/>
                    <a:pt x="7" y="28"/>
                  </a:cubicBezTo>
                  <a:cubicBezTo>
                    <a:pt x="7" y="26"/>
                    <a:pt x="7" y="25"/>
                    <a:pt x="8" y="24"/>
                  </a:cubicBezTo>
                  <a:cubicBezTo>
                    <a:pt x="8" y="24"/>
                    <a:pt x="8" y="24"/>
                    <a:pt x="8" y="24"/>
                  </a:cubicBezTo>
                  <a:cubicBezTo>
                    <a:pt x="8" y="23"/>
                    <a:pt x="8" y="23"/>
                    <a:pt x="8" y="23"/>
                  </a:cubicBezTo>
                  <a:cubicBezTo>
                    <a:pt x="9" y="23"/>
                    <a:pt x="9" y="23"/>
                    <a:pt x="9" y="24"/>
                  </a:cubicBezTo>
                  <a:cubicBezTo>
                    <a:pt x="9" y="24"/>
                    <a:pt x="8" y="24"/>
                    <a:pt x="8" y="25"/>
                  </a:cubicBezTo>
                  <a:cubicBezTo>
                    <a:pt x="9" y="25"/>
                    <a:pt x="8" y="24"/>
                    <a:pt x="9" y="24"/>
                  </a:cubicBezTo>
                  <a:cubicBezTo>
                    <a:pt x="9" y="24"/>
                    <a:pt x="9" y="24"/>
                    <a:pt x="9" y="24"/>
                  </a:cubicBezTo>
                  <a:cubicBezTo>
                    <a:pt x="9" y="24"/>
                    <a:pt x="9" y="23"/>
                    <a:pt x="9" y="23"/>
                  </a:cubicBezTo>
                  <a:cubicBezTo>
                    <a:pt x="9" y="23"/>
                    <a:pt x="9" y="24"/>
                    <a:pt x="9" y="23"/>
                  </a:cubicBezTo>
                  <a:cubicBezTo>
                    <a:pt x="9" y="23"/>
                    <a:pt x="9" y="22"/>
                    <a:pt x="9" y="23"/>
                  </a:cubicBezTo>
                  <a:cubicBezTo>
                    <a:pt x="8" y="23"/>
                    <a:pt x="9" y="22"/>
                    <a:pt x="9" y="22"/>
                  </a:cubicBezTo>
                  <a:cubicBezTo>
                    <a:pt x="9" y="21"/>
                    <a:pt x="10" y="20"/>
                    <a:pt x="10" y="19"/>
                  </a:cubicBezTo>
                  <a:cubicBezTo>
                    <a:pt x="11" y="18"/>
                    <a:pt x="11" y="17"/>
                    <a:pt x="12" y="16"/>
                  </a:cubicBezTo>
                  <a:cubicBezTo>
                    <a:pt x="12" y="16"/>
                    <a:pt x="12" y="16"/>
                    <a:pt x="12" y="16"/>
                  </a:cubicBezTo>
                  <a:cubicBezTo>
                    <a:pt x="12" y="15"/>
                    <a:pt x="13" y="15"/>
                    <a:pt x="13" y="15"/>
                  </a:cubicBezTo>
                  <a:cubicBezTo>
                    <a:pt x="13" y="15"/>
                    <a:pt x="12" y="15"/>
                    <a:pt x="13" y="14"/>
                  </a:cubicBezTo>
                  <a:cubicBezTo>
                    <a:pt x="13" y="14"/>
                    <a:pt x="13" y="15"/>
                    <a:pt x="13" y="15"/>
                  </a:cubicBezTo>
                  <a:cubicBezTo>
                    <a:pt x="13" y="15"/>
                    <a:pt x="13" y="15"/>
                    <a:pt x="13" y="15"/>
                  </a:cubicBezTo>
                  <a:cubicBezTo>
                    <a:pt x="13" y="15"/>
                    <a:pt x="12" y="16"/>
                    <a:pt x="13" y="16"/>
                  </a:cubicBezTo>
                  <a:cubicBezTo>
                    <a:pt x="13" y="16"/>
                    <a:pt x="13" y="16"/>
                    <a:pt x="13" y="16"/>
                  </a:cubicBezTo>
                  <a:cubicBezTo>
                    <a:pt x="13" y="15"/>
                    <a:pt x="13" y="16"/>
                    <a:pt x="13" y="15"/>
                  </a:cubicBezTo>
                  <a:cubicBezTo>
                    <a:pt x="13" y="15"/>
                    <a:pt x="13" y="16"/>
                    <a:pt x="13" y="15"/>
                  </a:cubicBezTo>
                  <a:cubicBezTo>
                    <a:pt x="13" y="15"/>
                    <a:pt x="14" y="14"/>
                    <a:pt x="14" y="14"/>
                  </a:cubicBezTo>
                  <a:cubicBezTo>
                    <a:pt x="14" y="14"/>
                    <a:pt x="14" y="15"/>
                    <a:pt x="13" y="15"/>
                  </a:cubicBezTo>
                  <a:cubicBezTo>
                    <a:pt x="13" y="15"/>
                    <a:pt x="13" y="14"/>
                    <a:pt x="13" y="14"/>
                  </a:cubicBezTo>
                  <a:cubicBezTo>
                    <a:pt x="14" y="13"/>
                    <a:pt x="15" y="12"/>
                    <a:pt x="15" y="11"/>
                  </a:cubicBezTo>
                  <a:cubicBezTo>
                    <a:pt x="16" y="11"/>
                    <a:pt x="16" y="10"/>
                    <a:pt x="17" y="9"/>
                  </a:cubicBezTo>
                  <a:cubicBezTo>
                    <a:pt x="17" y="9"/>
                    <a:pt x="16" y="9"/>
                    <a:pt x="16" y="9"/>
                  </a:cubicBezTo>
                  <a:cubicBezTo>
                    <a:pt x="16" y="9"/>
                    <a:pt x="16" y="9"/>
                    <a:pt x="16" y="9"/>
                  </a:cubicBezTo>
                  <a:cubicBezTo>
                    <a:pt x="16" y="8"/>
                    <a:pt x="16" y="9"/>
                    <a:pt x="16" y="9"/>
                  </a:cubicBezTo>
                  <a:cubicBezTo>
                    <a:pt x="16" y="9"/>
                    <a:pt x="15" y="10"/>
                    <a:pt x="15" y="10"/>
                  </a:cubicBezTo>
                  <a:cubicBezTo>
                    <a:pt x="15" y="10"/>
                    <a:pt x="15" y="10"/>
                    <a:pt x="15" y="10"/>
                  </a:cubicBezTo>
                  <a:cubicBezTo>
                    <a:pt x="15" y="11"/>
                    <a:pt x="14" y="11"/>
                    <a:pt x="14" y="11"/>
                  </a:cubicBezTo>
                  <a:cubicBezTo>
                    <a:pt x="14" y="11"/>
                    <a:pt x="14" y="11"/>
                    <a:pt x="14" y="11"/>
                  </a:cubicBezTo>
                  <a:cubicBezTo>
                    <a:pt x="13" y="12"/>
                    <a:pt x="13" y="13"/>
                    <a:pt x="12" y="14"/>
                  </a:cubicBezTo>
                  <a:cubicBezTo>
                    <a:pt x="12" y="13"/>
                    <a:pt x="12" y="14"/>
                    <a:pt x="11" y="14"/>
                  </a:cubicBezTo>
                  <a:cubicBezTo>
                    <a:pt x="11" y="14"/>
                    <a:pt x="12" y="14"/>
                    <a:pt x="12" y="15"/>
                  </a:cubicBezTo>
                  <a:cubicBezTo>
                    <a:pt x="12" y="15"/>
                    <a:pt x="12" y="14"/>
                    <a:pt x="12" y="14"/>
                  </a:cubicBezTo>
                  <a:cubicBezTo>
                    <a:pt x="12" y="14"/>
                    <a:pt x="12" y="14"/>
                    <a:pt x="12" y="15"/>
                  </a:cubicBezTo>
                  <a:cubicBezTo>
                    <a:pt x="11" y="15"/>
                    <a:pt x="11" y="15"/>
                    <a:pt x="11" y="15"/>
                  </a:cubicBezTo>
                  <a:cubicBezTo>
                    <a:pt x="11" y="16"/>
                    <a:pt x="11" y="15"/>
                    <a:pt x="11" y="15"/>
                  </a:cubicBezTo>
                  <a:cubicBezTo>
                    <a:pt x="12" y="15"/>
                    <a:pt x="11" y="15"/>
                    <a:pt x="11" y="16"/>
                  </a:cubicBezTo>
                  <a:cubicBezTo>
                    <a:pt x="11" y="16"/>
                    <a:pt x="11" y="17"/>
                    <a:pt x="10" y="17"/>
                  </a:cubicBezTo>
                  <a:cubicBezTo>
                    <a:pt x="10" y="17"/>
                    <a:pt x="10" y="17"/>
                    <a:pt x="10" y="17"/>
                  </a:cubicBezTo>
                  <a:cubicBezTo>
                    <a:pt x="10" y="17"/>
                    <a:pt x="10" y="18"/>
                    <a:pt x="10" y="18"/>
                  </a:cubicBezTo>
                  <a:cubicBezTo>
                    <a:pt x="9" y="19"/>
                    <a:pt x="9" y="19"/>
                    <a:pt x="9" y="20"/>
                  </a:cubicBezTo>
                  <a:cubicBezTo>
                    <a:pt x="9" y="20"/>
                    <a:pt x="9" y="19"/>
                    <a:pt x="9" y="19"/>
                  </a:cubicBezTo>
                  <a:cubicBezTo>
                    <a:pt x="9" y="20"/>
                    <a:pt x="8" y="21"/>
                    <a:pt x="8" y="22"/>
                  </a:cubicBezTo>
                  <a:cubicBezTo>
                    <a:pt x="8" y="22"/>
                    <a:pt x="8" y="22"/>
                    <a:pt x="8" y="22"/>
                  </a:cubicBezTo>
                  <a:cubicBezTo>
                    <a:pt x="8" y="22"/>
                    <a:pt x="8" y="22"/>
                    <a:pt x="8" y="22"/>
                  </a:cubicBezTo>
                  <a:cubicBezTo>
                    <a:pt x="8" y="22"/>
                    <a:pt x="8" y="23"/>
                    <a:pt x="8" y="23"/>
                  </a:cubicBezTo>
                  <a:cubicBezTo>
                    <a:pt x="8" y="23"/>
                    <a:pt x="7" y="23"/>
                    <a:pt x="7" y="24"/>
                  </a:cubicBezTo>
                  <a:cubicBezTo>
                    <a:pt x="7" y="24"/>
                    <a:pt x="7" y="24"/>
                    <a:pt x="7" y="24"/>
                  </a:cubicBezTo>
                  <a:cubicBezTo>
                    <a:pt x="7" y="25"/>
                    <a:pt x="7" y="26"/>
                    <a:pt x="6" y="27"/>
                  </a:cubicBezTo>
                  <a:cubicBezTo>
                    <a:pt x="6" y="27"/>
                    <a:pt x="6" y="27"/>
                    <a:pt x="6" y="27"/>
                  </a:cubicBezTo>
                  <a:cubicBezTo>
                    <a:pt x="6" y="28"/>
                    <a:pt x="6" y="29"/>
                    <a:pt x="6" y="29"/>
                  </a:cubicBezTo>
                  <a:cubicBezTo>
                    <a:pt x="6" y="29"/>
                    <a:pt x="6" y="30"/>
                    <a:pt x="6" y="30"/>
                  </a:cubicBezTo>
                  <a:cubicBezTo>
                    <a:pt x="5" y="31"/>
                    <a:pt x="5" y="32"/>
                    <a:pt x="4" y="33"/>
                  </a:cubicBezTo>
                  <a:cubicBezTo>
                    <a:pt x="4" y="33"/>
                    <a:pt x="4" y="34"/>
                    <a:pt x="3" y="34"/>
                  </a:cubicBezTo>
                  <a:cubicBezTo>
                    <a:pt x="3" y="35"/>
                    <a:pt x="3" y="35"/>
                    <a:pt x="3" y="36"/>
                  </a:cubicBezTo>
                  <a:cubicBezTo>
                    <a:pt x="3" y="36"/>
                    <a:pt x="3" y="37"/>
                    <a:pt x="3" y="37"/>
                  </a:cubicBezTo>
                  <a:cubicBezTo>
                    <a:pt x="3" y="37"/>
                    <a:pt x="3" y="37"/>
                    <a:pt x="3" y="37"/>
                  </a:cubicBezTo>
                  <a:cubicBezTo>
                    <a:pt x="3" y="38"/>
                    <a:pt x="3" y="37"/>
                    <a:pt x="3" y="37"/>
                  </a:cubicBezTo>
                  <a:cubicBezTo>
                    <a:pt x="3" y="36"/>
                    <a:pt x="3" y="36"/>
                    <a:pt x="3" y="36"/>
                  </a:cubicBezTo>
                  <a:cubicBezTo>
                    <a:pt x="3" y="36"/>
                    <a:pt x="3" y="37"/>
                    <a:pt x="3" y="37"/>
                  </a:cubicBezTo>
                  <a:cubicBezTo>
                    <a:pt x="3" y="37"/>
                    <a:pt x="3" y="37"/>
                    <a:pt x="3" y="37"/>
                  </a:cubicBezTo>
                  <a:cubicBezTo>
                    <a:pt x="4" y="37"/>
                    <a:pt x="3" y="37"/>
                    <a:pt x="3" y="37"/>
                  </a:cubicBezTo>
                  <a:cubicBezTo>
                    <a:pt x="3" y="37"/>
                    <a:pt x="3" y="37"/>
                    <a:pt x="3" y="37"/>
                  </a:cubicBezTo>
                  <a:cubicBezTo>
                    <a:pt x="3" y="37"/>
                    <a:pt x="3" y="38"/>
                    <a:pt x="3" y="38"/>
                  </a:cubicBezTo>
                  <a:cubicBezTo>
                    <a:pt x="3" y="38"/>
                    <a:pt x="3" y="38"/>
                    <a:pt x="3" y="38"/>
                  </a:cubicBezTo>
                  <a:cubicBezTo>
                    <a:pt x="3" y="38"/>
                    <a:pt x="3" y="38"/>
                    <a:pt x="3" y="39"/>
                  </a:cubicBezTo>
                  <a:cubicBezTo>
                    <a:pt x="2" y="39"/>
                    <a:pt x="2" y="40"/>
                    <a:pt x="2" y="40"/>
                  </a:cubicBezTo>
                  <a:cubicBezTo>
                    <a:pt x="2" y="40"/>
                    <a:pt x="2" y="39"/>
                    <a:pt x="2" y="40"/>
                  </a:cubicBezTo>
                  <a:cubicBezTo>
                    <a:pt x="2" y="40"/>
                    <a:pt x="2" y="40"/>
                    <a:pt x="2" y="40"/>
                  </a:cubicBezTo>
                  <a:cubicBezTo>
                    <a:pt x="2" y="40"/>
                    <a:pt x="2" y="41"/>
                    <a:pt x="2" y="41"/>
                  </a:cubicBezTo>
                  <a:cubicBezTo>
                    <a:pt x="3" y="41"/>
                    <a:pt x="2" y="40"/>
                    <a:pt x="2" y="40"/>
                  </a:cubicBezTo>
                  <a:cubicBezTo>
                    <a:pt x="3" y="40"/>
                    <a:pt x="3" y="41"/>
                    <a:pt x="3" y="41"/>
                  </a:cubicBezTo>
                  <a:cubicBezTo>
                    <a:pt x="3" y="41"/>
                    <a:pt x="3" y="42"/>
                    <a:pt x="3" y="42"/>
                  </a:cubicBezTo>
                  <a:cubicBezTo>
                    <a:pt x="3" y="42"/>
                    <a:pt x="3" y="43"/>
                    <a:pt x="2" y="44"/>
                  </a:cubicBezTo>
                  <a:cubicBezTo>
                    <a:pt x="2" y="44"/>
                    <a:pt x="2" y="45"/>
                    <a:pt x="2" y="45"/>
                  </a:cubicBezTo>
                  <a:cubicBezTo>
                    <a:pt x="2" y="45"/>
                    <a:pt x="2" y="46"/>
                    <a:pt x="2" y="46"/>
                  </a:cubicBezTo>
                  <a:cubicBezTo>
                    <a:pt x="3" y="45"/>
                    <a:pt x="2" y="45"/>
                    <a:pt x="3" y="44"/>
                  </a:cubicBezTo>
                  <a:cubicBezTo>
                    <a:pt x="3" y="45"/>
                    <a:pt x="3" y="45"/>
                    <a:pt x="3" y="46"/>
                  </a:cubicBezTo>
                  <a:cubicBezTo>
                    <a:pt x="3" y="46"/>
                    <a:pt x="2" y="47"/>
                    <a:pt x="3" y="47"/>
                  </a:cubicBezTo>
                  <a:cubicBezTo>
                    <a:pt x="2" y="47"/>
                    <a:pt x="2" y="47"/>
                    <a:pt x="2" y="47"/>
                  </a:cubicBezTo>
                  <a:cubicBezTo>
                    <a:pt x="2" y="47"/>
                    <a:pt x="2" y="47"/>
                    <a:pt x="2" y="48"/>
                  </a:cubicBezTo>
                  <a:cubicBezTo>
                    <a:pt x="2" y="48"/>
                    <a:pt x="2" y="48"/>
                    <a:pt x="2" y="49"/>
                  </a:cubicBezTo>
                  <a:cubicBezTo>
                    <a:pt x="2" y="49"/>
                    <a:pt x="2" y="48"/>
                    <a:pt x="3" y="48"/>
                  </a:cubicBezTo>
                  <a:cubicBezTo>
                    <a:pt x="3" y="49"/>
                    <a:pt x="2" y="49"/>
                    <a:pt x="3" y="50"/>
                  </a:cubicBezTo>
                  <a:cubicBezTo>
                    <a:pt x="3" y="50"/>
                    <a:pt x="2" y="50"/>
                    <a:pt x="2" y="50"/>
                  </a:cubicBezTo>
                  <a:cubicBezTo>
                    <a:pt x="2" y="51"/>
                    <a:pt x="2" y="51"/>
                    <a:pt x="3" y="51"/>
                  </a:cubicBezTo>
                  <a:cubicBezTo>
                    <a:pt x="3" y="51"/>
                    <a:pt x="2" y="51"/>
                    <a:pt x="3" y="51"/>
                  </a:cubicBezTo>
                  <a:cubicBezTo>
                    <a:pt x="3" y="52"/>
                    <a:pt x="2" y="52"/>
                    <a:pt x="2" y="52"/>
                  </a:cubicBezTo>
                  <a:cubicBezTo>
                    <a:pt x="2" y="52"/>
                    <a:pt x="2" y="52"/>
                    <a:pt x="3" y="52"/>
                  </a:cubicBezTo>
                  <a:cubicBezTo>
                    <a:pt x="2" y="53"/>
                    <a:pt x="3" y="54"/>
                    <a:pt x="3" y="54"/>
                  </a:cubicBezTo>
                  <a:cubicBezTo>
                    <a:pt x="3" y="55"/>
                    <a:pt x="3" y="55"/>
                    <a:pt x="3" y="55"/>
                  </a:cubicBezTo>
                  <a:cubicBezTo>
                    <a:pt x="2" y="54"/>
                    <a:pt x="3" y="55"/>
                    <a:pt x="2" y="55"/>
                  </a:cubicBezTo>
                  <a:cubicBezTo>
                    <a:pt x="2" y="55"/>
                    <a:pt x="3" y="56"/>
                    <a:pt x="3" y="56"/>
                  </a:cubicBezTo>
                  <a:cubicBezTo>
                    <a:pt x="3" y="56"/>
                    <a:pt x="3" y="56"/>
                    <a:pt x="3" y="56"/>
                  </a:cubicBezTo>
                  <a:cubicBezTo>
                    <a:pt x="3" y="57"/>
                    <a:pt x="3" y="56"/>
                    <a:pt x="3" y="57"/>
                  </a:cubicBezTo>
                  <a:cubicBezTo>
                    <a:pt x="3" y="58"/>
                    <a:pt x="3" y="59"/>
                    <a:pt x="3" y="60"/>
                  </a:cubicBezTo>
                  <a:cubicBezTo>
                    <a:pt x="3" y="60"/>
                    <a:pt x="3" y="60"/>
                    <a:pt x="3" y="60"/>
                  </a:cubicBezTo>
                  <a:cubicBezTo>
                    <a:pt x="3" y="61"/>
                    <a:pt x="3" y="61"/>
                    <a:pt x="3" y="61"/>
                  </a:cubicBezTo>
                  <a:cubicBezTo>
                    <a:pt x="3" y="61"/>
                    <a:pt x="3" y="62"/>
                    <a:pt x="3" y="62"/>
                  </a:cubicBezTo>
                  <a:cubicBezTo>
                    <a:pt x="3" y="62"/>
                    <a:pt x="3" y="63"/>
                    <a:pt x="3" y="63"/>
                  </a:cubicBezTo>
                  <a:cubicBezTo>
                    <a:pt x="3" y="65"/>
                    <a:pt x="3" y="66"/>
                    <a:pt x="3" y="67"/>
                  </a:cubicBezTo>
                  <a:cubicBezTo>
                    <a:pt x="2" y="67"/>
                    <a:pt x="2" y="67"/>
                    <a:pt x="2" y="67"/>
                  </a:cubicBezTo>
                  <a:cubicBezTo>
                    <a:pt x="2" y="67"/>
                    <a:pt x="2" y="67"/>
                    <a:pt x="2" y="66"/>
                  </a:cubicBezTo>
                  <a:cubicBezTo>
                    <a:pt x="1" y="67"/>
                    <a:pt x="1" y="66"/>
                    <a:pt x="1" y="67"/>
                  </a:cubicBezTo>
                  <a:cubicBezTo>
                    <a:pt x="1" y="66"/>
                    <a:pt x="0" y="66"/>
                    <a:pt x="0" y="66"/>
                  </a:cubicBezTo>
                  <a:cubicBezTo>
                    <a:pt x="0" y="66"/>
                    <a:pt x="0" y="66"/>
                    <a:pt x="0" y="66"/>
                  </a:cubicBezTo>
                  <a:cubicBezTo>
                    <a:pt x="0" y="65"/>
                    <a:pt x="0" y="63"/>
                    <a:pt x="0" y="62"/>
                  </a:cubicBezTo>
                  <a:cubicBezTo>
                    <a:pt x="0" y="62"/>
                    <a:pt x="0" y="61"/>
                    <a:pt x="0" y="61"/>
                  </a:cubicBezTo>
                  <a:cubicBezTo>
                    <a:pt x="0" y="61"/>
                    <a:pt x="0" y="60"/>
                    <a:pt x="0" y="60"/>
                  </a:cubicBezTo>
                  <a:cubicBezTo>
                    <a:pt x="0" y="60"/>
                    <a:pt x="0" y="60"/>
                    <a:pt x="0" y="60"/>
                  </a:cubicBezTo>
                  <a:cubicBezTo>
                    <a:pt x="0" y="59"/>
                    <a:pt x="0" y="59"/>
                    <a:pt x="0" y="58"/>
                  </a:cubicBezTo>
                  <a:cubicBezTo>
                    <a:pt x="0" y="58"/>
                    <a:pt x="0" y="58"/>
                    <a:pt x="0" y="58"/>
                  </a:cubicBezTo>
                  <a:cubicBezTo>
                    <a:pt x="0" y="58"/>
                    <a:pt x="0" y="57"/>
                    <a:pt x="0" y="57"/>
                  </a:cubicBezTo>
                  <a:cubicBezTo>
                    <a:pt x="0" y="57"/>
                    <a:pt x="0" y="57"/>
                    <a:pt x="0" y="57"/>
                  </a:cubicBezTo>
                  <a:cubicBezTo>
                    <a:pt x="0" y="57"/>
                    <a:pt x="0" y="57"/>
                    <a:pt x="0" y="57"/>
                  </a:cubicBezTo>
                  <a:cubicBezTo>
                    <a:pt x="0" y="57"/>
                    <a:pt x="0" y="57"/>
                    <a:pt x="0" y="56"/>
                  </a:cubicBezTo>
                  <a:cubicBezTo>
                    <a:pt x="0" y="56"/>
                    <a:pt x="0" y="56"/>
                    <a:pt x="0" y="55"/>
                  </a:cubicBezTo>
                  <a:cubicBezTo>
                    <a:pt x="0" y="55"/>
                    <a:pt x="0" y="55"/>
                    <a:pt x="0" y="55"/>
                  </a:cubicBezTo>
                  <a:cubicBezTo>
                    <a:pt x="0" y="54"/>
                    <a:pt x="0" y="54"/>
                    <a:pt x="0" y="54"/>
                  </a:cubicBezTo>
                  <a:cubicBezTo>
                    <a:pt x="0" y="53"/>
                    <a:pt x="0" y="53"/>
                    <a:pt x="0" y="53"/>
                  </a:cubicBezTo>
                  <a:cubicBezTo>
                    <a:pt x="0" y="53"/>
                    <a:pt x="0" y="51"/>
                    <a:pt x="0" y="50"/>
                  </a:cubicBezTo>
                  <a:cubicBezTo>
                    <a:pt x="0" y="50"/>
                    <a:pt x="0" y="51"/>
                    <a:pt x="0" y="50"/>
                  </a:cubicBezTo>
                  <a:cubicBezTo>
                    <a:pt x="0" y="50"/>
                    <a:pt x="0" y="50"/>
                    <a:pt x="0" y="50"/>
                  </a:cubicBezTo>
                  <a:cubicBezTo>
                    <a:pt x="0" y="49"/>
                    <a:pt x="0" y="49"/>
                    <a:pt x="0" y="47"/>
                  </a:cubicBezTo>
                  <a:cubicBezTo>
                    <a:pt x="0" y="48"/>
                    <a:pt x="0" y="48"/>
                    <a:pt x="0" y="48"/>
                  </a:cubicBezTo>
                  <a:cubicBezTo>
                    <a:pt x="0" y="47"/>
                    <a:pt x="0" y="47"/>
                    <a:pt x="0" y="47"/>
                  </a:cubicBezTo>
                  <a:cubicBezTo>
                    <a:pt x="0" y="47"/>
                    <a:pt x="0" y="47"/>
                    <a:pt x="0" y="47"/>
                  </a:cubicBezTo>
                  <a:cubicBezTo>
                    <a:pt x="0" y="47"/>
                    <a:pt x="0" y="47"/>
                    <a:pt x="0" y="47"/>
                  </a:cubicBezTo>
                  <a:cubicBezTo>
                    <a:pt x="0" y="46"/>
                    <a:pt x="0" y="46"/>
                    <a:pt x="0" y="46"/>
                  </a:cubicBezTo>
                  <a:cubicBezTo>
                    <a:pt x="0" y="46"/>
                    <a:pt x="0" y="46"/>
                    <a:pt x="0" y="46"/>
                  </a:cubicBezTo>
                  <a:cubicBezTo>
                    <a:pt x="0" y="45"/>
                    <a:pt x="0" y="45"/>
                    <a:pt x="0" y="45"/>
                  </a:cubicBezTo>
                  <a:cubicBezTo>
                    <a:pt x="0" y="45"/>
                    <a:pt x="0" y="46"/>
                    <a:pt x="0" y="45"/>
                  </a:cubicBezTo>
                  <a:cubicBezTo>
                    <a:pt x="0" y="45"/>
                    <a:pt x="0" y="45"/>
                    <a:pt x="0" y="45"/>
                  </a:cubicBezTo>
                  <a:cubicBezTo>
                    <a:pt x="0" y="45"/>
                    <a:pt x="1" y="45"/>
                    <a:pt x="0" y="44"/>
                  </a:cubicBezTo>
                  <a:cubicBezTo>
                    <a:pt x="0" y="44"/>
                    <a:pt x="0" y="44"/>
                    <a:pt x="0" y="44"/>
                  </a:cubicBezTo>
                  <a:cubicBezTo>
                    <a:pt x="0" y="43"/>
                    <a:pt x="0" y="43"/>
                    <a:pt x="0" y="43"/>
                  </a:cubicBezTo>
                  <a:cubicBezTo>
                    <a:pt x="0" y="43"/>
                    <a:pt x="0" y="44"/>
                    <a:pt x="0" y="44"/>
                  </a:cubicBezTo>
                  <a:cubicBezTo>
                    <a:pt x="0" y="43"/>
                    <a:pt x="0" y="43"/>
                    <a:pt x="0" y="43"/>
                  </a:cubicBezTo>
                  <a:cubicBezTo>
                    <a:pt x="0" y="42"/>
                    <a:pt x="0" y="42"/>
                    <a:pt x="0" y="42"/>
                  </a:cubicBezTo>
                  <a:cubicBezTo>
                    <a:pt x="1" y="41"/>
                    <a:pt x="0" y="41"/>
                    <a:pt x="1" y="41"/>
                  </a:cubicBezTo>
                  <a:cubicBezTo>
                    <a:pt x="0" y="41"/>
                    <a:pt x="0" y="41"/>
                    <a:pt x="0" y="41"/>
                  </a:cubicBezTo>
                  <a:cubicBezTo>
                    <a:pt x="0" y="41"/>
                    <a:pt x="0" y="41"/>
                    <a:pt x="0" y="41"/>
                  </a:cubicBezTo>
                  <a:cubicBezTo>
                    <a:pt x="0" y="41"/>
                    <a:pt x="0" y="40"/>
                    <a:pt x="0" y="40"/>
                  </a:cubicBezTo>
                  <a:cubicBezTo>
                    <a:pt x="0" y="39"/>
                    <a:pt x="0" y="39"/>
                    <a:pt x="0" y="39"/>
                  </a:cubicBezTo>
                  <a:cubicBezTo>
                    <a:pt x="0" y="39"/>
                    <a:pt x="0" y="39"/>
                    <a:pt x="0" y="39"/>
                  </a:cubicBezTo>
                  <a:cubicBezTo>
                    <a:pt x="0" y="39"/>
                    <a:pt x="0" y="39"/>
                    <a:pt x="0" y="38"/>
                  </a:cubicBezTo>
                  <a:cubicBezTo>
                    <a:pt x="0" y="38"/>
                    <a:pt x="1" y="38"/>
                    <a:pt x="1" y="38"/>
                  </a:cubicBezTo>
                  <a:cubicBezTo>
                    <a:pt x="0" y="38"/>
                    <a:pt x="1" y="37"/>
                    <a:pt x="1" y="37"/>
                  </a:cubicBezTo>
                  <a:cubicBezTo>
                    <a:pt x="1" y="37"/>
                    <a:pt x="0" y="37"/>
                    <a:pt x="0" y="37"/>
                  </a:cubicBezTo>
                  <a:cubicBezTo>
                    <a:pt x="0" y="36"/>
                    <a:pt x="1" y="35"/>
                    <a:pt x="1" y="34"/>
                  </a:cubicBezTo>
                  <a:cubicBezTo>
                    <a:pt x="1" y="34"/>
                    <a:pt x="2" y="34"/>
                    <a:pt x="2" y="34"/>
                  </a:cubicBezTo>
                  <a:cubicBezTo>
                    <a:pt x="2" y="33"/>
                    <a:pt x="2" y="33"/>
                    <a:pt x="2" y="33"/>
                  </a:cubicBezTo>
                  <a:cubicBezTo>
                    <a:pt x="1" y="33"/>
                    <a:pt x="2" y="32"/>
                    <a:pt x="1" y="33"/>
                  </a:cubicBezTo>
                  <a:cubicBezTo>
                    <a:pt x="1" y="33"/>
                    <a:pt x="2" y="32"/>
                    <a:pt x="1" y="32"/>
                  </a:cubicBezTo>
                  <a:cubicBezTo>
                    <a:pt x="1" y="31"/>
                    <a:pt x="2" y="29"/>
                    <a:pt x="2" y="27"/>
                  </a:cubicBezTo>
                  <a:cubicBezTo>
                    <a:pt x="3" y="27"/>
                    <a:pt x="2" y="28"/>
                    <a:pt x="2" y="28"/>
                  </a:cubicBezTo>
                  <a:cubicBezTo>
                    <a:pt x="2" y="29"/>
                    <a:pt x="2" y="29"/>
                    <a:pt x="2" y="30"/>
                  </a:cubicBezTo>
                  <a:cubicBezTo>
                    <a:pt x="2" y="30"/>
                    <a:pt x="2" y="29"/>
                    <a:pt x="2" y="29"/>
                  </a:cubicBezTo>
                  <a:cubicBezTo>
                    <a:pt x="3" y="29"/>
                    <a:pt x="2" y="29"/>
                    <a:pt x="2" y="28"/>
                  </a:cubicBezTo>
                  <a:cubicBezTo>
                    <a:pt x="2" y="28"/>
                    <a:pt x="2" y="28"/>
                    <a:pt x="2" y="28"/>
                  </a:cubicBezTo>
                  <a:cubicBezTo>
                    <a:pt x="2" y="28"/>
                    <a:pt x="3" y="27"/>
                    <a:pt x="3" y="27"/>
                  </a:cubicBezTo>
                  <a:cubicBezTo>
                    <a:pt x="3" y="27"/>
                    <a:pt x="3" y="27"/>
                    <a:pt x="3" y="27"/>
                  </a:cubicBezTo>
                  <a:cubicBezTo>
                    <a:pt x="3" y="26"/>
                    <a:pt x="3" y="26"/>
                    <a:pt x="3" y="26"/>
                  </a:cubicBezTo>
                  <a:cubicBezTo>
                    <a:pt x="3" y="25"/>
                    <a:pt x="3" y="26"/>
                    <a:pt x="4" y="26"/>
                  </a:cubicBezTo>
                  <a:cubicBezTo>
                    <a:pt x="4" y="25"/>
                    <a:pt x="3" y="26"/>
                    <a:pt x="3" y="25"/>
                  </a:cubicBezTo>
                  <a:cubicBezTo>
                    <a:pt x="4" y="25"/>
                    <a:pt x="4" y="24"/>
                    <a:pt x="3" y="24"/>
                  </a:cubicBezTo>
                  <a:cubicBezTo>
                    <a:pt x="4" y="24"/>
                    <a:pt x="4" y="22"/>
                    <a:pt x="4" y="22"/>
                  </a:cubicBezTo>
                  <a:cubicBezTo>
                    <a:pt x="4" y="22"/>
                    <a:pt x="4" y="23"/>
                    <a:pt x="4" y="24"/>
                  </a:cubicBezTo>
                  <a:cubicBezTo>
                    <a:pt x="4" y="24"/>
                    <a:pt x="4" y="24"/>
                    <a:pt x="4" y="25"/>
                  </a:cubicBezTo>
                  <a:cubicBezTo>
                    <a:pt x="4" y="24"/>
                    <a:pt x="4" y="24"/>
                    <a:pt x="4" y="24"/>
                  </a:cubicBezTo>
                  <a:cubicBezTo>
                    <a:pt x="4" y="24"/>
                    <a:pt x="4" y="23"/>
                    <a:pt x="5" y="22"/>
                  </a:cubicBezTo>
                  <a:cubicBezTo>
                    <a:pt x="5" y="23"/>
                    <a:pt x="5" y="22"/>
                    <a:pt x="5" y="22"/>
                  </a:cubicBezTo>
                  <a:cubicBezTo>
                    <a:pt x="5" y="21"/>
                    <a:pt x="6" y="20"/>
                    <a:pt x="6" y="19"/>
                  </a:cubicBezTo>
                  <a:cubicBezTo>
                    <a:pt x="6" y="19"/>
                    <a:pt x="6" y="19"/>
                    <a:pt x="7" y="19"/>
                  </a:cubicBezTo>
                  <a:cubicBezTo>
                    <a:pt x="7" y="18"/>
                    <a:pt x="6" y="19"/>
                    <a:pt x="7" y="18"/>
                  </a:cubicBezTo>
                  <a:cubicBezTo>
                    <a:pt x="7" y="18"/>
                    <a:pt x="7" y="18"/>
                    <a:pt x="7" y="19"/>
                  </a:cubicBezTo>
                  <a:cubicBezTo>
                    <a:pt x="7" y="19"/>
                    <a:pt x="7" y="18"/>
                    <a:pt x="7" y="18"/>
                  </a:cubicBezTo>
                  <a:cubicBezTo>
                    <a:pt x="7" y="18"/>
                    <a:pt x="7" y="18"/>
                    <a:pt x="7" y="18"/>
                  </a:cubicBezTo>
                  <a:cubicBezTo>
                    <a:pt x="8" y="16"/>
                    <a:pt x="8" y="15"/>
                    <a:pt x="9" y="14"/>
                  </a:cubicBezTo>
                  <a:cubicBezTo>
                    <a:pt x="10" y="12"/>
                    <a:pt x="11" y="11"/>
                    <a:pt x="12" y="10"/>
                  </a:cubicBezTo>
                  <a:cubicBezTo>
                    <a:pt x="12" y="9"/>
                    <a:pt x="12" y="9"/>
                    <a:pt x="12" y="10"/>
                  </a:cubicBezTo>
                  <a:cubicBezTo>
                    <a:pt x="12" y="9"/>
                    <a:pt x="13" y="9"/>
                    <a:pt x="13" y="8"/>
                  </a:cubicBezTo>
                  <a:cubicBezTo>
                    <a:pt x="13" y="8"/>
                    <a:pt x="13" y="9"/>
                    <a:pt x="13" y="9"/>
                  </a:cubicBezTo>
                  <a:cubicBezTo>
                    <a:pt x="14" y="8"/>
                    <a:pt x="14" y="8"/>
                    <a:pt x="14" y="8"/>
                  </a:cubicBezTo>
                  <a:cubicBezTo>
                    <a:pt x="14" y="8"/>
                    <a:pt x="13" y="9"/>
                    <a:pt x="13" y="9"/>
                  </a:cubicBezTo>
                  <a:cubicBezTo>
                    <a:pt x="14" y="8"/>
                    <a:pt x="14" y="8"/>
                    <a:pt x="15" y="8"/>
                  </a:cubicBezTo>
                  <a:cubicBezTo>
                    <a:pt x="15" y="7"/>
                    <a:pt x="15" y="7"/>
                    <a:pt x="15" y="6"/>
                  </a:cubicBezTo>
                  <a:cubicBezTo>
                    <a:pt x="15" y="6"/>
                    <a:pt x="16" y="6"/>
                    <a:pt x="16" y="6"/>
                  </a:cubicBezTo>
                  <a:cubicBezTo>
                    <a:pt x="16" y="5"/>
                    <a:pt x="17" y="5"/>
                    <a:pt x="18" y="4"/>
                  </a:cubicBezTo>
                  <a:cubicBezTo>
                    <a:pt x="18" y="4"/>
                    <a:pt x="18" y="4"/>
                    <a:pt x="18" y="4"/>
                  </a:cubicBezTo>
                  <a:cubicBezTo>
                    <a:pt x="19" y="4"/>
                    <a:pt x="19" y="4"/>
                    <a:pt x="18" y="4"/>
                  </a:cubicBezTo>
                  <a:cubicBezTo>
                    <a:pt x="19" y="4"/>
                    <a:pt x="20" y="3"/>
                    <a:pt x="21" y="3"/>
                  </a:cubicBezTo>
                  <a:cubicBezTo>
                    <a:pt x="22" y="2"/>
                    <a:pt x="23" y="2"/>
                    <a:pt x="24" y="1"/>
                  </a:cubicBezTo>
                  <a:cubicBezTo>
                    <a:pt x="25" y="1"/>
                    <a:pt x="25" y="1"/>
                    <a:pt x="25" y="1"/>
                  </a:cubicBezTo>
                  <a:cubicBezTo>
                    <a:pt x="26" y="1"/>
                    <a:pt x="26" y="1"/>
                    <a:pt x="26" y="1"/>
                  </a:cubicBezTo>
                  <a:cubicBezTo>
                    <a:pt x="26" y="0"/>
                    <a:pt x="26" y="1"/>
                    <a:pt x="27" y="1"/>
                  </a:cubicBezTo>
                  <a:cubicBezTo>
                    <a:pt x="28" y="0"/>
                    <a:pt x="29" y="0"/>
                    <a:pt x="31" y="0"/>
                  </a:cubicBezTo>
                  <a:cubicBezTo>
                    <a:pt x="32" y="0"/>
                    <a:pt x="31" y="0"/>
                    <a:pt x="31" y="0"/>
                  </a:cubicBezTo>
                  <a:cubicBezTo>
                    <a:pt x="32" y="0"/>
                    <a:pt x="32" y="0"/>
                    <a:pt x="33" y="0"/>
                  </a:cubicBezTo>
                  <a:cubicBezTo>
                    <a:pt x="33" y="0"/>
                    <a:pt x="32" y="0"/>
                    <a:pt x="32" y="0"/>
                  </a:cubicBezTo>
                  <a:cubicBezTo>
                    <a:pt x="33" y="0"/>
                    <a:pt x="33" y="0"/>
                    <a:pt x="33" y="0"/>
                  </a:cubicBezTo>
                  <a:cubicBezTo>
                    <a:pt x="33" y="0"/>
                    <a:pt x="33" y="0"/>
                    <a:pt x="33" y="0"/>
                  </a:cubicBezTo>
                  <a:cubicBezTo>
                    <a:pt x="33" y="1"/>
                    <a:pt x="33" y="0"/>
                    <a:pt x="34" y="0"/>
                  </a:cubicBezTo>
                  <a:cubicBezTo>
                    <a:pt x="34" y="1"/>
                    <a:pt x="34" y="1"/>
                    <a:pt x="34" y="1"/>
                  </a:cubicBezTo>
                  <a:cubicBezTo>
                    <a:pt x="34" y="1"/>
                    <a:pt x="34" y="0"/>
                    <a:pt x="34" y="1"/>
                  </a:cubicBezTo>
                  <a:cubicBezTo>
                    <a:pt x="35" y="1"/>
                    <a:pt x="35" y="1"/>
                    <a:pt x="35" y="1"/>
                  </a:cubicBezTo>
                  <a:cubicBezTo>
                    <a:pt x="36" y="1"/>
                    <a:pt x="36" y="0"/>
                    <a:pt x="37" y="0"/>
                  </a:cubicBezTo>
                  <a:cubicBezTo>
                    <a:pt x="36" y="1"/>
                    <a:pt x="36" y="1"/>
                    <a:pt x="36" y="1"/>
                  </a:cubicBezTo>
                  <a:cubicBezTo>
                    <a:pt x="36" y="1"/>
                    <a:pt x="36" y="1"/>
                    <a:pt x="36" y="1"/>
                  </a:cubicBezTo>
                  <a:cubicBezTo>
                    <a:pt x="36" y="1"/>
                    <a:pt x="36" y="1"/>
                    <a:pt x="37" y="1"/>
                  </a:cubicBezTo>
                  <a:cubicBezTo>
                    <a:pt x="37" y="1"/>
                    <a:pt x="36" y="1"/>
                    <a:pt x="36" y="2"/>
                  </a:cubicBezTo>
                  <a:cubicBezTo>
                    <a:pt x="37" y="2"/>
                    <a:pt x="37" y="1"/>
                    <a:pt x="37" y="1"/>
                  </a:cubicBezTo>
                  <a:cubicBezTo>
                    <a:pt x="38" y="1"/>
                    <a:pt x="37" y="2"/>
                    <a:pt x="38" y="2"/>
                  </a:cubicBezTo>
                  <a:cubicBezTo>
                    <a:pt x="37" y="2"/>
                    <a:pt x="37" y="2"/>
                    <a:pt x="36" y="2"/>
                  </a:cubicBezTo>
                  <a:cubicBezTo>
                    <a:pt x="36" y="2"/>
                    <a:pt x="35" y="2"/>
                    <a:pt x="35" y="1"/>
                  </a:cubicBezTo>
                  <a:cubicBezTo>
                    <a:pt x="35" y="1"/>
                    <a:pt x="35" y="2"/>
                    <a:pt x="35" y="2"/>
                  </a:cubicBezTo>
                  <a:cubicBezTo>
                    <a:pt x="34" y="2"/>
                    <a:pt x="33" y="2"/>
                    <a:pt x="33" y="2"/>
                  </a:cubicBezTo>
                  <a:cubicBezTo>
                    <a:pt x="33" y="2"/>
                    <a:pt x="33" y="2"/>
                    <a:pt x="33" y="2"/>
                  </a:cubicBezTo>
                  <a:cubicBezTo>
                    <a:pt x="32" y="2"/>
                    <a:pt x="31" y="1"/>
                    <a:pt x="31" y="2"/>
                  </a:cubicBezTo>
                  <a:cubicBezTo>
                    <a:pt x="30" y="2"/>
                    <a:pt x="29" y="2"/>
                    <a:pt x="28" y="2"/>
                  </a:cubicBezTo>
                  <a:cubicBezTo>
                    <a:pt x="28" y="2"/>
                    <a:pt x="28" y="2"/>
                    <a:pt x="27" y="2"/>
                  </a:cubicBezTo>
                  <a:cubicBezTo>
                    <a:pt x="27" y="3"/>
                    <a:pt x="28" y="3"/>
                    <a:pt x="28" y="3"/>
                  </a:cubicBezTo>
                  <a:cubicBezTo>
                    <a:pt x="28" y="3"/>
                    <a:pt x="28" y="3"/>
                    <a:pt x="27" y="3"/>
                  </a:cubicBezTo>
                  <a:cubicBezTo>
                    <a:pt x="27" y="3"/>
                    <a:pt x="27" y="3"/>
                    <a:pt x="27" y="3"/>
                  </a:cubicBezTo>
                  <a:cubicBezTo>
                    <a:pt x="28" y="3"/>
                    <a:pt x="28" y="3"/>
                    <a:pt x="29" y="3"/>
                  </a:cubicBezTo>
                  <a:cubicBezTo>
                    <a:pt x="30" y="2"/>
                    <a:pt x="31" y="2"/>
                    <a:pt x="33" y="2"/>
                  </a:cubicBezTo>
                  <a:cubicBezTo>
                    <a:pt x="32" y="2"/>
                    <a:pt x="32" y="3"/>
                    <a:pt x="32" y="3"/>
                  </a:cubicBezTo>
                  <a:cubicBezTo>
                    <a:pt x="32" y="3"/>
                    <a:pt x="33" y="3"/>
                    <a:pt x="33" y="3"/>
                  </a:cubicBezTo>
                  <a:cubicBezTo>
                    <a:pt x="33" y="3"/>
                    <a:pt x="33" y="3"/>
                    <a:pt x="33" y="3"/>
                  </a:cubicBezTo>
                  <a:cubicBezTo>
                    <a:pt x="33" y="2"/>
                    <a:pt x="33" y="3"/>
                    <a:pt x="34" y="3"/>
                  </a:cubicBezTo>
                  <a:cubicBezTo>
                    <a:pt x="34" y="3"/>
                    <a:pt x="34" y="3"/>
                    <a:pt x="34" y="3"/>
                  </a:cubicBezTo>
                  <a:cubicBezTo>
                    <a:pt x="34" y="3"/>
                    <a:pt x="34" y="2"/>
                    <a:pt x="34" y="3"/>
                  </a:cubicBezTo>
                  <a:cubicBezTo>
                    <a:pt x="34" y="3"/>
                    <a:pt x="34" y="3"/>
                    <a:pt x="35" y="3"/>
                  </a:cubicBezTo>
                  <a:cubicBezTo>
                    <a:pt x="35" y="3"/>
                    <a:pt x="35" y="3"/>
                    <a:pt x="34" y="3"/>
                  </a:cubicBezTo>
                  <a:cubicBezTo>
                    <a:pt x="34" y="3"/>
                    <a:pt x="35" y="3"/>
                    <a:pt x="35" y="3"/>
                  </a:cubicBezTo>
                  <a:cubicBezTo>
                    <a:pt x="35" y="3"/>
                    <a:pt x="35" y="3"/>
                    <a:pt x="35" y="4"/>
                  </a:cubicBezTo>
                  <a:cubicBezTo>
                    <a:pt x="36" y="4"/>
                    <a:pt x="36" y="3"/>
                    <a:pt x="36" y="3"/>
                  </a:cubicBezTo>
                  <a:cubicBezTo>
                    <a:pt x="37" y="4"/>
                    <a:pt x="37" y="4"/>
                    <a:pt x="37" y="4"/>
                  </a:cubicBezTo>
                  <a:cubicBezTo>
                    <a:pt x="38" y="4"/>
                    <a:pt x="38" y="4"/>
                    <a:pt x="38" y="4"/>
                  </a:cubicBezTo>
                  <a:cubicBezTo>
                    <a:pt x="38" y="4"/>
                    <a:pt x="39" y="4"/>
                    <a:pt x="39" y="3"/>
                  </a:cubicBezTo>
                  <a:cubicBezTo>
                    <a:pt x="39" y="3"/>
                    <a:pt x="39" y="4"/>
                    <a:pt x="40" y="4"/>
                  </a:cubicBezTo>
                  <a:cubicBezTo>
                    <a:pt x="40" y="4"/>
                    <a:pt x="39" y="4"/>
                    <a:pt x="39" y="4"/>
                  </a:cubicBezTo>
                  <a:cubicBezTo>
                    <a:pt x="39" y="4"/>
                    <a:pt x="39" y="4"/>
                    <a:pt x="39" y="4"/>
                  </a:cubicBezTo>
                  <a:cubicBezTo>
                    <a:pt x="40" y="4"/>
                    <a:pt x="40" y="4"/>
                    <a:pt x="40" y="5"/>
                  </a:cubicBezTo>
                  <a:cubicBezTo>
                    <a:pt x="40" y="5"/>
                    <a:pt x="40" y="5"/>
                    <a:pt x="40" y="5"/>
                  </a:cubicBezTo>
                  <a:cubicBezTo>
                    <a:pt x="40" y="5"/>
                    <a:pt x="40" y="5"/>
                    <a:pt x="40" y="5"/>
                  </a:cubicBezTo>
                  <a:cubicBezTo>
                    <a:pt x="41" y="5"/>
                    <a:pt x="41" y="5"/>
                    <a:pt x="41" y="5"/>
                  </a:cubicBezTo>
                  <a:cubicBezTo>
                    <a:pt x="41" y="5"/>
                    <a:pt x="41" y="5"/>
                    <a:pt x="41" y="5"/>
                  </a:cubicBezTo>
                  <a:cubicBezTo>
                    <a:pt x="41" y="5"/>
                    <a:pt x="41" y="5"/>
                    <a:pt x="41" y="5"/>
                  </a:cubicBezTo>
                  <a:cubicBezTo>
                    <a:pt x="41" y="4"/>
                    <a:pt x="40" y="4"/>
                    <a:pt x="40" y="3"/>
                  </a:cubicBezTo>
                  <a:cubicBezTo>
                    <a:pt x="41" y="4"/>
                    <a:pt x="42" y="4"/>
                    <a:pt x="43" y="5"/>
                  </a:cubicBezTo>
                  <a:cubicBezTo>
                    <a:pt x="44" y="5"/>
                    <a:pt x="45" y="6"/>
                    <a:pt x="45" y="6"/>
                  </a:cubicBezTo>
                  <a:cubicBezTo>
                    <a:pt x="45" y="7"/>
                    <a:pt x="45" y="6"/>
                    <a:pt x="45" y="6"/>
                  </a:cubicBezTo>
                  <a:cubicBezTo>
                    <a:pt x="44" y="5"/>
                    <a:pt x="42" y="5"/>
                    <a:pt x="41" y="4"/>
                  </a:cubicBezTo>
                  <a:cubicBezTo>
                    <a:pt x="41" y="4"/>
                    <a:pt x="42" y="5"/>
                    <a:pt x="42" y="5"/>
                  </a:cubicBezTo>
                  <a:cubicBezTo>
                    <a:pt x="42" y="5"/>
                    <a:pt x="42" y="5"/>
                    <a:pt x="43" y="5"/>
                  </a:cubicBezTo>
                  <a:cubicBezTo>
                    <a:pt x="43" y="5"/>
                    <a:pt x="43" y="5"/>
                    <a:pt x="43" y="5"/>
                  </a:cubicBezTo>
                  <a:cubicBezTo>
                    <a:pt x="43" y="6"/>
                    <a:pt x="43" y="5"/>
                    <a:pt x="43" y="6"/>
                  </a:cubicBezTo>
                  <a:cubicBezTo>
                    <a:pt x="43" y="6"/>
                    <a:pt x="44" y="6"/>
                    <a:pt x="44" y="6"/>
                  </a:cubicBezTo>
                  <a:cubicBezTo>
                    <a:pt x="44" y="6"/>
                    <a:pt x="44" y="6"/>
                    <a:pt x="44" y="6"/>
                  </a:cubicBezTo>
                  <a:cubicBezTo>
                    <a:pt x="44" y="6"/>
                    <a:pt x="45" y="7"/>
                    <a:pt x="45" y="7"/>
                  </a:cubicBezTo>
                  <a:cubicBezTo>
                    <a:pt x="45" y="7"/>
                    <a:pt x="45" y="7"/>
                    <a:pt x="45" y="7"/>
                  </a:cubicBezTo>
                  <a:cubicBezTo>
                    <a:pt x="46" y="7"/>
                    <a:pt x="45" y="7"/>
                    <a:pt x="46" y="7"/>
                  </a:cubicBezTo>
                  <a:cubicBezTo>
                    <a:pt x="46" y="7"/>
                    <a:pt x="46" y="7"/>
                    <a:pt x="46" y="7"/>
                  </a:cubicBezTo>
                  <a:cubicBezTo>
                    <a:pt x="46" y="7"/>
                    <a:pt x="46" y="7"/>
                    <a:pt x="46" y="7"/>
                  </a:cubicBezTo>
                  <a:cubicBezTo>
                    <a:pt x="47" y="8"/>
                    <a:pt x="48" y="8"/>
                    <a:pt x="49" y="9"/>
                  </a:cubicBezTo>
                  <a:cubicBezTo>
                    <a:pt x="49" y="9"/>
                    <a:pt x="49" y="9"/>
                    <a:pt x="49" y="9"/>
                  </a:cubicBezTo>
                  <a:cubicBezTo>
                    <a:pt x="49" y="9"/>
                    <a:pt x="49" y="9"/>
                    <a:pt x="49" y="10"/>
                  </a:cubicBezTo>
                  <a:cubicBezTo>
                    <a:pt x="50" y="10"/>
                    <a:pt x="50" y="10"/>
                    <a:pt x="50" y="10"/>
                  </a:cubicBezTo>
                  <a:cubicBezTo>
                    <a:pt x="50" y="10"/>
                    <a:pt x="50" y="10"/>
                    <a:pt x="50" y="11"/>
                  </a:cubicBezTo>
                  <a:cubicBezTo>
                    <a:pt x="51" y="11"/>
                    <a:pt x="51" y="12"/>
                    <a:pt x="52" y="13"/>
                  </a:cubicBezTo>
                  <a:cubicBezTo>
                    <a:pt x="52" y="13"/>
                    <a:pt x="52" y="13"/>
                    <a:pt x="52" y="13"/>
                  </a:cubicBezTo>
                  <a:cubicBezTo>
                    <a:pt x="51" y="12"/>
                    <a:pt x="51" y="12"/>
                    <a:pt x="51" y="12"/>
                  </a:cubicBezTo>
                  <a:cubicBezTo>
                    <a:pt x="51" y="12"/>
                    <a:pt x="50" y="12"/>
                    <a:pt x="50" y="12"/>
                  </a:cubicBezTo>
                  <a:cubicBezTo>
                    <a:pt x="50" y="12"/>
                    <a:pt x="51" y="12"/>
                    <a:pt x="51" y="12"/>
                  </a:cubicBezTo>
                  <a:cubicBezTo>
                    <a:pt x="51" y="13"/>
                    <a:pt x="52" y="13"/>
                    <a:pt x="51" y="13"/>
                  </a:cubicBezTo>
                  <a:cubicBezTo>
                    <a:pt x="52" y="13"/>
                    <a:pt x="52" y="13"/>
                    <a:pt x="52" y="13"/>
                  </a:cubicBezTo>
                  <a:cubicBezTo>
                    <a:pt x="52" y="13"/>
                    <a:pt x="52" y="13"/>
                    <a:pt x="52" y="14"/>
                  </a:cubicBezTo>
                  <a:cubicBezTo>
                    <a:pt x="53" y="14"/>
                    <a:pt x="52" y="13"/>
                    <a:pt x="52" y="13"/>
                  </a:cubicBezTo>
                  <a:cubicBezTo>
                    <a:pt x="52" y="13"/>
                    <a:pt x="53" y="14"/>
                    <a:pt x="53" y="14"/>
                  </a:cubicBezTo>
                  <a:cubicBezTo>
                    <a:pt x="53" y="14"/>
                    <a:pt x="54" y="15"/>
                    <a:pt x="54" y="15"/>
                  </a:cubicBezTo>
                  <a:cubicBezTo>
                    <a:pt x="54" y="15"/>
                    <a:pt x="54" y="15"/>
                    <a:pt x="54" y="15"/>
                  </a:cubicBezTo>
                  <a:cubicBezTo>
                    <a:pt x="54" y="15"/>
                    <a:pt x="54" y="15"/>
                    <a:pt x="54" y="15"/>
                  </a:cubicBezTo>
                  <a:cubicBezTo>
                    <a:pt x="54" y="16"/>
                    <a:pt x="54" y="16"/>
                    <a:pt x="55" y="16"/>
                  </a:cubicBezTo>
                  <a:cubicBezTo>
                    <a:pt x="55" y="16"/>
                    <a:pt x="55" y="16"/>
                    <a:pt x="55" y="16"/>
                  </a:cubicBezTo>
                  <a:cubicBezTo>
                    <a:pt x="55" y="17"/>
                    <a:pt x="55" y="17"/>
                    <a:pt x="55" y="17"/>
                  </a:cubicBezTo>
                  <a:cubicBezTo>
                    <a:pt x="55" y="17"/>
                    <a:pt x="55" y="17"/>
                    <a:pt x="55" y="17"/>
                  </a:cubicBezTo>
                  <a:cubicBezTo>
                    <a:pt x="55" y="17"/>
                    <a:pt x="55" y="17"/>
                    <a:pt x="55" y="17"/>
                  </a:cubicBezTo>
                  <a:cubicBezTo>
                    <a:pt x="55" y="17"/>
                    <a:pt x="55" y="18"/>
                    <a:pt x="55" y="18"/>
                  </a:cubicBezTo>
                  <a:cubicBezTo>
                    <a:pt x="55" y="18"/>
                    <a:pt x="55" y="18"/>
                    <a:pt x="56" y="18"/>
                  </a:cubicBezTo>
                  <a:cubicBezTo>
                    <a:pt x="56" y="18"/>
                    <a:pt x="55" y="18"/>
                    <a:pt x="55" y="17"/>
                  </a:cubicBezTo>
                  <a:cubicBezTo>
                    <a:pt x="55" y="17"/>
                    <a:pt x="55" y="18"/>
                    <a:pt x="56" y="18"/>
                  </a:cubicBezTo>
                  <a:cubicBezTo>
                    <a:pt x="56" y="17"/>
                    <a:pt x="56" y="17"/>
                    <a:pt x="56" y="17"/>
                  </a:cubicBezTo>
                  <a:cubicBezTo>
                    <a:pt x="55" y="16"/>
                    <a:pt x="55" y="16"/>
                    <a:pt x="55" y="16"/>
                  </a:cubicBezTo>
                  <a:cubicBezTo>
                    <a:pt x="56" y="16"/>
                    <a:pt x="55" y="16"/>
                    <a:pt x="56" y="16"/>
                  </a:cubicBezTo>
                  <a:cubicBezTo>
                    <a:pt x="56" y="16"/>
                    <a:pt x="56" y="16"/>
                    <a:pt x="56" y="16"/>
                  </a:cubicBezTo>
                  <a:cubicBezTo>
                    <a:pt x="56" y="16"/>
                    <a:pt x="57" y="16"/>
                    <a:pt x="56" y="15"/>
                  </a:cubicBezTo>
                  <a:cubicBezTo>
                    <a:pt x="56" y="15"/>
                    <a:pt x="56" y="16"/>
                    <a:pt x="57" y="16"/>
                  </a:cubicBezTo>
                  <a:cubicBezTo>
                    <a:pt x="57" y="16"/>
                    <a:pt x="57" y="15"/>
                    <a:pt x="56" y="15"/>
                  </a:cubicBezTo>
                  <a:cubicBezTo>
                    <a:pt x="56" y="14"/>
                    <a:pt x="56" y="15"/>
                    <a:pt x="56" y="15"/>
                  </a:cubicBezTo>
                  <a:cubicBezTo>
                    <a:pt x="56" y="15"/>
                    <a:pt x="56" y="15"/>
                    <a:pt x="56" y="14"/>
                  </a:cubicBezTo>
                  <a:cubicBezTo>
                    <a:pt x="56" y="14"/>
                    <a:pt x="56" y="14"/>
                    <a:pt x="56" y="14"/>
                  </a:cubicBezTo>
                  <a:cubicBezTo>
                    <a:pt x="57" y="14"/>
                    <a:pt x="57" y="15"/>
                    <a:pt x="57" y="15"/>
                  </a:cubicBezTo>
                  <a:cubicBezTo>
                    <a:pt x="57" y="15"/>
                    <a:pt x="57" y="15"/>
                    <a:pt x="57" y="15"/>
                  </a:cubicBezTo>
                  <a:cubicBezTo>
                    <a:pt x="57" y="16"/>
                    <a:pt x="57" y="15"/>
                    <a:pt x="57" y="16"/>
                  </a:cubicBezTo>
                  <a:cubicBezTo>
                    <a:pt x="58" y="16"/>
                    <a:pt x="58" y="16"/>
                    <a:pt x="58" y="16"/>
                  </a:cubicBezTo>
                  <a:cubicBezTo>
                    <a:pt x="58" y="16"/>
                    <a:pt x="58" y="17"/>
                    <a:pt x="59" y="16"/>
                  </a:cubicBezTo>
                  <a:cubicBezTo>
                    <a:pt x="59" y="17"/>
                    <a:pt x="59" y="17"/>
                    <a:pt x="59" y="17"/>
                  </a:cubicBezTo>
                  <a:cubicBezTo>
                    <a:pt x="59" y="18"/>
                    <a:pt x="60" y="18"/>
                    <a:pt x="60" y="18"/>
                  </a:cubicBezTo>
                  <a:cubicBezTo>
                    <a:pt x="60" y="18"/>
                    <a:pt x="59" y="18"/>
                    <a:pt x="59" y="18"/>
                  </a:cubicBezTo>
                  <a:cubicBezTo>
                    <a:pt x="59" y="19"/>
                    <a:pt x="60" y="19"/>
                    <a:pt x="59" y="20"/>
                  </a:cubicBezTo>
                  <a:cubicBezTo>
                    <a:pt x="60" y="20"/>
                    <a:pt x="60" y="20"/>
                    <a:pt x="60" y="19"/>
                  </a:cubicBezTo>
                  <a:cubicBezTo>
                    <a:pt x="60" y="19"/>
                    <a:pt x="60" y="20"/>
                    <a:pt x="60" y="20"/>
                  </a:cubicBezTo>
                  <a:cubicBezTo>
                    <a:pt x="60" y="20"/>
                    <a:pt x="60" y="20"/>
                    <a:pt x="60" y="20"/>
                  </a:cubicBezTo>
                  <a:cubicBezTo>
                    <a:pt x="60" y="21"/>
                    <a:pt x="61" y="21"/>
                    <a:pt x="61" y="22"/>
                  </a:cubicBezTo>
                  <a:cubicBezTo>
                    <a:pt x="61" y="22"/>
                    <a:pt x="61" y="22"/>
                    <a:pt x="61" y="23"/>
                  </a:cubicBezTo>
                  <a:cubicBezTo>
                    <a:pt x="61" y="23"/>
                    <a:pt x="61" y="23"/>
                    <a:pt x="61" y="23"/>
                  </a:cubicBezTo>
                  <a:cubicBezTo>
                    <a:pt x="61" y="23"/>
                    <a:pt x="61" y="22"/>
                    <a:pt x="61" y="23"/>
                  </a:cubicBezTo>
                  <a:cubicBezTo>
                    <a:pt x="62" y="23"/>
                    <a:pt x="61" y="23"/>
                    <a:pt x="61" y="23"/>
                  </a:cubicBezTo>
                  <a:cubicBezTo>
                    <a:pt x="61" y="23"/>
                    <a:pt x="62" y="24"/>
                    <a:pt x="62" y="24"/>
                  </a:cubicBezTo>
                  <a:cubicBezTo>
                    <a:pt x="62" y="25"/>
                    <a:pt x="62" y="25"/>
                    <a:pt x="62" y="25"/>
                  </a:cubicBezTo>
                  <a:cubicBezTo>
                    <a:pt x="62" y="25"/>
                    <a:pt x="62" y="25"/>
                    <a:pt x="62" y="25"/>
                  </a:cubicBezTo>
                  <a:cubicBezTo>
                    <a:pt x="62" y="25"/>
                    <a:pt x="62" y="27"/>
                    <a:pt x="63" y="27"/>
                  </a:cubicBezTo>
                  <a:cubicBezTo>
                    <a:pt x="63" y="28"/>
                    <a:pt x="62" y="28"/>
                    <a:pt x="63" y="28"/>
                  </a:cubicBezTo>
                  <a:cubicBezTo>
                    <a:pt x="63" y="28"/>
                    <a:pt x="63" y="28"/>
                    <a:pt x="63" y="28"/>
                  </a:cubicBezTo>
                  <a:cubicBezTo>
                    <a:pt x="63" y="29"/>
                    <a:pt x="63" y="30"/>
                    <a:pt x="63" y="30"/>
                  </a:cubicBezTo>
                  <a:cubicBezTo>
                    <a:pt x="63" y="30"/>
                    <a:pt x="63" y="30"/>
                    <a:pt x="63" y="31"/>
                  </a:cubicBezTo>
                  <a:cubicBezTo>
                    <a:pt x="63" y="31"/>
                    <a:pt x="63" y="31"/>
                    <a:pt x="63" y="31"/>
                  </a:cubicBezTo>
                  <a:cubicBezTo>
                    <a:pt x="64" y="31"/>
                    <a:pt x="63" y="31"/>
                    <a:pt x="63" y="31"/>
                  </a:cubicBezTo>
                  <a:cubicBezTo>
                    <a:pt x="63" y="31"/>
                    <a:pt x="64" y="31"/>
                    <a:pt x="63" y="32"/>
                  </a:cubicBezTo>
                  <a:cubicBezTo>
                    <a:pt x="63" y="31"/>
                    <a:pt x="63" y="31"/>
                    <a:pt x="63" y="30"/>
                  </a:cubicBezTo>
                  <a:cubicBezTo>
                    <a:pt x="63" y="30"/>
                    <a:pt x="63" y="30"/>
                    <a:pt x="62" y="30"/>
                  </a:cubicBezTo>
                  <a:cubicBezTo>
                    <a:pt x="63" y="30"/>
                    <a:pt x="62" y="29"/>
                    <a:pt x="63" y="28"/>
                  </a:cubicBezTo>
                  <a:cubicBezTo>
                    <a:pt x="62" y="28"/>
                    <a:pt x="62" y="28"/>
                    <a:pt x="62" y="28"/>
                  </a:cubicBezTo>
                  <a:cubicBezTo>
                    <a:pt x="62" y="28"/>
                    <a:pt x="62" y="28"/>
                    <a:pt x="63" y="27"/>
                  </a:cubicBezTo>
                  <a:cubicBezTo>
                    <a:pt x="62" y="27"/>
                    <a:pt x="63" y="27"/>
                    <a:pt x="62" y="26"/>
                  </a:cubicBezTo>
                  <a:cubicBezTo>
                    <a:pt x="62" y="26"/>
                    <a:pt x="62" y="27"/>
                    <a:pt x="62" y="27"/>
                  </a:cubicBezTo>
                  <a:cubicBezTo>
                    <a:pt x="62" y="27"/>
                    <a:pt x="62" y="26"/>
                    <a:pt x="62" y="26"/>
                  </a:cubicBezTo>
                  <a:cubicBezTo>
                    <a:pt x="62" y="26"/>
                    <a:pt x="62" y="26"/>
                    <a:pt x="62" y="26"/>
                  </a:cubicBezTo>
                  <a:cubicBezTo>
                    <a:pt x="62" y="26"/>
                    <a:pt x="62" y="26"/>
                    <a:pt x="62" y="26"/>
                  </a:cubicBezTo>
                  <a:cubicBezTo>
                    <a:pt x="62" y="25"/>
                    <a:pt x="62" y="25"/>
                    <a:pt x="62" y="25"/>
                  </a:cubicBezTo>
                  <a:cubicBezTo>
                    <a:pt x="62" y="24"/>
                    <a:pt x="61" y="25"/>
                    <a:pt x="61" y="25"/>
                  </a:cubicBezTo>
                  <a:cubicBezTo>
                    <a:pt x="61" y="25"/>
                    <a:pt x="61" y="24"/>
                    <a:pt x="61" y="24"/>
                  </a:cubicBezTo>
                  <a:cubicBezTo>
                    <a:pt x="61" y="24"/>
                    <a:pt x="61" y="24"/>
                    <a:pt x="61" y="24"/>
                  </a:cubicBezTo>
                  <a:cubicBezTo>
                    <a:pt x="61" y="25"/>
                    <a:pt x="61" y="25"/>
                    <a:pt x="61" y="25"/>
                  </a:cubicBezTo>
                  <a:cubicBezTo>
                    <a:pt x="62" y="26"/>
                    <a:pt x="61" y="26"/>
                    <a:pt x="61" y="26"/>
                  </a:cubicBezTo>
                  <a:cubicBezTo>
                    <a:pt x="61" y="26"/>
                    <a:pt x="61" y="26"/>
                    <a:pt x="61" y="26"/>
                  </a:cubicBezTo>
                  <a:cubicBezTo>
                    <a:pt x="61" y="26"/>
                    <a:pt x="61" y="26"/>
                    <a:pt x="61" y="26"/>
                  </a:cubicBezTo>
                  <a:cubicBezTo>
                    <a:pt x="61" y="26"/>
                    <a:pt x="61" y="26"/>
                    <a:pt x="61" y="27"/>
                  </a:cubicBezTo>
                  <a:cubicBezTo>
                    <a:pt x="61" y="27"/>
                    <a:pt x="61" y="27"/>
                    <a:pt x="62" y="27"/>
                  </a:cubicBezTo>
                  <a:cubicBezTo>
                    <a:pt x="62" y="27"/>
                    <a:pt x="62" y="27"/>
                    <a:pt x="62" y="27"/>
                  </a:cubicBezTo>
                  <a:cubicBezTo>
                    <a:pt x="62" y="28"/>
                    <a:pt x="62" y="28"/>
                    <a:pt x="62" y="28"/>
                  </a:cubicBezTo>
                  <a:cubicBezTo>
                    <a:pt x="62" y="29"/>
                    <a:pt x="62" y="28"/>
                    <a:pt x="62" y="29"/>
                  </a:cubicBezTo>
                  <a:cubicBezTo>
                    <a:pt x="62" y="29"/>
                    <a:pt x="62" y="29"/>
                    <a:pt x="62" y="29"/>
                  </a:cubicBezTo>
                  <a:cubicBezTo>
                    <a:pt x="62" y="30"/>
                    <a:pt x="63" y="30"/>
                    <a:pt x="63" y="31"/>
                  </a:cubicBezTo>
                  <a:cubicBezTo>
                    <a:pt x="62" y="31"/>
                    <a:pt x="63" y="31"/>
                    <a:pt x="63" y="32"/>
                  </a:cubicBezTo>
                  <a:cubicBezTo>
                    <a:pt x="63" y="32"/>
                    <a:pt x="63" y="32"/>
                    <a:pt x="63" y="33"/>
                  </a:cubicBezTo>
                  <a:cubicBezTo>
                    <a:pt x="63" y="33"/>
                    <a:pt x="63" y="32"/>
                    <a:pt x="63" y="32"/>
                  </a:cubicBezTo>
                  <a:cubicBezTo>
                    <a:pt x="63" y="32"/>
                    <a:pt x="63" y="33"/>
                    <a:pt x="63" y="33"/>
                  </a:cubicBezTo>
                  <a:cubicBezTo>
                    <a:pt x="63" y="33"/>
                    <a:pt x="63" y="33"/>
                    <a:pt x="63" y="33"/>
                  </a:cubicBezTo>
                  <a:cubicBezTo>
                    <a:pt x="64" y="32"/>
                    <a:pt x="63" y="32"/>
                    <a:pt x="64" y="32"/>
                  </a:cubicBezTo>
                  <a:cubicBezTo>
                    <a:pt x="64" y="31"/>
                    <a:pt x="64" y="31"/>
                    <a:pt x="64" y="31"/>
                  </a:cubicBezTo>
                  <a:cubicBezTo>
                    <a:pt x="64" y="31"/>
                    <a:pt x="64" y="32"/>
                    <a:pt x="64" y="32"/>
                  </a:cubicBezTo>
                  <a:cubicBezTo>
                    <a:pt x="64" y="33"/>
                    <a:pt x="64" y="34"/>
                    <a:pt x="64" y="34"/>
                  </a:cubicBezTo>
                  <a:cubicBezTo>
                    <a:pt x="64" y="34"/>
                    <a:pt x="64" y="35"/>
                    <a:pt x="64" y="35"/>
                  </a:cubicBezTo>
                  <a:cubicBezTo>
                    <a:pt x="64" y="35"/>
                    <a:pt x="64" y="36"/>
                    <a:pt x="64" y="36"/>
                  </a:cubicBezTo>
                  <a:cubicBezTo>
                    <a:pt x="64" y="36"/>
                    <a:pt x="63" y="36"/>
                    <a:pt x="63" y="36"/>
                  </a:cubicBezTo>
                  <a:cubicBezTo>
                    <a:pt x="63" y="36"/>
                    <a:pt x="64" y="36"/>
                    <a:pt x="64" y="37"/>
                  </a:cubicBezTo>
                  <a:cubicBezTo>
                    <a:pt x="64" y="37"/>
                    <a:pt x="64" y="37"/>
                    <a:pt x="64" y="38"/>
                  </a:cubicBezTo>
                  <a:cubicBezTo>
                    <a:pt x="64" y="38"/>
                    <a:pt x="64" y="37"/>
                    <a:pt x="64" y="37"/>
                  </a:cubicBezTo>
                  <a:cubicBezTo>
                    <a:pt x="64" y="37"/>
                    <a:pt x="64" y="38"/>
                    <a:pt x="64" y="38"/>
                  </a:cubicBezTo>
                  <a:cubicBezTo>
                    <a:pt x="64" y="38"/>
                    <a:pt x="64" y="38"/>
                    <a:pt x="64" y="38"/>
                  </a:cubicBezTo>
                  <a:cubicBezTo>
                    <a:pt x="65" y="39"/>
                    <a:pt x="64" y="38"/>
                    <a:pt x="64" y="39"/>
                  </a:cubicBezTo>
                  <a:cubicBezTo>
                    <a:pt x="64" y="39"/>
                    <a:pt x="64" y="39"/>
                    <a:pt x="65" y="39"/>
                  </a:cubicBezTo>
                  <a:cubicBezTo>
                    <a:pt x="64" y="40"/>
                    <a:pt x="65" y="40"/>
                    <a:pt x="64" y="40"/>
                  </a:cubicBezTo>
                  <a:cubicBezTo>
                    <a:pt x="65" y="40"/>
                    <a:pt x="64" y="41"/>
                    <a:pt x="65" y="41"/>
                  </a:cubicBezTo>
                  <a:cubicBezTo>
                    <a:pt x="65" y="41"/>
                    <a:pt x="65" y="41"/>
                    <a:pt x="64" y="41"/>
                  </a:cubicBezTo>
                  <a:cubicBezTo>
                    <a:pt x="64" y="42"/>
                    <a:pt x="65" y="41"/>
                    <a:pt x="65" y="41"/>
                  </a:cubicBezTo>
                  <a:cubicBezTo>
                    <a:pt x="64" y="42"/>
                    <a:pt x="65" y="42"/>
                    <a:pt x="65" y="43"/>
                  </a:cubicBezTo>
                  <a:cubicBezTo>
                    <a:pt x="65" y="42"/>
                    <a:pt x="65" y="42"/>
                    <a:pt x="64" y="42"/>
                  </a:cubicBezTo>
                  <a:cubicBezTo>
                    <a:pt x="64" y="40"/>
                    <a:pt x="64" y="39"/>
                    <a:pt x="63" y="37"/>
                  </a:cubicBezTo>
                  <a:cubicBezTo>
                    <a:pt x="63" y="36"/>
                    <a:pt x="63" y="37"/>
                    <a:pt x="63" y="37"/>
                  </a:cubicBezTo>
                  <a:cubicBezTo>
                    <a:pt x="63" y="36"/>
                    <a:pt x="63" y="36"/>
                    <a:pt x="63" y="36"/>
                  </a:cubicBezTo>
                  <a:cubicBezTo>
                    <a:pt x="63" y="35"/>
                    <a:pt x="63" y="35"/>
                    <a:pt x="63" y="35"/>
                  </a:cubicBezTo>
                  <a:cubicBezTo>
                    <a:pt x="63" y="35"/>
                    <a:pt x="63" y="35"/>
                    <a:pt x="63" y="35"/>
                  </a:cubicBezTo>
                  <a:cubicBezTo>
                    <a:pt x="63" y="35"/>
                    <a:pt x="63" y="35"/>
                    <a:pt x="63" y="34"/>
                  </a:cubicBezTo>
                  <a:cubicBezTo>
                    <a:pt x="64" y="34"/>
                    <a:pt x="63" y="35"/>
                    <a:pt x="63" y="36"/>
                  </a:cubicBezTo>
                  <a:cubicBezTo>
                    <a:pt x="64" y="35"/>
                    <a:pt x="64" y="34"/>
                    <a:pt x="64" y="33"/>
                  </a:cubicBezTo>
                  <a:cubicBezTo>
                    <a:pt x="64" y="33"/>
                    <a:pt x="64" y="33"/>
                    <a:pt x="64" y="33"/>
                  </a:cubicBezTo>
                  <a:cubicBezTo>
                    <a:pt x="64" y="33"/>
                    <a:pt x="63" y="33"/>
                    <a:pt x="63" y="33"/>
                  </a:cubicBezTo>
                  <a:cubicBezTo>
                    <a:pt x="63" y="34"/>
                    <a:pt x="64" y="34"/>
                    <a:pt x="64" y="34"/>
                  </a:cubicBezTo>
                  <a:cubicBezTo>
                    <a:pt x="63" y="34"/>
                    <a:pt x="63" y="34"/>
                    <a:pt x="63" y="34"/>
                  </a:cubicBezTo>
                  <a:cubicBezTo>
                    <a:pt x="62" y="33"/>
                    <a:pt x="62" y="32"/>
                    <a:pt x="62" y="31"/>
                  </a:cubicBezTo>
                  <a:cubicBezTo>
                    <a:pt x="61" y="30"/>
                    <a:pt x="61" y="29"/>
                    <a:pt x="61" y="29"/>
                  </a:cubicBezTo>
                  <a:cubicBezTo>
                    <a:pt x="61" y="28"/>
                    <a:pt x="61" y="29"/>
                    <a:pt x="61" y="28"/>
                  </a:cubicBezTo>
                  <a:cubicBezTo>
                    <a:pt x="61" y="28"/>
                    <a:pt x="61" y="28"/>
                    <a:pt x="61" y="28"/>
                  </a:cubicBezTo>
                  <a:cubicBezTo>
                    <a:pt x="61" y="27"/>
                    <a:pt x="61" y="27"/>
                    <a:pt x="61" y="26"/>
                  </a:cubicBezTo>
                  <a:cubicBezTo>
                    <a:pt x="61" y="26"/>
                    <a:pt x="61" y="27"/>
                    <a:pt x="60" y="27"/>
                  </a:cubicBezTo>
                  <a:cubicBezTo>
                    <a:pt x="61" y="27"/>
                    <a:pt x="61" y="27"/>
                    <a:pt x="61" y="27"/>
                  </a:cubicBezTo>
                  <a:cubicBezTo>
                    <a:pt x="61" y="28"/>
                    <a:pt x="60" y="27"/>
                    <a:pt x="60" y="27"/>
                  </a:cubicBezTo>
                  <a:cubicBezTo>
                    <a:pt x="60" y="27"/>
                    <a:pt x="60" y="27"/>
                    <a:pt x="60" y="27"/>
                  </a:cubicBezTo>
                  <a:cubicBezTo>
                    <a:pt x="60" y="27"/>
                    <a:pt x="60" y="26"/>
                    <a:pt x="60" y="26"/>
                  </a:cubicBezTo>
                  <a:cubicBezTo>
                    <a:pt x="60" y="25"/>
                    <a:pt x="59" y="24"/>
                    <a:pt x="59" y="23"/>
                  </a:cubicBezTo>
                  <a:cubicBezTo>
                    <a:pt x="58" y="22"/>
                    <a:pt x="58" y="21"/>
                    <a:pt x="58" y="20"/>
                  </a:cubicBezTo>
                  <a:cubicBezTo>
                    <a:pt x="58" y="20"/>
                    <a:pt x="57" y="20"/>
                    <a:pt x="57" y="19"/>
                  </a:cubicBezTo>
                  <a:cubicBezTo>
                    <a:pt x="57" y="19"/>
                    <a:pt x="57" y="18"/>
                    <a:pt x="56" y="18"/>
                  </a:cubicBezTo>
                  <a:cubicBezTo>
                    <a:pt x="56" y="19"/>
                    <a:pt x="56" y="19"/>
                    <a:pt x="56" y="19"/>
                  </a:cubicBezTo>
                  <a:cubicBezTo>
                    <a:pt x="56" y="20"/>
                    <a:pt x="57" y="21"/>
                    <a:pt x="56" y="21"/>
                  </a:cubicBezTo>
                  <a:cubicBezTo>
                    <a:pt x="57" y="21"/>
                    <a:pt x="57" y="21"/>
                    <a:pt x="57" y="22"/>
                  </a:cubicBezTo>
                  <a:cubicBezTo>
                    <a:pt x="58" y="22"/>
                    <a:pt x="57" y="21"/>
                    <a:pt x="58" y="21"/>
                  </a:cubicBezTo>
                  <a:cubicBezTo>
                    <a:pt x="58" y="22"/>
                    <a:pt x="57" y="22"/>
                    <a:pt x="57" y="22"/>
                  </a:cubicBezTo>
                  <a:cubicBezTo>
                    <a:pt x="57" y="22"/>
                    <a:pt x="57" y="23"/>
                    <a:pt x="57" y="23"/>
                  </a:cubicBezTo>
                  <a:cubicBezTo>
                    <a:pt x="57" y="23"/>
                    <a:pt x="58" y="23"/>
                    <a:pt x="58" y="23"/>
                  </a:cubicBezTo>
                  <a:cubicBezTo>
                    <a:pt x="58" y="23"/>
                    <a:pt x="57" y="22"/>
                    <a:pt x="58" y="22"/>
                  </a:cubicBezTo>
                  <a:cubicBezTo>
                    <a:pt x="58" y="22"/>
                    <a:pt x="58" y="22"/>
                    <a:pt x="58" y="22"/>
                  </a:cubicBezTo>
                  <a:cubicBezTo>
                    <a:pt x="58" y="23"/>
                    <a:pt x="59" y="24"/>
                    <a:pt x="59" y="26"/>
                  </a:cubicBezTo>
                  <a:cubicBezTo>
                    <a:pt x="59" y="26"/>
                    <a:pt x="59" y="25"/>
                    <a:pt x="59" y="25"/>
                  </a:cubicBezTo>
                  <a:cubicBezTo>
                    <a:pt x="58" y="25"/>
                    <a:pt x="59" y="26"/>
                    <a:pt x="59" y="26"/>
                  </a:cubicBezTo>
                  <a:cubicBezTo>
                    <a:pt x="59" y="26"/>
                    <a:pt x="59" y="26"/>
                    <a:pt x="59" y="26"/>
                  </a:cubicBezTo>
                  <a:cubicBezTo>
                    <a:pt x="59" y="26"/>
                    <a:pt x="59" y="27"/>
                    <a:pt x="59" y="27"/>
                  </a:cubicBezTo>
                  <a:cubicBezTo>
                    <a:pt x="59" y="27"/>
                    <a:pt x="59" y="27"/>
                    <a:pt x="59" y="27"/>
                  </a:cubicBezTo>
                  <a:cubicBezTo>
                    <a:pt x="59" y="27"/>
                    <a:pt x="59" y="28"/>
                    <a:pt x="59" y="28"/>
                  </a:cubicBezTo>
                  <a:cubicBezTo>
                    <a:pt x="59" y="28"/>
                    <a:pt x="59" y="27"/>
                    <a:pt x="60" y="27"/>
                  </a:cubicBezTo>
                  <a:cubicBezTo>
                    <a:pt x="60" y="28"/>
                    <a:pt x="59" y="28"/>
                    <a:pt x="59" y="28"/>
                  </a:cubicBezTo>
                  <a:cubicBezTo>
                    <a:pt x="59" y="28"/>
                    <a:pt x="60" y="28"/>
                    <a:pt x="60" y="28"/>
                  </a:cubicBezTo>
                  <a:cubicBezTo>
                    <a:pt x="60" y="28"/>
                    <a:pt x="60" y="28"/>
                    <a:pt x="60" y="28"/>
                  </a:cubicBezTo>
                  <a:cubicBezTo>
                    <a:pt x="60" y="28"/>
                    <a:pt x="60" y="28"/>
                    <a:pt x="60" y="28"/>
                  </a:cubicBezTo>
                  <a:cubicBezTo>
                    <a:pt x="60" y="28"/>
                    <a:pt x="60" y="28"/>
                    <a:pt x="60" y="29"/>
                  </a:cubicBezTo>
                  <a:cubicBezTo>
                    <a:pt x="61" y="29"/>
                    <a:pt x="61" y="30"/>
                    <a:pt x="61" y="31"/>
                  </a:cubicBezTo>
                  <a:cubicBezTo>
                    <a:pt x="60" y="30"/>
                    <a:pt x="61" y="30"/>
                    <a:pt x="60" y="30"/>
                  </a:cubicBezTo>
                  <a:cubicBezTo>
                    <a:pt x="60" y="30"/>
                    <a:pt x="60" y="30"/>
                    <a:pt x="60" y="30"/>
                  </a:cubicBezTo>
                  <a:cubicBezTo>
                    <a:pt x="60" y="31"/>
                    <a:pt x="60" y="31"/>
                    <a:pt x="60" y="31"/>
                  </a:cubicBezTo>
                  <a:cubicBezTo>
                    <a:pt x="60" y="31"/>
                    <a:pt x="60" y="31"/>
                    <a:pt x="61" y="31"/>
                  </a:cubicBezTo>
                  <a:cubicBezTo>
                    <a:pt x="61" y="32"/>
                    <a:pt x="60" y="31"/>
                    <a:pt x="60" y="32"/>
                  </a:cubicBezTo>
                  <a:cubicBezTo>
                    <a:pt x="60" y="32"/>
                    <a:pt x="60" y="33"/>
                    <a:pt x="60" y="33"/>
                  </a:cubicBezTo>
                  <a:cubicBezTo>
                    <a:pt x="60" y="33"/>
                    <a:pt x="60" y="33"/>
                    <a:pt x="60" y="33"/>
                  </a:cubicBezTo>
                  <a:cubicBezTo>
                    <a:pt x="61" y="34"/>
                    <a:pt x="60" y="34"/>
                    <a:pt x="60" y="35"/>
                  </a:cubicBezTo>
                  <a:cubicBezTo>
                    <a:pt x="60" y="35"/>
                    <a:pt x="60" y="35"/>
                    <a:pt x="59" y="35"/>
                  </a:cubicBezTo>
                  <a:cubicBezTo>
                    <a:pt x="60" y="35"/>
                    <a:pt x="59" y="34"/>
                    <a:pt x="59" y="34"/>
                  </a:cubicBezTo>
                  <a:cubicBezTo>
                    <a:pt x="59" y="34"/>
                    <a:pt x="59" y="34"/>
                    <a:pt x="59" y="35"/>
                  </a:cubicBezTo>
                  <a:cubicBezTo>
                    <a:pt x="59" y="34"/>
                    <a:pt x="59" y="34"/>
                    <a:pt x="59" y="34"/>
                  </a:cubicBezTo>
                  <a:cubicBezTo>
                    <a:pt x="58" y="34"/>
                    <a:pt x="59" y="34"/>
                    <a:pt x="59" y="34"/>
                  </a:cubicBezTo>
                  <a:cubicBezTo>
                    <a:pt x="59" y="34"/>
                    <a:pt x="58" y="34"/>
                    <a:pt x="59" y="34"/>
                  </a:cubicBezTo>
                  <a:cubicBezTo>
                    <a:pt x="59" y="33"/>
                    <a:pt x="59" y="34"/>
                    <a:pt x="59" y="34"/>
                  </a:cubicBezTo>
                  <a:cubicBezTo>
                    <a:pt x="59" y="34"/>
                    <a:pt x="59" y="34"/>
                    <a:pt x="59" y="34"/>
                  </a:cubicBezTo>
                  <a:cubicBezTo>
                    <a:pt x="60" y="34"/>
                    <a:pt x="59" y="34"/>
                    <a:pt x="59" y="33"/>
                  </a:cubicBezTo>
                  <a:cubicBezTo>
                    <a:pt x="59" y="33"/>
                    <a:pt x="60" y="33"/>
                    <a:pt x="60" y="33"/>
                  </a:cubicBezTo>
                  <a:cubicBezTo>
                    <a:pt x="60" y="33"/>
                    <a:pt x="59" y="33"/>
                    <a:pt x="59" y="33"/>
                  </a:cubicBezTo>
                  <a:cubicBezTo>
                    <a:pt x="59" y="33"/>
                    <a:pt x="59" y="33"/>
                    <a:pt x="59" y="33"/>
                  </a:cubicBezTo>
                  <a:cubicBezTo>
                    <a:pt x="59" y="33"/>
                    <a:pt x="59" y="32"/>
                    <a:pt x="59" y="32"/>
                  </a:cubicBezTo>
                  <a:cubicBezTo>
                    <a:pt x="59" y="32"/>
                    <a:pt x="59" y="32"/>
                    <a:pt x="59" y="32"/>
                  </a:cubicBezTo>
                  <a:cubicBezTo>
                    <a:pt x="59" y="32"/>
                    <a:pt x="59" y="32"/>
                    <a:pt x="59" y="31"/>
                  </a:cubicBezTo>
                  <a:cubicBezTo>
                    <a:pt x="59" y="31"/>
                    <a:pt x="59" y="31"/>
                    <a:pt x="59" y="31"/>
                  </a:cubicBezTo>
                  <a:cubicBezTo>
                    <a:pt x="59" y="31"/>
                    <a:pt x="59" y="31"/>
                    <a:pt x="59" y="30"/>
                  </a:cubicBezTo>
                  <a:cubicBezTo>
                    <a:pt x="59" y="30"/>
                    <a:pt x="59" y="30"/>
                    <a:pt x="59" y="30"/>
                  </a:cubicBezTo>
                  <a:cubicBezTo>
                    <a:pt x="59" y="30"/>
                    <a:pt x="60" y="30"/>
                    <a:pt x="60" y="30"/>
                  </a:cubicBezTo>
                  <a:cubicBezTo>
                    <a:pt x="60" y="30"/>
                    <a:pt x="60" y="30"/>
                    <a:pt x="60" y="29"/>
                  </a:cubicBezTo>
                  <a:cubicBezTo>
                    <a:pt x="60" y="29"/>
                    <a:pt x="60" y="30"/>
                    <a:pt x="60" y="29"/>
                  </a:cubicBezTo>
                  <a:cubicBezTo>
                    <a:pt x="60" y="29"/>
                    <a:pt x="60" y="29"/>
                    <a:pt x="60" y="29"/>
                  </a:cubicBezTo>
                  <a:cubicBezTo>
                    <a:pt x="60" y="29"/>
                    <a:pt x="60" y="29"/>
                    <a:pt x="60" y="28"/>
                  </a:cubicBezTo>
                  <a:cubicBezTo>
                    <a:pt x="60" y="28"/>
                    <a:pt x="60" y="29"/>
                    <a:pt x="59" y="28"/>
                  </a:cubicBezTo>
                  <a:cubicBezTo>
                    <a:pt x="59" y="28"/>
                    <a:pt x="60" y="28"/>
                    <a:pt x="60" y="29"/>
                  </a:cubicBezTo>
                  <a:cubicBezTo>
                    <a:pt x="59" y="29"/>
                    <a:pt x="59" y="29"/>
                    <a:pt x="59" y="29"/>
                  </a:cubicBezTo>
                  <a:cubicBezTo>
                    <a:pt x="59" y="29"/>
                    <a:pt x="59" y="29"/>
                    <a:pt x="59" y="29"/>
                  </a:cubicBezTo>
                  <a:cubicBezTo>
                    <a:pt x="59" y="30"/>
                    <a:pt x="59" y="30"/>
                    <a:pt x="59" y="30"/>
                  </a:cubicBezTo>
                  <a:cubicBezTo>
                    <a:pt x="59" y="30"/>
                    <a:pt x="59" y="29"/>
                    <a:pt x="59" y="29"/>
                  </a:cubicBezTo>
                  <a:cubicBezTo>
                    <a:pt x="59" y="29"/>
                    <a:pt x="59" y="29"/>
                    <a:pt x="59" y="29"/>
                  </a:cubicBezTo>
                  <a:cubicBezTo>
                    <a:pt x="59" y="29"/>
                    <a:pt x="59" y="29"/>
                    <a:pt x="59" y="29"/>
                  </a:cubicBezTo>
                  <a:cubicBezTo>
                    <a:pt x="58" y="29"/>
                    <a:pt x="58" y="30"/>
                    <a:pt x="59" y="30"/>
                  </a:cubicBezTo>
                  <a:cubicBezTo>
                    <a:pt x="58" y="30"/>
                    <a:pt x="58" y="30"/>
                    <a:pt x="58" y="30"/>
                  </a:cubicBezTo>
                  <a:cubicBezTo>
                    <a:pt x="58" y="30"/>
                    <a:pt x="58" y="30"/>
                    <a:pt x="58" y="30"/>
                  </a:cubicBezTo>
                  <a:cubicBezTo>
                    <a:pt x="57" y="30"/>
                    <a:pt x="58" y="30"/>
                    <a:pt x="57" y="30"/>
                  </a:cubicBezTo>
                  <a:cubicBezTo>
                    <a:pt x="57" y="30"/>
                    <a:pt x="58" y="30"/>
                    <a:pt x="58" y="31"/>
                  </a:cubicBezTo>
                  <a:cubicBezTo>
                    <a:pt x="57" y="31"/>
                    <a:pt x="57" y="30"/>
                    <a:pt x="57" y="29"/>
                  </a:cubicBezTo>
                  <a:cubicBezTo>
                    <a:pt x="57" y="29"/>
                    <a:pt x="57" y="28"/>
                    <a:pt x="57" y="28"/>
                  </a:cubicBezTo>
                  <a:cubicBezTo>
                    <a:pt x="57" y="28"/>
                    <a:pt x="57" y="28"/>
                    <a:pt x="57" y="28"/>
                  </a:cubicBezTo>
                  <a:cubicBezTo>
                    <a:pt x="57" y="28"/>
                    <a:pt x="57" y="28"/>
                    <a:pt x="56" y="28"/>
                  </a:cubicBezTo>
                  <a:cubicBezTo>
                    <a:pt x="56" y="27"/>
                    <a:pt x="57" y="27"/>
                    <a:pt x="57" y="27"/>
                  </a:cubicBezTo>
                  <a:cubicBezTo>
                    <a:pt x="56" y="27"/>
                    <a:pt x="56" y="27"/>
                    <a:pt x="56" y="27"/>
                  </a:cubicBezTo>
                  <a:cubicBezTo>
                    <a:pt x="56" y="27"/>
                    <a:pt x="56" y="26"/>
                    <a:pt x="56" y="26"/>
                  </a:cubicBezTo>
                  <a:cubicBezTo>
                    <a:pt x="56" y="26"/>
                    <a:pt x="56" y="25"/>
                    <a:pt x="56" y="25"/>
                  </a:cubicBezTo>
                  <a:cubicBezTo>
                    <a:pt x="56" y="25"/>
                    <a:pt x="57" y="25"/>
                    <a:pt x="57" y="26"/>
                  </a:cubicBezTo>
                  <a:cubicBezTo>
                    <a:pt x="57" y="26"/>
                    <a:pt x="57" y="25"/>
                    <a:pt x="57" y="25"/>
                  </a:cubicBezTo>
                  <a:cubicBezTo>
                    <a:pt x="56" y="25"/>
                    <a:pt x="56" y="25"/>
                    <a:pt x="56" y="25"/>
                  </a:cubicBezTo>
                  <a:cubicBezTo>
                    <a:pt x="56" y="25"/>
                    <a:pt x="56" y="25"/>
                    <a:pt x="56" y="25"/>
                  </a:cubicBezTo>
                  <a:cubicBezTo>
                    <a:pt x="56" y="25"/>
                    <a:pt x="56" y="24"/>
                    <a:pt x="55" y="24"/>
                  </a:cubicBezTo>
                  <a:cubicBezTo>
                    <a:pt x="55" y="24"/>
                    <a:pt x="56" y="25"/>
                    <a:pt x="56" y="25"/>
                  </a:cubicBezTo>
                  <a:cubicBezTo>
                    <a:pt x="55" y="24"/>
                    <a:pt x="55" y="24"/>
                    <a:pt x="55" y="23"/>
                  </a:cubicBezTo>
                  <a:cubicBezTo>
                    <a:pt x="55" y="23"/>
                    <a:pt x="54" y="23"/>
                    <a:pt x="54" y="23"/>
                  </a:cubicBezTo>
                  <a:cubicBezTo>
                    <a:pt x="54" y="22"/>
                    <a:pt x="54" y="22"/>
                    <a:pt x="54" y="21"/>
                  </a:cubicBezTo>
                  <a:cubicBezTo>
                    <a:pt x="53" y="20"/>
                    <a:pt x="53" y="19"/>
                    <a:pt x="52" y="19"/>
                  </a:cubicBezTo>
                  <a:cubicBezTo>
                    <a:pt x="52" y="19"/>
                    <a:pt x="53" y="19"/>
                    <a:pt x="53" y="19"/>
                  </a:cubicBezTo>
                  <a:cubicBezTo>
                    <a:pt x="53" y="19"/>
                    <a:pt x="52" y="19"/>
                    <a:pt x="52" y="18"/>
                  </a:cubicBezTo>
                  <a:cubicBezTo>
                    <a:pt x="53" y="18"/>
                    <a:pt x="52" y="18"/>
                    <a:pt x="52" y="18"/>
                  </a:cubicBezTo>
                  <a:cubicBezTo>
                    <a:pt x="52" y="17"/>
                    <a:pt x="52" y="18"/>
                    <a:pt x="52" y="18"/>
                  </a:cubicBezTo>
                  <a:cubicBezTo>
                    <a:pt x="51" y="17"/>
                    <a:pt x="51" y="17"/>
                    <a:pt x="51" y="16"/>
                  </a:cubicBezTo>
                  <a:cubicBezTo>
                    <a:pt x="51" y="16"/>
                    <a:pt x="51" y="16"/>
                    <a:pt x="50" y="16"/>
                  </a:cubicBezTo>
                  <a:cubicBezTo>
                    <a:pt x="51" y="16"/>
                    <a:pt x="51" y="16"/>
                    <a:pt x="51" y="16"/>
                  </a:cubicBezTo>
                  <a:cubicBezTo>
                    <a:pt x="51" y="16"/>
                    <a:pt x="51" y="16"/>
                    <a:pt x="51" y="15"/>
                  </a:cubicBezTo>
                  <a:cubicBezTo>
                    <a:pt x="51" y="15"/>
                    <a:pt x="51" y="16"/>
                    <a:pt x="50" y="16"/>
                  </a:cubicBezTo>
                  <a:cubicBezTo>
                    <a:pt x="49" y="14"/>
                    <a:pt x="47" y="11"/>
                    <a:pt x="45" y="10"/>
                  </a:cubicBezTo>
                  <a:cubicBezTo>
                    <a:pt x="42" y="8"/>
                    <a:pt x="40" y="7"/>
                    <a:pt x="37" y="6"/>
                  </a:cubicBezTo>
                  <a:cubicBezTo>
                    <a:pt x="36" y="6"/>
                    <a:pt x="36" y="6"/>
                    <a:pt x="35" y="5"/>
                  </a:cubicBezTo>
                  <a:cubicBezTo>
                    <a:pt x="35" y="5"/>
                    <a:pt x="35" y="5"/>
                    <a:pt x="34" y="5"/>
                  </a:cubicBezTo>
                  <a:cubicBezTo>
                    <a:pt x="34" y="5"/>
                    <a:pt x="33" y="5"/>
                    <a:pt x="33" y="5"/>
                  </a:cubicBezTo>
                  <a:cubicBezTo>
                    <a:pt x="32" y="5"/>
                    <a:pt x="32" y="5"/>
                    <a:pt x="31" y="5"/>
                  </a:cubicBezTo>
                  <a:cubicBezTo>
                    <a:pt x="31" y="5"/>
                    <a:pt x="31" y="5"/>
                    <a:pt x="30" y="6"/>
                  </a:cubicBezTo>
                  <a:cubicBezTo>
                    <a:pt x="29" y="6"/>
                    <a:pt x="29" y="6"/>
                    <a:pt x="28" y="6"/>
                  </a:cubicBezTo>
                  <a:cubicBezTo>
                    <a:pt x="28" y="6"/>
                    <a:pt x="27" y="7"/>
                    <a:pt x="26" y="7"/>
                  </a:cubicBezTo>
                  <a:cubicBezTo>
                    <a:pt x="26" y="7"/>
                    <a:pt x="26" y="7"/>
                    <a:pt x="25" y="7"/>
                  </a:cubicBezTo>
                  <a:cubicBezTo>
                    <a:pt x="25" y="7"/>
                    <a:pt x="25" y="7"/>
                    <a:pt x="25" y="7"/>
                  </a:cubicBezTo>
                  <a:cubicBezTo>
                    <a:pt x="25" y="8"/>
                    <a:pt x="24" y="8"/>
                    <a:pt x="23" y="9"/>
                  </a:cubicBezTo>
                  <a:cubicBezTo>
                    <a:pt x="23" y="8"/>
                    <a:pt x="23" y="8"/>
                    <a:pt x="23" y="8"/>
                  </a:cubicBezTo>
                  <a:cubicBezTo>
                    <a:pt x="23" y="8"/>
                    <a:pt x="23" y="9"/>
                    <a:pt x="23" y="9"/>
                  </a:cubicBezTo>
                  <a:cubicBezTo>
                    <a:pt x="23" y="9"/>
                    <a:pt x="23" y="9"/>
                    <a:pt x="23" y="8"/>
                  </a:cubicBezTo>
                  <a:cubicBezTo>
                    <a:pt x="22" y="9"/>
                    <a:pt x="22" y="9"/>
                    <a:pt x="22" y="9"/>
                  </a:cubicBezTo>
                  <a:cubicBezTo>
                    <a:pt x="22" y="9"/>
                    <a:pt x="22" y="10"/>
                    <a:pt x="21" y="10"/>
                  </a:cubicBezTo>
                  <a:cubicBezTo>
                    <a:pt x="21" y="10"/>
                    <a:pt x="21" y="10"/>
                    <a:pt x="21" y="10"/>
                  </a:cubicBezTo>
                  <a:cubicBezTo>
                    <a:pt x="21" y="10"/>
                    <a:pt x="20" y="11"/>
                    <a:pt x="20" y="11"/>
                  </a:cubicBezTo>
                  <a:cubicBezTo>
                    <a:pt x="20" y="11"/>
                    <a:pt x="20" y="11"/>
                    <a:pt x="19" y="11"/>
                  </a:cubicBezTo>
                  <a:cubicBezTo>
                    <a:pt x="19" y="11"/>
                    <a:pt x="20" y="12"/>
                    <a:pt x="19" y="12"/>
                  </a:cubicBezTo>
                  <a:cubicBezTo>
                    <a:pt x="19" y="12"/>
                    <a:pt x="18" y="13"/>
                    <a:pt x="18" y="13"/>
                  </a:cubicBezTo>
                  <a:cubicBezTo>
                    <a:pt x="18" y="14"/>
                    <a:pt x="18" y="14"/>
                    <a:pt x="18" y="14"/>
                  </a:cubicBezTo>
                  <a:cubicBezTo>
                    <a:pt x="18" y="14"/>
                    <a:pt x="18" y="14"/>
                    <a:pt x="17" y="14"/>
                  </a:cubicBezTo>
                  <a:cubicBezTo>
                    <a:pt x="17" y="14"/>
                    <a:pt x="17" y="14"/>
                    <a:pt x="17" y="14"/>
                  </a:cubicBezTo>
                  <a:cubicBezTo>
                    <a:pt x="17" y="14"/>
                    <a:pt x="17" y="15"/>
                    <a:pt x="17" y="15"/>
                  </a:cubicBezTo>
                  <a:cubicBezTo>
                    <a:pt x="17" y="15"/>
                    <a:pt x="16" y="16"/>
                    <a:pt x="16" y="16"/>
                  </a:cubicBezTo>
                  <a:cubicBezTo>
                    <a:pt x="16" y="16"/>
                    <a:pt x="16" y="17"/>
                    <a:pt x="16" y="17"/>
                  </a:cubicBezTo>
                  <a:cubicBezTo>
                    <a:pt x="15" y="17"/>
                    <a:pt x="15" y="17"/>
                    <a:pt x="15" y="17"/>
                  </a:cubicBezTo>
                  <a:cubicBezTo>
                    <a:pt x="15" y="17"/>
                    <a:pt x="15" y="18"/>
                    <a:pt x="15" y="18"/>
                  </a:cubicBezTo>
                  <a:cubicBezTo>
                    <a:pt x="15" y="18"/>
                    <a:pt x="15" y="18"/>
                    <a:pt x="15" y="19"/>
                  </a:cubicBezTo>
                  <a:cubicBezTo>
                    <a:pt x="14" y="19"/>
                    <a:pt x="14" y="19"/>
                    <a:pt x="14" y="19"/>
                  </a:cubicBezTo>
                  <a:cubicBezTo>
                    <a:pt x="14" y="20"/>
                    <a:pt x="13" y="21"/>
                    <a:pt x="13" y="22"/>
                  </a:cubicBezTo>
                  <a:cubicBezTo>
                    <a:pt x="13" y="22"/>
                    <a:pt x="13" y="22"/>
                    <a:pt x="13" y="22"/>
                  </a:cubicBezTo>
                  <a:cubicBezTo>
                    <a:pt x="13" y="23"/>
                    <a:pt x="12" y="24"/>
                    <a:pt x="12" y="24"/>
                  </a:cubicBezTo>
                  <a:cubicBezTo>
                    <a:pt x="12" y="24"/>
                    <a:pt x="12" y="24"/>
                    <a:pt x="12" y="24"/>
                  </a:cubicBezTo>
                  <a:cubicBezTo>
                    <a:pt x="12" y="25"/>
                    <a:pt x="12" y="25"/>
                    <a:pt x="11" y="26"/>
                  </a:cubicBezTo>
                  <a:cubicBezTo>
                    <a:pt x="11" y="26"/>
                    <a:pt x="11" y="26"/>
                    <a:pt x="11" y="26"/>
                  </a:cubicBezTo>
                  <a:cubicBezTo>
                    <a:pt x="11" y="26"/>
                    <a:pt x="11" y="26"/>
                    <a:pt x="11" y="26"/>
                  </a:cubicBezTo>
                  <a:cubicBezTo>
                    <a:pt x="11" y="27"/>
                    <a:pt x="11" y="28"/>
                    <a:pt x="11" y="28"/>
                  </a:cubicBezTo>
                  <a:cubicBezTo>
                    <a:pt x="10" y="29"/>
                    <a:pt x="10" y="29"/>
                    <a:pt x="10" y="29"/>
                  </a:cubicBezTo>
                  <a:cubicBezTo>
                    <a:pt x="10" y="29"/>
                    <a:pt x="10" y="30"/>
                    <a:pt x="10" y="29"/>
                  </a:cubicBezTo>
                  <a:cubicBezTo>
                    <a:pt x="10" y="30"/>
                    <a:pt x="10" y="30"/>
                    <a:pt x="10" y="30"/>
                  </a:cubicBezTo>
                  <a:cubicBezTo>
                    <a:pt x="10" y="30"/>
                    <a:pt x="10" y="30"/>
                    <a:pt x="10" y="31"/>
                  </a:cubicBezTo>
                  <a:cubicBezTo>
                    <a:pt x="10" y="31"/>
                    <a:pt x="10" y="31"/>
                    <a:pt x="10" y="31"/>
                  </a:cubicBezTo>
                  <a:cubicBezTo>
                    <a:pt x="10" y="32"/>
                    <a:pt x="10" y="33"/>
                    <a:pt x="9" y="33"/>
                  </a:cubicBezTo>
                  <a:cubicBezTo>
                    <a:pt x="9" y="34"/>
                    <a:pt x="9" y="34"/>
                    <a:pt x="9" y="34"/>
                  </a:cubicBezTo>
                  <a:cubicBezTo>
                    <a:pt x="9" y="35"/>
                    <a:pt x="9" y="36"/>
                    <a:pt x="8" y="37"/>
                  </a:cubicBezTo>
                  <a:cubicBezTo>
                    <a:pt x="8" y="37"/>
                    <a:pt x="9" y="37"/>
                    <a:pt x="9" y="37"/>
                  </a:cubicBezTo>
                  <a:cubicBezTo>
                    <a:pt x="8" y="38"/>
                    <a:pt x="9" y="38"/>
                    <a:pt x="8" y="39"/>
                  </a:cubicBezTo>
                  <a:cubicBezTo>
                    <a:pt x="9" y="40"/>
                    <a:pt x="8" y="40"/>
                    <a:pt x="8" y="40"/>
                  </a:cubicBezTo>
                  <a:cubicBezTo>
                    <a:pt x="9" y="40"/>
                    <a:pt x="9" y="40"/>
                    <a:pt x="9" y="40"/>
                  </a:cubicBezTo>
                  <a:cubicBezTo>
                    <a:pt x="9" y="40"/>
                    <a:pt x="9" y="40"/>
                    <a:pt x="9" y="40"/>
                  </a:cubicBezTo>
                  <a:cubicBezTo>
                    <a:pt x="9" y="40"/>
                    <a:pt x="9" y="40"/>
                    <a:pt x="9" y="39"/>
                  </a:cubicBezTo>
                  <a:cubicBezTo>
                    <a:pt x="9" y="39"/>
                    <a:pt x="9" y="39"/>
                    <a:pt x="9" y="39"/>
                  </a:cubicBezTo>
                  <a:cubicBezTo>
                    <a:pt x="9" y="39"/>
                    <a:pt x="9" y="38"/>
                    <a:pt x="9" y="38"/>
                  </a:cubicBezTo>
                  <a:cubicBezTo>
                    <a:pt x="9" y="38"/>
                    <a:pt x="9" y="37"/>
                    <a:pt x="9" y="37"/>
                  </a:cubicBezTo>
                  <a:cubicBezTo>
                    <a:pt x="9" y="37"/>
                    <a:pt x="9" y="37"/>
                    <a:pt x="9" y="37"/>
                  </a:cubicBezTo>
                  <a:cubicBezTo>
                    <a:pt x="9" y="36"/>
                    <a:pt x="9" y="36"/>
                    <a:pt x="9" y="36"/>
                  </a:cubicBezTo>
                  <a:cubicBezTo>
                    <a:pt x="10" y="35"/>
                    <a:pt x="9" y="35"/>
                    <a:pt x="10" y="35"/>
                  </a:cubicBezTo>
                  <a:cubicBezTo>
                    <a:pt x="10" y="34"/>
                    <a:pt x="10" y="34"/>
                    <a:pt x="10" y="33"/>
                  </a:cubicBezTo>
                  <a:cubicBezTo>
                    <a:pt x="10" y="33"/>
                    <a:pt x="10" y="33"/>
                    <a:pt x="10" y="33"/>
                  </a:cubicBezTo>
                  <a:cubicBezTo>
                    <a:pt x="10" y="33"/>
                    <a:pt x="10" y="33"/>
                    <a:pt x="11" y="33"/>
                  </a:cubicBezTo>
                  <a:cubicBezTo>
                    <a:pt x="11" y="33"/>
                    <a:pt x="11" y="33"/>
                    <a:pt x="10" y="32"/>
                  </a:cubicBezTo>
                  <a:cubicBezTo>
                    <a:pt x="10" y="32"/>
                    <a:pt x="10" y="33"/>
                    <a:pt x="10" y="33"/>
                  </a:cubicBezTo>
                  <a:cubicBezTo>
                    <a:pt x="10" y="33"/>
                    <a:pt x="10" y="32"/>
                    <a:pt x="11" y="31"/>
                  </a:cubicBezTo>
                  <a:cubicBezTo>
                    <a:pt x="11" y="31"/>
                    <a:pt x="10" y="31"/>
                    <a:pt x="11" y="31"/>
                  </a:cubicBezTo>
                  <a:cubicBezTo>
                    <a:pt x="11" y="31"/>
                    <a:pt x="11" y="31"/>
                    <a:pt x="11" y="31"/>
                  </a:cubicBezTo>
                  <a:cubicBezTo>
                    <a:pt x="11" y="31"/>
                    <a:pt x="11" y="31"/>
                    <a:pt x="11" y="31"/>
                  </a:cubicBezTo>
                  <a:cubicBezTo>
                    <a:pt x="11" y="31"/>
                    <a:pt x="11" y="31"/>
                    <a:pt x="11" y="32"/>
                  </a:cubicBezTo>
                  <a:cubicBezTo>
                    <a:pt x="11" y="32"/>
                    <a:pt x="11" y="31"/>
                    <a:pt x="11" y="31"/>
                  </a:cubicBezTo>
                  <a:cubicBezTo>
                    <a:pt x="10" y="31"/>
                    <a:pt x="11" y="32"/>
                    <a:pt x="10" y="32"/>
                  </a:cubicBezTo>
                  <a:cubicBezTo>
                    <a:pt x="11" y="33"/>
                    <a:pt x="11" y="31"/>
                    <a:pt x="11" y="32"/>
                  </a:cubicBezTo>
                  <a:cubicBezTo>
                    <a:pt x="11" y="31"/>
                    <a:pt x="11" y="31"/>
                    <a:pt x="11" y="30"/>
                  </a:cubicBezTo>
                  <a:cubicBezTo>
                    <a:pt x="11" y="30"/>
                    <a:pt x="11" y="31"/>
                    <a:pt x="11" y="30"/>
                  </a:cubicBezTo>
                  <a:cubicBezTo>
                    <a:pt x="11" y="30"/>
                    <a:pt x="11" y="29"/>
                    <a:pt x="11" y="29"/>
                  </a:cubicBezTo>
                  <a:cubicBezTo>
                    <a:pt x="11" y="29"/>
                    <a:pt x="11" y="30"/>
                    <a:pt x="12" y="30"/>
                  </a:cubicBezTo>
                  <a:cubicBezTo>
                    <a:pt x="12" y="30"/>
                    <a:pt x="11" y="30"/>
                    <a:pt x="11" y="29"/>
                  </a:cubicBezTo>
                  <a:cubicBezTo>
                    <a:pt x="12" y="30"/>
                    <a:pt x="12" y="29"/>
                    <a:pt x="12" y="28"/>
                  </a:cubicBezTo>
                  <a:cubicBezTo>
                    <a:pt x="12" y="28"/>
                    <a:pt x="11" y="29"/>
                    <a:pt x="11" y="29"/>
                  </a:cubicBezTo>
                  <a:cubicBezTo>
                    <a:pt x="11" y="29"/>
                    <a:pt x="11" y="28"/>
                    <a:pt x="12" y="28"/>
                  </a:cubicBezTo>
                  <a:cubicBezTo>
                    <a:pt x="12" y="28"/>
                    <a:pt x="12" y="28"/>
                    <a:pt x="12" y="28"/>
                  </a:cubicBezTo>
                  <a:cubicBezTo>
                    <a:pt x="12" y="28"/>
                    <a:pt x="12" y="28"/>
                    <a:pt x="12" y="28"/>
                  </a:cubicBezTo>
                  <a:cubicBezTo>
                    <a:pt x="12" y="27"/>
                    <a:pt x="12" y="28"/>
                    <a:pt x="12" y="27"/>
                  </a:cubicBezTo>
                  <a:cubicBezTo>
                    <a:pt x="12" y="27"/>
                    <a:pt x="12" y="27"/>
                    <a:pt x="12" y="27"/>
                  </a:cubicBezTo>
                  <a:cubicBezTo>
                    <a:pt x="12" y="26"/>
                    <a:pt x="13" y="25"/>
                    <a:pt x="13" y="23"/>
                  </a:cubicBezTo>
                  <a:cubicBezTo>
                    <a:pt x="14" y="23"/>
                    <a:pt x="14" y="23"/>
                    <a:pt x="14" y="22"/>
                  </a:cubicBezTo>
                  <a:cubicBezTo>
                    <a:pt x="14" y="22"/>
                    <a:pt x="15" y="21"/>
                    <a:pt x="15" y="20"/>
                  </a:cubicBezTo>
                  <a:cubicBezTo>
                    <a:pt x="15" y="20"/>
                    <a:pt x="15" y="21"/>
                    <a:pt x="15" y="21"/>
                  </a:cubicBezTo>
                  <a:cubicBezTo>
                    <a:pt x="14" y="22"/>
                    <a:pt x="14" y="23"/>
                    <a:pt x="14" y="23"/>
                  </a:cubicBezTo>
                  <a:cubicBezTo>
                    <a:pt x="14" y="23"/>
                    <a:pt x="14" y="23"/>
                    <a:pt x="14" y="23"/>
                  </a:cubicBezTo>
                  <a:cubicBezTo>
                    <a:pt x="15" y="23"/>
                    <a:pt x="15" y="23"/>
                    <a:pt x="15" y="23"/>
                  </a:cubicBezTo>
                  <a:cubicBezTo>
                    <a:pt x="15" y="23"/>
                    <a:pt x="15" y="23"/>
                    <a:pt x="14" y="23"/>
                  </a:cubicBezTo>
                  <a:cubicBezTo>
                    <a:pt x="14" y="22"/>
                    <a:pt x="15" y="22"/>
                    <a:pt x="15" y="22"/>
                  </a:cubicBezTo>
                  <a:cubicBezTo>
                    <a:pt x="15" y="22"/>
                    <a:pt x="15" y="22"/>
                    <a:pt x="14" y="22"/>
                  </a:cubicBezTo>
                  <a:cubicBezTo>
                    <a:pt x="15" y="21"/>
                    <a:pt x="16" y="19"/>
                    <a:pt x="17" y="18"/>
                  </a:cubicBezTo>
                  <a:cubicBezTo>
                    <a:pt x="18" y="17"/>
                    <a:pt x="19" y="15"/>
                    <a:pt x="19" y="14"/>
                  </a:cubicBezTo>
                  <a:cubicBezTo>
                    <a:pt x="20" y="14"/>
                    <a:pt x="20" y="14"/>
                    <a:pt x="20" y="14"/>
                  </a:cubicBezTo>
                  <a:cubicBezTo>
                    <a:pt x="20" y="14"/>
                    <a:pt x="20" y="14"/>
                    <a:pt x="20" y="13"/>
                  </a:cubicBezTo>
                  <a:cubicBezTo>
                    <a:pt x="21" y="13"/>
                    <a:pt x="21" y="13"/>
                    <a:pt x="21" y="13"/>
                  </a:cubicBezTo>
                  <a:cubicBezTo>
                    <a:pt x="21" y="13"/>
                    <a:pt x="22" y="12"/>
                    <a:pt x="22" y="13"/>
                  </a:cubicBezTo>
                  <a:cubicBezTo>
                    <a:pt x="22" y="12"/>
                    <a:pt x="22" y="12"/>
                    <a:pt x="22" y="12"/>
                  </a:cubicBezTo>
                  <a:cubicBezTo>
                    <a:pt x="22" y="12"/>
                    <a:pt x="23" y="11"/>
                    <a:pt x="24" y="10"/>
                  </a:cubicBezTo>
                  <a:cubicBezTo>
                    <a:pt x="25" y="10"/>
                    <a:pt x="25" y="10"/>
                    <a:pt x="26" y="9"/>
                  </a:cubicBezTo>
                  <a:cubicBezTo>
                    <a:pt x="26" y="9"/>
                    <a:pt x="26" y="9"/>
                    <a:pt x="26" y="9"/>
                  </a:cubicBezTo>
                  <a:cubicBezTo>
                    <a:pt x="26" y="9"/>
                    <a:pt x="27" y="9"/>
                    <a:pt x="27" y="9"/>
                  </a:cubicBezTo>
                  <a:cubicBezTo>
                    <a:pt x="27" y="9"/>
                    <a:pt x="27" y="9"/>
                    <a:pt x="27" y="9"/>
                  </a:cubicBezTo>
                  <a:cubicBezTo>
                    <a:pt x="27" y="9"/>
                    <a:pt x="27" y="8"/>
                    <a:pt x="28" y="9"/>
                  </a:cubicBezTo>
                  <a:cubicBezTo>
                    <a:pt x="28" y="9"/>
                    <a:pt x="27" y="9"/>
                    <a:pt x="27" y="9"/>
                  </a:cubicBezTo>
                  <a:cubicBezTo>
                    <a:pt x="27" y="9"/>
                    <a:pt x="27" y="9"/>
                    <a:pt x="27" y="9"/>
                  </a:cubicBezTo>
                  <a:cubicBezTo>
                    <a:pt x="27" y="9"/>
                    <a:pt x="27" y="9"/>
                    <a:pt x="26" y="9"/>
                  </a:cubicBezTo>
                  <a:cubicBezTo>
                    <a:pt x="27" y="10"/>
                    <a:pt x="27" y="10"/>
                    <a:pt x="27" y="10"/>
                  </a:cubicBezTo>
                  <a:cubicBezTo>
                    <a:pt x="27" y="10"/>
                    <a:pt x="27" y="10"/>
                    <a:pt x="27" y="11"/>
                  </a:cubicBezTo>
                  <a:cubicBezTo>
                    <a:pt x="27" y="11"/>
                    <a:pt x="27" y="10"/>
                    <a:pt x="28" y="10"/>
                  </a:cubicBezTo>
                  <a:cubicBezTo>
                    <a:pt x="28" y="11"/>
                    <a:pt x="27" y="11"/>
                    <a:pt x="27" y="11"/>
                  </a:cubicBezTo>
                  <a:cubicBezTo>
                    <a:pt x="27" y="11"/>
                    <a:pt x="27" y="11"/>
                    <a:pt x="27" y="11"/>
                  </a:cubicBezTo>
                  <a:cubicBezTo>
                    <a:pt x="27" y="11"/>
                    <a:pt x="27" y="11"/>
                    <a:pt x="26" y="11"/>
                  </a:cubicBezTo>
                  <a:cubicBezTo>
                    <a:pt x="26" y="11"/>
                    <a:pt x="26" y="11"/>
                    <a:pt x="26" y="11"/>
                  </a:cubicBezTo>
                  <a:cubicBezTo>
                    <a:pt x="26" y="10"/>
                    <a:pt x="26" y="10"/>
                    <a:pt x="26" y="11"/>
                  </a:cubicBezTo>
                  <a:cubicBezTo>
                    <a:pt x="25" y="11"/>
                    <a:pt x="26" y="10"/>
                    <a:pt x="26" y="10"/>
                  </a:cubicBezTo>
                  <a:cubicBezTo>
                    <a:pt x="25" y="10"/>
                    <a:pt x="25" y="10"/>
                    <a:pt x="25" y="11"/>
                  </a:cubicBezTo>
                  <a:cubicBezTo>
                    <a:pt x="25" y="11"/>
                    <a:pt x="25" y="10"/>
                    <a:pt x="25" y="11"/>
                  </a:cubicBezTo>
                  <a:cubicBezTo>
                    <a:pt x="25" y="10"/>
                    <a:pt x="25" y="10"/>
                    <a:pt x="25" y="10"/>
                  </a:cubicBezTo>
                  <a:cubicBezTo>
                    <a:pt x="26" y="10"/>
                    <a:pt x="26" y="10"/>
                    <a:pt x="26" y="10"/>
                  </a:cubicBezTo>
                  <a:cubicBezTo>
                    <a:pt x="26" y="9"/>
                    <a:pt x="26" y="10"/>
                    <a:pt x="26" y="9"/>
                  </a:cubicBezTo>
                  <a:cubicBezTo>
                    <a:pt x="26" y="10"/>
                    <a:pt x="25" y="10"/>
                    <a:pt x="25" y="10"/>
                  </a:cubicBezTo>
                  <a:cubicBezTo>
                    <a:pt x="25" y="10"/>
                    <a:pt x="25" y="10"/>
                    <a:pt x="25" y="10"/>
                  </a:cubicBezTo>
                  <a:cubicBezTo>
                    <a:pt x="24" y="11"/>
                    <a:pt x="24" y="11"/>
                    <a:pt x="23" y="11"/>
                  </a:cubicBezTo>
                  <a:cubicBezTo>
                    <a:pt x="23" y="12"/>
                    <a:pt x="22" y="12"/>
                    <a:pt x="22" y="12"/>
                  </a:cubicBezTo>
                  <a:cubicBezTo>
                    <a:pt x="22" y="13"/>
                    <a:pt x="22" y="13"/>
                    <a:pt x="22" y="13"/>
                  </a:cubicBezTo>
                  <a:cubicBezTo>
                    <a:pt x="21" y="13"/>
                    <a:pt x="21" y="13"/>
                    <a:pt x="21" y="13"/>
                  </a:cubicBezTo>
                  <a:cubicBezTo>
                    <a:pt x="21" y="13"/>
                    <a:pt x="21" y="13"/>
                    <a:pt x="21" y="13"/>
                  </a:cubicBezTo>
                  <a:cubicBezTo>
                    <a:pt x="21" y="14"/>
                    <a:pt x="21" y="14"/>
                    <a:pt x="21" y="14"/>
                  </a:cubicBezTo>
                  <a:cubicBezTo>
                    <a:pt x="21" y="14"/>
                    <a:pt x="21" y="14"/>
                    <a:pt x="21" y="14"/>
                  </a:cubicBezTo>
                  <a:cubicBezTo>
                    <a:pt x="21" y="14"/>
                    <a:pt x="21" y="15"/>
                    <a:pt x="21" y="15"/>
                  </a:cubicBezTo>
                  <a:cubicBezTo>
                    <a:pt x="20" y="15"/>
                    <a:pt x="20" y="15"/>
                    <a:pt x="20" y="15"/>
                  </a:cubicBezTo>
                  <a:cubicBezTo>
                    <a:pt x="20" y="16"/>
                    <a:pt x="20" y="15"/>
                    <a:pt x="20" y="16"/>
                  </a:cubicBezTo>
                  <a:cubicBezTo>
                    <a:pt x="20" y="16"/>
                    <a:pt x="19" y="16"/>
                    <a:pt x="19" y="16"/>
                  </a:cubicBezTo>
                  <a:cubicBezTo>
                    <a:pt x="19" y="16"/>
                    <a:pt x="19" y="17"/>
                    <a:pt x="19" y="17"/>
                  </a:cubicBezTo>
                  <a:cubicBezTo>
                    <a:pt x="19" y="17"/>
                    <a:pt x="19" y="17"/>
                    <a:pt x="19" y="17"/>
                  </a:cubicBezTo>
                  <a:cubicBezTo>
                    <a:pt x="19" y="17"/>
                    <a:pt x="19" y="17"/>
                    <a:pt x="19" y="17"/>
                  </a:cubicBezTo>
                  <a:cubicBezTo>
                    <a:pt x="19" y="18"/>
                    <a:pt x="19" y="17"/>
                    <a:pt x="19" y="18"/>
                  </a:cubicBezTo>
                  <a:cubicBezTo>
                    <a:pt x="19" y="18"/>
                    <a:pt x="18" y="17"/>
                    <a:pt x="18" y="18"/>
                  </a:cubicBezTo>
                  <a:cubicBezTo>
                    <a:pt x="18" y="18"/>
                    <a:pt x="18" y="18"/>
                    <a:pt x="18" y="18"/>
                  </a:cubicBezTo>
                  <a:cubicBezTo>
                    <a:pt x="18" y="18"/>
                    <a:pt x="18" y="18"/>
                    <a:pt x="18" y="19"/>
                  </a:cubicBezTo>
                  <a:cubicBezTo>
                    <a:pt x="18" y="18"/>
                    <a:pt x="18" y="18"/>
                    <a:pt x="18" y="18"/>
                  </a:cubicBezTo>
                  <a:cubicBezTo>
                    <a:pt x="18" y="18"/>
                    <a:pt x="18" y="19"/>
                    <a:pt x="18" y="19"/>
                  </a:cubicBezTo>
                  <a:cubicBezTo>
                    <a:pt x="18" y="19"/>
                    <a:pt x="18" y="19"/>
                    <a:pt x="18" y="19"/>
                  </a:cubicBezTo>
                  <a:cubicBezTo>
                    <a:pt x="18" y="19"/>
                    <a:pt x="18" y="18"/>
                    <a:pt x="19" y="19"/>
                  </a:cubicBezTo>
                  <a:cubicBezTo>
                    <a:pt x="19" y="18"/>
                    <a:pt x="18" y="18"/>
                    <a:pt x="18" y="18"/>
                  </a:cubicBezTo>
                  <a:lnTo>
                    <a:pt x="19" y="18"/>
                  </a:lnTo>
                  <a:close/>
                  <a:moveTo>
                    <a:pt x="27" y="11"/>
                  </a:moveTo>
                  <a:cubicBezTo>
                    <a:pt x="27" y="11"/>
                    <a:pt x="26" y="11"/>
                    <a:pt x="26" y="11"/>
                  </a:cubicBezTo>
                  <a:cubicBezTo>
                    <a:pt x="26" y="11"/>
                    <a:pt x="26" y="11"/>
                    <a:pt x="26" y="11"/>
                  </a:cubicBezTo>
                  <a:lnTo>
                    <a:pt x="27" y="11"/>
                  </a:lnTo>
                  <a:close/>
                  <a:moveTo>
                    <a:pt x="26" y="10"/>
                  </a:moveTo>
                  <a:cubicBezTo>
                    <a:pt x="26" y="10"/>
                    <a:pt x="26" y="10"/>
                    <a:pt x="26" y="10"/>
                  </a:cubicBezTo>
                  <a:cubicBezTo>
                    <a:pt x="26" y="10"/>
                    <a:pt x="26" y="11"/>
                    <a:pt x="27" y="10"/>
                  </a:cubicBezTo>
                  <a:cubicBezTo>
                    <a:pt x="27" y="10"/>
                    <a:pt x="26" y="11"/>
                    <a:pt x="26" y="10"/>
                  </a:cubicBezTo>
                  <a:moveTo>
                    <a:pt x="20" y="15"/>
                  </a:moveTo>
                  <a:cubicBezTo>
                    <a:pt x="20" y="15"/>
                    <a:pt x="20" y="15"/>
                    <a:pt x="21" y="15"/>
                  </a:cubicBezTo>
                  <a:cubicBezTo>
                    <a:pt x="20" y="14"/>
                    <a:pt x="20" y="15"/>
                    <a:pt x="20" y="14"/>
                  </a:cubicBezTo>
                  <a:cubicBezTo>
                    <a:pt x="20" y="14"/>
                    <a:pt x="20" y="15"/>
                    <a:pt x="20" y="15"/>
                  </a:cubicBezTo>
                  <a:moveTo>
                    <a:pt x="59" y="32"/>
                  </a:moveTo>
                  <a:cubicBezTo>
                    <a:pt x="59" y="32"/>
                    <a:pt x="59" y="33"/>
                    <a:pt x="60" y="32"/>
                  </a:cubicBezTo>
                  <a:cubicBezTo>
                    <a:pt x="60" y="32"/>
                    <a:pt x="59" y="32"/>
                    <a:pt x="59" y="32"/>
                  </a:cubicBezTo>
                  <a:cubicBezTo>
                    <a:pt x="60" y="32"/>
                    <a:pt x="60" y="32"/>
                    <a:pt x="60" y="32"/>
                  </a:cubicBezTo>
                  <a:cubicBezTo>
                    <a:pt x="60" y="32"/>
                    <a:pt x="59" y="32"/>
                    <a:pt x="59" y="32"/>
                  </a:cubicBezTo>
                  <a:moveTo>
                    <a:pt x="58" y="26"/>
                  </a:moveTo>
                  <a:cubicBezTo>
                    <a:pt x="58" y="26"/>
                    <a:pt x="58" y="26"/>
                    <a:pt x="58" y="26"/>
                  </a:cubicBezTo>
                  <a:cubicBezTo>
                    <a:pt x="57" y="26"/>
                    <a:pt x="57" y="26"/>
                    <a:pt x="57" y="26"/>
                  </a:cubicBezTo>
                  <a:cubicBezTo>
                    <a:pt x="57" y="26"/>
                    <a:pt x="58" y="26"/>
                    <a:pt x="58" y="26"/>
                  </a:cubicBezTo>
                  <a:moveTo>
                    <a:pt x="57" y="26"/>
                  </a:moveTo>
                  <a:cubicBezTo>
                    <a:pt x="57" y="26"/>
                    <a:pt x="56" y="26"/>
                    <a:pt x="56" y="26"/>
                  </a:cubicBezTo>
                  <a:cubicBezTo>
                    <a:pt x="56" y="26"/>
                    <a:pt x="57" y="27"/>
                    <a:pt x="57" y="26"/>
                  </a:cubicBezTo>
                  <a:moveTo>
                    <a:pt x="58" y="29"/>
                  </a:moveTo>
                  <a:cubicBezTo>
                    <a:pt x="58" y="29"/>
                    <a:pt x="57" y="28"/>
                    <a:pt x="58" y="29"/>
                  </a:cubicBezTo>
                  <a:cubicBezTo>
                    <a:pt x="58" y="29"/>
                    <a:pt x="58" y="29"/>
                    <a:pt x="58" y="29"/>
                  </a:cubicBezTo>
                  <a:cubicBezTo>
                    <a:pt x="58" y="29"/>
                    <a:pt x="58" y="29"/>
                    <a:pt x="58" y="29"/>
                  </a:cubicBezTo>
                  <a:moveTo>
                    <a:pt x="59" y="28"/>
                  </a:moveTo>
                  <a:cubicBezTo>
                    <a:pt x="59" y="28"/>
                    <a:pt x="59" y="28"/>
                    <a:pt x="59" y="28"/>
                  </a:cubicBezTo>
                  <a:cubicBezTo>
                    <a:pt x="59" y="28"/>
                    <a:pt x="59" y="28"/>
                    <a:pt x="59" y="28"/>
                  </a:cubicBezTo>
                  <a:cubicBezTo>
                    <a:pt x="59" y="28"/>
                    <a:pt x="59" y="28"/>
                    <a:pt x="59" y="28"/>
                  </a:cubicBezTo>
                  <a:moveTo>
                    <a:pt x="57" y="28"/>
                  </a:moveTo>
                  <a:cubicBezTo>
                    <a:pt x="57" y="28"/>
                    <a:pt x="57" y="28"/>
                    <a:pt x="57" y="28"/>
                  </a:cubicBezTo>
                  <a:cubicBezTo>
                    <a:pt x="57" y="28"/>
                    <a:pt x="57" y="28"/>
                    <a:pt x="57" y="28"/>
                  </a:cubicBezTo>
                  <a:cubicBezTo>
                    <a:pt x="57" y="28"/>
                    <a:pt x="58" y="28"/>
                    <a:pt x="57" y="28"/>
                  </a:cubicBezTo>
                  <a:moveTo>
                    <a:pt x="58" y="25"/>
                  </a:moveTo>
                  <a:cubicBezTo>
                    <a:pt x="58" y="26"/>
                    <a:pt x="58" y="26"/>
                    <a:pt x="58" y="27"/>
                  </a:cubicBezTo>
                  <a:cubicBezTo>
                    <a:pt x="58" y="27"/>
                    <a:pt x="58" y="27"/>
                    <a:pt x="58" y="27"/>
                  </a:cubicBezTo>
                  <a:cubicBezTo>
                    <a:pt x="58" y="27"/>
                    <a:pt x="58" y="27"/>
                    <a:pt x="58" y="27"/>
                  </a:cubicBezTo>
                  <a:cubicBezTo>
                    <a:pt x="58" y="27"/>
                    <a:pt x="58" y="27"/>
                    <a:pt x="58" y="28"/>
                  </a:cubicBezTo>
                  <a:cubicBezTo>
                    <a:pt x="58" y="28"/>
                    <a:pt x="58" y="28"/>
                    <a:pt x="58" y="28"/>
                  </a:cubicBezTo>
                  <a:cubicBezTo>
                    <a:pt x="59" y="28"/>
                    <a:pt x="59" y="27"/>
                    <a:pt x="59" y="27"/>
                  </a:cubicBezTo>
                  <a:cubicBezTo>
                    <a:pt x="59" y="27"/>
                    <a:pt x="59" y="27"/>
                    <a:pt x="59" y="27"/>
                  </a:cubicBezTo>
                  <a:cubicBezTo>
                    <a:pt x="59" y="27"/>
                    <a:pt x="58" y="28"/>
                    <a:pt x="58" y="27"/>
                  </a:cubicBezTo>
                  <a:cubicBezTo>
                    <a:pt x="58" y="27"/>
                    <a:pt x="58" y="27"/>
                    <a:pt x="59" y="27"/>
                  </a:cubicBezTo>
                  <a:cubicBezTo>
                    <a:pt x="59" y="26"/>
                    <a:pt x="58" y="26"/>
                    <a:pt x="58" y="25"/>
                  </a:cubicBezTo>
                  <a:moveTo>
                    <a:pt x="60" y="24"/>
                  </a:moveTo>
                  <a:cubicBezTo>
                    <a:pt x="60" y="25"/>
                    <a:pt x="60" y="25"/>
                    <a:pt x="60" y="25"/>
                  </a:cubicBezTo>
                  <a:cubicBezTo>
                    <a:pt x="60" y="25"/>
                    <a:pt x="60" y="25"/>
                    <a:pt x="60" y="24"/>
                  </a:cubicBezTo>
                  <a:close/>
                  <a:moveTo>
                    <a:pt x="60" y="21"/>
                  </a:moveTo>
                  <a:cubicBezTo>
                    <a:pt x="60" y="21"/>
                    <a:pt x="60" y="22"/>
                    <a:pt x="61" y="22"/>
                  </a:cubicBezTo>
                  <a:cubicBezTo>
                    <a:pt x="61" y="22"/>
                    <a:pt x="60" y="21"/>
                    <a:pt x="60" y="21"/>
                  </a:cubicBezTo>
                  <a:moveTo>
                    <a:pt x="59" y="20"/>
                  </a:moveTo>
                  <a:cubicBezTo>
                    <a:pt x="59" y="21"/>
                    <a:pt x="59" y="22"/>
                    <a:pt x="59" y="22"/>
                  </a:cubicBezTo>
                  <a:cubicBezTo>
                    <a:pt x="60" y="22"/>
                    <a:pt x="59" y="21"/>
                    <a:pt x="59" y="21"/>
                  </a:cubicBezTo>
                  <a:cubicBezTo>
                    <a:pt x="59" y="21"/>
                    <a:pt x="59" y="20"/>
                    <a:pt x="59" y="20"/>
                  </a:cubicBezTo>
                  <a:moveTo>
                    <a:pt x="58" y="19"/>
                  </a:moveTo>
                  <a:cubicBezTo>
                    <a:pt x="58" y="19"/>
                    <a:pt x="59" y="19"/>
                    <a:pt x="58" y="20"/>
                  </a:cubicBezTo>
                  <a:cubicBezTo>
                    <a:pt x="59" y="20"/>
                    <a:pt x="58" y="19"/>
                    <a:pt x="58" y="19"/>
                  </a:cubicBezTo>
                  <a:moveTo>
                    <a:pt x="59" y="18"/>
                  </a:moveTo>
                  <a:cubicBezTo>
                    <a:pt x="59" y="18"/>
                    <a:pt x="59" y="19"/>
                    <a:pt x="59" y="19"/>
                  </a:cubicBezTo>
                  <a:cubicBezTo>
                    <a:pt x="59" y="19"/>
                    <a:pt x="59" y="18"/>
                    <a:pt x="59" y="18"/>
                  </a:cubicBezTo>
                  <a:moveTo>
                    <a:pt x="56" y="24"/>
                  </a:moveTo>
                  <a:cubicBezTo>
                    <a:pt x="56" y="24"/>
                    <a:pt x="56" y="24"/>
                    <a:pt x="56" y="24"/>
                  </a:cubicBezTo>
                  <a:cubicBezTo>
                    <a:pt x="56" y="24"/>
                    <a:pt x="56" y="24"/>
                    <a:pt x="56" y="25"/>
                  </a:cubicBezTo>
                  <a:cubicBezTo>
                    <a:pt x="56" y="24"/>
                    <a:pt x="56" y="24"/>
                    <a:pt x="56" y="24"/>
                  </a:cubicBezTo>
                  <a:moveTo>
                    <a:pt x="58" y="23"/>
                  </a:moveTo>
                  <a:cubicBezTo>
                    <a:pt x="58" y="23"/>
                    <a:pt x="58" y="24"/>
                    <a:pt x="58" y="24"/>
                  </a:cubicBezTo>
                  <a:cubicBezTo>
                    <a:pt x="58" y="24"/>
                    <a:pt x="58" y="25"/>
                    <a:pt x="58" y="25"/>
                  </a:cubicBezTo>
                  <a:cubicBezTo>
                    <a:pt x="59" y="25"/>
                    <a:pt x="58" y="24"/>
                    <a:pt x="58" y="23"/>
                  </a:cubicBezTo>
                  <a:moveTo>
                    <a:pt x="57" y="24"/>
                  </a:moveTo>
                  <a:cubicBezTo>
                    <a:pt x="58" y="24"/>
                    <a:pt x="57" y="24"/>
                    <a:pt x="57" y="24"/>
                  </a:cubicBezTo>
                  <a:cubicBezTo>
                    <a:pt x="57" y="24"/>
                    <a:pt x="57" y="25"/>
                    <a:pt x="58" y="25"/>
                  </a:cubicBezTo>
                  <a:cubicBezTo>
                    <a:pt x="57" y="24"/>
                    <a:pt x="58" y="24"/>
                    <a:pt x="58" y="24"/>
                  </a:cubicBezTo>
                  <a:cubicBezTo>
                    <a:pt x="58" y="24"/>
                    <a:pt x="57" y="23"/>
                    <a:pt x="57" y="24"/>
                  </a:cubicBezTo>
                  <a:moveTo>
                    <a:pt x="56" y="24"/>
                  </a:moveTo>
                  <a:cubicBezTo>
                    <a:pt x="56" y="24"/>
                    <a:pt x="56" y="24"/>
                    <a:pt x="56" y="23"/>
                  </a:cubicBezTo>
                  <a:cubicBezTo>
                    <a:pt x="56" y="23"/>
                    <a:pt x="56" y="23"/>
                    <a:pt x="56" y="23"/>
                  </a:cubicBezTo>
                  <a:cubicBezTo>
                    <a:pt x="56" y="23"/>
                    <a:pt x="55" y="23"/>
                    <a:pt x="55" y="23"/>
                  </a:cubicBezTo>
                  <a:cubicBezTo>
                    <a:pt x="55" y="23"/>
                    <a:pt x="55" y="23"/>
                    <a:pt x="55" y="24"/>
                  </a:cubicBezTo>
                  <a:cubicBezTo>
                    <a:pt x="56" y="23"/>
                    <a:pt x="56" y="24"/>
                    <a:pt x="56" y="24"/>
                  </a:cubicBezTo>
                  <a:moveTo>
                    <a:pt x="55" y="21"/>
                  </a:moveTo>
                  <a:cubicBezTo>
                    <a:pt x="56" y="21"/>
                    <a:pt x="56" y="22"/>
                    <a:pt x="56" y="21"/>
                  </a:cubicBezTo>
                  <a:cubicBezTo>
                    <a:pt x="56" y="22"/>
                    <a:pt x="56" y="22"/>
                    <a:pt x="57" y="22"/>
                  </a:cubicBezTo>
                  <a:cubicBezTo>
                    <a:pt x="56" y="23"/>
                    <a:pt x="56" y="23"/>
                    <a:pt x="57" y="24"/>
                  </a:cubicBezTo>
                  <a:cubicBezTo>
                    <a:pt x="57" y="23"/>
                    <a:pt x="57" y="23"/>
                    <a:pt x="57" y="23"/>
                  </a:cubicBezTo>
                  <a:cubicBezTo>
                    <a:pt x="57" y="23"/>
                    <a:pt x="57" y="23"/>
                    <a:pt x="57" y="23"/>
                  </a:cubicBezTo>
                  <a:cubicBezTo>
                    <a:pt x="57" y="22"/>
                    <a:pt x="56" y="22"/>
                    <a:pt x="56" y="21"/>
                  </a:cubicBezTo>
                  <a:cubicBezTo>
                    <a:pt x="56" y="21"/>
                    <a:pt x="55" y="20"/>
                    <a:pt x="55" y="21"/>
                  </a:cubicBezTo>
                  <a:moveTo>
                    <a:pt x="53" y="20"/>
                  </a:moveTo>
                  <a:cubicBezTo>
                    <a:pt x="54" y="21"/>
                    <a:pt x="54" y="21"/>
                    <a:pt x="54" y="21"/>
                  </a:cubicBezTo>
                  <a:cubicBezTo>
                    <a:pt x="54" y="22"/>
                    <a:pt x="54" y="22"/>
                    <a:pt x="55" y="23"/>
                  </a:cubicBezTo>
                  <a:cubicBezTo>
                    <a:pt x="55" y="23"/>
                    <a:pt x="55" y="23"/>
                    <a:pt x="55" y="23"/>
                  </a:cubicBezTo>
                  <a:cubicBezTo>
                    <a:pt x="55" y="23"/>
                    <a:pt x="55" y="22"/>
                    <a:pt x="55" y="22"/>
                  </a:cubicBezTo>
                  <a:cubicBezTo>
                    <a:pt x="55" y="22"/>
                    <a:pt x="55" y="22"/>
                    <a:pt x="55" y="23"/>
                  </a:cubicBezTo>
                  <a:cubicBezTo>
                    <a:pt x="54" y="22"/>
                    <a:pt x="55" y="22"/>
                    <a:pt x="55" y="22"/>
                  </a:cubicBezTo>
                  <a:cubicBezTo>
                    <a:pt x="55" y="22"/>
                    <a:pt x="55" y="22"/>
                    <a:pt x="55" y="22"/>
                  </a:cubicBezTo>
                  <a:cubicBezTo>
                    <a:pt x="56" y="22"/>
                    <a:pt x="55" y="22"/>
                    <a:pt x="56" y="22"/>
                  </a:cubicBezTo>
                  <a:cubicBezTo>
                    <a:pt x="56" y="22"/>
                    <a:pt x="56" y="22"/>
                    <a:pt x="56" y="22"/>
                  </a:cubicBezTo>
                  <a:cubicBezTo>
                    <a:pt x="56" y="22"/>
                    <a:pt x="56" y="22"/>
                    <a:pt x="56" y="22"/>
                  </a:cubicBezTo>
                  <a:cubicBezTo>
                    <a:pt x="56" y="22"/>
                    <a:pt x="55" y="22"/>
                    <a:pt x="55" y="21"/>
                  </a:cubicBezTo>
                  <a:cubicBezTo>
                    <a:pt x="55" y="22"/>
                    <a:pt x="55" y="21"/>
                    <a:pt x="55" y="21"/>
                  </a:cubicBezTo>
                  <a:cubicBezTo>
                    <a:pt x="55" y="21"/>
                    <a:pt x="54" y="21"/>
                    <a:pt x="54" y="21"/>
                  </a:cubicBezTo>
                  <a:cubicBezTo>
                    <a:pt x="55" y="21"/>
                    <a:pt x="54" y="20"/>
                    <a:pt x="54" y="20"/>
                  </a:cubicBezTo>
                  <a:cubicBezTo>
                    <a:pt x="54" y="20"/>
                    <a:pt x="54" y="20"/>
                    <a:pt x="54" y="20"/>
                  </a:cubicBezTo>
                  <a:cubicBezTo>
                    <a:pt x="54" y="20"/>
                    <a:pt x="54" y="21"/>
                    <a:pt x="54" y="21"/>
                  </a:cubicBezTo>
                  <a:cubicBezTo>
                    <a:pt x="54" y="21"/>
                    <a:pt x="54" y="20"/>
                    <a:pt x="53" y="20"/>
                  </a:cubicBezTo>
                  <a:moveTo>
                    <a:pt x="55" y="19"/>
                  </a:moveTo>
                  <a:cubicBezTo>
                    <a:pt x="55" y="19"/>
                    <a:pt x="55" y="19"/>
                    <a:pt x="55" y="18"/>
                  </a:cubicBezTo>
                  <a:cubicBezTo>
                    <a:pt x="54" y="18"/>
                    <a:pt x="55" y="19"/>
                    <a:pt x="55" y="19"/>
                  </a:cubicBezTo>
                  <a:moveTo>
                    <a:pt x="54" y="19"/>
                  </a:moveTo>
                  <a:cubicBezTo>
                    <a:pt x="54" y="19"/>
                    <a:pt x="54" y="19"/>
                    <a:pt x="54" y="19"/>
                  </a:cubicBezTo>
                  <a:cubicBezTo>
                    <a:pt x="54" y="19"/>
                    <a:pt x="54" y="20"/>
                    <a:pt x="54" y="20"/>
                  </a:cubicBezTo>
                  <a:cubicBezTo>
                    <a:pt x="54" y="19"/>
                    <a:pt x="54" y="19"/>
                    <a:pt x="54" y="19"/>
                  </a:cubicBezTo>
                  <a:cubicBezTo>
                    <a:pt x="54" y="19"/>
                    <a:pt x="54" y="19"/>
                    <a:pt x="54" y="19"/>
                  </a:cubicBezTo>
                  <a:moveTo>
                    <a:pt x="53" y="18"/>
                  </a:moveTo>
                  <a:cubicBezTo>
                    <a:pt x="53" y="19"/>
                    <a:pt x="53" y="19"/>
                    <a:pt x="53" y="19"/>
                  </a:cubicBezTo>
                  <a:cubicBezTo>
                    <a:pt x="53" y="19"/>
                    <a:pt x="53" y="19"/>
                    <a:pt x="53" y="19"/>
                  </a:cubicBezTo>
                  <a:cubicBezTo>
                    <a:pt x="53" y="19"/>
                    <a:pt x="53" y="18"/>
                    <a:pt x="53" y="18"/>
                  </a:cubicBezTo>
                  <a:moveTo>
                    <a:pt x="52" y="18"/>
                  </a:moveTo>
                  <a:cubicBezTo>
                    <a:pt x="52" y="17"/>
                    <a:pt x="53" y="17"/>
                    <a:pt x="52" y="17"/>
                  </a:cubicBezTo>
                  <a:cubicBezTo>
                    <a:pt x="52" y="17"/>
                    <a:pt x="52" y="17"/>
                    <a:pt x="52" y="17"/>
                  </a:cubicBezTo>
                  <a:cubicBezTo>
                    <a:pt x="52" y="17"/>
                    <a:pt x="52" y="17"/>
                    <a:pt x="52" y="17"/>
                  </a:cubicBezTo>
                  <a:cubicBezTo>
                    <a:pt x="52" y="17"/>
                    <a:pt x="52" y="16"/>
                    <a:pt x="51" y="17"/>
                  </a:cubicBezTo>
                  <a:cubicBezTo>
                    <a:pt x="52" y="17"/>
                    <a:pt x="51" y="17"/>
                    <a:pt x="52" y="17"/>
                  </a:cubicBezTo>
                  <a:cubicBezTo>
                    <a:pt x="52" y="18"/>
                    <a:pt x="52" y="18"/>
                    <a:pt x="53" y="18"/>
                  </a:cubicBezTo>
                  <a:cubicBezTo>
                    <a:pt x="53" y="18"/>
                    <a:pt x="53" y="18"/>
                    <a:pt x="53" y="18"/>
                  </a:cubicBezTo>
                  <a:cubicBezTo>
                    <a:pt x="53" y="19"/>
                    <a:pt x="53" y="18"/>
                    <a:pt x="53" y="18"/>
                  </a:cubicBezTo>
                  <a:cubicBezTo>
                    <a:pt x="53" y="18"/>
                    <a:pt x="53" y="17"/>
                    <a:pt x="53" y="17"/>
                  </a:cubicBezTo>
                  <a:cubicBezTo>
                    <a:pt x="53" y="17"/>
                    <a:pt x="53" y="18"/>
                    <a:pt x="52" y="18"/>
                  </a:cubicBezTo>
                  <a:moveTo>
                    <a:pt x="52" y="16"/>
                  </a:moveTo>
                  <a:cubicBezTo>
                    <a:pt x="52" y="16"/>
                    <a:pt x="52" y="16"/>
                    <a:pt x="53" y="17"/>
                  </a:cubicBezTo>
                  <a:cubicBezTo>
                    <a:pt x="53" y="17"/>
                    <a:pt x="52" y="16"/>
                    <a:pt x="53" y="16"/>
                  </a:cubicBezTo>
                  <a:cubicBezTo>
                    <a:pt x="53" y="16"/>
                    <a:pt x="53" y="17"/>
                    <a:pt x="53" y="17"/>
                  </a:cubicBezTo>
                  <a:cubicBezTo>
                    <a:pt x="53" y="17"/>
                    <a:pt x="53" y="17"/>
                    <a:pt x="54" y="17"/>
                  </a:cubicBezTo>
                  <a:cubicBezTo>
                    <a:pt x="53" y="16"/>
                    <a:pt x="53" y="16"/>
                    <a:pt x="53" y="16"/>
                  </a:cubicBezTo>
                  <a:cubicBezTo>
                    <a:pt x="53" y="16"/>
                    <a:pt x="52" y="16"/>
                    <a:pt x="52" y="16"/>
                  </a:cubicBezTo>
                  <a:moveTo>
                    <a:pt x="52" y="16"/>
                  </a:moveTo>
                  <a:cubicBezTo>
                    <a:pt x="52" y="16"/>
                    <a:pt x="52" y="15"/>
                    <a:pt x="52" y="15"/>
                  </a:cubicBezTo>
                  <a:cubicBezTo>
                    <a:pt x="52" y="15"/>
                    <a:pt x="52" y="15"/>
                    <a:pt x="51" y="15"/>
                  </a:cubicBezTo>
                  <a:cubicBezTo>
                    <a:pt x="51" y="15"/>
                    <a:pt x="51" y="15"/>
                    <a:pt x="51" y="15"/>
                  </a:cubicBezTo>
                  <a:cubicBezTo>
                    <a:pt x="51" y="15"/>
                    <a:pt x="51" y="16"/>
                    <a:pt x="51" y="16"/>
                  </a:cubicBezTo>
                  <a:cubicBezTo>
                    <a:pt x="52" y="16"/>
                    <a:pt x="52" y="17"/>
                    <a:pt x="52" y="16"/>
                  </a:cubicBezTo>
                  <a:close/>
                  <a:moveTo>
                    <a:pt x="53" y="15"/>
                  </a:moveTo>
                  <a:cubicBezTo>
                    <a:pt x="53" y="15"/>
                    <a:pt x="52" y="14"/>
                    <a:pt x="52" y="15"/>
                  </a:cubicBezTo>
                  <a:cubicBezTo>
                    <a:pt x="52" y="15"/>
                    <a:pt x="53" y="15"/>
                    <a:pt x="53" y="15"/>
                  </a:cubicBezTo>
                  <a:moveTo>
                    <a:pt x="53" y="14"/>
                  </a:moveTo>
                  <a:cubicBezTo>
                    <a:pt x="53" y="15"/>
                    <a:pt x="53" y="14"/>
                    <a:pt x="53" y="15"/>
                  </a:cubicBezTo>
                  <a:cubicBezTo>
                    <a:pt x="53" y="15"/>
                    <a:pt x="53" y="15"/>
                    <a:pt x="53" y="15"/>
                  </a:cubicBezTo>
                  <a:cubicBezTo>
                    <a:pt x="53" y="15"/>
                    <a:pt x="53" y="15"/>
                    <a:pt x="53" y="15"/>
                  </a:cubicBezTo>
                  <a:cubicBezTo>
                    <a:pt x="53" y="14"/>
                    <a:pt x="53" y="14"/>
                    <a:pt x="53" y="14"/>
                  </a:cubicBezTo>
                  <a:cubicBezTo>
                    <a:pt x="53" y="14"/>
                    <a:pt x="53" y="14"/>
                    <a:pt x="53" y="14"/>
                  </a:cubicBezTo>
                  <a:moveTo>
                    <a:pt x="51" y="14"/>
                  </a:moveTo>
                  <a:cubicBezTo>
                    <a:pt x="51" y="14"/>
                    <a:pt x="51" y="15"/>
                    <a:pt x="51" y="15"/>
                  </a:cubicBezTo>
                  <a:cubicBezTo>
                    <a:pt x="51" y="14"/>
                    <a:pt x="52" y="14"/>
                    <a:pt x="51" y="14"/>
                  </a:cubicBezTo>
                  <a:moveTo>
                    <a:pt x="52" y="13"/>
                  </a:moveTo>
                  <a:cubicBezTo>
                    <a:pt x="52" y="13"/>
                    <a:pt x="52" y="14"/>
                    <a:pt x="52" y="14"/>
                  </a:cubicBezTo>
                  <a:cubicBezTo>
                    <a:pt x="52" y="14"/>
                    <a:pt x="52" y="13"/>
                    <a:pt x="52" y="13"/>
                  </a:cubicBezTo>
                  <a:moveTo>
                    <a:pt x="51" y="12"/>
                  </a:moveTo>
                  <a:cubicBezTo>
                    <a:pt x="51" y="12"/>
                    <a:pt x="51" y="13"/>
                    <a:pt x="51" y="13"/>
                  </a:cubicBezTo>
                  <a:cubicBezTo>
                    <a:pt x="51" y="13"/>
                    <a:pt x="51" y="12"/>
                    <a:pt x="51" y="12"/>
                  </a:cubicBezTo>
                  <a:moveTo>
                    <a:pt x="49" y="12"/>
                  </a:moveTo>
                  <a:cubicBezTo>
                    <a:pt x="50" y="13"/>
                    <a:pt x="49" y="13"/>
                    <a:pt x="50" y="13"/>
                  </a:cubicBezTo>
                  <a:cubicBezTo>
                    <a:pt x="50" y="13"/>
                    <a:pt x="50" y="12"/>
                    <a:pt x="49" y="12"/>
                  </a:cubicBezTo>
                  <a:moveTo>
                    <a:pt x="49" y="13"/>
                  </a:moveTo>
                  <a:cubicBezTo>
                    <a:pt x="49" y="13"/>
                    <a:pt x="49" y="14"/>
                    <a:pt x="49" y="14"/>
                  </a:cubicBezTo>
                  <a:cubicBezTo>
                    <a:pt x="50" y="14"/>
                    <a:pt x="49" y="14"/>
                    <a:pt x="49" y="14"/>
                  </a:cubicBezTo>
                  <a:cubicBezTo>
                    <a:pt x="50" y="14"/>
                    <a:pt x="50" y="13"/>
                    <a:pt x="50" y="13"/>
                  </a:cubicBezTo>
                  <a:cubicBezTo>
                    <a:pt x="49" y="13"/>
                    <a:pt x="49" y="14"/>
                    <a:pt x="49" y="14"/>
                  </a:cubicBezTo>
                  <a:cubicBezTo>
                    <a:pt x="49" y="13"/>
                    <a:pt x="49" y="13"/>
                    <a:pt x="49" y="13"/>
                  </a:cubicBezTo>
                  <a:moveTo>
                    <a:pt x="46" y="10"/>
                  </a:moveTo>
                  <a:cubicBezTo>
                    <a:pt x="45" y="10"/>
                    <a:pt x="45" y="9"/>
                    <a:pt x="45" y="9"/>
                  </a:cubicBezTo>
                  <a:cubicBezTo>
                    <a:pt x="45" y="9"/>
                    <a:pt x="45" y="10"/>
                    <a:pt x="46" y="10"/>
                  </a:cubicBezTo>
                  <a:moveTo>
                    <a:pt x="50" y="11"/>
                  </a:moveTo>
                  <a:cubicBezTo>
                    <a:pt x="50" y="11"/>
                    <a:pt x="50" y="11"/>
                    <a:pt x="50" y="11"/>
                  </a:cubicBezTo>
                  <a:cubicBezTo>
                    <a:pt x="50" y="12"/>
                    <a:pt x="50" y="11"/>
                    <a:pt x="51" y="11"/>
                  </a:cubicBezTo>
                  <a:cubicBezTo>
                    <a:pt x="50" y="11"/>
                    <a:pt x="50" y="11"/>
                    <a:pt x="50" y="11"/>
                  </a:cubicBezTo>
                  <a:cubicBezTo>
                    <a:pt x="50" y="11"/>
                    <a:pt x="50" y="11"/>
                    <a:pt x="50" y="11"/>
                  </a:cubicBezTo>
                  <a:moveTo>
                    <a:pt x="48" y="12"/>
                  </a:moveTo>
                  <a:cubicBezTo>
                    <a:pt x="48" y="13"/>
                    <a:pt x="48" y="13"/>
                    <a:pt x="48" y="13"/>
                  </a:cubicBezTo>
                  <a:cubicBezTo>
                    <a:pt x="48" y="13"/>
                    <a:pt x="49" y="13"/>
                    <a:pt x="49" y="13"/>
                  </a:cubicBezTo>
                  <a:lnTo>
                    <a:pt x="48" y="12"/>
                  </a:lnTo>
                  <a:close/>
                  <a:moveTo>
                    <a:pt x="49" y="10"/>
                  </a:moveTo>
                  <a:cubicBezTo>
                    <a:pt x="49" y="10"/>
                    <a:pt x="49" y="10"/>
                    <a:pt x="50" y="11"/>
                  </a:cubicBezTo>
                  <a:cubicBezTo>
                    <a:pt x="49" y="11"/>
                    <a:pt x="49" y="10"/>
                    <a:pt x="49" y="10"/>
                  </a:cubicBezTo>
                  <a:cubicBezTo>
                    <a:pt x="49" y="11"/>
                    <a:pt x="50" y="11"/>
                    <a:pt x="50" y="11"/>
                  </a:cubicBezTo>
                  <a:cubicBezTo>
                    <a:pt x="50" y="10"/>
                    <a:pt x="49" y="10"/>
                    <a:pt x="49" y="9"/>
                  </a:cubicBezTo>
                  <a:cubicBezTo>
                    <a:pt x="49" y="10"/>
                    <a:pt x="49" y="10"/>
                    <a:pt x="49" y="10"/>
                  </a:cubicBezTo>
                  <a:moveTo>
                    <a:pt x="48" y="11"/>
                  </a:moveTo>
                  <a:cubicBezTo>
                    <a:pt x="47" y="10"/>
                    <a:pt x="48" y="12"/>
                    <a:pt x="48" y="11"/>
                  </a:cubicBezTo>
                  <a:cubicBezTo>
                    <a:pt x="48" y="11"/>
                    <a:pt x="48" y="11"/>
                    <a:pt x="48" y="11"/>
                  </a:cubicBezTo>
                  <a:moveTo>
                    <a:pt x="47" y="10"/>
                  </a:moveTo>
                  <a:cubicBezTo>
                    <a:pt x="46" y="10"/>
                    <a:pt x="46" y="10"/>
                    <a:pt x="46" y="10"/>
                  </a:cubicBezTo>
                  <a:cubicBezTo>
                    <a:pt x="46" y="10"/>
                    <a:pt x="46" y="10"/>
                    <a:pt x="46" y="10"/>
                  </a:cubicBezTo>
                  <a:cubicBezTo>
                    <a:pt x="46" y="10"/>
                    <a:pt x="46" y="11"/>
                    <a:pt x="47" y="11"/>
                  </a:cubicBezTo>
                  <a:cubicBezTo>
                    <a:pt x="47" y="11"/>
                    <a:pt x="46" y="10"/>
                    <a:pt x="47" y="10"/>
                  </a:cubicBezTo>
                  <a:cubicBezTo>
                    <a:pt x="47" y="10"/>
                    <a:pt x="47" y="10"/>
                    <a:pt x="47" y="10"/>
                  </a:cubicBezTo>
                  <a:cubicBezTo>
                    <a:pt x="47" y="11"/>
                    <a:pt x="47" y="12"/>
                    <a:pt x="48" y="12"/>
                  </a:cubicBezTo>
                  <a:cubicBezTo>
                    <a:pt x="48" y="11"/>
                    <a:pt x="47" y="11"/>
                    <a:pt x="47" y="11"/>
                  </a:cubicBezTo>
                  <a:cubicBezTo>
                    <a:pt x="47" y="10"/>
                    <a:pt x="48" y="11"/>
                    <a:pt x="48" y="11"/>
                  </a:cubicBezTo>
                  <a:cubicBezTo>
                    <a:pt x="47" y="10"/>
                    <a:pt x="47" y="10"/>
                    <a:pt x="47" y="10"/>
                  </a:cubicBezTo>
                  <a:moveTo>
                    <a:pt x="46" y="8"/>
                  </a:moveTo>
                  <a:cubicBezTo>
                    <a:pt x="46" y="8"/>
                    <a:pt x="46" y="8"/>
                    <a:pt x="46" y="8"/>
                  </a:cubicBezTo>
                  <a:cubicBezTo>
                    <a:pt x="47" y="8"/>
                    <a:pt x="46" y="8"/>
                    <a:pt x="47" y="8"/>
                  </a:cubicBezTo>
                  <a:cubicBezTo>
                    <a:pt x="47" y="8"/>
                    <a:pt x="47" y="8"/>
                    <a:pt x="47" y="8"/>
                  </a:cubicBezTo>
                  <a:cubicBezTo>
                    <a:pt x="47" y="8"/>
                    <a:pt x="47" y="8"/>
                    <a:pt x="47" y="9"/>
                  </a:cubicBezTo>
                  <a:cubicBezTo>
                    <a:pt x="47" y="9"/>
                    <a:pt x="47" y="9"/>
                    <a:pt x="47" y="9"/>
                  </a:cubicBezTo>
                  <a:cubicBezTo>
                    <a:pt x="47" y="9"/>
                    <a:pt x="47" y="9"/>
                    <a:pt x="47" y="9"/>
                  </a:cubicBezTo>
                  <a:cubicBezTo>
                    <a:pt x="48" y="9"/>
                    <a:pt x="47" y="9"/>
                    <a:pt x="48" y="10"/>
                  </a:cubicBezTo>
                  <a:cubicBezTo>
                    <a:pt x="48" y="9"/>
                    <a:pt x="48" y="9"/>
                    <a:pt x="48" y="9"/>
                  </a:cubicBezTo>
                  <a:cubicBezTo>
                    <a:pt x="48" y="9"/>
                    <a:pt x="48" y="9"/>
                    <a:pt x="48" y="8"/>
                  </a:cubicBezTo>
                  <a:cubicBezTo>
                    <a:pt x="48" y="8"/>
                    <a:pt x="47" y="8"/>
                    <a:pt x="47" y="8"/>
                  </a:cubicBezTo>
                  <a:cubicBezTo>
                    <a:pt x="47" y="8"/>
                    <a:pt x="47" y="8"/>
                    <a:pt x="47" y="7"/>
                  </a:cubicBezTo>
                  <a:cubicBezTo>
                    <a:pt x="47" y="7"/>
                    <a:pt x="46" y="7"/>
                    <a:pt x="46" y="8"/>
                  </a:cubicBezTo>
                  <a:moveTo>
                    <a:pt x="46" y="8"/>
                  </a:moveTo>
                  <a:cubicBezTo>
                    <a:pt x="46" y="9"/>
                    <a:pt x="46" y="9"/>
                    <a:pt x="46" y="9"/>
                  </a:cubicBezTo>
                  <a:cubicBezTo>
                    <a:pt x="46" y="9"/>
                    <a:pt x="46" y="9"/>
                    <a:pt x="46" y="9"/>
                  </a:cubicBezTo>
                  <a:cubicBezTo>
                    <a:pt x="46" y="9"/>
                    <a:pt x="47" y="9"/>
                    <a:pt x="46" y="9"/>
                  </a:cubicBezTo>
                  <a:cubicBezTo>
                    <a:pt x="46" y="9"/>
                    <a:pt x="46" y="9"/>
                    <a:pt x="46" y="9"/>
                  </a:cubicBezTo>
                  <a:cubicBezTo>
                    <a:pt x="46" y="9"/>
                    <a:pt x="46" y="9"/>
                    <a:pt x="46" y="9"/>
                  </a:cubicBezTo>
                  <a:cubicBezTo>
                    <a:pt x="47" y="9"/>
                    <a:pt x="47" y="9"/>
                    <a:pt x="47" y="9"/>
                  </a:cubicBezTo>
                  <a:cubicBezTo>
                    <a:pt x="47" y="9"/>
                    <a:pt x="47" y="9"/>
                    <a:pt x="46" y="9"/>
                  </a:cubicBezTo>
                  <a:cubicBezTo>
                    <a:pt x="46" y="8"/>
                    <a:pt x="46" y="8"/>
                    <a:pt x="46" y="8"/>
                  </a:cubicBezTo>
                  <a:cubicBezTo>
                    <a:pt x="45" y="8"/>
                    <a:pt x="46" y="8"/>
                    <a:pt x="46" y="8"/>
                  </a:cubicBezTo>
                  <a:moveTo>
                    <a:pt x="44" y="8"/>
                  </a:moveTo>
                  <a:cubicBezTo>
                    <a:pt x="44" y="8"/>
                    <a:pt x="45" y="8"/>
                    <a:pt x="45" y="8"/>
                  </a:cubicBezTo>
                  <a:cubicBezTo>
                    <a:pt x="44" y="8"/>
                    <a:pt x="44" y="8"/>
                    <a:pt x="44" y="8"/>
                  </a:cubicBezTo>
                  <a:cubicBezTo>
                    <a:pt x="44" y="8"/>
                    <a:pt x="44" y="8"/>
                    <a:pt x="44" y="8"/>
                  </a:cubicBezTo>
                  <a:cubicBezTo>
                    <a:pt x="44" y="9"/>
                    <a:pt x="44" y="8"/>
                    <a:pt x="45" y="9"/>
                  </a:cubicBezTo>
                  <a:cubicBezTo>
                    <a:pt x="45" y="9"/>
                    <a:pt x="45" y="9"/>
                    <a:pt x="45" y="8"/>
                  </a:cubicBezTo>
                  <a:cubicBezTo>
                    <a:pt x="45" y="8"/>
                    <a:pt x="45" y="8"/>
                    <a:pt x="45" y="8"/>
                  </a:cubicBezTo>
                  <a:cubicBezTo>
                    <a:pt x="45" y="8"/>
                    <a:pt x="45" y="8"/>
                    <a:pt x="45" y="8"/>
                  </a:cubicBezTo>
                  <a:cubicBezTo>
                    <a:pt x="45" y="8"/>
                    <a:pt x="45" y="8"/>
                    <a:pt x="45" y="8"/>
                  </a:cubicBezTo>
                  <a:cubicBezTo>
                    <a:pt x="45" y="9"/>
                    <a:pt x="44" y="8"/>
                    <a:pt x="44" y="8"/>
                  </a:cubicBezTo>
                  <a:moveTo>
                    <a:pt x="44" y="7"/>
                  </a:moveTo>
                  <a:cubicBezTo>
                    <a:pt x="44" y="7"/>
                    <a:pt x="44" y="7"/>
                    <a:pt x="45" y="7"/>
                  </a:cubicBezTo>
                  <a:cubicBezTo>
                    <a:pt x="45" y="7"/>
                    <a:pt x="44" y="7"/>
                    <a:pt x="44" y="7"/>
                  </a:cubicBezTo>
                  <a:moveTo>
                    <a:pt x="43" y="7"/>
                  </a:moveTo>
                  <a:cubicBezTo>
                    <a:pt x="43" y="7"/>
                    <a:pt x="43" y="7"/>
                    <a:pt x="43" y="7"/>
                  </a:cubicBezTo>
                  <a:cubicBezTo>
                    <a:pt x="43" y="7"/>
                    <a:pt x="43" y="6"/>
                    <a:pt x="43" y="6"/>
                  </a:cubicBezTo>
                  <a:cubicBezTo>
                    <a:pt x="43" y="6"/>
                    <a:pt x="42" y="6"/>
                    <a:pt x="42" y="6"/>
                  </a:cubicBezTo>
                  <a:cubicBezTo>
                    <a:pt x="42" y="6"/>
                    <a:pt x="43" y="6"/>
                    <a:pt x="43" y="7"/>
                  </a:cubicBezTo>
                  <a:cubicBezTo>
                    <a:pt x="42" y="6"/>
                    <a:pt x="42" y="7"/>
                    <a:pt x="42" y="7"/>
                  </a:cubicBezTo>
                  <a:cubicBezTo>
                    <a:pt x="42" y="6"/>
                    <a:pt x="42" y="6"/>
                    <a:pt x="42" y="6"/>
                  </a:cubicBezTo>
                  <a:cubicBezTo>
                    <a:pt x="42" y="7"/>
                    <a:pt x="42" y="7"/>
                    <a:pt x="43" y="7"/>
                  </a:cubicBezTo>
                  <a:cubicBezTo>
                    <a:pt x="43" y="7"/>
                    <a:pt x="42" y="7"/>
                    <a:pt x="42" y="7"/>
                  </a:cubicBezTo>
                  <a:cubicBezTo>
                    <a:pt x="43" y="8"/>
                    <a:pt x="43" y="8"/>
                    <a:pt x="43" y="8"/>
                  </a:cubicBezTo>
                  <a:cubicBezTo>
                    <a:pt x="43" y="7"/>
                    <a:pt x="42" y="7"/>
                    <a:pt x="43" y="7"/>
                  </a:cubicBezTo>
                  <a:cubicBezTo>
                    <a:pt x="43" y="7"/>
                    <a:pt x="43" y="7"/>
                    <a:pt x="43" y="7"/>
                  </a:cubicBezTo>
                  <a:cubicBezTo>
                    <a:pt x="44" y="7"/>
                    <a:pt x="43" y="7"/>
                    <a:pt x="43" y="7"/>
                  </a:cubicBezTo>
                  <a:cubicBezTo>
                    <a:pt x="43" y="7"/>
                    <a:pt x="43" y="7"/>
                    <a:pt x="43" y="7"/>
                  </a:cubicBezTo>
                  <a:cubicBezTo>
                    <a:pt x="43" y="7"/>
                    <a:pt x="43" y="7"/>
                    <a:pt x="43" y="7"/>
                  </a:cubicBezTo>
                  <a:moveTo>
                    <a:pt x="42" y="5"/>
                  </a:moveTo>
                  <a:cubicBezTo>
                    <a:pt x="42" y="6"/>
                    <a:pt x="42" y="5"/>
                    <a:pt x="42" y="6"/>
                  </a:cubicBezTo>
                  <a:cubicBezTo>
                    <a:pt x="43" y="6"/>
                    <a:pt x="43" y="6"/>
                    <a:pt x="43" y="6"/>
                  </a:cubicBezTo>
                  <a:cubicBezTo>
                    <a:pt x="43" y="6"/>
                    <a:pt x="43" y="6"/>
                    <a:pt x="44" y="6"/>
                  </a:cubicBezTo>
                  <a:cubicBezTo>
                    <a:pt x="43" y="6"/>
                    <a:pt x="43" y="5"/>
                    <a:pt x="42" y="5"/>
                  </a:cubicBezTo>
                  <a:close/>
                  <a:moveTo>
                    <a:pt x="38" y="4"/>
                  </a:moveTo>
                  <a:cubicBezTo>
                    <a:pt x="38" y="4"/>
                    <a:pt x="38" y="4"/>
                    <a:pt x="39" y="4"/>
                  </a:cubicBezTo>
                  <a:cubicBezTo>
                    <a:pt x="39" y="4"/>
                    <a:pt x="39" y="4"/>
                    <a:pt x="39" y="4"/>
                  </a:cubicBezTo>
                  <a:cubicBezTo>
                    <a:pt x="39" y="4"/>
                    <a:pt x="39" y="4"/>
                    <a:pt x="38" y="4"/>
                  </a:cubicBezTo>
                  <a:moveTo>
                    <a:pt x="37" y="5"/>
                  </a:moveTo>
                  <a:cubicBezTo>
                    <a:pt x="37" y="5"/>
                    <a:pt x="38" y="5"/>
                    <a:pt x="38" y="5"/>
                  </a:cubicBezTo>
                  <a:cubicBezTo>
                    <a:pt x="38" y="4"/>
                    <a:pt x="37" y="4"/>
                    <a:pt x="37" y="5"/>
                  </a:cubicBezTo>
                  <a:moveTo>
                    <a:pt x="34" y="5"/>
                  </a:moveTo>
                  <a:cubicBezTo>
                    <a:pt x="34" y="5"/>
                    <a:pt x="34" y="5"/>
                    <a:pt x="35" y="5"/>
                  </a:cubicBezTo>
                  <a:cubicBezTo>
                    <a:pt x="35" y="5"/>
                    <a:pt x="34" y="4"/>
                    <a:pt x="34" y="5"/>
                  </a:cubicBezTo>
                  <a:moveTo>
                    <a:pt x="34" y="4"/>
                  </a:moveTo>
                  <a:cubicBezTo>
                    <a:pt x="34" y="4"/>
                    <a:pt x="35" y="4"/>
                    <a:pt x="35" y="4"/>
                  </a:cubicBezTo>
                  <a:cubicBezTo>
                    <a:pt x="35" y="4"/>
                    <a:pt x="34" y="4"/>
                    <a:pt x="34" y="4"/>
                  </a:cubicBezTo>
                  <a:moveTo>
                    <a:pt x="32" y="3"/>
                  </a:moveTo>
                  <a:cubicBezTo>
                    <a:pt x="32" y="3"/>
                    <a:pt x="32" y="3"/>
                    <a:pt x="32" y="3"/>
                  </a:cubicBezTo>
                  <a:cubicBezTo>
                    <a:pt x="32" y="2"/>
                    <a:pt x="32" y="2"/>
                    <a:pt x="32" y="2"/>
                  </a:cubicBezTo>
                  <a:cubicBezTo>
                    <a:pt x="32" y="2"/>
                    <a:pt x="32" y="2"/>
                    <a:pt x="32" y="3"/>
                  </a:cubicBezTo>
                  <a:moveTo>
                    <a:pt x="31" y="3"/>
                  </a:moveTo>
                  <a:cubicBezTo>
                    <a:pt x="31" y="3"/>
                    <a:pt x="32" y="3"/>
                    <a:pt x="31" y="3"/>
                  </a:cubicBezTo>
                  <a:cubicBezTo>
                    <a:pt x="31" y="2"/>
                    <a:pt x="31" y="2"/>
                    <a:pt x="31" y="3"/>
                  </a:cubicBezTo>
                  <a:cubicBezTo>
                    <a:pt x="31" y="3"/>
                    <a:pt x="31" y="3"/>
                    <a:pt x="31" y="3"/>
                  </a:cubicBezTo>
                  <a:cubicBezTo>
                    <a:pt x="31" y="3"/>
                    <a:pt x="31" y="3"/>
                    <a:pt x="31" y="3"/>
                  </a:cubicBezTo>
                  <a:moveTo>
                    <a:pt x="29" y="3"/>
                  </a:moveTo>
                  <a:cubicBezTo>
                    <a:pt x="29" y="3"/>
                    <a:pt x="29" y="3"/>
                    <a:pt x="29" y="3"/>
                  </a:cubicBezTo>
                  <a:cubicBezTo>
                    <a:pt x="30" y="3"/>
                    <a:pt x="30" y="3"/>
                    <a:pt x="31" y="2"/>
                  </a:cubicBezTo>
                  <a:cubicBezTo>
                    <a:pt x="30" y="3"/>
                    <a:pt x="29" y="3"/>
                    <a:pt x="29" y="3"/>
                  </a:cubicBezTo>
                  <a:moveTo>
                    <a:pt x="28" y="4"/>
                  </a:moveTo>
                  <a:cubicBezTo>
                    <a:pt x="28" y="4"/>
                    <a:pt x="29" y="4"/>
                    <a:pt x="29" y="4"/>
                  </a:cubicBezTo>
                  <a:cubicBezTo>
                    <a:pt x="28" y="4"/>
                    <a:pt x="28" y="4"/>
                    <a:pt x="28" y="4"/>
                  </a:cubicBezTo>
                  <a:moveTo>
                    <a:pt x="35" y="1"/>
                  </a:moveTo>
                  <a:cubicBezTo>
                    <a:pt x="36" y="1"/>
                    <a:pt x="36" y="2"/>
                    <a:pt x="36" y="2"/>
                  </a:cubicBezTo>
                  <a:cubicBezTo>
                    <a:pt x="36" y="1"/>
                    <a:pt x="36" y="1"/>
                    <a:pt x="35" y="1"/>
                  </a:cubicBezTo>
                  <a:moveTo>
                    <a:pt x="34" y="1"/>
                  </a:moveTo>
                  <a:cubicBezTo>
                    <a:pt x="34" y="1"/>
                    <a:pt x="34" y="2"/>
                    <a:pt x="35" y="1"/>
                  </a:cubicBezTo>
                  <a:cubicBezTo>
                    <a:pt x="34" y="1"/>
                    <a:pt x="34" y="1"/>
                    <a:pt x="35" y="1"/>
                  </a:cubicBezTo>
                  <a:cubicBezTo>
                    <a:pt x="34" y="1"/>
                    <a:pt x="34" y="1"/>
                    <a:pt x="34" y="1"/>
                  </a:cubicBezTo>
                  <a:moveTo>
                    <a:pt x="32" y="0"/>
                  </a:moveTo>
                  <a:cubicBezTo>
                    <a:pt x="32" y="0"/>
                    <a:pt x="32" y="1"/>
                    <a:pt x="32" y="1"/>
                  </a:cubicBezTo>
                  <a:cubicBezTo>
                    <a:pt x="32" y="0"/>
                    <a:pt x="32" y="0"/>
                    <a:pt x="32" y="0"/>
                  </a:cubicBezTo>
                  <a:moveTo>
                    <a:pt x="31" y="1"/>
                  </a:moveTo>
                  <a:cubicBezTo>
                    <a:pt x="32" y="1"/>
                    <a:pt x="31" y="1"/>
                    <a:pt x="32" y="1"/>
                  </a:cubicBezTo>
                  <a:cubicBezTo>
                    <a:pt x="32" y="1"/>
                    <a:pt x="32" y="1"/>
                    <a:pt x="31" y="1"/>
                  </a:cubicBezTo>
                  <a:moveTo>
                    <a:pt x="28" y="2"/>
                  </a:moveTo>
                  <a:cubicBezTo>
                    <a:pt x="27" y="2"/>
                    <a:pt x="27" y="2"/>
                    <a:pt x="27" y="1"/>
                  </a:cubicBezTo>
                  <a:cubicBezTo>
                    <a:pt x="27" y="2"/>
                    <a:pt x="27" y="2"/>
                    <a:pt x="27" y="2"/>
                  </a:cubicBezTo>
                  <a:cubicBezTo>
                    <a:pt x="27" y="2"/>
                    <a:pt x="28" y="2"/>
                    <a:pt x="28" y="2"/>
                  </a:cubicBezTo>
                  <a:moveTo>
                    <a:pt x="26" y="1"/>
                  </a:moveTo>
                  <a:cubicBezTo>
                    <a:pt x="26" y="1"/>
                    <a:pt x="26" y="1"/>
                    <a:pt x="26" y="1"/>
                  </a:cubicBezTo>
                  <a:cubicBezTo>
                    <a:pt x="26" y="1"/>
                    <a:pt x="27" y="1"/>
                    <a:pt x="27" y="1"/>
                  </a:cubicBezTo>
                  <a:cubicBezTo>
                    <a:pt x="27" y="1"/>
                    <a:pt x="26" y="1"/>
                    <a:pt x="27" y="1"/>
                  </a:cubicBezTo>
                  <a:cubicBezTo>
                    <a:pt x="27" y="1"/>
                    <a:pt x="28" y="1"/>
                    <a:pt x="29" y="1"/>
                  </a:cubicBezTo>
                  <a:cubicBezTo>
                    <a:pt x="29" y="1"/>
                    <a:pt x="29" y="1"/>
                    <a:pt x="30" y="1"/>
                  </a:cubicBezTo>
                  <a:cubicBezTo>
                    <a:pt x="29" y="1"/>
                    <a:pt x="28" y="2"/>
                    <a:pt x="29" y="2"/>
                  </a:cubicBezTo>
                  <a:cubicBezTo>
                    <a:pt x="29" y="1"/>
                    <a:pt x="30" y="1"/>
                    <a:pt x="30" y="1"/>
                  </a:cubicBezTo>
                  <a:cubicBezTo>
                    <a:pt x="30" y="1"/>
                    <a:pt x="30" y="1"/>
                    <a:pt x="30" y="1"/>
                  </a:cubicBezTo>
                  <a:cubicBezTo>
                    <a:pt x="30" y="1"/>
                    <a:pt x="30" y="0"/>
                    <a:pt x="30" y="1"/>
                  </a:cubicBezTo>
                  <a:cubicBezTo>
                    <a:pt x="30" y="1"/>
                    <a:pt x="30" y="1"/>
                    <a:pt x="30" y="1"/>
                  </a:cubicBezTo>
                  <a:cubicBezTo>
                    <a:pt x="30" y="1"/>
                    <a:pt x="31" y="1"/>
                    <a:pt x="31" y="1"/>
                  </a:cubicBezTo>
                  <a:cubicBezTo>
                    <a:pt x="31" y="1"/>
                    <a:pt x="31" y="1"/>
                    <a:pt x="31" y="1"/>
                  </a:cubicBezTo>
                  <a:cubicBezTo>
                    <a:pt x="31" y="1"/>
                    <a:pt x="31" y="1"/>
                    <a:pt x="31" y="1"/>
                  </a:cubicBezTo>
                  <a:cubicBezTo>
                    <a:pt x="31" y="1"/>
                    <a:pt x="31" y="1"/>
                    <a:pt x="31" y="1"/>
                  </a:cubicBezTo>
                  <a:cubicBezTo>
                    <a:pt x="31" y="0"/>
                    <a:pt x="31" y="0"/>
                    <a:pt x="31" y="0"/>
                  </a:cubicBezTo>
                  <a:cubicBezTo>
                    <a:pt x="30" y="0"/>
                    <a:pt x="30" y="0"/>
                    <a:pt x="30" y="0"/>
                  </a:cubicBezTo>
                  <a:cubicBezTo>
                    <a:pt x="30" y="0"/>
                    <a:pt x="31" y="0"/>
                    <a:pt x="31" y="0"/>
                  </a:cubicBezTo>
                  <a:cubicBezTo>
                    <a:pt x="30" y="0"/>
                    <a:pt x="30" y="0"/>
                    <a:pt x="30" y="0"/>
                  </a:cubicBezTo>
                  <a:cubicBezTo>
                    <a:pt x="30" y="0"/>
                    <a:pt x="30" y="0"/>
                    <a:pt x="30" y="0"/>
                  </a:cubicBezTo>
                  <a:cubicBezTo>
                    <a:pt x="30" y="0"/>
                    <a:pt x="29" y="0"/>
                    <a:pt x="29" y="0"/>
                  </a:cubicBezTo>
                  <a:cubicBezTo>
                    <a:pt x="29" y="0"/>
                    <a:pt x="28" y="0"/>
                    <a:pt x="28" y="1"/>
                  </a:cubicBezTo>
                  <a:cubicBezTo>
                    <a:pt x="29" y="0"/>
                    <a:pt x="29" y="1"/>
                    <a:pt x="30" y="1"/>
                  </a:cubicBezTo>
                  <a:cubicBezTo>
                    <a:pt x="29" y="1"/>
                    <a:pt x="29" y="1"/>
                    <a:pt x="28" y="1"/>
                  </a:cubicBezTo>
                  <a:cubicBezTo>
                    <a:pt x="28" y="1"/>
                    <a:pt x="27" y="1"/>
                    <a:pt x="27" y="1"/>
                  </a:cubicBezTo>
                  <a:cubicBezTo>
                    <a:pt x="27" y="1"/>
                    <a:pt x="28" y="1"/>
                    <a:pt x="28" y="0"/>
                  </a:cubicBezTo>
                  <a:cubicBezTo>
                    <a:pt x="27" y="1"/>
                    <a:pt x="27" y="1"/>
                    <a:pt x="26" y="1"/>
                  </a:cubicBezTo>
                  <a:moveTo>
                    <a:pt x="24" y="4"/>
                  </a:moveTo>
                  <a:cubicBezTo>
                    <a:pt x="24" y="4"/>
                    <a:pt x="25" y="5"/>
                    <a:pt x="25" y="4"/>
                  </a:cubicBezTo>
                  <a:cubicBezTo>
                    <a:pt x="25" y="4"/>
                    <a:pt x="25" y="4"/>
                    <a:pt x="25" y="4"/>
                  </a:cubicBezTo>
                  <a:cubicBezTo>
                    <a:pt x="25" y="4"/>
                    <a:pt x="26" y="4"/>
                    <a:pt x="26" y="4"/>
                  </a:cubicBezTo>
                  <a:cubicBezTo>
                    <a:pt x="26" y="4"/>
                    <a:pt x="26" y="4"/>
                    <a:pt x="26" y="4"/>
                  </a:cubicBezTo>
                  <a:cubicBezTo>
                    <a:pt x="27" y="4"/>
                    <a:pt x="27" y="4"/>
                    <a:pt x="27" y="3"/>
                  </a:cubicBezTo>
                  <a:cubicBezTo>
                    <a:pt x="27" y="3"/>
                    <a:pt x="27" y="3"/>
                    <a:pt x="27" y="3"/>
                  </a:cubicBezTo>
                  <a:cubicBezTo>
                    <a:pt x="26" y="3"/>
                    <a:pt x="25" y="4"/>
                    <a:pt x="24" y="4"/>
                  </a:cubicBezTo>
                  <a:moveTo>
                    <a:pt x="21" y="6"/>
                  </a:moveTo>
                  <a:cubicBezTo>
                    <a:pt x="22" y="6"/>
                    <a:pt x="22" y="6"/>
                    <a:pt x="22" y="5"/>
                  </a:cubicBezTo>
                  <a:cubicBezTo>
                    <a:pt x="22" y="6"/>
                    <a:pt x="22" y="6"/>
                    <a:pt x="22" y="6"/>
                  </a:cubicBezTo>
                  <a:cubicBezTo>
                    <a:pt x="22" y="6"/>
                    <a:pt x="22" y="6"/>
                    <a:pt x="22" y="6"/>
                  </a:cubicBezTo>
                  <a:cubicBezTo>
                    <a:pt x="22" y="6"/>
                    <a:pt x="22" y="6"/>
                    <a:pt x="22" y="6"/>
                  </a:cubicBezTo>
                  <a:cubicBezTo>
                    <a:pt x="22" y="6"/>
                    <a:pt x="22" y="5"/>
                    <a:pt x="22" y="5"/>
                  </a:cubicBezTo>
                  <a:cubicBezTo>
                    <a:pt x="23" y="6"/>
                    <a:pt x="23" y="5"/>
                    <a:pt x="23" y="5"/>
                  </a:cubicBezTo>
                  <a:cubicBezTo>
                    <a:pt x="23" y="5"/>
                    <a:pt x="23" y="5"/>
                    <a:pt x="23" y="5"/>
                  </a:cubicBezTo>
                  <a:cubicBezTo>
                    <a:pt x="24" y="5"/>
                    <a:pt x="25" y="5"/>
                    <a:pt x="25" y="4"/>
                  </a:cubicBezTo>
                  <a:cubicBezTo>
                    <a:pt x="24" y="5"/>
                    <a:pt x="24" y="5"/>
                    <a:pt x="24" y="4"/>
                  </a:cubicBezTo>
                  <a:cubicBezTo>
                    <a:pt x="23" y="4"/>
                    <a:pt x="23" y="5"/>
                    <a:pt x="23" y="5"/>
                  </a:cubicBezTo>
                  <a:cubicBezTo>
                    <a:pt x="22" y="5"/>
                    <a:pt x="21" y="5"/>
                    <a:pt x="21" y="6"/>
                  </a:cubicBezTo>
                  <a:moveTo>
                    <a:pt x="17" y="6"/>
                  </a:moveTo>
                  <a:cubicBezTo>
                    <a:pt x="17" y="5"/>
                    <a:pt x="17" y="5"/>
                    <a:pt x="17" y="5"/>
                  </a:cubicBezTo>
                  <a:cubicBezTo>
                    <a:pt x="17" y="5"/>
                    <a:pt x="17" y="5"/>
                    <a:pt x="17" y="5"/>
                  </a:cubicBezTo>
                  <a:lnTo>
                    <a:pt x="17" y="6"/>
                  </a:lnTo>
                  <a:close/>
                  <a:moveTo>
                    <a:pt x="18" y="8"/>
                  </a:moveTo>
                  <a:cubicBezTo>
                    <a:pt x="18" y="8"/>
                    <a:pt x="18" y="7"/>
                    <a:pt x="18" y="7"/>
                  </a:cubicBezTo>
                  <a:cubicBezTo>
                    <a:pt x="18" y="7"/>
                    <a:pt x="18" y="7"/>
                    <a:pt x="18" y="8"/>
                  </a:cubicBezTo>
                  <a:moveTo>
                    <a:pt x="18" y="8"/>
                  </a:moveTo>
                  <a:cubicBezTo>
                    <a:pt x="19" y="8"/>
                    <a:pt x="18" y="9"/>
                    <a:pt x="19" y="9"/>
                  </a:cubicBezTo>
                  <a:cubicBezTo>
                    <a:pt x="19" y="8"/>
                    <a:pt x="19" y="8"/>
                    <a:pt x="20" y="8"/>
                  </a:cubicBezTo>
                  <a:cubicBezTo>
                    <a:pt x="20" y="7"/>
                    <a:pt x="19" y="8"/>
                    <a:pt x="20" y="7"/>
                  </a:cubicBezTo>
                  <a:cubicBezTo>
                    <a:pt x="20" y="7"/>
                    <a:pt x="20" y="7"/>
                    <a:pt x="21" y="7"/>
                  </a:cubicBezTo>
                  <a:cubicBezTo>
                    <a:pt x="21" y="7"/>
                    <a:pt x="21" y="7"/>
                    <a:pt x="21" y="6"/>
                  </a:cubicBezTo>
                  <a:cubicBezTo>
                    <a:pt x="20" y="7"/>
                    <a:pt x="20" y="7"/>
                    <a:pt x="20" y="7"/>
                  </a:cubicBezTo>
                  <a:cubicBezTo>
                    <a:pt x="20" y="7"/>
                    <a:pt x="20" y="7"/>
                    <a:pt x="19" y="7"/>
                  </a:cubicBezTo>
                  <a:cubicBezTo>
                    <a:pt x="19" y="8"/>
                    <a:pt x="18" y="8"/>
                    <a:pt x="18" y="8"/>
                  </a:cubicBezTo>
                  <a:moveTo>
                    <a:pt x="18" y="9"/>
                  </a:moveTo>
                  <a:cubicBezTo>
                    <a:pt x="18" y="9"/>
                    <a:pt x="18" y="9"/>
                    <a:pt x="18" y="9"/>
                  </a:cubicBezTo>
                  <a:cubicBezTo>
                    <a:pt x="18" y="9"/>
                    <a:pt x="18" y="9"/>
                    <a:pt x="18" y="9"/>
                  </a:cubicBezTo>
                  <a:cubicBezTo>
                    <a:pt x="17" y="9"/>
                    <a:pt x="18" y="9"/>
                    <a:pt x="18" y="9"/>
                  </a:cubicBezTo>
                  <a:moveTo>
                    <a:pt x="0" y="63"/>
                  </a:moveTo>
                  <a:cubicBezTo>
                    <a:pt x="0" y="63"/>
                    <a:pt x="0" y="64"/>
                    <a:pt x="0" y="64"/>
                  </a:cubicBezTo>
                  <a:cubicBezTo>
                    <a:pt x="0" y="63"/>
                    <a:pt x="1" y="64"/>
                    <a:pt x="1" y="63"/>
                  </a:cubicBezTo>
                  <a:cubicBezTo>
                    <a:pt x="1" y="63"/>
                    <a:pt x="1" y="63"/>
                    <a:pt x="0" y="63"/>
                  </a:cubicBezTo>
                  <a:moveTo>
                    <a:pt x="3" y="57"/>
                  </a:moveTo>
                  <a:cubicBezTo>
                    <a:pt x="3" y="57"/>
                    <a:pt x="3" y="58"/>
                    <a:pt x="3" y="58"/>
                  </a:cubicBezTo>
                  <a:cubicBezTo>
                    <a:pt x="3" y="58"/>
                    <a:pt x="3" y="57"/>
                    <a:pt x="3" y="57"/>
                  </a:cubicBezTo>
                  <a:moveTo>
                    <a:pt x="0" y="51"/>
                  </a:moveTo>
                  <a:cubicBezTo>
                    <a:pt x="0" y="51"/>
                    <a:pt x="0" y="51"/>
                    <a:pt x="0" y="51"/>
                  </a:cubicBezTo>
                  <a:cubicBezTo>
                    <a:pt x="0" y="51"/>
                    <a:pt x="0" y="51"/>
                    <a:pt x="0" y="51"/>
                  </a:cubicBezTo>
                  <a:moveTo>
                    <a:pt x="0" y="49"/>
                  </a:moveTo>
                  <a:cubicBezTo>
                    <a:pt x="0" y="49"/>
                    <a:pt x="0" y="49"/>
                    <a:pt x="0" y="50"/>
                  </a:cubicBezTo>
                  <a:cubicBezTo>
                    <a:pt x="0" y="50"/>
                    <a:pt x="0" y="49"/>
                    <a:pt x="0" y="49"/>
                  </a:cubicBezTo>
                  <a:moveTo>
                    <a:pt x="1" y="36"/>
                  </a:moveTo>
                  <a:cubicBezTo>
                    <a:pt x="2" y="36"/>
                    <a:pt x="2" y="36"/>
                    <a:pt x="2" y="36"/>
                  </a:cubicBezTo>
                  <a:cubicBezTo>
                    <a:pt x="2" y="36"/>
                    <a:pt x="2" y="36"/>
                    <a:pt x="2" y="36"/>
                  </a:cubicBezTo>
                  <a:cubicBezTo>
                    <a:pt x="2" y="36"/>
                    <a:pt x="1" y="35"/>
                    <a:pt x="1" y="36"/>
                  </a:cubicBezTo>
                  <a:moveTo>
                    <a:pt x="5" y="30"/>
                  </a:moveTo>
                  <a:cubicBezTo>
                    <a:pt x="5" y="31"/>
                    <a:pt x="4" y="30"/>
                    <a:pt x="4" y="31"/>
                  </a:cubicBezTo>
                  <a:cubicBezTo>
                    <a:pt x="5" y="31"/>
                    <a:pt x="5" y="31"/>
                    <a:pt x="5" y="31"/>
                  </a:cubicBezTo>
                  <a:cubicBezTo>
                    <a:pt x="5" y="31"/>
                    <a:pt x="5" y="30"/>
                    <a:pt x="5" y="30"/>
                  </a:cubicBezTo>
                  <a:moveTo>
                    <a:pt x="3" y="27"/>
                  </a:moveTo>
                  <a:cubicBezTo>
                    <a:pt x="3" y="28"/>
                    <a:pt x="3" y="28"/>
                    <a:pt x="3" y="28"/>
                  </a:cubicBezTo>
                  <a:cubicBezTo>
                    <a:pt x="3" y="28"/>
                    <a:pt x="3" y="28"/>
                    <a:pt x="3" y="28"/>
                  </a:cubicBezTo>
                  <a:cubicBezTo>
                    <a:pt x="3" y="28"/>
                    <a:pt x="3" y="28"/>
                    <a:pt x="4" y="28"/>
                  </a:cubicBezTo>
                  <a:cubicBezTo>
                    <a:pt x="4" y="27"/>
                    <a:pt x="3" y="28"/>
                    <a:pt x="3" y="27"/>
                  </a:cubicBezTo>
                  <a:moveTo>
                    <a:pt x="6" y="20"/>
                  </a:moveTo>
                  <a:cubicBezTo>
                    <a:pt x="6" y="20"/>
                    <a:pt x="6" y="21"/>
                    <a:pt x="6" y="21"/>
                  </a:cubicBezTo>
                  <a:cubicBezTo>
                    <a:pt x="6" y="20"/>
                    <a:pt x="6" y="20"/>
                    <a:pt x="6" y="20"/>
                  </a:cubicBezTo>
                  <a:moveTo>
                    <a:pt x="9" y="18"/>
                  </a:moveTo>
                  <a:cubicBezTo>
                    <a:pt x="9" y="18"/>
                    <a:pt x="9" y="18"/>
                    <a:pt x="9" y="18"/>
                  </a:cubicBezTo>
                  <a:cubicBezTo>
                    <a:pt x="9" y="19"/>
                    <a:pt x="10" y="18"/>
                    <a:pt x="9" y="18"/>
                  </a:cubicBezTo>
                  <a:moveTo>
                    <a:pt x="9" y="16"/>
                  </a:moveTo>
                  <a:cubicBezTo>
                    <a:pt x="8" y="16"/>
                    <a:pt x="8" y="17"/>
                    <a:pt x="8" y="17"/>
                  </a:cubicBezTo>
                  <a:cubicBezTo>
                    <a:pt x="8" y="17"/>
                    <a:pt x="9" y="16"/>
                    <a:pt x="9" y="16"/>
                  </a:cubicBezTo>
                  <a:moveTo>
                    <a:pt x="10" y="14"/>
                  </a:moveTo>
                  <a:cubicBezTo>
                    <a:pt x="10" y="15"/>
                    <a:pt x="10" y="15"/>
                    <a:pt x="10" y="15"/>
                  </a:cubicBezTo>
                  <a:cubicBezTo>
                    <a:pt x="10" y="15"/>
                    <a:pt x="11" y="14"/>
                    <a:pt x="10" y="14"/>
                  </a:cubicBezTo>
                  <a:moveTo>
                    <a:pt x="13" y="13"/>
                  </a:moveTo>
                  <a:cubicBezTo>
                    <a:pt x="13" y="12"/>
                    <a:pt x="12" y="13"/>
                    <a:pt x="12" y="13"/>
                  </a:cubicBezTo>
                  <a:cubicBezTo>
                    <a:pt x="12" y="14"/>
                    <a:pt x="13" y="13"/>
                    <a:pt x="13" y="13"/>
                  </a:cubicBezTo>
                  <a:moveTo>
                    <a:pt x="13" y="9"/>
                  </a:moveTo>
                  <a:cubicBezTo>
                    <a:pt x="13" y="9"/>
                    <a:pt x="12" y="10"/>
                    <a:pt x="12" y="10"/>
                  </a:cubicBezTo>
                  <a:cubicBezTo>
                    <a:pt x="12" y="10"/>
                    <a:pt x="12" y="10"/>
                    <a:pt x="12" y="10"/>
                  </a:cubicBezTo>
                  <a:cubicBezTo>
                    <a:pt x="13" y="10"/>
                    <a:pt x="13" y="10"/>
                    <a:pt x="13" y="9"/>
                  </a:cubicBezTo>
                  <a:moveTo>
                    <a:pt x="17" y="10"/>
                  </a:moveTo>
                  <a:cubicBezTo>
                    <a:pt x="16" y="10"/>
                    <a:pt x="16" y="10"/>
                    <a:pt x="16" y="11"/>
                  </a:cubicBezTo>
                  <a:cubicBezTo>
                    <a:pt x="17" y="11"/>
                    <a:pt x="17" y="10"/>
                    <a:pt x="17" y="10"/>
                  </a:cubicBezTo>
                  <a:cubicBezTo>
                    <a:pt x="17" y="10"/>
                    <a:pt x="17" y="10"/>
                    <a:pt x="17" y="10"/>
                  </a:cubicBezTo>
                  <a:moveTo>
                    <a:pt x="15" y="12"/>
                  </a:moveTo>
                  <a:cubicBezTo>
                    <a:pt x="15" y="13"/>
                    <a:pt x="15" y="12"/>
                    <a:pt x="16" y="12"/>
                  </a:cubicBezTo>
                  <a:cubicBezTo>
                    <a:pt x="16" y="11"/>
                    <a:pt x="16" y="11"/>
                    <a:pt x="16" y="11"/>
                  </a:cubicBezTo>
                  <a:cubicBezTo>
                    <a:pt x="16" y="11"/>
                    <a:pt x="16" y="11"/>
                    <a:pt x="17" y="11"/>
                  </a:cubicBezTo>
                  <a:cubicBezTo>
                    <a:pt x="16" y="11"/>
                    <a:pt x="16" y="11"/>
                    <a:pt x="16" y="11"/>
                  </a:cubicBezTo>
                  <a:cubicBezTo>
                    <a:pt x="16" y="11"/>
                    <a:pt x="16" y="10"/>
                    <a:pt x="16" y="10"/>
                  </a:cubicBezTo>
                  <a:cubicBezTo>
                    <a:pt x="16" y="11"/>
                    <a:pt x="15" y="12"/>
                    <a:pt x="15" y="12"/>
                  </a:cubicBezTo>
                  <a:moveTo>
                    <a:pt x="11" y="18"/>
                  </a:moveTo>
                  <a:cubicBezTo>
                    <a:pt x="11" y="18"/>
                    <a:pt x="11" y="18"/>
                    <a:pt x="11" y="18"/>
                  </a:cubicBezTo>
                  <a:cubicBezTo>
                    <a:pt x="11" y="18"/>
                    <a:pt x="11" y="18"/>
                    <a:pt x="12" y="17"/>
                  </a:cubicBezTo>
                  <a:cubicBezTo>
                    <a:pt x="11" y="17"/>
                    <a:pt x="11" y="18"/>
                    <a:pt x="11" y="18"/>
                  </a:cubicBezTo>
                  <a:moveTo>
                    <a:pt x="10" y="20"/>
                  </a:moveTo>
                  <a:cubicBezTo>
                    <a:pt x="10" y="20"/>
                    <a:pt x="10" y="20"/>
                    <a:pt x="10" y="20"/>
                  </a:cubicBezTo>
                  <a:cubicBezTo>
                    <a:pt x="10" y="20"/>
                    <a:pt x="10" y="20"/>
                    <a:pt x="10" y="20"/>
                  </a:cubicBezTo>
                  <a:close/>
                  <a:moveTo>
                    <a:pt x="10" y="21"/>
                  </a:moveTo>
                  <a:cubicBezTo>
                    <a:pt x="10" y="21"/>
                    <a:pt x="10" y="21"/>
                    <a:pt x="11" y="21"/>
                  </a:cubicBezTo>
                  <a:cubicBezTo>
                    <a:pt x="10" y="20"/>
                    <a:pt x="10" y="21"/>
                    <a:pt x="10" y="21"/>
                  </a:cubicBezTo>
                  <a:cubicBezTo>
                    <a:pt x="10" y="21"/>
                    <a:pt x="10" y="21"/>
                    <a:pt x="10" y="21"/>
                  </a:cubicBezTo>
                  <a:close/>
                  <a:moveTo>
                    <a:pt x="7" y="30"/>
                  </a:moveTo>
                  <a:cubicBezTo>
                    <a:pt x="7" y="29"/>
                    <a:pt x="7" y="29"/>
                    <a:pt x="7" y="29"/>
                  </a:cubicBezTo>
                  <a:cubicBezTo>
                    <a:pt x="7" y="29"/>
                    <a:pt x="7" y="29"/>
                    <a:pt x="7" y="29"/>
                  </a:cubicBezTo>
                  <a:lnTo>
                    <a:pt x="7" y="30"/>
                  </a:lnTo>
                  <a:close/>
                  <a:moveTo>
                    <a:pt x="5" y="79"/>
                  </a:moveTo>
                  <a:cubicBezTo>
                    <a:pt x="5" y="79"/>
                    <a:pt x="4" y="78"/>
                    <a:pt x="4" y="78"/>
                  </a:cubicBezTo>
                  <a:cubicBezTo>
                    <a:pt x="4" y="78"/>
                    <a:pt x="4" y="78"/>
                    <a:pt x="4" y="79"/>
                  </a:cubicBezTo>
                  <a:cubicBezTo>
                    <a:pt x="4" y="79"/>
                    <a:pt x="5" y="79"/>
                    <a:pt x="5" y="79"/>
                  </a:cubicBezTo>
                  <a:moveTo>
                    <a:pt x="8" y="82"/>
                  </a:moveTo>
                  <a:cubicBezTo>
                    <a:pt x="8" y="81"/>
                    <a:pt x="8" y="81"/>
                    <a:pt x="8" y="81"/>
                  </a:cubicBezTo>
                  <a:cubicBezTo>
                    <a:pt x="7" y="81"/>
                    <a:pt x="7" y="81"/>
                    <a:pt x="7" y="81"/>
                  </a:cubicBezTo>
                  <a:cubicBezTo>
                    <a:pt x="7" y="81"/>
                    <a:pt x="8" y="82"/>
                    <a:pt x="8" y="82"/>
                  </a:cubicBezTo>
                  <a:moveTo>
                    <a:pt x="43" y="50"/>
                  </a:moveTo>
                  <a:cubicBezTo>
                    <a:pt x="43" y="50"/>
                    <a:pt x="43" y="50"/>
                    <a:pt x="42" y="50"/>
                  </a:cubicBezTo>
                  <a:cubicBezTo>
                    <a:pt x="42" y="50"/>
                    <a:pt x="43" y="50"/>
                    <a:pt x="43" y="50"/>
                  </a:cubicBezTo>
                  <a:moveTo>
                    <a:pt x="44" y="51"/>
                  </a:moveTo>
                  <a:cubicBezTo>
                    <a:pt x="44" y="51"/>
                    <a:pt x="44" y="51"/>
                    <a:pt x="44" y="51"/>
                  </a:cubicBezTo>
                  <a:cubicBezTo>
                    <a:pt x="44" y="51"/>
                    <a:pt x="44" y="51"/>
                    <a:pt x="43" y="51"/>
                  </a:cubicBezTo>
                  <a:cubicBezTo>
                    <a:pt x="43" y="51"/>
                    <a:pt x="44" y="51"/>
                    <a:pt x="44" y="51"/>
                  </a:cubicBezTo>
                  <a:cubicBezTo>
                    <a:pt x="44" y="51"/>
                    <a:pt x="44" y="51"/>
                    <a:pt x="44" y="51"/>
                  </a:cubicBezTo>
                  <a:cubicBezTo>
                    <a:pt x="44" y="51"/>
                    <a:pt x="44" y="52"/>
                    <a:pt x="44" y="51"/>
                  </a:cubicBezTo>
                  <a:moveTo>
                    <a:pt x="46" y="51"/>
                  </a:moveTo>
                  <a:cubicBezTo>
                    <a:pt x="46" y="51"/>
                    <a:pt x="46" y="51"/>
                    <a:pt x="46" y="51"/>
                  </a:cubicBezTo>
                  <a:cubicBezTo>
                    <a:pt x="46" y="51"/>
                    <a:pt x="46" y="51"/>
                    <a:pt x="46" y="51"/>
                  </a:cubicBezTo>
                  <a:moveTo>
                    <a:pt x="60" y="81"/>
                  </a:moveTo>
                  <a:cubicBezTo>
                    <a:pt x="61" y="81"/>
                    <a:pt x="61" y="80"/>
                    <a:pt x="60" y="81"/>
                  </a:cubicBezTo>
                  <a:close/>
                  <a:moveTo>
                    <a:pt x="56" y="82"/>
                  </a:moveTo>
                  <a:cubicBezTo>
                    <a:pt x="56" y="82"/>
                    <a:pt x="57" y="82"/>
                    <a:pt x="57" y="82"/>
                  </a:cubicBezTo>
                  <a:cubicBezTo>
                    <a:pt x="57" y="82"/>
                    <a:pt x="57" y="82"/>
                    <a:pt x="56" y="82"/>
                  </a:cubicBezTo>
                  <a:moveTo>
                    <a:pt x="58" y="74"/>
                  </a:moveTo>
                  <a:cubicBezTo>
                    <a:pt x="58" y="74"/>
                    <a:pt x="58" y="74"/>
                    <a:pt x="58" y="74"/>
                  </a:cubicBezTo>
                  <a:cubicBezTo>
                    <a:pt x="58" y="74"/>
                    <a:pt x="58" y="74"/>
                    <a:pt x="58" y="74"/>
                  </a:cubicBezTo>
                  <a:cubicBezTo>
                    <a:pt x="58" y="74"/>
                    <a:pt x="58" y="74"/>
                    <a:pt x="58" y="74"/>
                  </a:cubicBezTo>
                  <a:cubicBezTo>
                    <a:pt x="58" y="74"/>
                    <a:pt x="58" y="74"/>
                    <a:pt x="58" y="74"/>
                  </a:cubicBezTo>
                  <a:cubicBezTo>
                    <a:pt x="58" y="74"/>
                    <a:pt x="58" y="74"/>
                    <a:pt x="58" y="74"/>
                  </a:cubicBezTo>
                  <a:cubicBezTo>
                    <a:pt x="58" y="74"/>
                    <a:pt x="58" y="74"/>
                    <a:pt x="58" y="74"/>
                  </a:cubicBezTo>
                  <a:cubicBezTo>
                    <a:pt x="58" y="74"/>
                    <a:pt x="58" y="74"/>
                    <a:pt x="58" y="74"/>
                  </a:cubicBezTo>
                  <a:moveTo>
                    <a:pt x="57" y="75"/>
                  </a:moveTo>
                  <a:cubicBezTo>
                    <a:pt x="57" y="75"/>
                    <a:pt x="57" y="75"/>
                    <a:pt x="57" y="75"/>
                  </a:cubicBezTo>
                  <a:cubicBezTo>
                    <a:pt x="57" y="75"/>
                    <a:pt x="57" y="75"/>
                    <a:pt x="57" y="75"/>
                  </a:cubicBezTo>
                  <a:cubicBezTo>
                    <a:pt x="57" y="75"/>
                    <a:pt x="57" y="75"/>
                    <a:pt x="57" y="75"/>
                  </a:cubicBezTo>
                  <a:cubicBezTo>
                    <a:pt x="57" y="75"/>
                    <a:pt x="57" y="75"/>
                    <a:pt x="57" y="75"/>
                  </a:cubicBezTo>
                  <a:cubicBezTo>
                    <a:pt x="57" y="75"/>
                    <a:pt x="57" y="75"/>
                    <a:pt x="57" y="75"/>
                  </a:cubicBezTo>
                  <a:moveTo>
                    <a:pt x="50" y="79"/>
                  </a:moveTo>
                  <a:cubicBezTo>
                    <a:pt x="50" y="79"/>
                    <a:pt x="50" y="80"/>
                    <a:pt x="51" y="80"/>
                  </a:cubicBezTo>
                  <a:cubicBezTo>
                    <a:pt x="51" y="80"/>
                    <a:pt x="51" y="80"/>
                    <a:pt x="51" y="80"/>
                  </a:cubicBezTo>
                  <a:cubicBezTo>
                    <a:pt x="51" y="80"/>
                    <a:pt x="51" y="80"/>
                    <a:pt x="51" y="80"/>
                  </a:cubicBezTo>
                  <a:cubicBezTo>
                    <a:pt x="51" y="80"/>
                    <a:pt x="51" y="80"/>
                    <a:pt x="51" y="79"/>
                  </a:cubicBezTo>
                  <a:cubicBezTo>
                    <a:pt x="50" y="80"/>
                    <a:pt x="50" y="79"/>
                    <a:pt x="50" y="79"/>
                  </a:cubicBezTo>
                  <a:moveTo>
                    <a:pt x="56" y="75"/>
                  </a:moveTo>
                  <a:cubicBezTo>
                    <a:pt x="56" y="75"/>
                    <a:pt x="57" y="75"/>
                    <a:pt x="56" y="75"/>
                  </a:cubicBezTo>
                  <a:cubicBezTo>
                    <a:pt x="56" y="75"/>
                    <a:pt x="56" y="75"/>
                    <a:pt x="56" y="75"/>
                  </a:cubicBezTo>
                  <a:cubicBezTo>
                    <a:pt x="56" y="75"/>
                    <a:pt x="56" y="75"/>
                    <a:pt x="56" y="75"/>
                  </a:cubicBezTo>
                  <a:moveTo>
                    <a:pt x="57" y="75"/>
                  </a:moveTo>
                  <a:cubicBezTo>
                    <a:pt x="58" y="75"/>
                    <a:pt x="58" y="75"/>
                    <a:pt x="58" y="75"/>
                  </a:cubicBezTo>
                  <a:cubicBezTo>
                    <a:pt x="58" y="75"/>
                    <a:pt x="58" y="75"/>
                    <a:pt x="58" y="75"/>
                  </a:cubicBezTo>
                  <a:cubicBezTo>
                    <a:pt x="58" y="75"/>
                    <a:pt x="58" y="75"/>
                    <a:pt x="58" y="75"/>
                  </a:cubicBezTo>
                  <a:cubicBezTo>
                    <a:pt x="58" y="75"/>
                    <a:pt x="55" y="76"/>
                    <a:pt x="56" y="75"/>
                  </a:cubicBezTo>
                  <a:cubicBezTo>
                    <a:pt x="56" y="75"/>
                    <a:pt x="56" y="75"/>
                    <a:pt x="56" y="75"/>
                  </a:cubicBezTo>
                  <a:cubicBezTo>
                    <a:pt x="56" y="75"/>
                    <a:pt x="56" y="75"/>
                    <a:pt x="56" y="75"/>
                  </a:cubicBezTo>
                  <a:cubicBezTo>
                    <a:pt x="56" y="75"/>
                    <a:pt x="56" y="75"/>
                    <a:pt x="56" y="75"/>
                  </a:cubicBezTo>
                  <a:cubicBezTo>
                    <a:pt x="56" y="75"/>
                    <a:pt x="56" y="75"/>
                    <a:pt x="56" y="75"/>
                  </a:cubicBezTo>
                  <a:cubicBezTo>
                    <a:pt x="56" y="75"/>
                    <a:pt x="56" y="76"/>
                    <a:pt x="56" y="76"/>
                  </a:cubicBezTo>
                  <a:cubicBezTo>
                    <a:pt x="56" y="76"/>
                    <a:pt x="56" y="76"/>
                    <a:pt x="56" y="76"/>
                  </a:cubicBezTo>
                  <a:cubicBezTo>
                    <a:pt x="56" y="76"/>
                    <a:pt x="56" y="76"/>
                    <a:pt x="56" y="76"/>
                  </a:cubicBezTo>
                  <a:cubicBezTo>
                    <a:pt x="56" y="76"/>
                    <a:pt x="56" y="76"/>
                    <a:pt x="56" y="76"/>
                  </a:cubicBezTo>
                  <a:cubicBezTo>
                    <a:pt x="56" y="75"/>
                    <a:pt x="56" y="75"/>
                    <a:pt x="56" y="75"/>
                  </a:cubicBezTo>
                  <a:cubicBezTo>
                    <a:pt x="56" y="75"/>
                    <a:pt x="56" y="75"/>
                    <a:pt x="56" y="75"/>
                  </a:cubicBezTo>
                  <a:cubicBezTo>
                    <a:pt x="56" y="75"/>
                    <a:pt x="56" y="75"/>
                    <a:pt x="56" y="75"/>
                  </a:cubicBezTo>
                  <a:cubicBezTo>
                    <a:pt x="56" y="75"/>
                    <a:pt x="56" y="75"/>
                    <a:pt x="56" y="75"/>
                  </a:cubicBezTo>
                  <a:cubicBezTo>
                    <a:pt x="54" y="76"/>
                    <a:pt x="58" y="75"/>
                    <a:pt x="58" y="75"/>
                  </a:cubicBezTo>
                  <a:cubicBezTo>
                    <a:pt x="58" y="75"/>
                    <a:pt x="58" y="75"/>
                    <a:pt x="58" y="75"/>
                  </a:cubicBezTo>
                  <a:cubicBezTo>
                    <a:pt x="58" y="75"/>
                    <a:pt x="58" y="75"/>
                    <a:pt x="58" y="75"/>
                  </a:cubicBezTo>
                  <a:cubicBezTo>
                    <a:pt x="58" y="75"/>
                    <a:pt x="58" y="75"/>
                    <a:pt x="58" y="75"/>
                  </a:cubicBezTo>
                  <a:cubicBezTo>
                    <a:pt x="58" y="75"/>
                    <a:pt x="58" y="75"/>
                    <a:pt x="58" y="75"/>
                  </a:cubicBezTo>
                  <a:cubicBezTo>
                    <a:pt x="58" y="75"/>
                    <a:pt x="58" y="75"/>
                    <a:pt x="58" y="75"/>
                  </a:cubicBezTo>
                  <a:cubicBezTo>
                    <a:pt x="58" y="75"/>
                    <a:pt x="57" y="75"/>
                    <a:pt x="57" y="75"/>
                  </a:cubicBezTo>
                  <a:moveTo>
                    <a:pt x="48" y="68"/>
                  </a:moveTo>
                  <a:cubicBezTo>
                    <a:pt x="48" y="68"/>
                    <a:pt x="49" y="68"/>
                    <a:pt x="48" y="68"/>
                  </a:cubicBezTo>
                  <a:cubicBezTo>
                    <a:pt x="48" y="68"/>
                    <a:pt x="48" y="68"/>
                    <a:pt x="48" y="68"/>
                  </a:cubicBezTo>
                  <a:moveTo>
                    <a:pt x="50" y="58"/>
                  </a:moveTo>
                  <a:cubicBezTo>
                    <a:pt x="50" y="58"/>
                    <a:pt x="50" y="58"/>
                    <a:pt x="50" y="58"/>
                  </a:cubicBezTo>
                  <a:cubicBezTo>
                    <a:pt x="50" y="58"/>
                    <a:pt x="50" y="58"/>
                    <a:pt x="50" y="58"/>
                  </a:cubicBezTo>
                  <a:cubicBezTo>
                    <a:pt x="50" y="58"/>
                    <a:pt x="50" y="58"/>
                    <a:pt x="50" y="58"/>
                  </a:cubicBezTo>
                  <a:moveTo>
                    <a:pt x="41" y="48"/>
                  </a:moveTo>
                  <a:cubicBezTo>
                    <a:pt x="41" y="48"/>
                    <a:pt x="42" y="48"/>
                    <a:pt x="42" y="48"/>
                  </a:cubicBezTo>
                  <a:cubicBezTo>
                    <a:pt x="42" y="48"/>
                    <a:pt x="41" y="48"/>
                    <a:pt x="41" y="48"/>
                  </a:cubicBezTo>
                  <a:moveTo>
                    <a:pt x="39" y="47"/>
                  </a:moveTo>
                  <a:cubicBezTo>
                    <a:pt x="40" y="48"/>
                    <a:pt x="40" y="48"/>
                    <a:pt x="40" y="48"/>
                  </a:cubicBezTo>
                  <a:cubicBezTo>
                    <a:pt x="40" y="48"/>
                    <a:pt x="40" y="47"/>
                    <a:pt x="39" y="47"/>
                  </a:cubicBezTo>
                  <a:moveTo>
                    <a:pt x="38" y="49"/>
                  </a:moveTo>
                  <a:cubicBezTo>
                    <a:pt x="38" y="48"/>
                    <a:pt x="37" y="49"/>
                    <a:pt x="37" y="49"/>
                  </a:cubicBezTo>
                  <a:cubicBezTo>
                    <a:pt x="38" y="49"/>
                    <a:pt x="38" y="49"/>
                    <a:pt x="38" y="49"/>
                  </a:cubicBezTo>
                  <a:moveTo>
                    <a:pt x="33" y="48"/>
                  </a:moveTo>
                  <a:cubicBezTo>
                    <a:pt x="34" y="47"/>
                    <a:pt x="34" y="48"/>
                    <a:pt x="34" y="48"/>
                  </a:cubicBezTo>
                  <a:cubicBezTo>
                    <a:pt x="34" y="48"/>
                    <a:pt x="35" y="48"/>
                    <a:pt x="35" y="48"/>
                  </a:cubicBezTo>
                  <a:cubicBezTo>
                    <a:pt x="35" y="48"/>
                    <a:pt x="35" y="48"/>
                    <a:pt x="35" y="48"/>
                  </a:cubicBezTo>
                  <a:cubicBezTo>
                    <a:pt x="36" y="48"/>
                    <a:pt x="37" y="48"/>
                    <a:pt x="38" y="48"/>
                  </a:cubicBezTo>
                  <a:cubicBezTo>
                    <a:pt x="38" y="48"/>
                    <a:pt x="39" y="48"/>
                    <a:pt x="38" y="48"/>
                  </a:cubicBezTo>
                  <a:cubicBezTo>
                    <a:pt x="38" y="48"/>
                    <a:pt x="38" y="48"/>
                    <a:pt x="38" y="48"/>
                  </a:cubicBezTo>
                  <a:cubicBezTo>
                    <a:pt x="38" y="48"/>
                    <a:pt x="37" y="47"/>
                    <a:pt x="37" y="47"/>
                  </a:cubicBezTo>
                  <a:cubicBezTo>
                    <a:pt x="37" y="47"/>
                    <a:pt x="36" y="47"/>
                    <a:pt x="36" y="47"/>
                  </a:cubicBezTo>
                  <a:cubicBezTo>
                    <a:pt x="36" y="47"/>
                    <a:pt x="35" y="47"/>
                    <a:pt x="35" y="47"/>
                  </a:cubicBezTo>
                  <a:cubicBezTo>
                    <a:pt x="35" y="47"/>
                    <a:pt x="35" y="47"/>
                    <a:pt x="35" y="47"/>
                  </a:cubicBezTo>
                  <a:cubicBezTo>
                    <a:pt x="34" y="47"/>
                    <a:pt x="33" y="47"/>
                    <a:pt x="33" y="48"/>
                  </a:cubicBezTo>
                  <a:moveTo>
                    <a:pt x="18" y="50"/>
                  </a:moveTo>
                  <a:cubicBezTo>
                    <a:pt x="18" y="50"/>
                    <a:pt x="19" y="50"/>
                    <a:pt x="19" y="50"/>
                  </a:cubicBezTo>
                  <a:cubicBezTo>
                    <a:pt x="19" y="50"/>
                    <a:pt x="19" y="50"/>
                    <a:pt x="20" y="50"/>
                  </a:cubicBezTo>
                  <a:cubicBezTo>
                    <a:pt x="20" y="50"/>
                    <a:pt x="20" y="50"/>
                    <a:pt x="20" y="50"/>
                  </a:cubicBezTo>
                  <a:cubicBezTo>
                    <a:pt x="20" y="50"/>
                    <a:pt x="20" y="50"/>
                    <a:pt x="20" y="50"/>
                  </a:cubicBezTo>
                  <a:cubicBezTo>
                    <a:pt x="20" y="50"/>
                    <a:pt x="21" y="49"/>
                    <a:pt x="21" y="49"/>
                  </a:cubicBezTo>
                  <a:cubicBezTo>
                    <a:pt x="20" y="49"/>
                    <a:pt x="20" y="50"/>
                    <a:pt x="19" y="50"/>
                  </a:cubicBezTo>
                  <a:cubicBezTo>
                    <a:pt x="19" y="50"/>
                    <a:pt x="18" y="50"/>
                    <a:pt x="18" y="50"/>
                  </a:cubicBezTo>
                  <a:moveTo>
                    <a:pt x="21" y="67"/>
                  </a:moveTo>
                  <a:cubicBezTo>
                    <a:pt x="21" y="67"/>
                    <a:pt x="21" y="66"/>
                    <a:pt x="21" y="66"/>
                  </a:cubicBezTo>
                  <a:cubicBezTo>
                    <a:pt x="21" y="66"/>
                    <a:pt x="21" y="67"/>
                    <a:pt x="21" y="67"/>
                  </a:cubicBezTo>
                  <a:moveTo>
                    <a:pt x="20" y="65"/>
                  </a:moveTo>
                  <a:cubicBezTo>
                    <a:pt x="20" y="65"/>
                    <a:pt x="21" y="65"/>
                    <a:pt x="21" y="65"/>
                  </a:cubicBezTo>
                  <a:cubicBezTo>
                    <a:pt x="21" y="65"/>
                    <a:pt x="21" y="64"/>
                    <a:pt x="20" y="65"/>
                  </a:cubicBezTo>
                  <a:moveTo>
                    <a:pt x="20" y="65"/>
                  </a:moveTo>
                  <a:cubicBezTo>
                    <a:pt x="20" y="65"/>
                    <a:pt x="20" y="65"/>
                    <a:pt x="20" y="65"/>
                  </a:cubicBezTo>
                  <a:cubicBezTo>
                    <a:pt x="20" y="64"/>
                    <a:pt x="19" y="65"/>
                    <a:pt x="20" y="65"/>
                  </a:cubicBezTo>
                  <a:moveTo>
                    <a:pt x="18" y="50"/>
                  </a:moveTo>
                  <a:cubicBezTo>
                    <a:pt x="18" y="50"/>
                    <a:pt x="18" y="50"/>
                    <a:pt x="17" y="50"/>
                  </a:cubicBezTo>
                  <a:cubicBezTo>
                    <a:pt x="17" y="50"/>
                    <a:pt x="18" y="50"/>
                    <a:pt x="17" y="50"/>
                  </a:cubicBezTo>
                  <a:cubicBezTo>
                    <a:pt x="17" y="50"/>
                    <a:pt x="17" y="51"/>
                    <a:pt x="18" y="50"/>
                  </a:cubicBezTo>
                  <a:moveTo>
                    <a:pt x="12" y="56"/>
                  </a:moveTo>
                  <a:cubicBezTo>
                    <a:pt x="12" y="56"/>
                    <a:pt x="12" y="55"/>
                    <a:pt x="12" y="55"/>
                  </a:cubicBezTo>
                  <a:cubicBezTo>
                    <a:pt x="12" y="55"/>
                    <a:pt x="12" y="56"/>
                    <a:pt x="12" y="56"/>
                  </a:cubicBezTo>
                  <a:moveTo>
                    <a:pt x="12" y="60"/>
                  </a:moveTo>
                  <a:cubicBezTo>
                    <a:pt x="12" y="60"/>
                    <a:pt x="13" y="60"/>
                    <a:pt x="13" y="59"/>
                  </a:cubicBezTo>
                  <a:cubicBezTo>
                    <a:pt x="12" y="59"/>
                    <a:pt x="12" y="59"/>
                    <a:pt x="12" y="59"/>
                  </a:cubicBezTo>
                  <a:cubicBezTo>
                    <a:pt x="12" y="60"/>
                    <a:pt x="12" y="60"/>
                    <a:pt x="12" y="60"/>
                  </a:cubicBezTo>
                  <a:moveTo>
                    <a:pt x="13" y="68"/>
                  </a:moveTo>
                  <a:cubicBezTo>
                    <a:pt x="13" y="68"/>
                    <a:pt x="13" y="67"/>
                    <a:pt x="13" y="67"/>
                  </a:cubicBezTo>
                  <a:cubicBezTo>
                    <a:pt x="13" y="67"/>
                    <a:pt x="13" y="68"/>
                    <a:pt x="13" y="68"/>
                  </a:cubicBezTo>
                  <a:moveTo>
                    <a:pt x="19" y="67"/>
                  </a:moveTo>
                  <a:cubicBezTo>
                    <a:pt x="19" y="66"/>
                    <a:pt x="18" y="66"/>
                    <a:pt x="18" y="66"/>
                  </a:cubicBezTo>
                  <a:cubicBezTo>
                    <a:pt x="19" y="66"/>
                    <a:pt x="18" y="65"/>
                    <a:pt x="18" y="65"/>
                  </a:cubicBezTo>
                  <a:cubicBezTo>
                    <a:pt x="18" y="65"/>
                    <a:pt x="19" y="65"/>
                    <a:pt x="19" y="65"/>
                  </a:cubicBezTo>
                  <a:cubicBezTo>
                    <a:pt x="18" y="65"/>
                    <a:pt x="19" y="64"/>
                    <a:pt x="18" y="64"/>
                  </a:cubicBezTo>
                  <a:cubicBezTo>
                    <a:pt x="18" y="64"/>
                    <a:pt x="18" y="63"/>
                    <a:pt x="18" y="63"/>
                  </a:cubicBezTo>
                  <a:cubicBezTo>
                    <a:pt x="18" y="64"/>
                    <a:pt x="18" y="64"/>
                    <a:pt x="19" y="64"/>
                  </a:cubicBezTo>
                  <a:cubicBezTo>
                    <a:pt x="19" y="64"/>
                    <a:pt x="19" y="64"/>
                    <a:pt x="19" y="63"/>
                  </a:cubicBezTo>
                  <a:cubicBezTo>
                    <a:pt x="19" y="63"/>
                    <a:pt x="18" y="62"/>
                    <a:pt x="18" y="62"/>
                  </a:cubicBezTo>
                  <a:cubicBezTo>
                    <a:pt x="18" y="62"/>
                    <a:pt x="18" y="62"/>
                    <a:pt x="18" y="62"/>
                  </a:cubicBezTo>
                  <a:cubicBezTo>
                    <a:pt x="18" y="62"/>
                    <a:pt x="19" y="62"/>
                    <a:pt x="18" y="61"/>
                  </a:cubicBezTo>
                  <a:cubicBezTo>
                    <a:pt x="18" y="62"/>
                    <a:pt x="18" y="62"/>
                    <a:pt x="18" y="62"/>
                  </a:cubicBezTo>
                  <a:cubicBezTo>
                    <a:pt x="18" y="61"/>
                    <a:pt x="18" y="61"/>
                    <a:pt x="18" y="61"/>
                  </a:cubicBezTo>
                  <a:cubicBezTo>
                    <a:pt x="18" y="60"/>
                    <a:pt x="18" y="60"/>
                    <a:pt x="18" y="60"/>
                  </a:cubicBezTo>
                  <a:cubicBezTo>
                    <a:pt x="18" y="60"/>
                    <a:pt x="18" y="59"/>
                    <a:pt x="18" y="59"/>
                  </a:cubicBezTo>
                  <a:cubicBezTo>
                    <a:pt x="18" y="59"/>
                    <a:pt x="18" y="59"/>
                    <a:pt x="18" y="59"/>
                  </a:cubicBezTo>
                  <a:cubicBezTo>
                    <a:pt x="18" y="59"/>
                    <a:pt x="18" y="59"/>
                    <a:pt x="18" y="59"/>
                  </a:cubicBezTo>
                  <a:cubicBezTo>
                    <a:pt x="18" y="59"/>
                    <a:pt x="19" y="59"/>
                    <a:pt x="19" y="59"/>
                  </a:cubicBezTo>
                  <a:cubicBezTo>
                    <a:pt x="18" y="58"/>
                    <a:pt x="18" y="59"/>
                    <a:pt x="18" y="59"/>
                  </a:cubicBezTo>
                  <a:cubicBezTo>
                    <a:pt x="18" y="58"/>
                    <a:pt x="18" y="59"/>
                    <a:pt x="18" y="58"/>
                  </a:cubicBezTo>
                  <a:cubicBezTo>
                    <a:pt x="18" y="58"/>
                    <a:pt x="18" y="58"/>
                    <a:pt x="18" y="57"/>
                  </a:cubicBezTo>
                  <a:cubicBezTo>
                    <a:pt x="18" y="57"/>
                    <a:pt x="18" y="57"/>
                    <a:pt x="18" y="57"/>
                  </a:cubicBezTo>
                  <a:cubicBezTo>
                    <a:pt x="17" y="56"/>
                    <a:pt x="17" y="55"/>
                    <a:pt x="18" y="55"/>
                  </a:cubicBezTo>
                  <a:cubicBezTo>
                    <a:pt x="17" y="54"/>
                    <a:pt x="17" y="54"/>
                    <a:pt x="17" y="54"/>
                  </a:cubicBezTo>
                  <a:cubicBezTo>
                    <a:pt x="17" y="53"/>
                    <a:pt x="17" y="52"/>
                    <a:pt x="17" y="51"/>
                  </a:cubicBezTo>
                  <a:cubicBezTo>
                    <a:pt x="17" y="51"/>
                    <a:pt x="17" y="51"/>
                    <a:pt x="17" y="51"/>
                  </a:cubicBezTo>
                  <a:cubicBezTo>
                    <a:pt x="17" y="50"/>
                    <a:pt x="17" y="50"/>
                    <a:pt x="17" y="50"/>
                  </a:cubicBezTo>
                  <a:cubicBezTo>
                    <a:pt x="17" y="50"/>
                    <a:pt x="17" y="51"/>
                    <a:pt x="17" y="52"/>
                  </a:cubicBezTo>
                  <a:cubicBezTo>
                    <a:pt x="17" y="52"/>
                    <a:pt x="17" y="53"/>
                    <a:pt x="17" y="54"/>
                  </a:cubicBezTo>
                  <a:cubicBezTo>
                    <a:pt x="17" y="54"/>
                    <a:pt x="17" y="54"/>
                    <a:pt x="17" y="54"/>
                  </a:cubicBezTo>
                  <a:cubicBezTo>
                    <a:pt x="17" y="55"/>
                    <a:pt x="17" y="56"/>
                    <a:pt x="17" y="57"/>
                  </a:cubicBezTo>
                  <a:cubicBezTo>
                    <a:pt x="17" y="57"/>
                    <a:pt x="17" y="56"/>
                    <a:pt x="17" y="57"/>
                  </a:cubicBezTo>
                  <a:cubicBezTo>
                    <a:pt x="17" y="57"/>
                    <a:pt x="17" y="57"/>
                    <a:pt x="17" y="58"/>
                  </a:cubicBezTo>
                  <a:cubicBezTo>
                    <a:pt x="17" y="59"/>
                    <a:pt x="18" y="59"/>
                    <a:pt x="17" y="60"/>
                  </a:cubicBezTo>
                  <a:cubicBezTo>
                    <a:pt x="17" y="60"/>
                    <a:pt x="17" y="61"/>
                    <a:pt x="17" y="61"/>
                  </a:cubicBezTo>
                  <a:cubicBezTo>
                    <a:pt x="18" y="61"/>
                    <a:pt x="18" y="62"/>
                    <a:pt x="18" y="62"/>
                  </a:cubicBezTo>
                  <a:cubicBezTo>
                    <a:pt x="17" y="62"/>
                    <a:pt x="17" y="62"/>
                    <a:pt x="17" y="62"/>
                  </a:cubicBezTo>
                  <a:cubicBezTo>
                    <a:pt x="17" y="62"/>
                    <a:pt x="17" y="62"/>
                    <a:pt x="17" y="63"/>
                  </a:cubicBezTo>
                  <a:cubicBezTo>
                    <a:pt x="18" y="63"/>
                    <a:pt x="17" y="62"/>
                    <a:pt x="18" y="62"/>
                  </a:cubicBezTo>
                  <a:cubicBezTo>
                    <a:pt x="18" y="63"/>
                    <a:pt x="18" y="63"/>
                    <a:pt x="18" y="64"/>
                  </a:cubicBezTo>
                  <a:cubicBezTo>
                    <a:pt x="18" y="64"/>
                    <a:pt x="18" y="64"/>
                    <a:pt x="18" y="64"/>
                  </a:cubicBezTo>
                  <a:cubicBezTo>
                    <a:pt x="18" y="64"/>
                    <a:pt x="18" y="64"/>
                    <a:pt x="18" y="64"/>
                  </a:cubicBezTo>
                  <a:cubicBezTo>
                    <a:pt x="18" y="65"/>
                    <a:pt x="18" y="65"/>
                    <a:pt x="18" y="65"/>
                  </a:cubicBezTo>
                  <a:cubicBezTo>
                    <a:pt x="18" y="65"/>
                    <a:pt x="18" y="65"/>
                    <a:pt x="18" y="65"/>
                  </a:cubicBezTo>
                  <a:cubicBezTo>
                    <a:pt x="18" y="66"/>
                    <a:pt x="18" y="66"/>
                    <a:pt x="18" y="66"/>
                  </a:cubicBezTo>
                  <a:cubicBezTo>
                    <a:pt x="18" y="67"/>
                    <a:pt x="18" y="67"/>
                    <a:pt x="18" y="68"/>
                  </a:cubicBezTo>
                  <a:cubicBezTo>
                    <a:pt x="18" y="68"/>
                    <a:pt x="18" y="67"/>
                    <a:pt x="18" y="68"/>
                  </a:cubicBezTo>
                  <a:cubicBezTo>
                    <a:pt x="18" y="68"/>
                    <a:pt x="18" y="68"/>
                    <a:pt x="18" y="68"/>
                  </a:cubicBezTo>
                  <a:cubicBezTo>
                    <a:pt x="18" y="68"/>
                    <a:pt x="18" y="69"/>
                    <a:pt x="18" y="69"/>
                  </a:cubicBezTo>
                  <a:cubicBezTo>
                    <a:pt x="18" y="68"/>
                    <a:pt x="18" y="68"/>
                    <a:pt x="18" y="68"/>
                  </a:cubicBezTo>
                  <a:cubicBezTo>
                    <a:pt x="18" y="68"/>
                    <a:pt x="18" y="68"/>
                    <a:pt x="19" y="69"/>
                  </a:cubicBezTo>
                  <a:cubicBezTo>
                    <a:pt x="19" y="69"/>
                    <a:pt x="18" y="69"/>
                    <a:pt x="18" y="69"/>
                  </a:cubicBezTo>
                  <a:cubicBezTo>
                    <a:pt x="19" y="70"/>
                    <a:pt x="19" y="67"/>
                    <a:pt x="19" y="67"/>
                  </a:cubicBezTo>
                  <a:moveTo>
                    <a:pt x="19" y="73"/>
                  </a:moveTo>
                  <a:cubicBezTo>
                    <a:pt x="19" y="73"/>
                    <a:pt x="19" y="73"/>
                    <a:pt x="19" y="73"/>
                  </a:cubicBezTo>
                  <a:cubicBezTo>
                    <a:pt x="20" y="74"/>
                    <a:pt x="20" y="73"/>
                    <a:pt x="19" y="73"/>
                  </a:cubicBezTo>
                  <a:moveTo>
                    <a:pt x="21" y="78"/>
                  </a:moveTo>
                  <a:cubicBezTo>
                    <a:pt x="21" y="78"/>
                    <a:pt x="21" y="77"/>
                    <a:pt x="22" y="76"/>
                  </a:cubicBezTo>
                  <a:cubicBezTo>
                    <a:pt x="21" y="77"/>
                    <a:pt x="21" y="77"/>
                    <a:pt x="21" y="77"/>
                  </a:cubicBezTo>
                  <a:cubicBezTo>
                    <a:pt x="21" y="77"/>
                    <a:pt x="21" y="77"/>
                    <a:pt x="21" y="77"/>
                  </a:cubicBezTo>
                  <a:cubicBezTo>
                    <a:pt x="21" y="78"/>
                    <a:pt x="21" y="78"/>
                    <a:pt x="21" y="78"/>
                  </a:cubicBezTo>
                  <a:moveTo>
                    <a:pt x="19" y="79"/>
                  </a:moveTo>
                  <a:cubicBezTo>
                    <a:pt x="20" y="79"/>
                    <a:pt x="20" y="78"/>
                    <a:pt x="20" y="78"/>
                  </a:cubicBezTo>
                  <a:cubicBezTo>
                    <a:pt x="20" y="78"/>
                    <a:pt x="19" y="79"/>
                    <a:pt x="19" y="79"/>
                  </a:cubicBezTo>
                  <a:moveTo>
                    <a:pt x="19" y="79"/>
                  </a:moveTo>
                  <a:cubicBezTo>
                    <a:pt x="19" y="79"/>
                    <a:pt x="19" y="79"/>
                    <a:pt x="19" y="78"/>
                  </a:cubicBezTo>
                  <a:cubicBezTo>
                    <a:pt x="19" y="78"/>
                    <a:pt x="19" y="79"/>
                    <a:pt x="19" y="79"/>
                  </a:cubicBezTo>
                  <a:moveTo>
                    <a:pt x="14" y="75"/>
                  </a:moveTo>
                  <a:cubicBezTo>
                    <a:pt x="14" y="75"/>
                    <a:pt x="14" y="75"/>
                    <a:pt x="14" y="75"/>
                  </a:cubicBezTo>
                  <a:cubicBezTo>
                    <a:pt x="14" y="75"/>
                    <a:pt x="14" y="75"/>
                    <a:pt x="14" y="75"/>
                  </a:cubicBezTo>
                  <a:moveTo>
                    <a:pt x="13" y="75"/>
                  </a:moveTo>
                  <a:cubicBezTo>
                    <a:pt x="13" y="75"/>
                    <a:pt x="13" y="75"/>
                    <a:pt x="13" y="75"/>
                  </a:cubicBezTo>
                  <a:cubicBezTo>
                    <a:pt x="13" y="75"/>
                    <a:pt x="13" y="75"/>
                    <a:pt x="13" y="75"/>
                  </a:cubicBezTo>
                  <a:moveTo>
                    <a:pt x="13" y="76"/>
                  </a:moveTo>
                  <a:cubicBezTo>
                    <a:pt x="13" y="76"/>
                    <a:pt x="14" y="76"/>
                    <a:pt x="13" y="76"/>
                  </a:cubicBezTo>
                  <a:cubicBezTo>
                    <a:pt x="13" y="75"/>
                    <a:pt x="13" y="76"/>
                    <a:pt x="13" y="76"/>
                  </a:cubicBezTo>
                  <a:moveTo>
                    <a:pt x="14" y="81"/>
                  </a:moveTo>
                  <a:cubicBezTo>
                    <a:pt x="15" y="81"/>
                    <a:pt x="15" y="81"/>
                    <a:pt x="15" y="80"/>
                  </a:cubicBezTo>
                  <a:cubicBezTo>
                    <a:pt x="15" y="80"/>
                    <a:pt x="16" y="80"/>
                    <a:pt x="16" y="80"/>
                  </a:cubicBezTo>
                  <a:cubicBezTo>
                    <a:pt x="16" y="80"/>
                    <a:pt x="17" y="80"/>
                    <a:pt x="16" y="80"/>
                  </a:cubicBezTo>
                  <a:cubicBezTo>
                    <a:pt x="16" y="80"/>
                    <a:pt x="16" y="80"/>
                    <a:pt x="15" y="80"/>
                  </a:cubicBezTo>
                  <a:cubicBezTo>
                    <a:pt x="15" y="80"/>
                    <a:pt x="16" y="80"/>
                    <a:pt x="15" y="80"/>
                  </a:cubicBezTo>
                  <a:cubicBezTo>
                    <a:pt x="15" y="80"/>
                    <a:pt x="15" y="80"/>
                    <a:pt x="15" y="81"/>
                  </a:cubicBezTo>
                  <a:cubicBezTo>
                    <a:pt x="15" y="81"/>
                    <a:pt x="14" y="81"/>
                    <a:pt x="14" y="81"/>
                  </a:cubicBezTo>
                  <a:moveTo>
                    <a:pt x="13" y="76"/>
                  </a:moveTo>
                  <a:cubicBezTo>
                    <a:pt x="13" y="76"/>
                    <a:pt x="13" y="76"/>
                    <a:pt x="13" y="76"/>
                  </a:cubicBezTo>
                  <a:cubicBezTo>
                    <a:pt x="13" y="76"/>
                    <a:pt x="13" y="76"/>
                    <a:pt x="13" y="76"/>
                  </a:cubicBezTo>
                  <a:cubicBezTo>
                    <a:pt x="13" y="76"/>
                    <a:pt x="13" y="76"/>
                    <a:pt x="13" y="76"/>
                  </a:cubicBezTo>
                  <a:moveTo>
                    <a:pt x="10" y="81"/>
                  </a:moveTo>
                  <a:cubicBezTo>
                    <a:pt x="10" y="81"/>
                    <a:pt x="10" y="81"/>
                    <a:pt x="11" y="81"/>
                  </a:cubicBezTo>
                  <a:cubicBezTo>
                    <a:pt x="11" y="82"/>
                    <a:pt x="11" y="82"/>
                    <a:pt x="11" y="81"/>
                  </a:cubicBezTo>
                  <a:cubicBezTo>
                    <a:pt x="11" y="81"/>
                    <a:pt x="11" y="81"/>
                    <a:pt x="10" y="81"/>
                  </a:cubicBezTo>
                  <a:cubicBezTo>
                    <a:pt x="10" y="81"/>
                    <a:pt x="10" y="81"/>
                    <a:pt x="10" y="81"/>
                  </a:cubicBezTo>
                  <a:cubicBezTo>
                    <a:pt x="10" y="81"/>
                    <a:pt x="10" y="81"/>
                    <a:pt x="10" y="81"/>
                  </a:cubicBezTo>
                  <a:moveTo>
                    <a:pt x="9" y="80"/>
                  </a:moveTo>
                  <a:cubicBezTo>
                    <a:pt x="9" y="80"/>
                    <a:pt x="9" y="80"/>
                    <a:pt x="9" y="80"/>
                  </a:cubicBezTo>
                  <a:cubicBezTo>
                    <a:pt x="9" y="80"/>
                    <a:pt x="9" y="80"/>
                    <a:pt x="9" y="80"/>
                  </a:cubicBezTo>
                  <a:moveTo>
                    <a:pt x="6" y="73"/>
                  </a:moveTo>
                  <a:cubicBezTo>
                    <a:pt x="6" y="73"/>
                    <a:pt x="6" y="73"/>
                    <a:pt x="6" y="73"/>
                  </a:cubicBezTo>
                  <a:cubicBezTo>
                    <a:pt x="6" y="74"/>
                    <a:pt x="6" y="74"/>
                    <a:pt x="6" y="74"/>
                  </a:cubicBezTo>
                  <a:cubicBezTo>
                    <a:pt x="6" y="74"/>
                    <a:pt x="6" y="74"/>
                    <a:pt x="6" y="74"/>
                  </a:cubicBezTo>
                  <a:cubicBezTo>
                    <a:pt x="5" y="74"/>
                    <a:pt x="6" y="74"/>
                    <a:pt x="6" y="75"/>
                  </a:cubicBezTo>
                  <a:cubicBezTo>
                    <a:pt x="6" y="74"/>
                    <a:pt x="6" y="75"/>
                    <a:pt x="6" y="75"/>
                  </a:cubicBezTo>
                  <a:cubicBezTo>
                    <a:pt x="6" y="74"/>
                    <a:pt x="6" y="74"/>
                    <a:pt x="6" y="73"/>
                  </a:cubicBezTo>
                  <a:moveTo>
                    <a:pt x="5" y="66"/>
                  </a:moveTo>
                  <a:cubicBezTo>
                    <a:pt x="5" y="66"/>
                    <a:pt x="5" y="66"/>
                    <a:pt x="5" y="66"/>
                  </a:cubicBezTo>
                  <a:cubicBezTo>
                    <a:pt x="5" y="66"/>
                    <a:pt x="5" y="66"/>
                    <a:pt x="5" y="66"/>
                  </a:cubicBezTo>
                  <a:cubicBezTo>
                    <a:pt x="5" y="66"/>
                    <a:pt x="5" y="66"/>
                    <a:pt x="5" y="66"/>
                  </a:cubicBezTo>
                  <a:moveTo>
                    <a:pt x="5" y="64"/>
                  </a:moveTo>
                  <a:cubicBezTo>
                    <a:pt x="5" y="64"/>
                    <a:pt x="4" y="64"/>
                    <a:pt x="5" y="65"/>
                  </a:cubicBezTo>
                  <a:cubicBezTo>
                    <a:pt x="5" y="65"/>
                    <a:pt x="5" y="65"/>
                    <a:pt x="5" y="65"/>
                  </a:cubicBezTo>
                  <a:cubicBezTo>
                    <a:pt x="5" y="65"/>
                    <a:pt x="5" y="65"/>
                    <a:pt x="5" y="66"/>
                  </a:cubicBezTo>
                  <a:cubicBezTo>
                    <a:pt x="5" y="65"/>
                    <a:pt x="5" y="65"/>
                    <a:pt x="5" y="64"/>
                  </a:cubicBezTo>
                  <a:cubicBezTo>
                    <a:pt x="5" y="64"/>
                    <a:pt x="5" y="64"/>
                    <a:pt x="5" y="64"/>
                  </a:cubicBezTo>
                  <a:cubicBezTo>
                    <a:pt x="5" y="64"/>
                    <a:pt x="5" y="64"/>
                    <a:pt x="5" y="64"/>
                  </a:cubicBezTo>
                  <a:cubicBezTo>
                    <a:pt x="5" y="63"/>
                    <a:pt x="5" y="63"/>
                    <a:pt x="5" y="64"/>
                  </a:cubicBezTo>
                  <a:moveTo>
                    <a:pt x="11" y="47"/>
                  </a:moveTo>
                  <a:cubicBezTo>
                    <a:pt x="11" y="48"/>
                    <a:pt x="11" y="48"/>
                    <a:pt x="11" y="48"/>
                  </a:cubicBezTo>
                  <a:cubicBezTo>
                    <a:pt x="11" y="48"/>
                    <a:pt x="11" y="48"/>
                    <a:pt x="12" y="48"/>
                  </a:cubicBezTo>
                  <a:cubicBezTo>
                    <a:pt x="11" y="48"/>
                    <a:pt x="12" y="48"/>
                    <a:pt x="11" y="47"/>
                  </a:cubicBezTo>
                  <a:moveTo>
                    <a:pt x="11" y="47"/>
                  </a:moveTo>
                  <a:cubicBezTo>
                    <a:pt x="11" y="47"/>
                    <a:pt x="11" y="47"/>
                    <a:pt x="11" y="47"/>
                  </a:cubicBezTo>
                  <a:cubicBezTo>
                    <a:pt x="11" y="47"/>
                    <a:pt x="12" y="47"/>
                    <a:pt x="12" y="47"/>
                  </a:cubicBezTo>
                  <a:cubicBezTo>
                    <a:pt x="11" y="47"/>
                    <a:pt x="11" y="47"/>
                    <a:pt x="11" y="47"/>
                  </a:cubicBezTo>
                  <a:moveTo>
                    <a:pt x="11" y="46"/>
                  </a:moveTo>
                  <a:cubicBezTo>
                    <a:pt x="11" y="46"/>
                    <a:pt x="11" y="46"/>
                    <a:pt x="12" y="46"/>
                  </a:cubicBezTo>
                  <a:cubicBezTo>
                    <a:pt x="11" y="46"/>
                    <a:pt x="12" y="46"/>
                    <a:pt x="11" y="46"/>
                  </a:cubicBezTo>
                  <a:moveTo>
                    <a:pt x="8" y="43"/>
                  </a:moveTo>
                  <a:cubicBezTo>
                    <a:pt x="8" y="43"/>
                    <a:pt x="8" y="44"/>
                    <a:pt x="8" y="44"/>
                  </a:cubicBezTo>
                  <a:cubicBezTo>
                    <a:pt x="8" y="43"/>
                    <a:pt x="8" y="43"/>
                    <a:pt x="8" y="43"/>
                  </a:cubicBezTo>
                  <a:moveTo>
                    <a:pt x="12" y="43"/>
                  </a:moveTo>
                  <a:cubicBezTo>
                    <a:pt x="12" y="43"/>
                    <a:pt x="11" y="43"/>
                    <a:pt x="12" y="43"/>
                  </a:cubicBezTo>
                  <a:cubicBezTo>
                    <a:pt x="12" y="43"/>
                    <a:pt x="12" y="43"/>
                    <a:pt x="12" y="43"/>
                  </a:cubicBezTo>
                  <a:moveTo>
                    <a:pt x="10" y="34"/>
                  </a:moveTo>
                  <a:cubicBezTo>
                    <a:pt x="10" y="34"/>
                    <a:pt x="10" y="35"/>
                    <a:pt x="10" y="35"/>
                  </a:cubicBezTo>
                  <a:cubicBezTo>
                    <a:pt x="10" y="35"/>
                    <a:pt x="10" y="35"/>
                    <a:pt x="10" y="35"/>
                  </a:cubicBezTo>
                  <a:cubicBezTo>
                    <a:pt x="10" y="35"/>
                    <a:pt x="10" y="34"/>
                    <a:pt x="10" y="34"/>
                  </a:cubicBezTo>
                  <a:moveTo>
                    <a:pt x="10" y="33"/>
                  </a:moveTo>
                  <a:cubicBezTo>
                    <a:pt x="10" y="34"/>
                    <a:pt x="10" y="34"/>
                    <a:pt x="10" y="34"/>
                  </a:cubicBezTo>
                  <a:cubicBezTo>
                    <a:pt x="11" y="34"/>
                    <a:pt x="10" y="34"/>
                    <a:pt x="10" y="34"/>
                  </a:cubicBezTo>
                  <a:cubicBezTo>
                    <a:pt x="11" y="35"/>
                    <a:pt x="11" y="34"/>
                    <a:pt x="10" y="33"/>
                  </a:cubicBezTo>
                  <a:moveTo>
                    <a:pt x="13" y="29"/>
                  </a:moveTo>
                  <a:cubicBezTo>
                    <a:pt x="13" y="29"/>
                    <a:pt x="13" y="30"/>
                    <a:pt x="13" y="30"/>
                  </a:cubicBezTo>
                  <a:cubicBezTo>
                    <a:pt x="13" y="30"/>
                    <a:pt x="13" y="29"/>
                    <a:pt x="13" y="29"/>
                  </a:cubicBezTo>
                  <a:moveTo>
                    <a:pt x="15" y="25"/>
                  </a:moveTo>
                  <a:cubicBezTo>
                    <a:pt x="15" y="25"/>
                    <a:pt x="15" y="25"/>
                    <a:pt x="15" y="25"/>
                  </a:cubicBezTo>
                  <a:cubicBezTo>
                    <a:pt x="15" y="26"/>
                    <a:pt x="15" y="25"/>
                    <a:pt x="15" y="25"/>
                  </a:cubicBezTo>
                  <a:cubicBezTo>
                    <a:pt x="15" y="25"/>
                    <a:pt x="15" y="25"/>
                    <a:pt x="15" y="25"/>
                  </a:cubicBezTo>
                  <a:cubicBezTo>
                    <a:pt x="15" y="25"/>
                    <a:pt x="15" y="25"/>
                    <a:pt x="15" y="25"/>
                  </a:cubicBezTo>
                  <a:moveTo>
                    <a:pt x="16" y="24"/>
                  </a:moveTo>
                  <a:cubicBezTo>
                    <a:pt x="15" y="24"/>
                    <a:pt x="15" y="24"/>
                    <a:pt x="15" y="24"/>
                  </a:cubicBezTo>
                  <a:cubicBezTo>
                    <a:pt x="15" y="24"/>
                    <a:pt x="16" y="25"/>
                    <a:pt x="16" y="24"/>
                  </a:cubicBezTo>
                  <a:moveTo>
                    <a:pt x="14" y="23"/>
                  </a:moveTo>
                  <a:cubicBezTo>
                    <a:pt x="14" y="24"/>
                    <a:pt x="13" y="25"/>
                    <a:pt x="14" y="25"/>
                  </a:cubicBezTo>
                  <a:cubicBezTo>
                    <a:pt x="14" y="25"/>
                    <a:pt x="14" y="25"/>
                    <a:pt x="14" y="24"/>
                  </a:cubicBezTo>
                  <a:cubicBezTo>
                    <a:pt x="14" y="24"/>
                    <a:pt x="14" y="23"/>
                    <a:pt x="14" y="23"/>
                  </a:cubicBezTo>
                  <a:moveTo>
                    <a:pt x="16" y="20"/>
                  </a:moveTo>
                  <a:cubicBezTo>
                    <a:pt x="16" y="20"/>
                    <a:pt x="16" y="20"/>
                    <a:pt x="16" y="19"/>
                  </a:cubicBezTo>
                  <a:cubicBezTo>
                    <a:pt x="16" y="20"/>
                    <a:pt x="16" y="20"/>
                    <a:pt x="16" y="20"/>
                  </a:cubicBezTo>
                  <a:close/>
                  <a:moveTo>
                    <a:pt x="17" y="21"/>
                  </a:moveTo>
                  <a:cubicBezTo>
                    <a:pt x="16" y="21"/>
                    <a:pt x="16" y="21"/>
                    <a:pt x="16" y="22"/>
                  </a:cubicBezTo>
                  <a:cubicBezTo>
                    <a:pt x="17" y="22"/>
                    <a:pt x="17" y="22"/>
                    <a:pt x="17" y="22"/>
                  </a:cubicBezTo>
                  <a:cubicBezTo>
                    <a:pt x="17" y="22"/>
                    <a:pt x="17" y="21"/>
                    <a:pt x="17" y="21"/>
                  </a:cubicBezTo>
                  <a:moveTo>
                    <a:pt x="18" y="20"/>
                  </a:moveTo>
                  <a:cubicBezTo>
                    <a:pt x="18" y="20"/>
                    <a:pt x="17" y="20"/>
                    <a:pt x="17" y="20"/>
                  </a:cubicBezTo>
                  <a:cubicBezTo>
                    <a:pt x="17" y="20"/>
                    <a:pt x="18" y="20"/>
                    <a:pt x="18" y="20"/>
                  </a:cubicBezTo>
                  <a:moveTo>
                    <a:pt x="18" y="20"/>
                  </a:moveTo>
                  <a:cubicBezTo>
                    <a:pt x="17" y="19"/>
                    <a:pt x="17" y="20"/>
                    <a:pt x="17" y="21"/>
                  </a:cubicBezTo>
                  <a:cubicBezTo>
                    <a:pt x="17" y="21"/>
                    <a:pt x="17" y="21"/>
                    <a:pt x="17" y="21"/>
                  </a:cubicBezTo>
                  <a:cubicBezTo>
                    <a:pt x="17" y="20"/>
                    <a:pt x="17" y="20"/>
                    <a:pt x="18" y="20"/>
                  </a:cubicBezTo>
                  <a:moveTo>
                    <a:pt x="18" y="59"/>
                  </a:moveTo>
                  <a:cubicBezTo>
                    <a:pt x="18" y="59"/>
                    <a:pt x="18" y="59"/>
                    <a:pt x="18" y="59"/>
                  </a:cubicBezTo>
                  <a:cubicBezTo>
                    <a:pt x="18" y="59"/>
                    <a:pt x="18" y="59"/>
                    <a:pt x="18" y="59"/>
                  </a:cubicBezTo>
                  <a:cubicBezTo>
                    <a:pt x="18" y="59"/>
                    <a:pt x="18" y="59"/>
                    <a:pt x="18" y="59"/>
                  </a:cubicBezTo>
                  <a:cubicBezTo>
                    <a:pt x="18" y="59"/>
                    <a:pt x="18" y="59"/>
                    <a:pt x="18" y="59"/>
                  </a:cubicBezTo>
                  <a:moveTo>
                    <a:pt x="60" y="27"/>
                  </a:moveTo>
                  <a:cubicBezTo>
                    <a:pt x="59" y="27"/>
                    <a:pt x="59" y="26"/>
                    <a:pt x="59" y="26"/>
                  </a:cubicBezTo>
                  <a:cubicBezTo>
                    <a:pt x="60" y="26"/>
                    <a:pt x="60" y="27"/>
                    <a:pt x="60" y="27"/>
                  </a:cubicBezTo>
                  <a:moveTo>
                    <a:pt x="4" y="62"/>
                  </a:moveTo>
                  <a:cubicBezTo>
                    <a:pt x="4" y="61"/>
                    <a:pt x="4" y="60"/>
                    <a:pt x="4" y="60"/>
                  </a:cubicBezTo>
                  <a:cubicBezTo>
                    <a:pt x="4" y="60"/>
                    <a:pt x="4" y="60"/>
                    <a:pt x="4" y="60"/>
                  </a:cubicBezTo>
                  <a:cubicBezTo>
                    <a:pt x="4" y="61"/>
                    <a:pt x="4" y="61"/>
                    <a:pt x="4" y="62"/>
                  </a:cubicBezTo>
                  <a:moveTo>
                    <a:pt x="5" y="44"/>
                  </a:moveTo>
                  <a:cubicBezTo>
                    <a:pt x="4" y="43"/>
                    <a:pt x="5" y="43"/>
                    <a:pt x="5" y="42"/>
                  </a:cubicBezTo>
                  <a:cubicBezTo>
                    <a:pt x="5" y="42"/>
                    <a:pt x="5" y="43"/>
                    <a:pt x="5" y="44"/>
                  </a:cubicBezTo>
                  <a:moveTo>
                    <a:pt x="50" y="19"/>
                  </a:moveTo>
                  <a:cubicBezTo>
                    <a:pt x="50" y="19"/>
                    <a:pt x="49" y="18"/>
                    <a:pt x="49" y="18"/>
                  </a:cubicBezTo>
                  <a:cubicBezTo>
                    <a:pt x="49" y="17"/>
                    <a:pt x="49" y="17"/>
                    <a:pt x="49" y="17"/>
                  </a:cubicBezTo>
                  <a:cubicBezTo>
                    <a:pt x="49" y="18"/>
                    <a:pt x="50" y="18"/>
                    <a:pt x="50" y="19"/>
                  </a:cubicBezTo>
                  <a:moveTo>
                    <a:pt x="58" y="31"/>
                  </a:moveTo>
                  <a:cubicBezTo>
                    <a:pt x="58" y="31"/>
                    <a:pt x="58" y="31"/>
                    <a:pt x="58" y="31"/>
                  </a:cubicBezTo>
                  <a:cubicBezTo>
                    <a:pt x="58" y="31"/>
                    <a:pt x="58" y="30"/>
                    <a:pt x="59" y="30"/>
                  </a:cubicBezTo>
                  <a:cubicBezTo>
                    <a:pt x="59" y="31"/>
                    <a:pt x="59" y="31"/>
                    <a:pt x="58" y="31"/>
                  </a:cubicBezTo>
                  <a:moveTo>
                    <a:pt x="51" y="21"/>
                  </a:moveTo>
                  <a:cubicBezTo>
                    <a:pt x="51" y="21"/>
                    <a:pt x="50" y="20"/>
                    <a:pt x="50" y="20"/>
                  </a:cubicBezTo>
                  <a:cubicBezTo>
                    <a:pt x="51" y="20"/>
                    <a:pt x="51" y="21"/>
                    <a:pt x="51" y="21"/>
                  </a:cubicBezTo>
                  <a:moveTo>
                    <a:pt x="45" y="13"/>
                  </a:moveTo>
                  <a:cubicBezTo>
                    <a:pt x="46" y="13"/>
                    <a:pt x="46" y="14"/>
                    <a:pt x="47" y="14"/>
                  </a:cubicBezTo>
                  <a:cubicBezTo>
                    <a:pt x="46" y="14"/>
                    <a:pt x="45" y="13"/>
                    <a:pt x="44" y="12"/>
                  </a:cubicBezTo>
                  <a:cubicBezTo>
                    <a:pt x="44" y="11"/>
                    <a:pt x="45" y="12"/>
                    <a:pt x="45" y="13"/>
                  </a:cubicBezTo>
                  <a:moveTo>
                    <a:pt x="58" y="32"/>
                  </a:moveTo>
                  <a:cubicBezTo>
                    <a:pt x="58" y="31"/>
                    <a:pt x="58" y="31"/>
                    <a:pt x="58" y="31"/>
                  </a:cubicBezTo>
                  <a:cubicBezTo>
                    <a:pt x="58" y="31"/>
                    <a:pt x="58" y="32"/>
                    <a:pt x="58" y="32"/>
                  </a:cubicBezTo>
                  <a:moveTo>
                    <a:pt x="59" y="35"/>
                  </a:moveTo>
                  <a:cubicBezTo>
                    <a:pt x="59" y="35"/>
                    <a:pt x="59" y="35"/>
                    <a:pt x="59" y="35"/>
                  </a:cubicBezTo>
                  <a:cubicBezTo>
                    <a:pt x="59" y="35"/>
                    <a:pt x="59" y="35"/>
                    <a:pt x="59" y="35"/>
                  </a:cubicBezTo>
                  <a:moveTo>
                    <a:pt x="58" y="34"/>
                  </a:moveTo>
                  <a:cubicBezTo>
                    <a:pt x="58" y="33"/>
                    <a:pt x="58" y="33"/>
                    <a:pt x="58" y="32"/>
                  </a:cubicBezTo>
                  <a:cubicBezTo>
                    <a:pt x="58" y="32"/>
                    <a:pt x="58" y="33"/>
                    <a:pt x="59" y="33"/>
                  </a:cubicBezTo>
                  <a:cubicBezTo>
                    <a:pt x="58" y="33"/>
                    <a:pt x="58" y="33"/>
                    <a:pt x="58" y="34"/>
                  </a:cubicBezTo>
                  <a:moveTo>
                    <a:pt x="57" y="21"/>
                  </a:moveTo>
                  <a:cubicBezTo>
                    <a:pt x="57" y="21"/>
                    <a:pt x="57" y="21"/>
                    <a:pt x="57" y="20"/>
                  </a:cubicBezTo>
                  <a:cubicBezTo>
                    <a:pt x="57" y="20"/>
                    <a:pt x="56" y="20"/>
                    <a:pt x="56" y="19"/>
                  </a:cubicBezTo>
                  <a:cubicBezTo>
                    <a:pt x="56" y="19"/>
                    <a:pt x="56" y="19"/>
                    <a:pt x="57" y="19"/>
                  </a:cubicBezTo>
                  <a:cubicBezTo>
                    <a:pt x="57" y="20"/>
                    <a:pt x="57" y="20"/>
                    <a:pt x="57" y="20"/>
                  </a:cubicBezTo>
                  <a:cubicBezTo>
                    <a:pt x="57" y="20"/>
                    <a:pt x="58" y="21"/>
                    <a:pt x="57" y="21"/>
                  </a:cubicBezTo>
                  <a:moveTo>
                    <a:pt x="30" y="52"/>
                  </a:moveTo>
                  <a:cubicBezTo>
                    <a:pt x="30" y="52"/>
                    <a:pt x="29" y="52"/>
                    <a:pt x="28" y="52"/>
                  </a:cubicBezTo>
                  <a:cubicBezTo>
                    <a:pt x="28" y="52"/>
                    <a:pt x="29" y="52"/>
                    <a:pt x="30" y="52"/>
                  </a:cubicBezTo>
                  <a:cubicBezTo>
                    <a:pt x="30" y="52"/>
                    <a:pt x="30" y="52"/>
                    <a:pt x="30" y="52"/>
                  </a:cubicBezTo>
                  <a:moveTo>
                    <a:pt x="13" y="74"/>
                  </a:moveTo>
                  <a:cubicBezTo>
                    <a:pt x="13" y="74"/>
                    <a:pt x="13" y="74"/>
                    <a:pt x="13" y="74"/>
                  </a:cubicBezTo>
                  <a:cubicBezTo>
                    <a:pt x="13" y="74"/>
                    <a:pt x="13" y="74"/>
                    <a:pt x="13" y="74"/>
                  </a:cubicBezTo>
                  <a:cubicBezTo>
                    <a:pt x="13" y="74"/>
                    <a:pt x="13" y="74"/>
                    <a:pt x="13" y="74"/>
                  </a:cubicBezTo>
                  <a:moveTo>
                    <a:pt x="56" y="52"/>
                  </a:moveTo>
                  <a:cubicBezTo>
                    <a:pt x="56" y="52"/>
                    <a:pt x="56" y="53"/>
                    <a:pt x="56" y="54"/>
                  </a:cubicBezTo>
                  <a:cubicBezTo>
                    <a:pt x="56" y="54"/>
                    <a:pt x="56" y="55"/>
                    <a:pt x="56" y="55"/>
                  </a:cubicBezTo>
                  <a:cubicBezTo>
                    <a:pt x="56" y="54"/>
                    <a:pt x="56" y="53"/>
                    <a:pt x="56" y="52"/>
                  </a:cubicBezTo>
                  <a:moveTo>
                    <a:pt x="12" y="74"/>
                  </a:moveTo>
                  <a:cubicBezTo>
                    <a:pt x="12" y="74"/>
                    <a:pt x="12" y="74"/>
                    <a:pt x="12" y="74"/>
                  </a:cubicBezTo>
                  <a:cubicBezTo>
                    <a:pt x="12" y="74"/>
                    <a:pt x="12" y="74"/>
                    <a:pt x="12" y="74"/>
                  </a:cubicBezTo>
                  <a:cubicBezTo>
                    <a:pt x="12" y="74"/>
                    <a:pt x="12" y="74"/>
                    <a:pt x="12" y="74"/>
                  </a:cubicBezTo>
                  <a:cubicBezTo>
                    <a:pt x="12" y="74"/>
                    <a:pt x="12" y="74"/>
                    <a:pt x="12" y="74"/>
                  </a:cubicBezTo>
                  <a:cubicBezTo>
                    <a:pt x="12" y="77"/>
                    <a:pt x="12" y="75"/>
                    <a:pt x="12" y="76"/>
                  </a:cubicBezTo>
                  <a:cubicBezTo>
                    <a:pt x="12" y="76"/>
                    <a:pt x="12" y="76"/>
                    <a:pt x="12" y="76"/>
                  </a:cubicBezTo>
                  <a:cubicBezTo>
                    <a:pt x="12" y="76"/>
                    <a:pt x="12" y="76"/>
                    <a:pt x="12" y="76"/>
                  </a:cubicBezTo>
                  <a:cubicBezTo>
                    <a:pt x="12" y="76"/>
                    <a:pt x="12" y="76"/>
                    <a:pt x="12" y="76"/>
                  </a:cubicBezTo>
                  <a:cubicBezTo>
                    <a:pt x="12" y="75"/>
                    <a:pt x="12" y="75"/>
                    <a:pt x="12" y="75"/>
                  </a:cubicBezTo>
                  <a:cubicBezTo>
                    <a:pt x="12" y="75"/>
                    <a:pt x="12" y="75"/>
                    <a:pt x="12" y="75"/>
                  </a:cubicBezTo>
                  <a:cubicBezTo>
                    <a:pt x="12" y="75"/>
                    <a:pt x="12" y="75"/>
                    <a:pt x="12" y="75"/>
                  </a:cubicBezTo>
                  <a:cubicBezTo>
                    <a:pt x="12" y="75"/>
                    <a:pt x="12" y="75"/>
                    <a:pt x="12" y="75"/>
                  </a:cubicBezTo>
                  <a:cubicBezTo>
                    <a:pt x="12" y="75"/>
                    <a:pt x="12" y="75"/>
                    <a:pt x="12" y="75"/>
                  </a:cubicBezTo>
                  <a:cubicBezTo>
                    <a:pt x="12" y="75"/>
                    <a:pt x="12" y="75"/>
                    <a:pt x="12" y="75"/>
                  </a:cubicBezTo>
                  <a:cubicBezTo>
                    <a:pt x="12" y="75"/>
                    <a:pt x="12" y="74"/>
                    <a:pt x="12" y="74"/>
                  </a:cubicBezTo>
                  <a:cubicBezTo>
                    <a:pt x="12" y="74"/>
                    <a:pt x="12" y="74"/>
                    <a:pt x="12" y="74"/>
                  </a:cubicBezTo>
                  <a:cubicBezTo>
                    <a:pt x="12" y="74"/>
                    <a:pt x="12" y="74"/>
                    <a:pt x="12" y="74"/>
                  </a:cubicBezTo>
                  <a:cubicBezTo>
                    <a:pt x="12" y="74"/>
                    <a:pt x="12" y="74"/>
                    <a:pt x="12" y="74"/>
                  </a:cubicBezTo>
                  <a:cubicBezTo>
                    <a:pt x="12" y="74"/>
                    <a:pt x="12" y="74"/>
                    <a:pt x="12" y="74"/>
                  </a:cubicBezTo>
                  <a:cubicBezTo>
                    <a:pt x="12" y="74"/>
                    <a:pt x="12" y="74"/>
                    <a:pt x="12" y="74"/>
                  </a:cubicBezTo>
                  <a:cubicBezTo>
                    <a:pt x="12" y="75"/>
                    <a:pt x="12" y="75"/>
                    <a:pt x="12" y="75"/>
                  </a:cubicBezTo>
                  <a:cubicBezTo>
                    <a:pt x="12" y="75"/>
                    <a:pt x="12" y="75"/>
                    <a:pt x="12" y="75"/>
                  </a:cubicBezTo>
                  <a:cubicBezTo>
                    <a:pt x="12" y="75"/>
                    <a:pt x="12" y="75"/>
                    <a:pt x="12" y="75"/>
                  </a:cubicBezTo>
                  <a:cubicBezTo>
                    <a:pt x="12" y="75"/>
                    <a:pt x="12" y="75"/>
                    <a:pt x="12" y="75"/>
                  </a:cubicBezTo>
                  <a:cubicBezTo>
                    <a:pt x="12" y="75"/>
                    <a:pt x="12" y="75"/>
                    <a:pt x="12" y="75"/>
                  </a:cubicBezTo>
                  <a:cubicBezTo>
                    <a:pt x="12" y="76"/>
                    <a:pt x="12" y="76"/>
                    <a:pt x="12" y="76"/>
                  </a:cubicBezTo>
                  <a:cubicBezTo>
                    <a:pt x="12" y="76"/>
                    <a:pt x="12" y="76"/>
                    <a:pt x="12" y="76"/>
                  </a:cubicBezTo>
                  <a:cubicBezTo>
                    <a:pt x="12" y="76"/>
                    <a:pt x="12" y="76"/>
                    <a:pt x="12" y="76"/>
                  </a:cubicBezTo>
                  <a:cubicBezTo>
                    <a:pt x="12" y="76"/>
                    <a:pt x="12" y="76"/>
                    <a:pt x="12" y="76"/>
                  </a:cubicBezTo>
                  <a:cubicBezTo>
                    <a:pt x="12" y="77"/>
                    <a:pt x="12" y="74"/>
                    <a:pt x="12" y="74"/>
                  </a:cubicBezTo>
                  <a:cubicBezTo>
                    <a:pt x="12" y="74"/>
                    <a:pt x="12" y="74"/>
                    <a:pt x="12" y="74"/>
                  </a:cubicBezTo>
                  <a:cubicBezTo>
                    <a:pt x="12" y="74"/>
                    <a:pt x="12" y="74"/>
                    <a:pt x="12" y="74"/>
                  </a:cubicBezTo>
                  <a:moveTo>
                    <a:pt x="11" y="49"/>
                  </a:moveTo>
                  <a:cubicBezTo>
                    <a:pt x="11" y="50"/>
                    <a:pt x="11" y="48"/>
                    <a:pt x="11" y="47"/>
                  </a:cubicBezTo>
                  <a:cubicBezTo>
                    <a:pt x="11" y="47"/>
                    <a:pt x="11" y="47"/>
                    <a:pt x="11" y="47"/>
                  </a:cubicBezTo>
                  <a:cubicBezTo>
                    <a:pt x="12" y="47"/>
                    <a:pt x="11" y="49"/>
                    <a:pt x="11" y="49"/>
                  </a:cubicBezTo>
                  <a:moveTo>
                    <a:pt x="14" y="75"/>
                  </a:moveTo>
                  <a:cubicBezTo>
                    <a:pt x="14" y="75"/>
                    <a:pt x="14" y="75"/>
                    <a:pt x="14" y="75"/>
                  </a:cubicBezTo>
                  <a:cubicBezTo>
                    <a:pt x="14" y="75"/>
                    <a:pt x="14" y="75"/>
                    <a:pt x="14" y="75"/>
                  </a:cubicBezTo>
                  <a:moveTo>
                    <a:pt x="12" y="75"/>
                  </a:moveTo>
                  <a:cubicBezTo>
                    <a:pt x="12" y="75"/>
                    <a:pt x="12" y="75"/>
                    <a:pt x="12" y="75"/>
                  </a:cubicBezTo>
                  <a:cubicBezTo>
                    <a:pt x="12" y="75"/>
                    <a:pt x="12" y="75"/>
                    <a:pt x="12" y="75"/>
                  </a:cubicBezTo>
                  <a:cubicBezTo>
                    <a:pt x="12" y="75"/>
                    <a:pt x="12" y="75"/>
                    <a:pt x="12" y="75"/>
                  </a:cubicBezTo>
                  <a:cubicBezTo>
                    <a:pt x="12" y="75"/>
                    <a:pt x="12" y="75"/>
                    <a:pt x="12" y="75"/>
                  </a:cubicBezTo>
                  <a:cubicBezTo>
                    <a:pt x="12" y="75"/>
                    <a:pt x="12" y="75"/>
                    <a:pt x="12" y="75"/>
                  </a:cubicBezTo>
                  <a:cubicBezTo>
                    <a:pt x="12" y="76"/>
                    <a:pt x="12" y="75"/>
                    <a:pt x="12" y="76"/>
                  </a:cubicBezTo>
                  <a:cubicBezTo>
                    <a:pt x="12" y="76"/>
                    <a:pt x="12" y="76"/>
                    <a:pt x="12" y="76"/>
                  </a:cubicBezTo>
                  <a:cubicBezTo>
                    <a:pt x="12" y="76"/>
                    <a:pt x="12" y="76"/>
                    <a:pt x="12" y="76"/>
                  </a:cubicBezTo>
                  <a:cubicBezTo>
                    <a:pt x="12" y="75"/>
                    <a:pt x="12" y="75"/>
                    <a:pt x="12" y="75"/>
                  </a:cubicBezTo>
                  <a:cubicBezTo>
                    <a:pt x="12" y="75"/>
                    <a:pt x="12" y="75"/>
                    <a:pt x="12" y="75"/>
                  </a:cubicBezTo>
                  <a:cubicBezTo>
                    <a:pt x="12" y="75"/>
                    <a:pt x="12" y="75"/>
                    <a:pt x="12" y="75"/>
                  </a:cubicBezTo>
                  <a:cubicBezTo>
                    <a:pt x="12" y="75"/>
                    <a:pt x="12" y="75"/>
                    <a:pt x="12" y="75"/>
                  </a:cubicBezTo>
                  <a:cubicBezTo>
                    <a:pt x="12" y="76"/>
                    <a:pt x="12" y="76"/>
                    <a:pt x="12" y="76"/>
                  </a:cubicBezTo>
                  <a:cubicBezTo>
                    <a:pt x="12" y="76"/>
                    <a:pt x="12" y="76"/>
                    <a:pt x="12" y="76"/>
                  </a:cubicBezTo>
                  <a:cubicBezTo>
                    <a:pt x="12" y="76"/>
                    <a:pt x="12" y="76"/>
                    <a:pt x="12" y="76"/>
                  </a:cubicBezTo>
                  <a:cubicBezTo>
                    <a:pt x="12" y="76"/>
                    <a:pt x="12" y="76"/>
                    <a:pt x="12" y="76"/>
                  </a:cubicBezTo>
                  <a:cubicBezTo>
                    <a:pt x="12" y="76"/>
                    <a:pt x="12" y="76"/>
                    <a:pt x="12" y="76"/>
                  </a:cubicBezTo>
                  <a:cubicBezTo>
                    <a:pt x="12" y="74"/>
                    <a:pt x="12" y="75"/>
                    <a:pt x="12" y="75"/>
                  </a:cubicBezTo>
                  <a:cubicBezTo>
                    <a:pt x="12" y="75"/>
                    <a:pt x="12" y="75"/>
                    <a:pt x="12" y="75"/>
                  </a:cubicBezTo>
                  <a:cubicBezTo>
                    <a:pt x="12" y="75"/>
                    <a:pt x="12" y="75"/>
                    <a:pt x="12" y="75"/>
                  </a:cubicBezTo>
                  <a:cubicBezTo>
                    <a:pt x="12" y="75"/>
                    <a:pt x="12" y="75"/>
                    <a:pt x="12" y="75"/>
                  </a:cubicBezTo>
                  <a:cubicBezTo>
                    <a:pt x="12" y="75"/>
                    <a:pt x="12" y="75"/>
                    <a:pt x="12" y="75"/>
                  </a:cubicBezTo>
                  <a:cubicBezTo>
                    <a:pt x="12" y="75"/>
                    <a:pt x="12" y="75"/>
                    <a:pt x="12" y="75"/>
                  </a:cubicBezTo>
                  <a:moveTo>
                    <a:pt x="12" y="75"/>
                  </a:moveTo>
                  <a:cubicBezTo>
                    <a:pt x="12" y="75"/>
                    <a:pt x="12" y="75"/>
                    <a:pt x="12" y="75"/>
                  </a:cubicBezTo>
                  <a:cubicBezTo>
                    <a:pt x="12" y="75"/>
                    <a:pt x="12" y="75"/>
                    <a:pt x="12" y="75"/>
                  </a:cubicBezTo>
                  <a:cubicBezTo>
                    <a:pt x="12" y="75"/>
                    <a:pt x="12" y="75"/>
                    <a:pt x="12" y="75"/>
                  </a:cubicBezTo>
                  <a:moveTo>
                    <a:pt x="12" y="75"/>
                  </a:moveTo>
                  <a:cubicBezTo>
                    <a:pt x="12" y="75"/>
                    <a:pt x="12" y="75"/>
                    <a:pt x="12" y="76"/>
                  </a:cubicBezTo>
                  <a:cubicBezTo>
                    <a:pt x="12" y="75"/>
                    <a:pt x="12" y="76"/>
                    <a:pt x="12" y="75"/>
                  </a:cubicBezTo>
                  <a:moveTo>
                    <a:pt x="12" y="76"/>
                  </a:moveTo>
                  <a:cubicBezTo>
                    <a:pt x="12" y="75"/>
                    <a:pt x="12" y="75"/>
                    <a:pt x="12" y="75"/>
                  </a:cubicBezTo>
                  <a:cubicBezTo>
                    <a:pt x="12" y="75"/>
                    <a:pt x="12" y="75"/>
                    <a:pt x="12" y="75"/>
                  </a:cubicBezTo>
                  <a:cubicBezTo>
                    <a:pt x="12" y="75"/>
                    <a:pt x="12" y="75"/>
                    <a:pt x="12" y="75"/>
                  </a:cubicBezTo>
                  <a:cubicBezTo>
                    <a:pt x="12" y="75"/>
                    <a:pt x="12" y="75"/>
                    <a:pt x="12" y="75"/>
                  </a:cubicBezTo>
                  <a:cubicBezTo>
                    <a:pt x="12" y="75"/>
                    <a:pt x="12" y="75"/>
                    <a:pt x="12" y="75"/>
                  </a:cubicBezTo>
                  <a:cubicBezTo>
                    <a:pt x="12" y="75"/>
                    <a:pt x="12" y="75"/>
                    <a:pt x="12" y="75"/>
                  </a:cubicBezTo>
                  <a:cubicBezTo>
                    <a:pt x="12" y="75"/>
                    <a:pt x="12" y="75"/>
                    <a:pt x="12" y="75"/>
                  </a:cubicBezTo>
                  <a:cubicBezTo>
                    <a:pt x="12" y="75"/>
                    <a:pt x="12" y="75"/>
                    <a:pt x="12" y="75"/>
                  </a:cubicBezTo>
                  <a:cubicBezTo>
                    <a:pt x="12" y="75"/>
                    <a:pt x="12" y="75"/>
                    <a:pt x="12" y="75"/>
                  </a:cubicBezTo>
                  <a:cubicBezTo>
                    <a:pt x="12" y="76"/>
                    <a:pt x="12" y="76"/>
                    <a:pt x="12" y="76"/>
                  </a:cubicBezTo>
                  <a:moveTo>
                    <a:pt x="36" y="52"/>
                  </a:moveTo>
                  <a:cubicBezTo>
                    <a:pt x="36" y="52"/>
                    <a:pt x="35" y="52"/>
                    <a:pt x="35" y="52"/>
                  </a:cubicBezTo>
                  <a:cubicBezTo>
                    <a:pt x="34" y="52"/>
                    <a:pt x="33" y="52"/>
                    <a:pt x="32" y="52"/>
                  </a:cubicBezTo>
                  <a:cubicBezTo>
                    <a:pt x="31" y="52"/>
                    <a:pt x="31" y="52"/>
                    <a:pt x="31" y="52"/>
                  </a:cubicBezTo>
                  <a:cubicBezTo>
                    <a:pt x="32" y="52"/>
                    <a:pt x="33" y="52"/>
                    <a:pt x="34" y="52"/>
                  </a:cubicBezTo>
                  <a:cubicBezTo>
                    <a:pt x="34" y="52"/>
                    <a:pt x="35" y="52"/>
                    <a:pt x="36" y="52"/>
                  </a:cubicBezTo>
                  <a:moveTo>
                    <a:pt x="26" y="53"/>
                  </a:moveTo>
                  <a:cubicBezTo>
                    <a:pt x="26" y="53"/>
                    <a:pt x="25" y="53"/>
                    <a:pt x="25" y="53"/>
                  </a:cubicBezTo>
                  <a:cubicBezTo>
                    <a:pt x="25" y="53"/>
                    <a:pt x="25" y="53"/>
                    <a:pt x="25" y="53"/>
                  </a:cubicBezTo>
                  <a:cubicBezTo>
                    <a:pt x="25" y="53"/>
                    <a:pt x="25" y="52"/>
                    <a:pt x="25" y="52"/>
                  </a:cubicBezTo>
                  <a:cubicBezTo>
                    <a:pt x="25" y="52"/>
                    <a:pt x="25" y="52"/>
                    <a:pt x="25" y="53"/>
                  </a:cubicBezTo>
                  <a:cubicBezTo>
                    <a:pt x="26" y="53"/>
                    <a:pt x="26" y="53"/>
                    <a:pt x="26" y="53"/>
                  </a:cubicBezTo>
                  <a:moveTo>
                    <a:pt x="21" y="53"/>
                  </a:moveTo>
                  <a:cubicBezTo>
                    <a:pt x="21" y="53"/>
                    <a:pt x="21" y="53"/>
                    <a:pt x="21" y="54"/>
                  </a:cubicBezTo>
                  <a:cubicBezTo>
                    <a:pt x="21" y="54"/>
                    <a:pt x="21" y="54"/>
                    <a:pt x="21" y="54"/>
                  </a:cubicBezTo>
                  <a:cubicBezTo>
                    <a:pt x="21" y="53"/>
                    <a:pt x="21" y="53"/>
                    <a:pt x="21" y="53"/>
                  </a:cubicBezTo>
                  <a:cubicBezTo>
                    <a:pt x="21" y="53"/>
                    <a:pt x="21" y="53"/>
                    <a:pt x="21" y="53"/>
                  </a:cubicBezTo>
                  <a:moveTo>
                    <a:pt x="25" y="53"/>
                  </a:moveTo>
                  <a:cubicBezTo>
                    <a:pt x="25" y="53"/>
                    <a:pt x="24" y="53"/>
                    <a:pt x="24" y="53"/>
                  </a:cubicBezTo>
                  <a:cubicBezTo>
                    <a:pt x="24" y="53"/>
                    <a:pt x="24" y="53"/>
                    <a:pt x="25" y="53"/>
                  </a:cubicBezTo>
                  <a:moveTo>
                    <a:pt x="44" y="52"/>
                  </a:moveTo>
                  <a:cubicBezTo>
                    <a:pt x="43" y="53"/>
                    <a:pt x="43" y="52"/>
                    <a:pt x="43" y="52"/>
                  </a:cubicBezTo>
                  <a:cubicBezTo>
                    <a:pt x="43" y="52"/>
                    <a:pt x="43" y="52"/>
                    <a:pt x="44" y="52"/>
                  </a:cubicBezTo>
                  <a:moveTo>
                    <a:pt x="47" y="58"/>
                  </a:moveTo>
                  <a:cubicBezTo>
                    <a:pt x="46" y="58"/>
                    <a:pt x="46" y="57"/>
                    <a:pt x="46" y="57"/>
                  </a:cubicBezTo>
                  <a:cubicBezTo>
                    <a:pt x="46" y="57"/>
                    <a:pt x="46" y="56"/>
                    <a:pt x="46" y="56"/>
                  </a:cubicBezTo>
                  <a:cubicBezTo>
                    <a:pt x="46" y="55"/>
                    <a:pt x="46" y="55"/>
                    <a:pt x="46" y="55"/>
                  </a:cubicBezTo>
                  <a:cubicBezTo>
                    <a:pt x="47" y="54"/>
                    <a:pt x="46" y="55"/>
                    <a:pt x="46" y="55"/>
                  </a:cubicBezTo>
                  <a:cubicBezTo>
                    <a:pt x="46" y="56"/>
                    <a:pt x="46" y="56"/>
                    <a:pt x="46" y="56"/>
                  </a:cubicBezTo>
                  <a:cubicBezTo>
                    <a:pt x="46" y="56"/>
                    <a:pt x="46" y="57"/>
                    <a:pt x="47" y="57"/>
                  </a:cubicBezTo>
                  <a:cubicBezTo>
                    <a:pt x="47" y="57"/>
                    <a:pt x="47" y="57"/>
                    <a:pt x="47" y="58"/>
                  </a:cubicBezTo>
                  <a:moveTo>
                    <a:pt x="38" y="52"/>
                  </a:moveTo>
                  <a:cubicBezTo>
                    <a:pt x="37" y="52"/>
                    <a:pt x="36" y="52"/>
                    <a:pt x="36" y="52"/>
                  </a:cubicBezTo>
                  <a:cubicBezTo>
                    <a:pt x="37" y="52"/>
                    <a:pt x="37" y="52"/>
                    <a:pt x="38" y="52"/>
                  </a:cubicBezTo>
                  <a:moveTo>
                    <a:pt x="43" y="52"/>
                  </a:moveTo>
                  <a:cubicBezTo>
                    <a:pt x="43" y="52"/>
                    <a:pt x="42" y="52"/>
                    <a:pt x="42" y="52"/>
                  </a:cubicBezTo>
                  <a:cubicBezTo>
                    <a:pt x="42" y="52"/>
                    <a:pt x="43" y="52"/>
                    <a:pt x="43" y="52"/>
                  </a:cubicBezTo>
                  <a:moveTo>
                    <a:pt x="12" y="65"/>
                  </a:moveTo>
                  <a:cubicBezTo>
                    <a:pt x="12" y="65"/>
                    <a:pt x="12" y="66"/>
                    <a:pt x="12" y="66"/>
                  </a:cubicBezTo>
                  <a:cubicBezTo>
                    <a:pt x="12" y="66"/>
                    <a:pt x="12" y="65"/>
                    <a:pt x="12" y="65"/>
                  </a:cubicBezTo>
                  <a:moveTo>
                    <a:pt x="29" y="9"/>
                  </a:moveTo>
                  <a:cubicBezTo>
                    <a:pt x="29" y="9"/>
                    <a:pt x="29" y="9"/>
                    <a:pt x="29" y="10"/>
                  </a:cubicBezTo>
                  <a:cubicBezTo>
                    <a:pt x="29" y="10"/>
                    <a:pt x="29" y="10"/>
                    <a:pt x="29" y="10"/>
                  </a:cubicBezTo>
                  <a:cubicBezTo>
                    <a:pt x="29" y="10"/>
                    <a:pt x="29" y="10"/>
                    <a:pt x="29" y="10"/>
                  </a:cubicBezTo>
                  <a:cubicBezTo>
                    <a:pt x="29" y="10"/>
                    <a:pt x="29" y="9"/>
                    <a:pt x="29" y="9"/>
                  </a:cubicBezTo>
                  <a:moveTo>
                    <a:pt x="32" y="9"/>
                  </a:moveTo>
                  <a:cubicBezTo>
                    <a:pt x="32" y="10"/>
                    <a:pt x="31" y="9"/>
                    <a:pt x="31" y="9"/>
                  </a:cubicBezTo>
                  <a:cubicBezTo>
                    <a:pt x="31" y="9"/>
                    <a:pt x="31" y="9"/>
                    <a:pt x="32" y="9"/>
                  </a:cubicBezTo>
                  <a:moveTo>
                    <a:pt x="29" y="11"/>
                  </a:moveTo>
                  <a:cubicBezTo>
                    <a:pt x="29" y="11"/>
                    <a:pt x="28" y="11"/>
                    <a:pt x="28" y="11"/>
                  </a:cubicBezTo>
                  <a:cubicBezTo>
                    <a:pt x="28" y="11"/>
                    <a:pt x="29" y="10"/>
                    <a:pt x="29" y="11"/>
                  </a:cubicBezTo>
                  <a:moveTo>
                    <a:pt x="31" y="10"/>
                  </a:moveTo>
                  <a:cubicBezTo>
                    <a:pt x="31" y="10"/>
                    <a:pt x="30" y="10"/>
                    <a:pt x="30" y="10"/>
                  </a:cubicBezTo>
                  <a:cubicBezTo>
                    <a:pt x="30" y="10"/>
                    <a:pt x="30" y="10"/>
                    <a:pt x="30" y="10"/>
                  </a:cubicBezTo>
                  <a:cubicBezTo>
                    <a:pt x="30" y="10"/>
                    <a:pt x="31" y="10"/>
                    <a:pt x="31" y="10"/>
                  </a:cubicBezTo>
                  <a:moveTo>
                    <a:pt x="29" y="10"/>
                  </a:moveTo>
                  <a:cubicBezTo>
                    <a:pt x="29" y="10"/>
                    <a:pt x="28" y="10"/>
                    <a:pt x="28" y="10"/>
                  </a:cubicBezTo>
                  <a:cubicBezTo>
                    <a:pt x="28" y="10"/>
                    <a:pt x="28" y="10"/>
                    <a:pt x="28" y="10"/>
                  </a:cubicBezTo>
                  <a:cubicBezTo>
                    <a:pt x="28" y="11"/>
                    <a:pt x="28" y="10"/>
                    <a:pt x="28" y="10"/>
                  </a:cubicBezTo>
                  <a:cubicBezTo>
                    <a:pt x="28" y="11"/>
                    <a:pt x="28" y="11"/>
                    <a:pt x="28" y="11"/>
                  </a:cubicBezTo>
                  <a:cubicBezTo>
                    <a:pt x="27" y="11"/>
                    <a:pt x="28" y="11"/>
                    <a:pt x="28" y="11"/>
                  </a:cubicBezTo>
                  <a:cubicBezTo>
                    <a:pt x="28" y="10"/>
                    <a:pt x="28" y="10"/>
                    <a:pt x="28" y="10"/>
                  </a:cubicBezTo>
                  <a:cubicBezTo>
                    <a:pt x="28" y="10"/>
                    <a:pt x="28" y="10"/>
                    <a:pt x="28" y="10"/>
                  </a:cubicBezTo>
                  <a:cubicBezTo>
                    <a:pt x="28" y="10"/>
                    <a:pt x="28" y="10"/>
                    <a:pt x="28" y="10"/>
                  </a:cubicBezTo>
                  <a:cubicBezTo>
                    <a:pt x="28" y="10"/>
                    <a:pt x="28" y="10"/>
                    <a:pt x="29" y="10"/>
                  </a:cubicBezTo>
                  <a:cubicBezTo>
                    <a:pt x="29" y="10"/>
                    <a:pt x="29" y="10"/>
                    <a:pt x="29" y="10"/>
                  </a:cubicBezTo>
                  <a:moveTo>
                    <a:pt x="24" y="13"/>
                  </a:moveTo>
                  <a:cubicBezTo>
                    <a:pt x="24" y="13"/>
                    <a:pt x="24" y="13"/>
                    <a:pt x="23" y="13"/>
                  </a:cubicBezTo>
                  <a:cubicBezTo>
                    <a:pt x="23" y="13"/>
                    <a:pt x="23" y="13"/>
                    <a:pt x="23" y="13"/>
                  </a:cubicBezTo>
                  <a:cubicBezTo>
                    <a:pt x="23" y="13"/>
                    <a:pt x="23" y="13"/>
                    <a:pt x="24" y="13"/>
                  </a:cubicBezTo>
                  <a:cubicBezTo>
                    <a:pt x="24" y="12"/>
                    <a:pt x="24" y="12"/>
                    <a:pt x="24" y="12"/>
                  </a:cubicBezTo>
                  <a:cubicBezTo>
                    <a:pt x="23" y="13"/>
                    <a:pt x="22" y="13"/>
                    <a:pt x="22" y="13"/>
                  </a:cubicBezTo>
                  <a:cubicBezTo>
                    <a:pt x="22" y="13"/>
                    <a:pt x="23" y="13"/>
                    <a:pt x="23" y="12"/>
                  </a:cubicBezTo>
                  <a:cubicBezTo>
                    <a:pt x="23" y="12"/>
                    <a:pt x="23" y="12"/>
                    <a:pt x="23" y="12"/>
                  </a:cubicBezTo>
                  <a:cubicBezTo>
                    <a:pt x="23" y="11"/>
                    <a:pt x="24" y="11"/>
                    <a:pt x="25" y="11"/>
                  </a:cubicBezTo>
                  <a:cubicBezTo>
                    <a:pt x="25" y="11"/>
                    <a:pt x="24" y="11"/>
                    <a:pt x="24" y="12"/>
                  </a:cubicBezTo>
                  <a:cubicBezTo>
                    <a:pt x="24" y="12"/>
                    <a:pt x="25" y="12"/>
                    <a:pt x="25" y="11"/>
                  </a:cubicBezTo>
                  <a:cubicBezTo>
                    <a:pt x="25" y="12"/>
                    <a:pt x="24" y="12"/>
                    <a:pt x="24" y="12"/>
                  </a:cubicBezTo>
                  <a:cubicBezTo>
                    <a:pt x="24" y="12"/>
                    <a:pt x="24" y="12"/>
                    <a:pt x="24" y="12"/>
                  </a:cubicBezTo>
                  <a:cubicBezTo>
                    <a:pt x="24" y="12"/>
                    <a:pt x="23" y="12"/>
                    <a:pt x="23" y="12"/>
                  </a:cubicBezTo>
                  <a:cubicBezTo>
                    <a:pt x="23" y="12"/>
                    <a:pt x="24" y="12"/>
                    <a:pt x="24" y="12"/>
                  </a:cubicBezTo>
                  <a:cubicBezTo>
                    <a:pt x="24" y="12"/>
                    <a:pt x="24" y="12"/>
                    <a:pt x="24" y="12"/>
                  </a:cubicBezTo>
                  <a:cubicBezTo>
                    <a:pt x="24" y="12"/>
                    <a:pt x="24" y="12"/>
                    <a:pt x="24" y="12"/>
                  </a:cubicBezTo>
                  <a:cubicBezTo>
                    <a:pt x="24" y="12"/>
                    <a:pt x="24" y="12"/>
                    <a:pt x="24" y="13"/>
                  </a:cubicBezTo>
                  <a:moveTo>
                    <a:pt x="29" y="12"/>
                  </a:moveTo>
                  <a:cubicBezTo>
                    <a:pt x="29" y="12"/>
                    <a:pt x="29" y="12"/>
                    <a:pt x="29" y="12"/>
                  </a:cubicBezTo>
                  <a:cubicBezTo>
                    <a:pt x="28" y="12"/>
                    <a:pt x="28" y="12"/>
                    <a:pt x="28" y="12"/>
                  </a:cubicBezTo>
                  <a:cubicBezTo>
                    <a:pt x="28" y="13"/>
                    <a:pt x="28" y="13"/>
                    <a:pt x="27" y="14"/>
                  </a:cubicBezTo>
                  <a:cubicBezTo>
                    <a:pt x="27" y="14"/>
                    <a:pt x="27" y="14"/>
                    <a:pt x="26" y="14"/>
                  </a:cubicBezTo>
                  <a:cubicBezTo>
                    <a:pt x="26" y="13"/>
                    <a:pt x="27" y="13"/>
                    <a:pt x="26" y="13"/>
                  </a:cubicBezTo>
                  <a:cubicBezTo>
                    <a:pt x="26" y="13"/>
                    <a:pt x="27" y="13"/>
                    <a:pt x="27" y="13"/>
                  </a:cubicBezTo>
                  <a:cubicBezTo>
                    <a:pt x="26" y="12"/>
                    <a:pt x="26" y="13"/>
                    <a:pt x="26" y="13"/>
                  </a:cubicBezTo>
                  <a:cubicBezTo>
                    <a:pt x="26" y="13"/>
                    <a:pt x="26" y="12"/>
                    <a:pt x="26" y="12"/>
                  </a:cubicBezTo>
                  <a:cubicBezTo>
                    <a:pt x="26" y="12"/>
                    <a:pt x="27" y="12"/>
                    <a:pt x="27" y="12"/>
                  </a:cubicBezTo>
                  <a:cubicBezTo>
                    <a:pt x="27" y="12"/>
                    <a:pt x="27" y="12"/>
                    <a:pt x="27" y="12"/>
                  </a:cubicBezTo>
                  <a:cubicBezTo>
                    <a:pt x="27" y="12"/>
                    <a:pt x="27" y="12"/>
                    <a:pt x="27" y="12"/>
                  </a:cubicBezTo>
                  <a:cubicBezTo>
                    <a:pt x="27" y="13"/>
                    <a:pt x="27" y="12"/>
                    <a:pt x="27" y="12"/>
                  </a:cubicBezTo>
                  <a:cubicBezTo>
                    <a:pt x="28" y="12"/>
                    <a:pt x="29" y="12"/>
                    <a:pt x="29" y="11"/>
                  </a:cubicBezTo>
                  <a:cubicBezTo>
                    <a:pt x="29" y="12"/>
                    <a:pt x="29" y="12"/>
                    <a:pt x="29" y="12"/>
                  </a:cubicBezTo>
                  <a:moveTo>
                    <a:pt x="28" y="12"/>
                  </a:moveTo>
                  <a:cubicBezTo>
                    <a:pt x="28" y="12"/>
                    <a:pt x="28" y="12"/>
                    <a:pt x="28" y="12"/>
                  </a:cubicBezTo>
                  <a:cubicBezTo>
                    <a:pt x="28" y="13"/>
                    <a:pt x="28" y="12"/>
                    <a:pt x="28" y="12"/>
                  </a:cubicBezTo>
                  <a:cubicBezTo>
                    <a:pt x="29" y="12"/>
                    <a:pt x="28" y="12"/>
                    <a:pt x="28" y="12"/>
                  </a:cubicBezTo>
                  <a:moveTo>
                    <a:pt x="25" y="12"/>
                  </a:moveTo>
                  <a:cubicBezTo>
                    <a:pt x="25" y="12"/>
                    <a:pt x="25" y="12"/>
                    <a:pt x="25" y="12"/>
                  </a:cubicBezTo>
                  <a:cubicBezTo>
                    <a:pt x="25" y="12"/>
                    <a:pt x="25" y="12"/>
                    <a:pt x="25" y="12"/>
                  </a:cubicBezTo>
                  <a:cubicBezTo>
                    <a:pt x="25" y="12"/>
                    <a:pt x="25" y="12"/>
                    <a:pt x="25" y="12"/>
                  </a:cubicBezTo>
                  <a:cubicBezTo>
                    <a:pt x="25" y="12"/>
                    <a:pt x="25" y="13"/>
                    <a:pt x="25" y="12"/>
                  </a:cubicBezTo>
                  <a:cubicBezTo>
                    <a:pt x="25" y="13"/>
                    <a:pt x="25" y="13"/>
                    <a:pt x="25" y="13"/>
                  </a:cubicBezTo>
                  <a:cubicBezTo>
                    <a:pt x="25" y="13"/>
                    <a:pt x="25" y="13"/>
                    <a:pt x="25" y="13"/>
                  </a:cubicBezTo>
                  <a:cubicBezTo>
                    <a:pt x="25" y="12"/>
                    <a:pt x="24" y="13"/>
                    <a:pt x="24" y="13"/>
                  </a:cubicBezTo>
                  <a:cubicBezTo>
                    <a:pt x="24" y="13"/>
                    <a:pt x="24" y="13"/>
                    <a:pt x="24" y="13"/>
                  </a:cubicBezTo>
                  <a:cubicBezTo>
                    <a:pt x="24" y="12"/>
                    <a:pt x="25" y="12"/>
                    <a:pt x="25" y="11"/>
                  </a:cubicBezTo>
                  <a:cubicBezTo>
                    <a:pt x="25" y="11"/>
                    <a:pt x="25" y="12"/>
                    <a:pt x="25" y="12"/>
                  </a:cubicBezTo>
                  <a:cubicBezTo>
                    <a:pt x="25" y="11"/>
                    <a:pt x="25" y="11"/>
                    <a:pt x="26" y="11"/>
                  </a:cubicBezTo>
                  <a:cubicBezTo>
                    <a:pt x="26" y="11"/>
                    <a:pt x="26" y="11"/>
                    <a:pt x="26" y="11"/>
                  </a:cubicBezTo>
                  <a:cubicBezTo>
                    <a:pt x="26" y="12"/>
                    <a:pt x="26" y="12"/>
                    <a:pt x="25" y="12"/>
                  </a:cubicBezTo>
                  <a:cubicBezTo>
                    <a:pt x="25" y="12"/>
                    <a:pt x="25" y="12"/>
                    <a:pt x="25" y="12"/>
                  </a:cubicBezTo>
                  <a:cubicBezTo>
                    <a:pt x="25" y="12"/>
                    <a:pt x="25" y="12"/>
                    <a:pt x="25" y="12"/>
                  </a:cubicBezTo>
                  <a:moveTo>
                    <a:pt x="32" y="8"/>
                  </a:moveTo>
                  <a:cubicBezTo>
                    <a:pt x="32" y="8"/>
                    <a:pt x="31" y="8"/>
                    <a:pt x="32" y="9"/>
                  </a:cubicBezTo>
                  <a:cubicBezTo>
                    <a:pt x="31" y="9"/>
                    <a:pt x="31" y="9"/>
                    <a:pt x="31" y="9"/>
                  </a:cubicBezTo>
                  <a:cubicBezTo>
                    <a:pt x="30" y="9"/>
                    <a:pt x="30" y="9"/>
                    <a:pt x="30" y="8"/>
                  </a:cubicBezTo>
                  <a:cubicBezTo>
                    <a:pt x="30" y="8"/>
                    <a:pt x="30" y="9"/>
                    <a:pt x="30" y="8"/>
                  </a:cubicBezTo>
                  <a:cubicBezTo>
                    <a:pt x="30" y="8"/>
                    <a:pt x="30" y="8"/>
                    <a:pt x="30" y="8"/>
                  </a:cubicBezTo>
                  <a:cubicBezTo>
                    <a:pt x="30" y="8"/>
                    <a:pt x="30" y="8"/>
                    <a:pt x="29" y="8"/>
                  </a:cubicBezTo>
                  <a:cubicBezTo>
                    <a:pt x="29" y="8"/>
                    <a:pt x="30" y="8"/>
                    <a:pt x="30" y="8"/>
                  </a:cubicBezTo>
                  <a:cubicBezTo>
                    <a:pt x="30" y="8"/>
                    <a:pt x="30" y="8"/>
                    <a:pt x="30" y="8"/>
                  </a:cubicBezTo>
                  <a:cubicBezTo>
                    <a:pt x="31" y="7"/>
                    <a:pt x="31" y="7"/>
                    <a:pt x="32" y="7"/>
                  </a:cubicBezTo>
                  <a:cubicBezTo>
                    <a:pt x="32" y="8"/>
                    <a:pt x="31" y="8"/>
                    <a:pt x="32" y="8"/>
                  </a:cubicBezTo>
                  <a:cubicBezTo>
                    <a:pt x="31" y="7"/>
                    <a:pt x="31" y="8"/>
                    <a:pt x="30" y="8"/>
                  </a:cubicBezTo>
                  <a:cubicBezTo>
                    <a:pt x="30" y="8"/>
                    <a:pt x="31" y="8"/>
                    <a:pt x="31" y="8"/>
                  </a:cubicBezTo>
                  <a:cubicBezTo>
                    <a:pt x="31" y="8"/>
                    <a:pt x="31" y="8"/>
                    <a:pt x="31" y="8"/>
                  </a:cubicBezTo>
                  <a:cubicBezTo>
                    <a:pt x="31" y="8"/>
                    <a:pt x="31" y="8"/>
                    <a:pt x="32" y="8"/>
                  </a:cubicBezTo>
                  <a:moveTo>
                    <a:pt x="23" y="14"/>
                  </a:moveTo>
                  <a:cubicBezTo>
                    <a:pt x="23" y="14"/>
                    <a:pt x="23" y="14"/>
                    <a:pt x="22" y="14"/>
                  </a:cubicBezTo>
                  <a:cubicBezTo>
                    <a:pt x="23" y="14"/>
                    <a:pt x="23" y="14"/>
                    <a:pt x="22" y="15"/>
                  </a:cubicBezTo>
                  <a:cubicBezTo>
                    <a:pt x="22" y="14"/>
                    <a:pt x="22" y="15"/>
                    <a:pt x="22" y="15"/>
                  </a:cubicBezTo>
                  <a:cubicBezTo>
                    <a:pt x="22" y="15"/>
                    <a:pt x="22" y="14"/>
                    <a:pt x="21" y="15"/>
                  </a:cubicBezTo>
                  <a:cubicBezTo>
                    <a:pt x="21" y="14"/>
                    <a:pt x="22" y="14"/>
                    <a:pt x="22" y="14"/>
                  </a:cubicBezTo>
                  <a:cubicBezTo>
                    <a:pt x="22" y="14"/>
                    <a:pt x="22" y="14"/>
                    <a:pt x="22" y="15"/>
                  </a:cubicBezTo>
                  <a:cubicBezTo>
                    <a:pt x="22" y="14"/>
                    <a:pt x="22" y="14"/>
                    <a:pt x="22" y="14"/>
                  </a:cubicBezTo>
                  <a:cubicBezTo>
                    <a:pt x="22" y="14"/>
                    <a:pt x="22" y="14"/>
                    <a:pt x="22" y="14"/>
                  </a:cubicBezTo>
                  <a:cubicBezTo>
                    <a:pt x="23" y="14"/>
                    <a:pt x="22" y="14"/>
                    <a:pt x="22" y="13"/>
                  </a:cubicBezTo>
                  <a:cubicBezTo>
                    <a:pt x="23" y="13"/>
                    <a:pt x="23" y="14"/>
                    <a:pt x="23" y="14"/>
                  </a:cubicBezTo>
                  <a:moveTo>
                    <a:pt x="35" y="9"/>
                  </a:moveTo>
                  <a:cubicBezTo>
                    <a:pt x="35" y="9"/>
                    <a:pt x="35" y="10"/>
                    <a:pt x="35" y="9"/>
                  </a:cubicBezTo>
                  <a:cubicBezTo>
                    <a:pt x="35" y="10"/>
                    <a:pt x="34" y="10"/>
                    <a:pt x="35" y="9"/>
                  </a:cubicBezTo>
                  <a:moveTo>
                    <a:pt x="63" y="68"/>
                  </a:moveTo>
                  <a:cubicBezTo>
                    <a:pt x="63" y="69"/>
                    <a:pt x="63" y="70"/>
                    <a:pt x="63" y="70"/>
                  </a:cubicBezTo>
                  <a:cubicBezTo>
                    <a:pt x="63" y="70"/>
                    <a:pt x="63" y="69"/>
                    <a:pt x="63" y="68"/>
                  </a:cubicBezTo>
                  <a:moveTo>
                    <a:pt x="35" y="9"/>
                  </a:moveTo>
                  <a:cubicBezTo>
                    <a:pt x="34" y="9"/>
                    <a:pt x="34" y="9"/>
                    <a:pt x="34" y="10"/>
                  </a:cubicBezTo>
                  <a:cubicBezTo>
                    <a:pt x="34" y="9"/>
                    <a:pt x="34" y="10"/>
                    <a:pt x="34" y="9"/>
                  </a:cubicBezTo>
                  <a:cubicBezTo>
                    <a:pt x="34" y="9"/>
                    <a:pt x="34" y="9"/>
                    <a:pt x="34" y="9"/>
                  </a:cubicBezTo>
                  <a:cubicBezTo>
                    <a:pt x="34" y="9"/>
                    <a:pt x="34" y="9"/>
                    <a:pt x="34" y="9"/>
                  </a:cubicBezTo>
                  <a:cubicBezTo>
                    <a:pt x="34" y="9"/>
                    <a:pt x="35" y="9"/>
                    <a:pt x="35" y="9"/>
                  </a:cubicBezTo>
                  <a:moveTo>
                    <a:pt x="58" y="71"/>
                  </a:moveTo>
                  <a:cubicBezTo>
                    <a:pt x="57" y="71"/>
                    <a:pt x="57" y="71"/>
                    <a:pt x="57" y="70"/>
                  </a:cubicBezTo>
                  <a:cubicBezTo>
                    <a:pt x="57" y="70"/>
                    <a:pt x="57" y="71"/>
                    <a:pt x="57" y="70"/>
                  </a:cubicBezTo>
                  <a:cubicBezTo>
                    <a:pt x="57" y="70"/>
                    <a:pt x="57" y="69"/>
                    <a:pt x="57" y="69"/>
                  </a:cubicBezTo>
                  <a:cubicBezTo>
                    <a:pt x="56" y="68"/>
                    <a:pt x="56" y="67"/>
                    <a:pt x="56" y="66"/>
                  </a:cubicBezTo>
                  <a:cubicBezTo>
                    <a:pt x="56" y="66"/>
                    <a:pt x="56" y="66"/>
                    <a:pt x="56" y="66"/>
                  </a:cubicBezTo>
                  <a:cubicBezTo>
                    <a:pt x="56" y="65"/>
                    <a:pt x="56" y="63"/>
                    <a:pt x="56" y="62"/>
                  </a:cubicBezTo>
                  <a:cubicBezTo>
                    <a:pt x="56" y="62"/>
                    <a:pt x="56" y="62"/>
                    <a:pt x="56" y="61"/>
                  </a:cubicBezTo>
                  <a:cubicBezTo>
                    <a:pt x="56" y="61"/>
                    <a:pt x="55" y="61"/>
                    <a:pt x="55" y="61"/>
                  </a:cubicBezTo>
                  <a:cubicBezTo>
                    <a:pt x="55" y="61"/>
                    <a:pt x="55" y="60"/>
                    <a:pt x="55" y="60"/>
                  </a:cubicBezTo>
                  <a:cubicBezTo>
                    <a:pt x="55" y="59"/>
                    <a:pt x="55" y="58"/>
                    <a:pt x="55" y="57"/>
                  </a:cubicBezTo>
                  <a:cubicBezTo>
                    <a:pt x="55" y="57"/>
                    <a:pt x="55" y="57"/>
                    <a:pt x="56" y="57"/>
                  </a:cubicBezTo>
                  <a:cubicBezTo>
                    <a:pt x="56" y="57"/>
                    <a:pt x="55" y="57"/>
                    <a:pt x="55" y="57"/>
                  </a:cubicBezTo>
                  <a:cubicBezTo>
                    <a:pt x="55" y="56"/>
                    <a:pt x="55" y="56"/>
                    <a:pt x="55" y="55"/>
                  </a:cubicBezTo>
                  <a:cubicBezTo>
                    <a:pt x="55" y="55"/>
                    <a:pt x="55" y="55"/>
                    <a:pt x="55" y="55"/>
                  </a:cubicBezTo>
                  <a:cubicBezTo>
                    <a:pt x="55" y="55"/>
                    <a:pt x="54" y="54"/>
                    <a:pt x="55" y="54"/>
                  </a:cubicBezTo>
                  <a:cubicBezTo>
                    <a:pt x="54" y="54"/>
                    <a:pt x="55" y="54"/>
                    <a:pt x="54" y="53"/>
                  </a:cubicBezTo>
                  <a:cubicBezTo>
                    <a:pt x="54" y="54"/>
                    <a:pt x="54" y="54"/>
                    <a:pt x="54" y="54"/>
                  </a:cubicBezTo>
                  <a:cubicBezTo>
                    <a:pt x="54" y="54"/>
                    <a:pt x="54" y="54"/>
                    <a:pt x="55" y="54"/>
                  </a:cubicBezTo>
                  <a:cubicBezTo>
                    <a:pt x="55" y="54"/>
                    <a:pt x="54" y="55"/>
                    <a:pt x="54" y="55"/>
                  </a:cubicBezTo>
                  <a:cubicBezTo>
                    <a:pt x="54" y="55"/>
                    <a:pt x="54" y="55"/>
                    <a:pt x="54" y="55"/>
                  </a:cubicBezTo>
                  <a:cubicBezTo>
                    <a:pt x="54" y="55"/>
                    <a:pt x="55" y="55"/>
                    <a:pt x="55" y="56"/>
                  </a:cubicBezTo>
                  <a:cubicBezTo>
                    <a:pt x="55" y="56"/>
                    <a:pt x="54" y="55"/>
                    <a:pt x="54" y="55"/>
                  </a:cubicBezTo>
                  <a:cubicBezTo>
                    <a:pt x="54" y="56"/>
                    <a:pt x="55" y="56"/>
                    <a:pt x="54" y="56"/>
                  </a:cubicBezTo>
                  <a:cubicBezTo>
                    <a:pt x="55" y="57"/>
                    <a:pt x="55" y="57"/>
                    <a:pt x="55" y="58"/>
                  </a:cubicBezTo>
                  <a:cubicBezTo>
                    <a:pt x="55" y="58"/>
                    <a:pt x="55" y="57"/>
                    <a:pt x="55" y="57"/>
                  </a:cubicBezTo>
                  <a:cubicBezTo>
                    <a:pt x="54" y="57"/>
                    <a:pt x="54" y="57"/>
                    <a:pt x="54" y="58"/>
                  </a:cubicBezTo>
                  <a:cubicBezTo>
                    <a:pt x="54" y="58"/>
                    <a:pt x="54" y="58"/>
                    <a:pt x="54" y="58"/>
                  </a:cubicBezTo>
                  <a:cubicBezTo>
                    <a:pt x="55" y="58"/>
                    <a:pt x="54" y="58"/>
                    <a:pt x="55" y="58"/>
                  </a:cubicBezTo>
                  <a:cubicBezTo>
                    <a:pt x="55" y="58"/>
                    <a:pt x="55" y="58"/>
                    <a:pt x="55" y="59"/>
                  </a:cubicBezTo>
                  <a:cubicBezTo>
                    <a:pt x="55" y="59"/>
                    <a:pt x="55" y="58"/>
                    <a:pt x="55" y="58"/>
                  </a:cubicBezTo>
                  <a:cubicBezTo>
                    <a:pt x="55" y="58"/>
                    <a:pt x="54" y="58"/>
                    <a:pt x="54" y="58"/>
                  </a:cubicBezTo>
                  <a:cubicBezTo>
                    <a:pt x="54" y="58"/>
                    <a:pt x="54" y="59"/>
                    <a:pt x="54" y="59"/>
                  </a:cubicBezTo>
                  <a:cubicBezTo>
                    <a:pt x="55" y="59"/>
                    <a:pt x="54" y="59"/>
                    <a:pt x="54" y="59"/>
                  </a:cubicBezTo>
                  <a:cubicBezTo>
                    <a:pt x="55" y="58"/>
                    <a:pt x="55" y="59"/>
                    <a:pt x="55" y="59"/>
                  </a:cubicBezTo>
                  <a:cubicBezTo>
                    <a:pt x="55" y="59"/>
                    <a:pt x="55" y="59"/>
                    <a:pt x="54" y="59"/>
                  </a:cubicBezTo>
                  <a:cubicBezTo>
                    <a:pt x="54" y="59"/>
                    <a:pt x="54" y="60"/>
                    <a:pt x="54" y="60"/>
                  </a:cubicBezTo>
                  <a:cubicBezTo>
                    <a:pt x="54" y="60"/>
                    <a:pt x="53" y="60"/>
                    <a:pt x="54" y="59"/>
                  </a:cubicBezTo>
                  <a:cubicBezTo>
                    <a:pt x="54" y="59"/>
                    <a:pt x="53" y="60"/>
                    <a:pt x="53" y="60"/>
                  </a:cubicBezTo>
                  <a:cubicBezTo>
                    <a:pt x="53" y="59"/>
                    <a:pt x="53" y="59"/>
                    <a:pt x="53" y="59"/>
                  </a:cubicBezTo>
                  <a:cubicBezTo>
                    <a:pt x="53" y="59"/>
                    <a:pt x="53" y="58"/>
                    <a:pt x="53" y="58"/>
                  </a:cubicBezTo>
                  <a:cubicBezTo>
                    <a:pt x="53" y="58"/>
                    <a:pt x="53" y="57"/>
                    <a:pt x="53" y="56"/>
                  </a:cubicBezTo>
                  <a:cubicBezTo>
                    <a:pt x="53" y="56"/>
                    <a:pt x="53" y="56"/>
                    <a:pt x="53" y="56"/>
                  </a:cubicBezTo>
                  <a:cubicBezTo>
                    <a:pt x="53" y="55"/>
                    <a:pt x="53" y="54"/>
                    <a:pt x="53" y="53"/>
                  </a:cubicBezTo>
                  <a:cubicBezTo>
                    <a:pt x="53" y="53"/>
                    <a:pt x="53" y="52"/>
                    <a:pt x="53" y="52"/>
                  </a:cubicBezTo>
                  <a:cubicBezTo>
                    <a:pt x="53" y="50"/>
                    <a:pt x="53" y="48"/>
                    <a:pt x="53" y="46"/>
                  </a:cubicBezTo>
                  <a:cubicBezTo>
                    <a:pt x="53" y="45"/>
                    <a:pt x="53" y="45"/>
                    <a:pt x="53" y="45"/>
                  </a:cubicBezTo>
                  <a:cubicBezTo>
                    <a:pt x="53" y="45"/>
                    <a:pt x="53" y="44"/>
                    <a:pt x="53" y="44"/>
                  </a:cubicBezTo>
                  <a:cubicBezTo>
                    <a:pt x="53" y="43"/>
                    <a:pt x="53" y="43"/>
                    <a:pt x="53" y="43"/>
                  </a:cubicBezTo>
                  <a:cubicBezTo>
                    <a:pt x="53" y="42"/>
                    <a:pt x="53" y="43"/>
                    <a:pt x="53" y="42"/>
                  </a:cubicBezTo>
                  <a:cubicBezTo>
                    <a:pt x="53" y="42"/>
                    <a:pt x="53" y="41"/>
                    <a:pt x="53" y="40"/>
                  </a:cubicBezTo>
                  <a:cubicBezTo>
                    <a:pt x="53" y="40"/>
                    <a:pt x="53" y="40"/>
                    <a:pt x="53" y="41"/>
                  </a:cubicBezTo>
                  <a:cubicBezTo>
                    <a:pt x="54" y="40"/>
                    <a:pt x="53" y="39"/>
                    <a:pt x="53" y="40"/>
                  </a:cubicBezTo>
                  <a:cubicBezTo>
                    <a:pt x="53" y="39"/>
                    <a:pt x="53" y="39"/>
                    <a:pt x="53" y="39"/>
                  </a:cubicBezTo>
                  <a:cubicBezTo>
                    <a:pt x="53" y="38"/>
                    <a:pt x="53" y="37"/>
                    <a:pt x="53" y="37"/>
                  </a:cubicBezTo>
                  <a:cubicBezTo>
                    <a:pt x="53" y="36"/>
                    <a:pt x="53" y="36"/>
                    <a:pt x="53" y="36"/>
                  </a:cubicBezTo>
                  <a:cubicBezTo>
                    <a:pt x="53" y="36"/>
                    <a:pt x="53" y="36"/>
                    <a:pt x="53" y="36"/>
                  </a:cubicBezTo>
                  <a:cubicBezTo>
                    <a:pt x="53" y="35"/>
                    <a:pt x="53" y="34"/>
                    <a:pt x="53" y="34"/>
                  </a:cubicBezTo>
                  <a:cubicBezTo>
                    <a:pt x="53" y="34"/>
                    <a:pt x="52" y="33"/>
                    <a:pt x="52" y="33"/>
                  </a:cubicBezTo>
                  <a:cubicBezTo>
                    <a:pt x="52" y="33"/>
                    <a:pt x="52" y="33"/>
                    <a:pt x="53" y="33"/>
                  </a:cubicBezTo>
                  <a:cubicBezTo>
                    <a:pt x="52" y="32"/>
                    <a:pt x="52" y="32"/>
                    <a:pt x="52" y="31"/>
                  </a:cubicBezTo>
                  <a:cubicBezTo>
                    <a:pt x="52" y="31"/>
                    <a:pt x="52" y="31"/>
                    <a:pt x="52" y="31"/>
                  </a:cubicBezTo>
                  <a:cubicBezTo>
                    <a:pt x="52" y="31"/>
                    <a:pt x="52" y="31"/>
                    <a:pt x="52" y="30"/>
                  </a:cubicBezTo>
                  <a:cubicBezTo>
                    <a:pt x="52" y="30"/>
                    <a:pt x="52" y="30"/>
                    <a:pt x="52" y="30"/>
                  </a:cubicBezTo>
                  <a:cubicBezTo>
                    <a:pt x="52" y="30"/>
                    <a:pt x="52" y="29"/>
                    <a:pt x="52" y="29"/>
                  </a:cubicBezTo>
                  <a:cubicBezTo>
                    <a:pt x="52" y="29"/>
                    <a:pt x="51" y="28"/>
                    <a:pt x="51" y="28"/>
                  </a:cubicBezTo>
                  <a:cubicBezTo>
                    <a:pt x="51" y="28"/>
                    <a:pt x="51" y="27"/>
                    <a:pt x="51" y="27"/>
                  </a:cubicBezTo>
                  <a:cubicBezTo>
                    <a:pt x="50" y="26"/>
                    <a:pt x="50" y="26"/>
                    <a:pt x="50" y="25"/>
                  </a:cubicBezTo>
                  <a:cubicBezTo>
                    <a:pt x="50" y="25"/>
                    <a:pt x="49" y="24"/>
                    <a:pt x="49" y="24"/>
                  </a:cubicBezTo>
                  <a:cubicBezTo>
                    <a:pt x="49" y="23"/>
                    <a:pt x="49" y="23"/>
                    <a:pt x="49" y="23"/>
                  </a:cubicBezTo>
                  <a:cubicBezTo>
                    <a:pt x="49" y="23"/>
                    <a:pt x="49" y="23"/>
                    <a:pt x="49" y="23"/>
                  </a:cubicBezTo>
                  <a:cubicBezTo>
                    <a:pt x="49" y="23"/>
                    <a:pt x="49" y="23"/>
                    <a:pt x="48" y="22"/>
                  </a:cubicBezTo>
                  <a:cubicBezTo>
                    <a:pt x="48" y="22"/>
                    <a:pt x="48" y="21"/>
                    <a:pt x="48" y="21"/>
                  </a:cubicBezTo>
                  <a:cubicBezTo>
                    <a:pt x="48" y="21"/>
                    <a:pt x="48" y="21"/>
                    <a:pt x="47" y="20"/>
                  </a:cubicBezTo>
                  <a:cubicBezTo>
                    <a:pt x="47" y="20"/>
                    <a:pt x="47" y="20"/>
                    <a:pt x="47" y="20"/>
                  </a:cubicBezTo>
                  <a:cubicBezTo>
                    <a:pt x="47" y="20"/>
                    <a:pt x="47" y="20"/>
                    <a:pt x="47" y="20"/>
                  </a:cubicBezTo>
                  <a:cubicBezTo>
                    <a:pt x="47" y="20"/>
                    <a:pt x="47" y="19"/>
                    <a:pt x="47" y="19"/>
                  </a:cubicBezTo>
                  <a:cubicBezTo>
                    <a:pt x="47" y="19"/>
                    <a:pt x="47" y="19"/>
                    <a:pt x="47" y="19"/>
                  </a:cubicBezTo>
                  <a:cubicBezTo>
                    <a:pt x="46" y="18"/>
                    <a:pt x="46" y="18"/>
                    <a:pt x="45" y="17"/>
                  </a:cubicBezTo>
                  <a:cubicBezTo>
                    <a:pt x="45" y="17"/>
                    <a:pt x="45" y="17"/>
                    <a:pt x="45" y="17"/>
                  </a:cubicBezTo>
                  <a:cubicBezTo>
                    <a:pt x="45" y="17"/>
                    <a:pt x="44" y="17"/>
                    <a:pt x="44" y="16"/>
                  </a:cubicBezTo>
                  <a:cubicBezTo>
                    <a:pt x="44" y="16"/>
                    <a:pt x="43" y="15"/>
                    <a:pt x="43" y="15"/>
                  </a:cubicBezTo>
                  <a:cubicBezTo>
                    <a:pt x="43" y="15"/>
                    <a:pt x="43" y="15"/>
                    <a:pt x="43" y="15"/>
                  </a:cubicBezTo>
                  <a:cubicBezTo>
                    <a:pt x="43" y="15"/>
                    <a:pt x="43" y="15"/>
                    <a:pt x="43" y="15"/>
                  </a:cubicBezTo>
                  <a:cubicBezTo>
                    <a:pt x="43" y="14"/>
                    <a:pt x="42" y="14"/>
                    <a:pt x="42" y="14"/>
                  </a:cubicBezTo>
                  <a:cubicBezTo>
                    <a:pt x="42" y="14"/>
                    <a:pt x="42" y="14"/>
                    <a:pt x="42" y="14"/>
                  </a:cubicBezTo>
                  <a:cubicBezTo>
                    <a:pt x="41" y="14"/>
                    <a:pt x="40" y="13"/>
                    <a:pt x="40" y="13"/>
                  </a:cubicBezTo>
                  <a:cubicBezTo>
                    <a:pt x="39" y="12"/>
                    <a:pt x="39" y="13"/>
                    <a:pt x="39" y="12"/>
                  </a:cubicBezTo>
                  <a:cubicBezTo>
                    <a:pt x="39" y="12"/>
                    <a:pt x="38" y="12"/>
                    <a:pt x="38" y="12"/>
                  </a:cubicBezTo>
                  <a:cubicBezTo>
                    <a:pt x="38" y="12"/>
                    <a:pt x="37" y="12"/>
                    <a:pt x="37" y="12"/>
                  </a:cubicBezTo>
                  <a:cubicBezTo>
                    <a:pt x="37" y="11"/>
                    <a:pt x="37" y="11"/>
                    <a:pt x="37" y="11"/>
                  </a:cubicBezTo>
                  <a:cubicBezTo>
                    <a:pt x="37" y="11"/>
                    <a:pt x="37" y="11"/>
                    <a:pt x="36" y="11"/>
                  </a:cubicBezTo>
                  <a:cubicBezTo>
                    <a:pt x="36" y="11"/>
                    <a:pt x="35" y="11"/>
                    <a:pt x="35" y="11"/>
                  </a:cubicBezTo>
                  <a:cubicBezTo>
                    <a:pt x="35" y="10"/>
                    <a:pt x="35" y="11"/>
                    <a:pt x="35" y="11"/>
                  </a:cubicBezTo>
                  <a:cubicBezTo>
                    <a:pt x="35" y="11"/>
                    <a:pt x="36" y="10"/>
                    <a:pt x="36" y="11"/>
                  </a:cubicBezTo>
                  <a:cubicBezTo>
                    <a:pt x="36" y="11"/>
                    <a:pt x="36" y="10"/>
                    <a:pt x="36" y="10"/>
                  </a:cubicBezTo>
                  <a:cubicBezTo>
                    <a:pt x="36" y="11"/>
                    <a:pt x="36" y="11"/>
                    <a:pt x="36" y="11"/>
                  </a:cubicBezTo>
                  <a:cubicBezTo>
                    <a:pt x="36" y="11"/>
                    <a:pt x="37" y="10"/>
                    <a:pt x="37" y="11"/>
                  </a:cubicBezTo>
                  <a:cubicBezTo>
                    <a:pt x="37" y="11"/>
                    <a:pt x="37" y="11"/>
                    <a:pt x="37" y="10"/>
                  </a:cubicBezTo>
                  <a:cubicBezTo>
                    <a:pt x="37" y="10"/>
                    <a:pt x="38" y="11"/>
                    <a:pt x="38" y="11"/>
                  </a:cubicBezTo>
                  <a:cubicBezTo>
                    <a:pt x="38" y="10"/>
                    <a:pt x="38" y="10"/>
                    <a:pt x="38" y="10"/>
                  </a:cubicBezTo>
                  <a:cubicBezTo>
                    <a:pt x="39" y="10"/>
                    <a:pt x="39" y="10"/>
                    <a:pt x="39" y="11"/>
                  </a:cubicBezTo>
                  <a:cubicBezTo>
                    <a:pt x="40" y="11"/>
                    <a:pt x="40" y="11"/>
                    <a:pt x="40" y="11"/>
                  </a:cubicBezTo>
                  <a:cubicBezTo>
                    <a:pt x="40" y="11"/>
                    <a:pt x="40" y="11"/>
                    <a:pt x="40" y="11"/>
                  </a:cubicBezTo>
                  <a:cubicBezTo>
                    <a:pt x="40" y="11"/>
                    <a:pt x="40" y="11"/>
                    <a:pt x="40" y="11"/>
                  </a:cubicBezTo>
                  <a:cubicBezTo>
                    <a:pt x="40" y="11"/>
                    <a:pt x="41" y="11"/>
                    <a:pt x="41" y="12"/>
                  </a:cubicBezTo>
                  <a:cubicBezTo>
                    <a:pt x="41" y="12"/>
                    <a:pt x="41" y="12"/>
                    <a:pt x="41" y="12"/>
                  </a:cubicBezTo>
                  <a:cubicBezTo>
                    <a:pt x="42" y="12"/>
                    <a:pt x="43" y="12"/>
                    <a:pt x="43" y="13"/>
                  </a:cubicBezTo>
                  <a:cubicBezTo>
                    <a:pt x="43" y="13"/>
                    <a:pt x="43" y="13"/>
                    <a:pt x="43" y="13"/>
                  </a:cubicBezTo>
                  <a:cubicBezTo>
                    <a:pt x="43" y="13"/>
                    <a:pt x="44" y="13"/>
                    <a:pt x="44" y="13"/>
                  </a:cubicBezTo>
                  <a:cubicBezTo>
                    <a:pt x="44" y="14"/>
                    <a:pt x="44" y="14"/>
                    <a:pt x="44" y="13"/>
                  </a:cubicBezTo>
                  <a:cubicBezTo>
                    <a:pt x="44" y="14"/>
                    <a:pt x="44" y="14"/>
                    <a:pt x="45" y="14"/>
                  </a:cubicBezTo>
                  <a:cubicBezTo>
                    <a:pt x="45" y="14"/>
                    <a:pt x="44" y="13"/>
                    <a:pt x="44" y="13"/>
                  </a:cubicBezTo>
                  <a:cubicBezTo>
                    <a:pt x="44" y="13"/>
                    <a:pt x="44" y="13"/>
                    <a:pt x="44" y="13"/>
                  </a:cubicBezTo>
                  <a:cubicBezTo>
                    <a:pt x="44" y="13"/>
                    <a:pt x="44" y="13"/>
                    <a:pt x="44" y="13"/>
                  </a:cubicBezTo>
                  <a:cubicBezTo>
                    <a:pt x="44" y="13"/>
                    <a:pt x="44" y="13"/>
                    <a:pt x="44" y="13"/>
                  </a:cubicBezTo>
                  <a:cubicBezTo>
                    <a:pt x="43" y="12"/>
                    <a:pt x="42" y="11"/>
                    <a:pt x="41" y="11"/>
                  </a:cubicBezTo>
                  <a:cubicBezTo>
                    <a:pt x="41" y="11"/>
                    <a:pt x="40" y="10"/>
                    <a:pt x="39" y="10"/>
                  </a:cubicBezTo>
                  <a:cubicBezTo>
                    <a:pt x="39" y="9"/>
                    <a:pt x="39" y="9"/>
                    <a:pt x="39" y="9"/>
                  </a:cubicBezTo>
                  <a:cubicBezTo>
                    <a:pt x="38" y="9"/>
                    <a:pt x="38" y="9"/>
                    <a:pt x="37" y="9"/>
                  </a:cubicBezTo>
                  <a:cubicBezTo>
                    <a:pt x="37" y="9"/>
                    <a:pt x="37" y="9"/>
                    <a:pt x="37" y="9"/>
                  </a:cubicBezTo>
                  <a:cubicBezTo>
                    <a:pt x="37" y="9"/>
                    <a:pt x="37" y="9"/>
                    <a:pt x="37" y="8"/>
                  </a:cubicBezTo>
                  <a:cubicBezTo>
                    <a:pt x="37" y="8"/>
                    <a:pt x="37" y="8"/>
                    <a:pt x="37" y="8"/>
                  </a:cubicBezTo>
                  <a:cubicBezTo>
                    <a:pt x="37" y="8"/>
                    <a:pt x="37" y="8"/>
                    <a:pt x="36" y="8"/>
                  </a:cubicBezTo>
                  <a:cubicBezTo>
                    <a:pt x="36" y="8"/>
                    <a:pt x="37" y="8"/>
                    <a:pt x="37" y="8"/>
                  </a:cubicBezTo>
                  <a:cubicBezTo>
                    <a:pt x="37" y="8"/>
                    <a:pt x="37" y="8"/>
                    <a:pt x="38" y="8"/>
                  </a:cubicBezTo>
                  <a:cubicBezTo>
                    <a:pt x="38" y="9"/>
                    <a:pt x="38" y="8"/>
                    <a:pt x="38" y="8"/>
                  </a:cubicBezTo>
                  <a:cubicBezTo>
                    <a:pt x="38" y="9"/>
                    <a:pt x="38" y="9"/>
                    <a:pt x="38" y="8"/>
                  </a:cubicBezTo>
                  <a:cubicBezTo>
                    <a:pt x="39" y="8"/>
                    <a:pt x="39" y="8"/>
                    <a:pt x="39" y="9"/>
                  </a:cubicBezTo>
                  <a:cubicBezTo>
                    <a:pt x="39" y="9"/>
                    <a:pt x="39" y="9"/>
                    <a:pt x="39" y="9"/>
                  </a:cubicBezTo>
                  <a:cubicBezTo>
                    <a:pt x="39" y="9"/>
                    <a:pt x="39" y="9"/>
                    <a:pt x="39" y="9"/>
                  </a:cubicBezTo>
                  <a:cubicBezTo>
                    <a:pt x="40" y="9"/>
                    <a:pt x="40" y="9"/>
                    <a:pt x="41" y="9"/>
                  </a:cubicBezTo>
                  <a:cubicBezTo>
                    <a:pt x="41" y="10"/>
                    <a:pt x="41" y="10"/>
                    <a:pt x="41" y="10"/>
                  </a:cubicBezTo>
                  <a:cubicBezTo>
                    <a:pt x="41" y="10"/>
                    <a:pt x="41" y="10"/>
                    <a:pt x="42" y="10"/>
                  </a:cubicBezTo>
                  <a:cubicBezTo>
                    <a:pt x="42" y="11"/>
                    <a:pt x="43" y="11"/>
                    <a:pt x="44" y="12"/>
                  </a:cubicBezTo>
                  <a:cubicBezTo>
                    <a:pt x="44" y="12"/>
                    <a:pt x="44" y="12"/>
                    <a:pt x="43" y="12"/>
                  </a:cubicBezTo>
                  <a:cubicBezTo>
                    <a:pt x="43" y="12"/>
                    <a:pt x="44" y="12"/>
                    <a:pt x="44" y="12"/>
                  </a:cubicBezTo>
                  <a:cubicBezTo>
                    <a:pt x="45" y="13"/>
                    <a:pt x="46" y="14"/>
                    <a:pt x="47" y="15"/>
                  </a:cubicBezTo>
                  <a:cubicBezTo>
                    <a:pt x="47" y="15"/>
                    <a:pt x="47" y="15"/>
                    <a:pt x="47" y="15"/>
                  </a:cubicBezTo>
                  <a:cubicBezTo>
                    <a:pt x="47" y="16"/>
                    <a:pt x="47" y="15"/>
                    <a:pt x="47" y="15"/>
                  </a:cubicBezTo>
                  <a:cubicBezTo>
                    <a:pt x="48" y="16"/>
                    <a:pt x="48" y="17"/>
                    <a:pt x="49" y="18"/>
                  </a:cubicBezTo>
                  <a:cubicBezTo>
                    <a:pt x="49" y="18"/>
                    <a:pt x="49" y="18"/>
                    <a:pt x="49" y="19"/>
                  </a:cubicBezTo>
                  <a:cubicBezTo>
                    <a:pt x="50" y="19"/>
                    <a:pt x="50" y="19"/>
                    <a:pt x="50" y="20"/>
                  </a:cubicBezTo>
                  <a:cubicBezTo>
                    <a:pt x="50" y="20"/>
                    <a:pt x="50" y="20"/>
                    <a:pt x="50" y="20"/>
                  </a:cubicBezTo>
                  <a:cubicBezTo>
                    <a:pt x="50" y="20"/>
                    <a:pt x="50" y="20"/>
                    <a:pt x="50" y="21"/>
                  </a:cubicBezTo>
                  <a:cubicBezTo>
                    <a:pt x="50" y="21"/>
                    <a:pt x="51" y="21"/>
                    <a:pt x="51" y="22"/>
                  </a:cubicBezTo>
                  <a:cubicBezTo>
                    <a:pt x="51" y="22"/>
                    <a:pt x="51" y="22"/>
                    <a:pt x="51" y="22"/>
                  </a:cubicBezTo>
                  <a:cubicBezTo>
                    <a:pt x="51" y="22"/>
                    <a:pt x="51" y="22"/>
                    <a:pt x="51" y="23"/>
                  </a:cubicBezTo>
                  <a:cubicBezTo>
                    <a:pt x="52" y="23"/>
                    <a:pt x="51" y="23"/>
                    <a:pt x="52" y="23"/>
                  </a:cubicBezTo>
                  <a:cubicBezTo>
                    <a:pt x="52" y="23"/>
                    <a:pt x="52" y="24"/>
                    <a:pt x="52" y="24"/>
                  </a:cubicBezTo>
                  <a:cubicBezTo>
                    <a:pt x="52" y="24"/>
                    <a:pt x="52" y="24"/>
                    <a:pt x="52" y="24"/>
                  </a:cubicBezTo>
                  <a:cubicBezTo>
                    <a:pt x="52" y="24"/>
                    <a:pt x="52" y="24"/>
                    <a:pt x="52" y="24"/>
                  </a:cubicBezTo>
                  <a:cubicBezTo>
                    <a:pt x="52" y="25"/>
                    <a:pt x="53" y="25"/>
                    <a:pt x="53" y="25"/>
                  </a:cubicBezTo>
                  <a:cubicBezTo>
                    <a:pt x="53" y="25"/>
                    <a:pt x="53" y="26"/>
                    <a:pt x="53" y="26"/>
                  </a:cubicBezTo>
                  <a:cubicBezTo>
                    <a:pt x="53" y="27"/>
                    <a:pt x="53" y="28"/>
                    <a:pt x="54" y="29"/>
                  </a:cubicBezTo>
                  <a:cubicBezTo>
                    <a:pt x="54" y="29"/>
                    <a:pt x="54" y="30"/>
                    <a:pt x="54" y="31"/>
                  </a:cubicBezTo>
                  <a:cubicBezTo>
                    <a:pt x="54" y="31"/>
                    <a:pt x="54" y="31"/>
                    <a:pt x="54" y="31"/>
                  </a:cubicBezTo>
                  <a:cubicBezTo>
                    <a:pt x="54" y="32"/>
                    <a:pt x="55" y="32"/>
                    <a:pt x="54" y="33"/>
                  </a:cubicBezTo>
                  <a:cubicBezTo>
                    <a:pt x="55" y="33"/>
                    <a:pt x="55" y="34"/>
                    <a:pt x="55" y="34"/>
                  </a:cubicBezTo>
                  <a:cubicBezTo>
                    <a:pt x="55" y="34"/>
                    <a:pt x="55" y="34"/>
                    <a:pt x="55" y="34"/>
                  </a:cubicBezTo>
                  <a:cubicBezTo>
                    <a:pt x="55" y="34"/>
                    <a:pt x="55" y="34"/>
                    <a:pt x="55" y="34"/>
                  </a:cubicBezTo>
                  <a:cubicBezTo>
                    <a:pt x="55" y="34"/>
                    <a:pt x="55" y="35"/>
                    <a:pt x="55" y="35"/>
                  </a:cubicBezTo>
                  <a:cubicBezTo>
                    <a:pt x="55" y="35"/>
                    <a:pt x="55" y="35"/>
                    <a:pt x="55" y="35"/>
                  </a:cubicBezTo>
                  <a:cubicBezTo>
                    <a:pt x="55" y="35"/>
                    <a:pt x="55" y="36"/>
                    <a:pt x="55" y="37"/>
                  </a:cubicBezTo>
                  <a:cubicBezTo>
                    <a:pt x="55" y="37"/>
                    <a:pt x="55" y="38"/>
                    <a:pt x="55" y="39"/>
                  </a:cubicBezTo>
                  <a:cubicBezTo>
                    <a:pt x="55" y="39"/>
                    <a:pt x="55" y="38"/>
                    <a:pt x="56" y="38"/>
                  </a:cubicBezTo>
                  <a:cubicBezTo>
                    <a:pt x="56" y="39"/>
                    <a:pt x="56" y="39"/>
                    <a:pt x="56" y="40"/>
                  </a:cubicBezTo>
                  <a:cubicBezTo>
                    <a:pt x="56" y="40"/>
                    <a:pt x="56" y="41"/>
                    <a:pt x="56" y="41"/>
                  </a:cubicBezTo>
                  <a:cubicBezTo>
                    <a:pt x="56" y="41"/>
                    <a:pt x="56" y="41"/>
                    <a:pt x="56" y="41"/>
                  </a:cubicBezTo>
                  <a:cubicBezTo>
                    <a:pt x="56" y="41"/>
                    <a:pt x="56" y="42"/>
                    <a:pt x="56" y="41"/>
                  </a:cubicBezTo>
                  <a:cubicBezTo>
                    <a:pt x="56" y="42"/>
                    <a:pt x="56" y="42"/>
                    <a:pt x="56" y="42"/>
                  </a:cubicBezTo>
                  <a:cubicBezTo>
                    <a:pt x="56" y="43"/>
                    <a:pt x="56" y="44"/>
                    <a:pt x="57" y="45"/>
                  </a:cubicBezTo>
                  <a:cubicBezTo>
                    <a:pt x="56" y="44"/>
                    <a:pt x="56" y="45"/>
                    <a:pt x="56" y="45"/>
                  </a:cubicBezTo>
                  <a:cubicBezTo>
                    <a:pt x="57" y="45"/>
                    <a:pt x="56" y="45"/>
                    <a:pt x="57" y="45"/>
                  </a:cubicBezTo>
                  <a:cubicBezTo>
                    <a:pt x="57" y="46"/>
                    <a:pt x="57" y="48"/>
                    <a:pt x="57" y="48"/>
                  </a:cubicBezTo>
                  <a:cubicBezTo>
                    <a:pt x="57" y="48"/>
                    <a:pt x="57" y="49"/>
                    <a:pt x="57" y="49"/>
                  </a:cubicBezTo>
                  <a:cubicBezTo>
                    <a:pt x="57" y="49"/>
                    <a:pt x="57" y="49"/>
                    <a:pt x="57" y="49"/>
                  </a:cubicBezTo>
                  <a:cubicBezTo>
                    <a:pt x="57" y="49"/>
                    <a:pt x="57" y="50"/>
                    <a:pt x="57" y="51"/>
                  </a:cubicBezTo>
                  <a:cubicBezTo>
                    <a:pt x="57" y="51"/>
                    <a:pt x="57" y="52"/>
                    <a:pt x="57" y="53"/>
                  </a:cubicBezTo>
                  <a:cubicBezTo>
                    <a:pt x="57" y="54"/>
                    <a:pt x="57" y="54"/>
                    <a:pt x="57" y="54"/>
                  </a:cubicBezTo>
                  <a:cubicBezTo>
                    <a:pt x="57" y="55"/>
                    <a:pt x="57" y="57"/>
                    <a:pt x="57" y="59"/>
                  </a:cubicBezTo>
                  <a:cubicBezTo>
                    <a:pt x="57" y="59"/>
                    <a:pt x="58" y="59"/>
                    <a:pt x="58" y="60"/>
                  </a:cubicBezTo>
                  <a:cubicBezTo>
                    <a:pt x="58" y="60"/>
                    <a:pt x="58" y="61"/>
                    <a:pt x="58" y="62"/>
                  </a:cubicBezTo>
                  <a:cubicBezTo>
                    <a:pt x="58" y="63"/>
                    <a:pt x="58" y="64"/>
                    <a:pt x="58" y="65"/>
                  </a:cubicBezTo>
                  <a:cubicBezTo>
                    <a:pt x="58" y="65"/>
                    <a:pt x="58" y="65"/>
                    <a:pt x="58" y="66"/>
                  </a:cubicBezTo>
                  <a:cubicBezTo>
                    <a:pt x="58" y="66"/>
                    <a:pt x="58" y="66"/>
                    <a:pt x="58" y="66"/>
                  </a:cubicBezTo>
                  <a:cubicBezTo>
                    <a:pt x="58" y="66"/>
                    <a:pt x="58" y="67"/>
                    <a:pt x="58" y="67"/>
                  </a:cubicBezTo>
                  <a:cubicBezTo>
                    <a:pt x="58" y="69"/>
                    <a:pt x="59" y="69"/>
                    <a:pt x="59" y="70"/>
                  </a:cubicBezTo>
                  <a:cubicBezTo>
                    <a:pt x="58" y="71"/>
                    <a:pt x="58" y="70"/>
                    <a:pt x="58" y="70"/>
                  </a:cubicBezTo>
                  <a:cubicBezTo>
                    <a:pt x="58" y="69"/>
                    <a:pt x="58" y="69"/>
                    <a:pt x="58" y="69"/>
                  </a:cubicBezTo>
                  <a:cubicBezTo>
                    <a:pt x="58" y="69"/>
                    <a:pt x="58" y="69"/>
                    <a:pt x="58" y="69"/>
                  </a:cubicBezTo>
                  <a:cubicBezTo>
                    <a:pt x="58" y="70"/>
                    <a:pt x="58" y="69"/>
                    <a:pt x="58" y="70"/>
                  </a:cubicBezTo>
                  <a:cubicBezTo>
                    <a:pt x="58" y="70"/>
                    <a:pt x="58" y="70"/>
                    <a:pt x="58" y="70"/>
                  </a:cubicBezTo>
                  <a:cubicBezTo>
                    <a:pt x="58" y="70"/>
                    <a:pt x="58" y="70"/>
                    <a:pt x="58" y="70"/>
                  </a:cubicBezTo>
                  <a:cubicBezTo>
                    <a:pt x="58" y="71"/>
                    <a:pt x="57" y="71"/>
                    <a:pt x="58" y="71"/>
                  </a:cubicBezTo>
                  <a:moveTo>
                    <a:pt x="43" y="12"/>
                  </a:moveTo>
                  <a:cubicBezTo>
                    <a:pt x="43" y="12"/>
                    <a:pt x="43" y="11"/>
                    <a:pt x="43" y="11"/>
                  </a:cubicBezTo>
                  <a:cubicBezTo>
                    <a:pt x="43" y="11"/>
                    <a:pt x="43" y="12"/>
                    <a:pt x="43" y="12"/>
                  </a:cubicBezTo>
                  <a:moveTo>
                    <a:pt x="39" y="11"/>
                  </a:moveTo>
                  <a:cubicBezTo>
                    <a:pt x="39" y="11"/>
                    <a:pt x="39" y="10"/>
                    <a:pt x="38" y="10"/>
                  </a:cubicBezTo>
                  <a:cubicBezTo>
                    <a:pt x="38" y="11"/>
                    <a:pt x="39" y="11"/>
                    <a:pt x="39" y="11"/>
                  </a:cubicBezTo>
                  <a:cubicBezTo>
                    <a:pt x="38" y="11"/>
                    <a:pt x="39" y="11"/>
                    <a:pt x="39" y="11"/>
                  </a:cubicBezTo>
                  <a:moveTo>
                    <a:pt x="39" y="12"/>
                  </a:moveTo>
                  <a:cubicBezTo>
                    <a:pt x="39" y="12"/>
                    <a:pt x="39" y="12"/>
                    <a:pt x="39" y="12"/>
                  </a:cubicBezTo>
                  <a:cubicBezTo>
                    <a:pt x="39" y="12"/>
                    <a:pt x="39" y="12"/>
                    <a:pt x="39" y="12"/>
                  </a:cubicBezTo>
                  <a:moveTo>
                    <a:pt x="42" y="14"/>
                  </a:moveTo>
                  <a:cubicBezTo>
                    <a:pt x="42" y="14"/>
                    <a:pt x="41" y="13"/>
                    <a:pt x="41" y="13"/>
                  </a:cubicBezTo>
                  <a:cubicBezTo>
                    <a:pt x="41" y="13"/>
                    <a:pt x="41" y="14"/>
                    <a:pt x="42" y="14"/>
                  </a:cubicBezTo>
                  <a:moveTo>
                    <a:pt x="45" y="14"/>
                  </a:moveTo>
                  <a:cubicBezTo>
                    <a:pt x="45" y="14"/>
                    <a:pt x="44" y="13"/>
                    <a:pt x="45" y="13"/>
                  </a:cubicBezTo>
                  <a:cubicBezTo>
                    <a:pt x="45" y="13"/>
                    <a:pt x="45" y="14"/>
                    <a:pt x="45" y="14"/>
                  </a:cubicBezTo>
                  <a:moveTo>
                    <a:pt x="48" y="21"/>
                  </a:moveTo>
                  <a:cubicBezTo>
                    <a:pt x="48" y="20"/>
                    <a:pt x="48" y="20"/>
                    <a:pt x="48" y="20"/>
                  </a:cubicBezTo>
                  <a:cubicBezTo>
                    <a:pt x="48" y="20"/>
                    <a:pt x="48" y="21"/>
                    <a:pt x="48" y="21"/>
                  </a:cubicBezTo>
                  <a:moveTo>
                    <a:pt x="50" y="23"/>
                  </a:moveTo>
                  <a:cubicBezTo>
                    <a:pt x="50" y="23"/>
                    <a:pt x="49" y="23"/>
                    <a:pt x="49" y="23"/>
                  </a:cubicBezTo>
                  <a:cubicBezTo>
                    <a:pt x="50" y="24"/>
                    <a:pt x="50" y="24"/>
                    <a:pt x="50" y="24"/>
                  </a:cubicBezTo>
                  <a:cubicBezTo>
                    <a:pt x="50" y="24"/>
                    <a:pt x="50" y="24"/>
                    <a:pt x="50" y="23"/>
                  </a:cubicBezTo>
                  <a:moveTo>
                    <a:pt x="54" y="37"/>
                  </a:moveTo>
                  <a:cubicBezTo>
                    <a:pt x="54" y="36"/>
                    <a:pt x="54" y="36"/>
                    <a:pt x="54" y="36"/>
                  </a:cubicBezTo>
                  <a:cubicBezTo>
                    <a:pt x="54" y="36"/>
                    <a:pt x="54" y="37"/>
                    <a:pt x="54" y="37"/>
                  </a:cubicBezTo>
                  <a:moveTo>
                    <a:pt x="55" y="37"/>
                  </a:moveTo>
                  <a:cubicBezTo>
                    <a:pt x="55" y="37"/>
                    <a:pt x="55" y="36"/>
                    <a:pt x="55" y="35"/>
                  </a:cubicBezTo>
                  <a:cubicBezTo>
                    <a:pt x="55" y="36"/>
                    <a:pt x="55" y="36"/>
                    <a:pt x="55" y="36"/>
                  </a:cubicBezTo>
                  <a:cubicBezTo>
                    <a:pt x="55" y="36"/>
                    <a:pt x="55" y="37"/>
                    <a:pt x="55" y="37"/>
                  </a:cubicBezTo>
                  <a:moveTo>
                    <a:pt x="56" y="40"/>
                  </a:moveTo>
                  <a:cubicBezTo>
                    <a:pt x="56" y="39"/>
                    <a:pt x="56" y="39"/>
                    <a:pt x="55" y="39"/>
                  </a:cubicBezTo>
                  <a:cubicBezTo>
                    <a:pt x="55" y="39"/>
                    <a:pt x="56" y="39"/>
                    <a:pt x="56" y="40"/>
                  </a:cubicBezTo>
                  <a:moveTo>
                    <a:pt x="56" y="40"/>
                  </a:moveTo>
                  <a:cubicBezTo>
                    <a:pt x="56" y="40"/>
                    <a:pt x="55" y="40"/>
                    <a:pt x="55" y="41"/>
                  </a:cubicBezTo>
                  <a:cubicBezTo>
                    <a:pt x="56" y="41"/>
                    <a:pt x="56" y="40"/>
                    <a:pt x="56" y="40"/>
                  </a:cubicBezTo>
                  <a:moveTo>
                    <a:pt x="54" y="45"/>
                  </a:moveTo>
                  <a:cubicBezTo>
                    <a:pt x="54" y="45"/>
                    <a:pt x="54" y="45"/>
                    <a:pt x="54" y="45"/>
                  </a:cubicBezTo>
                  <a:cubicBezTo>
                    <a:pt x="53" y="45"/>
                    <a:pt x="53" y="46"/>
                    <a:pt x="54" y="45"/>
                  </a:cubicBezTo>
                  <a:moveTo>
                    <a:pt x="54" y="47"/>
                  </a:moveTo>
                  <a:cubicBezTo>
                    <a:pt x="54" y="47"/>
                    <a:pt x="54" y="47"/>
                    <a:pt x="54" y="46"/>
                  </a:cubicBezTo>
                  <a:cubicBezTo>
                    <a:pt x="54" y="46"/>
                    <a:pt x="54" y="47"/>
                    <a:pt x="54" y="47"/>
                  </a:cubicBezTo>
                  <a:cubicBezTo>
                    <a:pt x="54" y="47"/>
                    <a:pt x="54" y="46"/>
                    <a:pt x="53" y="47"/>
                  </a:cubicBezTo>
                  <a:cubicBezTo>
                    <a:pt x="53" y="47"/>
                    <a:pt x="54" y="47"/>
                    <a:pt x="54" y="47"/>
                  </a:cubicBezTo>
                  <a:moveTo>
                    <a:pt x="53" y="51"/>
                  </a:moveTo>
                  <a:cubicBezTo>
                    <a:pt x="53" y="52"/>
                    <a:pt x="53" y="52"/>
                    <a:pt x="53" y="52"/>
                  </a:cubicBezTo>
                  <a:cubicBezTo>
                    <a:pt x="54" y="52"/>
                    <a:pt x="54" y="51"/>
                    <a:pt x="53" y="51"/>
                  </a:cubicBezTo>
                  <a:moveTo>
                    <a:pt x="54" y="52"/>
                  </a:moveTo>
                  <a:cubicBezTo>
                    <a:pt x="54" y="51"/>
                    <a:pt x="54" y="51"/>
                    <a:pt x="54" y="51"/>
                  </a:cubicBezTo>
                  <a:cubicBezTo>
                    <a:pt x="54" y="51"/>
                    <a:pt x="54" y="51"/>
                    <a:pt x="54" y="51"/>
                  </a:cubicBezTo>
                  <a:cubicBezTo>
                    <a:pt x="54" y="52"/>
                    <a:pt x="54" y="52"/>
                    <a:pt x="54" y="52"/>
                  </a:cubicBezTo>
                  <a:moveTo>
                    <a:pt x="54" y="58"/>
                  </a:moveTo>
                  <a:cubicBezTo>
                    <a:pt x="54" y="59"/>
                    <a:pt x="53" y="59"/>
                    <a:pt x="53" y="59"/>
                  </a:cubicBezTo>
                  <a:cubicBezTo>
                    <a:pt x="54" y="59"/>
                    <a:pt x="53" y="59"/>
                    <a:pt x="54" y="59"/>
                  </a:cubicBezTo>
                  <a:cubicBezTo>
                    <a:pt x="54" y="59"/>
                    <a:pt x="54" y="59"/>
                    <a:pt x="54" y="59"/>
                  </a:cubicBezTo>
                  <a:cubicBezTo>
                    <a:pt x="54" y="59"/>
                    <a:pt x="54" y="58"/>
                    <a:pt x="54" y="58"/>
                  </a:cubicBezTo>
                  <a:cubicBezTo>
                    <a:pt x="54" y="58"/>
                    <a:pt x="54" y="58"/>
                    <a:pt x="54" y="58"/>
                  </a:cubicBezTo>
                  <a:cubicBezTo>
                    <a:pt x="54" y="58"/>
                    <a:pt x="54" y="58"/>
                    <a:pt x="54" y="58"/>
                  </a:cubicBezTo>
                  <a:moveTo>
                    <a:pt x="53" y="58"/>
                  </a:moveTo>
                  <a:cubicBezTo>
                    <a:pt x="53" y="57"/>
                    <a:pt x="53" y="57"/>
                    <a:pt x="53" y="57"/>
                  </a:cubicBezTo>
                  <a:cubicBezTo>
                    <a:pt x="53" y="57"/>
                    <a:pt x="53" y="58"/>
                    <a:pt x="53" y="58"/>
                  </a:cubicBezTo>
                  <a:moveTo>
                    <a:pt x="54" y="56"/>
                  </a:moveTo>
                  <a:cubicBezTo>
                    <a:pt x="54" y="57"/>
                    <a:pt x="54" y="57"/>
                    <a:pt x="54" y="57"/>
                  </a:cubicBezTo>
                  <a:cubicBezTo>
                    <a:pt x="54" y="57"/>
                    <a:pt x="54" y="58"/>
                    <a:pt x="54" y="58"/>
                  </a:cubicBezTo>
                  <a:cubicBezTo>
                    <a:pt x="54" y="57"/>
                    <a:pt x="54" y="57"/>
                    <a:pt x="54" y="56"/>
                  </a:cubicBezTo>
                  <a:moveTo>
                    <a:pt x="53" y="55"/>
                  </a:moveTo>
                  <a:cubicBezTo>
                    <a:pt x="53" y="56"/>
                    <a:pt x="53" y="56"/>
                    <a:pt x="53" y="56"/>
                  </a:cubicBezTo>
                  <a:cubicBezTo>
                    <a:pt x="53" y="56"/>
                    <a:pt x="53" y="57"/>
                    <a:pt x="53" y="57"/>
                  </a:cubicBezTo>
                  <a:cubicBezTo>
                    <a:pt x="54" y="56"/>
                    <a:pt x="54" y="55"/>
                    <a:pt x="53" y="55"/>
                  </a:cubicBezTo>
                  <a:moveTo>
                    <a:pt x="53" y="53"/>
                  </a:moveTo>
                  <a:cubicBezTo>
                    <a:pt x="53" y="54"/>
                    <a:pt x="53" y="54"/>
                    <a:pt x="54" y="54"/>
                  </a:cubicBezTo>
                  <a:cubicBezTo>
                    <a:pt x="54" y="54"/>
                    <a:pt x="54" y="53"/>
                    <a:pt x="53" y="53"/>
                  </a:cubicBezTo>
                  <a:moveTo>
                    <a:pt x="57" y="66"/>
                  </a:moveTo>
                  <a:cubicBezTo>
                    <a:pt x="57" y="66"/>
                    <a:pt x="58" y="66"/>
                    <a:pt x="58" y="66"/>
                  </a:cubicBezTo>
                  <a:cubicBezTo>
                    <a:pt x="57" y="66"/>
                    <a:pt x="57" y="66"/>
                    <a:pt x="57" y="66"/>
                  </a:cubicBezTo>
                  <a:cubicBezTo>
                    <a:pt x="57" y="66"/>
                    <a:pt x="57" y="66"/>
                    <a:pt x="57" y="66"/>
                  </a:cubicBezTo>
                  <a:moveTo>
                    <a:pt x="58" y="68"/>
                  </a:moveTo>
                  <a:cubicBezTo>
                    <a:pt x="58" y="68"/>
                    <a:pt x="58" y="68"/>
                    <a:pt x="58" y="68"/>
                  </a:cubicBezTo>
                  <a:cubicBezTo>
                    <a:pt x="58" y="68"/>
                    <a:pt x="58" y="68"/>
                    <a:pt x="58" y="68"/>
                  </a:cubicBezTo>
                  <a:cubicBezTo>
                    <a:pt x="58" y="68"/>
                    <a:pt x="58" y="67"/>
                    <a:pt x="58" y="67"/>
                  </a:cubicBezTo>
                  <a:cubicBezTo>
                    <a:pt x="58" y="67"/>
                    <a:pt x="58" y="67"/>
                    <a:pt x="58" y="68"/>
                  </a:cubicBezTo>
                  <a:cubicBezTo>
                    <a:pt x="58" y="68"/>
                    <a:pt x="58" y="68"/>
                    <a:pt x="58" y="68"/>
                  </a:cubicBezTo>
                  <a:moveTo>
                    <a:pt x="33" y="8"/>
                  </a:moveTo>
                  <a:cubicBezTo>
                    <a:pt x="33" y="8"/>
                    <a:pt x="33" y="8"/>
                    <a:pt x="32" y="9"/>
                  </a:cubicBezTo>
                  <a:cubicBezTo>
                    <a:pt x="32" y="8"/>
                    <a:pt x="32" y="8"/>
                    <a:pt x="32" y="8"/>
                  </a:cubicBezTo>
                  <a:cubicBezTo>
                    <a:pt x="32" y="8"/>
                    <a:pt x="32" y="7"/>
                    <a:pt x="33" y="7"/>
                  </a:cubicBezTo>
                  <a:cubicBezTo>
                    <a:pt x="33" y="7"/>
                    <a:pt x="32" y="8"/>
                    <a:pt x="32" y="8"/>
                  </a:cubicBezTo>
                  <a:cubicBezTo>
                    <a:pt x="32" y="8"/>
                    <a:pt x="32" y="8"/>
                    <a:pt x="32" y="8"/>
                  </a:cubicBezTo>
                  <a:cubicBezTo>
                    <a:pt x="32" y="8"/>
                    <a:pt x="33" y="7"/>
                    <a:pt x="33" y="7"/>
                  </a:cubicBezTo>
                  <a:cubicBezTo>
                    <a:pt x="33" y="7"/>
                    <a:pt x="34" y="7"/>
                    <a:pt x="34" y="8"/>
                  </a:cubicBezTo>
                  <a:cubicBezTo>
                    <a:pt x="34" y="8"/>
                    <a:pt x="34" y="8"/>
                    <a:pt x="33" y="8"/>
                  </a:cubicBezTo>
                  <a:cubicBezTo>
                    <a:pt x="34" y="8"/>
                    <a:pt x="35" y="8"/>
                    <a:pt x="35" y="8"/>
                  </a:cubicBezTo>
                  <a:cubicBezTo>
                    <a:pt x="35" y="8"/>
                    <a:pt x="35" y="8"/>
                    <a:pt x="35" y="8"/>
                  </a:cubicBezTo>
                  <a:cubicBezTo>
                    <a:pt x="34" y="7"/>
                    <a:pt x="34" y="8"/>
                    <a:pt x="34" y="8"/>
                  </a:cubicBezTo>
                  <a:cubicBezTo>
                    <a:pt x="34" y="7"/>
                    <a:pt x="35" y="7"/>
                    <a:pt x="35" y="8"/>
                  </a:cubicBezTo>
                  <a:cubicBezTo>
                    <a:pt x="35" y="7"/>
                    <a:pt x="36" y="7"/>
                    <a:pt x="36" y="8"/>
                  </a:cubicBezTo>
                  <a:cubicBezTo>
                    <a:pt x="36" y="8"/>
                    <a:pt x="35" y="8"/>
                    <a:pt x="35" y="8"/>
                  </a:cubicBezTo>
                  <a:cubicBezTo>
                    <a:pt x="35" y="8"/>
                    <a:pt x="35" y="8"/>
                    <a:pt x="35" y="8"/>
                  </a:cubicBezTo>
                  <a:cubicBezTo>
                    <a:pt x="35" y="8"/>
                    <a:pt x="35" y="8"/>
                    <a:pt x="35" y="8"/>
                  </a:cubicBezTo>
                  <a:cubicBezTo>
                    <a:pt x="35" y="8"/>
                    <a:pt x="35" y="8"/>
                    <a:pt x="35" y="8"/>
                  </a:cubicBezTo>
                  <a:cubicBezTo>
                    <a:pt x="35" y="9"/>
                    <a:pt x="35" y="9"/>
                    <a:pt x="34" y="9"/>
                  </a:cubicBezTo>
                  <a:cubicBezTo>
                    <a:pt x="34" y="8"/>
                    <a:pt x="34" y="8"/>
                    <a:pt x="33" y="8"/>
                  </a:cubicBezTo>
                  <a:moveTo>
                    <a:pt x="33" y="9"/>
                  </a:moveTo>
                  <a:cubicBezTo>
                    <a:pt x="33" y="9"/>
                    <a:pt x="33" y="9"/>
                    <a:pt x="33" y="9"/>
                  </a:cubicBezTo>
                  <a:cubicBezTo>
                    <a:pt x="33" y="9"/>
                    <a:pt x="33" y="9"/>
                    <a:pt x="33" y="9"/>
                  </a:cubicBezTo>
                  <a:cubicBezTo>
                    <a:pt x="33" y="9"/>
                    <a:pt x="33" y="9"/>
                    <a:pt x="33" y="9"/>
                  </a:cubicBezTo>
                  <a:moveTo>
                    <a:pt x="35" y="9"/>
                  </a:moveTo>
                  <a:cubicBezTo>
                    <a:pt x="35" y="9"/>
                    <a:pt x="35" y="9"/>
                    <a:pt x="35" y="9"/>
                  </a:cubicBezTo>
                  <a:cubicBezTo>
                    <a:pt x="35" y="9"/>
                    <a:pt x="35" y="9"/>
                    <a:pt x="35" y="9"/>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 name="Freeform 6"/>
            <p:cNvSpPr>
              <a:spLocks noEditPoints="1"/>
            </p:cNvSpPr>
            <p:nvPr/>
          </p:nvSpPr>
          <p:spPr bwMode="auto">
            <a:xfrm>
              <a:off x="6284913" y="1362075"/>
              <a:ext cx="1320800" cy="1081088"/>
            </a:xfrm>
            <a:custGeom>
              <a:avLst/>
              <a:gdLst>
                <a:gd name="T0" fmla="*/ 32 w 45"/>
                <a:gd name="T1" fmla="*/ 21 h 37"/>
                <a:gd name="T2" fmla="*/ 33 w 45"/>
                <a:gd name="T3" fmla="*/ 21 h 37"/>
                <a:gd name="T4" fmla="*/ 10 w 45"/>
                <a:gd name="T5" fmla="*/ 23 h 37"/>
                <a:gd name="T6" fmla="*/ 10 w 45"/>
                <a:gd name="T7" fmla="*/ 19 h 37"/>
                <a:gd name="T8" fmla="*/ 10 w 45"/>
                <a:gd name="T9" fmla="*/ 27 h 37"/>
                <a:gd name="T10" fmla="*/ 9 w 45"/>
                <a:gd name="T11" fmla="*/ 24 h 37"/>
                <a:gd name="T12" fmla="*/ 10 w 45"/>
                <a:gd name="T13" fmla="*/ 25 h 37"/>
                <a:gd name="T14" fmla="*/ 16 w 45"/>
                <a:gd name="T15" fmla="*/ 29 h 37"/>
                <a:gd name="T16" fmla="*/ 17 w 45"/>
                <a:gd name="T17" fmla="*/ 14 h 37"/>
                <a:gd name="T18" fmla="*/ 18 w 45"/>
                <a:gd name="T19" fmla="*/ 13 h 37"/>
                <a:gd name="T20" fmla="*/ 15 w 45"/>
                <a:gd name="T21" fmla="*/ 21 h 37"/>
                <a:gd name="T22" fmla="*/ 16 w 45"/>
                <a:gd name="T23" fmla="*/ 7 h 37"/>
                <a:gd name="T24" fmla="*/ 27 w 45"/>
                <a:gd name="T25" fmla="*/ 3 h 37"/>
                <a:gd name="T26" fmla="*/ 34 w 45"/>
                <a:gd name="T27" fmla="*/ 7 h 37"/>
                <a:gd name="T28" fmla="*/ 42 w 45"/>
                <a:gd name="T29" fmla="*/ 21 h 37"/>
                <a:gd name="T30" fmla="*/ 43 w 45"/>
                <a:gd name="T31" fmla="*/ 34 h 37"/>
                <a:gd name="T32" fmla="*/ 37 w 45"/>
                <a:gd name="T33" fmla="*/ 35 h 37"/>
                <a:gd name="T34" fmla="*/ 22 w 45"/>
                <a:gd name="T35" fmla="*/ 35 h 37"/>
                <a:gd name="T36" fmla="*/ 10 w 45"/>
                <a:gd name="T37" fmla="*/ 36 h 37"/>
                <a:gd name="T38" fmla="*/ 18 w 45"/>
                <a:gd name="T39" fmla="*/ 26 h 37"/>
                <a:gd name="T40" fmla="*/ 25 w 45"/>
                <a:gd name="T41" fmla="*/ 27 h 37"/>
                <a:gd name="T42" fmla="*/ 33 w 45"/>
                <a:gd name="T43" fmla="*/ 26 h 37"/>
                <a:gd name="T44" fmla="*/ 36 w 45"/>
                <a:gd name="T45" fmla="*/ 24 h 37"/>
                <a:gd name="T46" fmla="*/ 34 w 45"/>
                <a:gd name="T47" fmla="*/ 18 h 37"/>
                <a:gd name="T48" fmla="*/ 30 w 45"/>
                <a:gd name="T49" fmla="*/ 13 h 37"/>
                <a:gd name="T50" fmla="*/ 27 w 45"/>
                <a:gd name="T51" fmla="*/ 12 h 37"/>
                <a:gd name="T52" fmla="*/ 32 w 45"/>
                <a:gd name="T53" fmla="*/ 18 h 37"/>
                <a:gd name="T54" fmla="*/ 28 w 45"/>
                <a:gd name="T55" fmla="*/ 18 h 37"/>
                <a:gd name="T56" fmla="*/ 24 w 45"/>
                <a:gd name="T57" fmla="*/ 12 h 37"/>
                <a:gd name="T58" fmla="*/ 19 w 45"/>
                <a:gd name="T59" fmla="*/ 9 h 37"/>
                <a:gd name="T60" fmla="*/ 15 w 45"/>
                <a:gd name="T61" fmla="*/ 14 h 37"/>
                <a:gd name="T62" fmla="*/ 16 w 45"/>
                <a:gd name="T63" fmla="*/ 19 h 37"/>
                <a:gd name="T64" fmla="*/ 15 w 45"/>
                <a:gd name="T65" fmla="*/ 21 h 37"/>
                <a:gd name="T66" fmla="*/ 12 w 45"/>
                <a:gd name="T67" fmla="*/ 19 h 37"/>
                <a:gd name="T68" fmla="*/ 12 w 45"/>
                <a:gd name="T69" fmla="*/ 15 h 37"/>
                <a:gd name="T70" fmla="*/ 31 w 45"/>
                <a:gd name="T71" fmla="*/ 9 h 37"/>
                <a:gd name="T72" fmla="*/ 32 w 45"/>
                <a:gd name="T73" fmla="*/ 8 h 37"/>
                <a:gd name="T74" fmla="*/ 26 w 45"/>
                <a:gd name="T75" fmla="*/ 4 h 37"/>
                <a:gd name="T76" fmla="*/ 11 w 45"/>
                <a:gd name="T77" fmla="*/ 17 h 37"/>
                <a:gd name="T78" fmla="*/ 14 w 45"/>
                <a:gd name="T79" fmla="*/ 15 h 37"/>
                <a:gd name="T80" fmla="*/ 14 w 45"/>
                <a:gd name="T81" fmla="*/ 13 h 37"/>
                <a:gd name="T82" fmla="*/ 16 w 45"/>
                <a:gd name="T83" fmla="*/ 12 h 37"/>
                <a:gd name="T84" fmla="*/ 16 w 45"/>
                <a:gd name="T85" fmla="*/ 10 h 37"/>
                <a:gd name="T86" fmla="*/ 21 w 45"/>
                <a:gd name="T87" fmla="*/ 9 h 37"/>
                <a:gd name="T88" fmla="*/ 22 w 45"/>
                <a:gd name="T89" fmla="*/ 9 h 37"/>
                <a:gd name="T90" fmla="*/ 29 w 45"/>
                <a:gd name="T91" fmla="*/ 18 h 37"/>
                <a:gd name="T92" fmla="*/ 28 w 45"/>
                <a:gd name="T93" fmla="*/ 11 h 37"/>
                <a:gd name="T94" fmla="*/ 15 w 45"/>
                <a:gd name="T95" fmla="*/ 36 h 37"/>
                <a:gd name="T96" fmla="*/ 31 w 45"/>
                <a:gd name="T97" fmla="*/ 29 h 37"/>
                <a:gd name="T98" fmla="*/ 35 w 45"/>
                <a:gd name="T99" fmla="*/ 30 h 37"/>
                <a:gd name="T100" fmla="*/ 36 w 45"/>
                <a:gd name="T101" fmla="*/ 25 h 37"/>
                <a:gd name="T102" fmla="*/ 34 w 45"/>
                <a:gd name="T103" fmla="*/ 11 h 37"/>
                <a:gd name="T104" fmla="*/ 11 w 45"/>
                <a:gd name="T105" fmla="*/ 12 h 37"/>
                <a:gd name="T106" fmla="*/ 44 w 45"/>
                <a:gd name="T107" fmla="*/ 30 h 37"/>
                <a:gd name="T108" fmla="*/ 21 w 45"/>
                <a:gd name="T109" fmla="*/ 3 h 37"/>
                <a:gd name="T110" fmla="*/ 23 w 45"/>
                <a:gd name="T111" fmla="*/ 1 h 37"/>
                <a:gd name="T112" fmla="*/ 26 w 45"/>
                <a:gd name="T113" fmla="*/ 3 h 37"/>
                <a:gd name="T114" fmla="*/ 1 w 45"/>
                <a:gd name="T115" fmla="*/ 24 h 37"/>
                <a:gd name="T116" fmla="*/ 11 w 45"/>
                <a:gd name="T117" fmla="*/ 6 h 37"/>
                <a:gd name="T118" fmla="*/ 14 w 45"/>
                <a:gd name="T119" fmla="*/ 7 h 37"/>
                <a:gd name="T120" fmla="*/ 4 w 45"/>
                <a:gd name="T121" fmla="*/ 27 h 37"/>
                <a:gd name="T122" fmla="*/ 4 w 45"/>
                <a:gd name="T123" fmla="*/ 19 h 37"/>
                <a:gd name="T124" fmla="*/ 18 w 45"/>
                <a:gd name="T125" fmla="*/ 5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5" h="37">
                  <a:moveTo>
                    <a:pt x="31" y="21"/>
                  </a:moveTo>
                  <a:cubicBezTo>
                    <a:pt x="31" y="21"/>
                    <a:pt x="31" y="21"/>
                    <a:pt x="30" y="21"/>
                  </a:cubicBezTo>
                  <a:cubicBezTo>
                    <a:pt x="30" y="21"/>
                    <a:pt x="30" y="21"/>
                    <a:pt x="30" y="21"/>
                  </a:cubicBezTo>
                  <a:cubicBezTo>
                    <a:pt x="30" y="21"/>
                    <a:pt x="31" y="21"/>
                    <a:pt x="31" y="21"/>
                  </a:cubicBezTo>
                  <a:cubicBezTo>
                    <a:pt x="31" y="21"/>
                    <a:pt x="31" y="21"/>
                    <a:pt x="31" y="21"/>
                  </a:cubicBezTo>
                  <a:moveTo>
                    <a:pt x="32" y="21"/>
                  </a:moveTo>
                  <a:cubicBezTo>
                    <a:pt x="32" y="21"/>
                    <a:pt x="32" y="21"/>
                    <a:pt x="31" y="21"/>
                  </a:cubicBezTo>
                  <a:cubicBezTo>
                    <a:pt x="31" y="21"/>
                    <a:pt x="32" y="21"/>
                    <a:pt x="32" y="21"/>
                  </a:cubicBezTo>
                  <a:cubicBezTo>
                    <a:pt x="32" y="21"/>
                    <a:pt x="31" y="21"/>
                    <a:pt x="32" y="21"/>
                  </a:cubicBezTo>
                  <a:cubicBezTo>
                    <a:pt x="32" y="21"/>
                    <a:pt x="32" y="21"/>
                    <a:pt x="32" y="21"/>
                  </a:cubicBezTo>
                  <a:moveTo>
                    <a:pt x="31" y="21"/>
                  </a:moveTo>
                  <a:cubicBezTo>
                    <a:pt x="31" y="21"/>
                    <a:pt x="31" y="21"/>
                    <a:pt x="31" y="21"/>
                  </a:cubicBezTo>
                  <a:cubicBezTo>
                    <a:pt x="30" y="21"/>
                    <a:pt x="30" y="21"/>
                    <a:pt x="31" y="21"/>
                  </a:cubicBezTo>
                  <a:moveTo>
                    <a:pt x="33" y="22"/>
                  </a:moveTo>
                  <a:cubicBezTo>
                    <a:pt x="32" y="22"/>
                    <a:pt x="32" y="22"/>
                    <a:pt x="32" y="22"/>
                  </a:cubicBezTo>
                  <a:cubicBezTo>
                    <a:pt x="32" y="22"/>
                    <a:pt x="32" y="22"/>
                    <a:pt x="32" y="22"/>
                  </a:cubicBezTo>
                  <a:cubicBezTo>
                    <a:pt x="32" y="22"/>
                    <a:pt x="32" y="22"/>
                    <a:pt x="32" y="22"/>
                  </a:cubicBezTo>
                  <a:cubicBezTo>
                    <a:pt x="32" y="22"/>
                    <a:pt x="32" y="22"/>
                    <a:pt x="32" y="22"/>
                  </a:cubicBezTo>
                  <a:cubicBezTo>
                    <a:pt x="32" y="22"/>
                    <a:pt x="32" y="22"/>
                    <a:pt x="33" y="22"/>
                  </a:cubicBezTo>
                  <a:cubicBezTo>
                    <a:pt x="33" y="22"/>
                    <a:pt x="32" y="22"/>
                    <a:pt x="32" y="22"/>
                  </a:cubicBezTo>
                  <a:cubicBezTo>
                    <a:pt x="32" y="22"/>
                    <a:pt x="33" y="22"/>
                    <a:pt x="33" y="22"/>
                  </a:cubicBezTo>
                  <a:cubicBezTo>
                    <a:pt x="33" y="22"/>
                    <a:pt x="33" y="22"/>
                    <a:pt x="33" y="22"/>
                  </a:cubicBezTo>
                  <a:cubicBezTo>
                    <a:pt x="33" y="22"/>
                    <a:pt x="33" y="22"/>
                    <a:pt x="33" y="22"/>
                  </a:cubicBezTo>
                  <a:cubicBezTo>
                    <a:pt x="33" y="22"/>
                    <a:pt x="33" y="22"/>
                    <a:pt x="33" y="22"/>
                  </a:cubicBezTo>
                  <a:cubicBezTo>
                    <a:pt x="33" y="22"/>
                    <a:pt x="33" y="22"/>
                    <a:pt x="33" y="22"/>
                  </a:cubicBezTo>
                  <a:cubicBezTo>
                    <a:pt x="32" y="22"/>
                    <a:pt x="33" y="22"/>
                    <a:pt x="33" y="23"/>
                  </a:cubicBezTo>
                  <a:cubicBezTo>
                    <a:pt x="33" y="23"/>
                    <a:pt x="33" y="23"/>
                    <a:pt x="33" y="23"/>
                  </a:cubicBezTo>
                  <a:cubicBezTo>
                    <a:pt x="33" y="22"/>
                    <a:pt x="33" y="22"/>
                    <a:pt x="33" y="23"/>
                  </a:cubicBezTo>
                  <a:cubicBezTo>
                    <a:pt x="33" y="23"/>
                    <a:pt x="33" y="23"/>
                    <a:pt x="34" y="23"/>
                  </a:cubicBezTo>
                  <a:cubicBezTo>
                    <a:pt x="33" y="23"/>
                    <a:pt x="34" y="23"/>
                    <a:pt x="34" y="23"/>
                  </a:cubicBezTo>
                  <a:cubicBezTo>
                    <a:pt x="34" y="23"/>
                    <a:pt x="33" y="23"/>
                    <a:pt x="34" y="23"/>
                  </a:cubicBezTo>
                  <a:cubicBezTo>
                    <a:pt x="33" y="23"/>
                    <a:pt x="33" y="23"/>
                    <a:pt x="33" y="23"/>
                  </a:cubicBezTo>
                  <a:cubicBezTo>
                    <a:pt x="33" y="23"/>
                    <a:pt x="32" y="22"/>
                    <a:pt x="32" y="22"/>
                  </a:cubicBezTo>
                  <a:cubicBezTo>
                    <a:pt x="32" y="22"/>
                    <a:pt x="33" y="23"/>
                    <a:pt x="33" y="23"/>
                  </a:cubicBezTo>
                  <a:cubicBezTo>
                    <a:pt x="33" y="23"/>
                    <a:pt x="33" y="23"/>
                    <a:pt x="33" y="23"/>
                  </a:cubicBezTo>
                  <a:cubicBezTo>
                    <a:pt x="33" y="23"/>
                    <a:pt x="33" y="23"/>
                    <a:pt x="32" y="22"/>
                  </a:cubicBezTo>
                  <a:cubicBezTo>
                    <a:pt x="32" y="22"/>
                    <a:pt x="32" y="22"/>
                    <a:pt x="33" y="22"/>
                  </a:cubicBezTo>
                  <a:moveTo>
                    <a:pt x="31" y="21"/>
                  </a:moveTo>
                  <a:cubicBezTo>
                    <a:pt x="30" y="21"/>
                    <a:pt x="30" y="21"/>
                    <a:pt x="30" y="21"/>
                  </a:cubicBezTo>
                  <a:cubicBezTo>
                    <a:pt x="31" y="21"/>
                    <a:pt x="31" y="21"/>
                    <a:pt x="31" y="21"/>
                  </a:cubicBezTo>
                  <a:moveTo>
                    <a:pt x="31" y="21"/>
                  </a:moveTo>
                  <a:cubicBezTo>
                    <a:pt x="31" y="21"/>
                    <a:pt x="31" y="21"/>
                    <a:pt x="31" y="21"/>
                  </a:cubicBezTo>
                  <a:cubicBezTo>
                    <a:pt x="31" y="21"/>
                    <a:pt x="31" y="21"/>
                    <a:pt x="31" y="21"/>
                  </a:cubicBezTo>
                  <a:cubicBezTo>
                    <a:pt x="31" y="21"/>
                    <a:pt x="31" y="21"/>
                    <a:pt x="31" y="22"/>
                  </a:cubicBezTo>
                  <a:cubicBezTo>
                    <a:pt x="31" y="22"/>
                    <a:pt x="31" y="22"/>
                    <a:pt x="31" y="21"/>
                  </a:cubicBezTo>
                  <a:moveTo>
                    <a:pt x="30" y="21"/>
                  </a:moveTo>
                  <a:cubicBezTo>
                    <a:pt x="30" y="21"/>
                    <a:pt x="31" y="21"/>
                    <a:pt x="31" y="21"/>
                  </a:cubicBezTo>
                  <a:cubicBezTo>
                    <a:pt x="31" y="21"/>
                    <a:pt x="31" y="21"/>
                    <a:pt x="31" y="21"/>
                  </a:cubicBezTo>
                  <a:cubicBezTo>
                    <a:pt x="31" y="21"/>
                    <a:pt x="31" y="21"/>
                    <a:pt x="30" y="21"/>
                  </a:cubicBezTo>
                  <a:moveTo>
                    <a:pt x="32" y="21"/>
                  </a:moveTo>
                  <a:cubicBezTo>
                    <a:pt x="32" y="21"/>
                    <a:pt x="32" y="21"/>
                    <a:pt x="32" y="21"/>
                  </a:cubicBezTo>
                  <a:cubicBezTo>
                    <a:pt x="32" y="21"/>
                    <a:pt x="32" y="21"/>
                    <a:pt x="32" y="21"/>
                  </a:cubicBezTo>
                  <a:cubicBezTo>
                    <a:pt x="32" y="21"/>
                    <a:pt x="32" y="21"/>
                    <a:pt x="32" y="21"/>
                  </a:cubicBezTo>
                  <a:cubicBezTo>
                    <a:pt x="32" y="21"/>
                    <a:pt x="32" y="21"/>
                    <a:pt x="32" y="21"/>
                  </a:cubicBezTo>
                  <a:cubicBezTo>
                    <a:pt x="32" y="21"/>
                    <a:pt x="32" y="21"/>
                    <a:pt x="32" y="21"/>
                  </a:cubicBezTo>
                  <a:moveTo>
                    <a:pt x="31" y="21"/>
                  </a:moveTo>
                  <a:cubicBezTo>
                    <a:pt x="32" y="21"/>
                    <a:pt x="32" y="21"/>
                    <a:pt x="31" y="21"/>
                  </a:cubicBezTo>
                  <a:cubicBezTo>
                    <a:pt x="32" y="21"/>
                    <a:pt x="32" y="21"/>
                    <a:pt x="31" y="21"/>
                  </a:cubicBezTo>
                  <a:moveTo>
                    <a:pt x="19" y="10"/>
                  </a:moveTo>
                  <a:cubicBezTo>
                    <a:pt x="19" y="10"/>
                    <a:pt x="19" y="10"/>
                    <a:pt x="19" y="10"/>
                  </a:cubicBezTo>
                  <a:cubicBezTo>
                    <a:pt x="19" y="10"/>
                    <a:pt x="19" y="10"/>
                    <a:pt x="19" y="10"/>
                  </a:cubicBezTo>
                  <a:cubicBezTo>
                    <a:pt x="19" y="10"/>
                    <a:pt x="19" y="10"/>
                    <a:pt x="19" y="9"/>
                  </a:cubicBezTo>
                  <a:cubicBezTo>
                    <a:pt x="19" y="10"/>
                    <a:pt x="19" y="9"/>
                    <a:pt x="19" y="9"/>
                  </a:cubicBezTo>
                  <a:cubicBezTo>
                    <a:pt x="19" y="9"/>
                    <a:pt x="19" y="10"/>
                    <a:pt x="19" y="10"/>
                  </a:cubicBezTo>
                  <a:cubicBezTo>
                    <a:pt x="20" y="10"/>
                    <a:pt x="20" y="10"/>
                    <a:pt x="20" y="10"/>
                  </a:cubicBezTo>
                  <a:cubicBezTo>
                    <a:pt x="20" y="10"/>
                    <a:pt x="19" y="10"/>
                    <a:pt x="19" y="10"/>
                  </a:cubicBezTo>
                  <a:cubicBezTo>
                    <a:pt x="19" y="10"/>
                    <a:pt x="19" y="10"/>
                    <a:pt x="19" y="10"/>
                  </a:cubicBezTo>
                  <a:cubicBezTo>
                    <a:pt x="19" y="10"/>
                    <a:pt x="19" y="10"/>
                    <a:pt x="19" y="10"/>
                  </a:cubicBezTo>
                  <a:cubicBezTo>
                    <a:pt x="20" y="10"/>
                    <a:pt x="20" y="10"/>
                    <a:pt x="20" y="10"/>
                  </a:cubicBezTo>
                  <a:cubicBezTo>
                    <a:pt x="20" y="10"/>
                    <a:pt x="19" y="10"/>
                    <a:pt x="19" y="10"/>
                  </a:cubicBezTo>
                  <a:cubicBezTo>
                    <a:pt x="19" y="10"/>
                    <a:pt x="19" y="10"/>
                    <a:pt x="19" y="10"/>
                  </a:cubicBezTo>
                  <a:moveTo>
                    <a:pt x="19" y="12"/>
                  </a:moveTo>
                  <a:cubicBezTo>
                    <a:pt x="19" y="12"/>
                    <a:pt x="19" y="12"/>
                    <a:pt x="19" y="12"/>
                  </a:cubicBezTo>
                  <a:cubicBezTo>
                    <a:pt x="19" y="12"/>
                    <a:pt x="19" y="12"/>
                    <a:pt x="19" y="12"/>
                  </a:cubicBezTo>
                  <a:cubicBezTo>
                    <a:pt x="18" y="12"/>
                    <a:pt x="19" y="12"/>
                    <a:pt x="19" y="12"/>
                  </a:cubicBezTo>
                  <a:moveTo>
                    <a:pt x="19" y="12"/>
                  </a:moveTo>
                  <a:cubicBezTo>
                    <a:pt x="19" y="12"/>
                    <a:pt x="19" y="12"/>
                    <a:pt x="19" y="12"/>
                  </a:cubicBezTo>
                  <a:cubicBezTo>
                    <a:pt x="19" y="12"/>
                    <a:pt x="19" y="12"/>
                    <a:pt x="19" y="12"/>
                  </a:cubicBezTo>
                  <a:cubicBezTo>
                    <a:pt x="19" y="12"/>
                    <a:pt x="19" y="12"/>
                    <a:pt x="19" y="12"/>
                  </a:cubicBezTo>
                  <a:cubicBezTo>
                    <a:pt x="19" y="12"/>
                    <a:pt x="19" y="12"/>
                    <a:pt x="19" y="12"/>
                  </a:cubicBezTo>
                  <a:cubicBezTo>
                    <a:pt x="19" y="12"/>
                    <a:pt x="19" y="11"/>
                    <a:pt x="19" y="11"/>
                  </a:cubicBezTo>
                  <a:cubicBezTo>
                    <a:pt x="19" y="11"/>
                    <a:pt x="20" y="11"/>
                    <a:pt x="20" y="11"/>
                  </a:cubicBezTo>
                  <a:cubicBezTo>
                    <a:pt x="20" y="11"/>
                    <a:pt x="20" y="11"/>
                    <a:pt x="20" y="11"/>
                  </a:cubicBezTo>
                  <a:cubicBezTo>
                    <a:pt x="20" y="12"/>
                    <a:pt x="20" y="11"/>
                    <a:pt x="20" y="12"/>
                  </a:cubicBezTo>
                  <a:cubicBezTo>
                    <a:pt x="20" y="12"/>
                    <a:pt x="20" y="11"/>
                    <a:pt x="20" y="12"/>
                  </a:cubicBezTo>
                  <a:cubicBezTo>
                    <a:pt x="20" y="12"/>
                    <a:pt x="20" y="12"/>
                    <a:pt x="20" y="11"/>
                  </a:cubicBezTo>
                  <a:cubicBezTo>
                    <a:pt x="20" y="12"/>
                    <a:pt x="20" y="11"/>
                    <a:pt x="20" y="11"/>
                  </a:cubicBezTo>
                  <a:cubicBezTo>
                    <a:pt x="20" y="11"/>
                    <a:pt x="20" y="11"/>
                    <a:pt x="19" y="11"/>
                  </a:cubicBezTo>
                  <a:cubicBezTo>
                    <a:pt x="19" y="11"/>
                    <a:pt x="19" y="11"/>
                    <a:pt x="19" y="11"/>
                  </a:cubicBezTo>
                  <a:cubicBezTo>
                    <a:pt x="19" y="11"/>
                    <a:pt x="19" y="11"/>
                    <a:pt x="19" y="11"/>
                  </a:cubicBezTo>
                  <a:cubicBezTo>
                    <a:pt x="20" y="12"/>
                    <a:pt x="20" y="11"/>
                    <a:pt x="20" y="11"/>
                  </a:cubicBezTo>
                  <a:cubicBezTo>
                    <a:pt x="20" y="11"/>
                    <a:pt x="20" y="12"/>
                    <a:pt x="20" y="12"/>
                  </a:cubicBezTo>
                  <a:cubicBezTo>
                    <a:pt x="20" y="12"/>
                    <a:pt x="20" y="11"/>
                    <a:pt x="20" y="12"/>
                  </a:cubicBezTo>
                  <a:cubicBezTo>
                    <a:pt x="20" y="12"/>
                    <a:pt x="20" y="12"/>
                    <a:pt x="19" y="12"/>
                  </a:cubicBezTo>
                  <a:moveTo>
                    <a:pt x="19" y="12"/>
                  </a:moveTo>
                  <a:cubicBezTo>
                    <a:pt x="19" y="12"/>
                    <a:pt x="20" y="12"/>
                    <a:pt x="20" y="12"/>
                  </a:cubicBezTo>
                  <a:cubicBezTo>
                    <a:pt x="19" y="11"/>
                    <a:pt x="19" y="11"/>
                    <a:pt x="19" y="12"/>
                  </a:cubicBezTo>
                  <a:moveTo>
                    <a:pt x="32" y="21"/>
                  </a:moveTo>
                  <a:cubicBezTo>
                    <a:pt x="32" y="21"/>
                    <a:pt x="33" y="21"/>
                    <a:pt x="33" y="21"/>
                  </a:cubicBezTo>
                  <a:cubicBezTo>
                    <a:pt x="33" y="21"/>
                    <a:pt x="33" y="21"/>
                    <a:pt x="33" y="21"/>
                  </a:cubicBezTo>
                  <a:cubicBezTo>
                    <a:pt x="33" y="21"/>
                    <a:pt x="33" y="22"/>
                    <a:pt x="33" y="22"/>
                  </a:cubicBezTo>
                  <a:cubicBezTo>
                    <a:pt x="32" y="22"/>
                    <a:pt x="33" y="22"/>
                    <a:pt x="33" y="21"/>
                  </a:cubicBezTo>
                  <a:cubicBezTo>
                    <a:pt x="33" y="21"/>
                    <a:pt x="32" y="21"/>
                    <a:pt x="32" y="21"/>
                  </a:cubicBezTo>
                  <a:moveTo>
                    <a:pt x="19" y="13"/>
                  </a:moveTo>
                  <a:cubicBezTo>
                    <a:pt x="19" y="13"/>
                    <a:pt x="18" y="12"/>
                    <a:pt x="19" y="12"/>
                  </a:cubicBezTo>
                  <a:cubicBezTo>
                    <a:pt x="19" y="13"/>
                    <a:pt x="19" y="12"/>
                    <a:pt x="19" y="13"/>
                  </a:cubicBezTo>
                  <a:moveTo>
                    <a:pt x="19" y="12"/>
                  </a:moveTo>
                  <a:cubicBezTo>
                    <a:pt x="19" y="12"/>
                    <a:pt x="19" y="12"/>
                    <a:pt x="19" y="12"/>
                  </a:cubicBezTo>
                  <a:cubicBezTo>
                    <a:pt x="18" y="12"/>
                    <a:pt x="19" y="12"/>
                    <a:pt x="19" y="12"/>
                  </a:cubicBezTo>
                  <a:moveTo>
                    <a:pt x="31" y="21"/>
                  </a:moveTo>
                  <a:cubicBezTo>
                    <a:pt x="31" y="21"/>
                    <a:pt x="31" y="21"/>
                    <a:pt x="31" y="21"/>
                  </a:cubicBezTo>
                  <a:cubicBezTo>
                    <a:pt x="30" y="21"/>
                    <a:pt x="30" y="21"/>
                    <a:pt x="30" y="21"/>
                  </a:cubicBezTo>
                  <a:cubicBezTo>
                    <a:pt x="30" y="20"/>
                    <a:pt x="30" y="20"/>
                    <a:pt x="30" y="20"/>
                  </a:cubicBezTo>
                  <a:cubicBezTo>
                    <a:pt x="30" y="21"/>
                    <a:pt x="30" y="21"/>
                    <a:pt x="31" y="21"/>
                  </a:cubicBezTo>
                  <a:moveTo>
                    <a:pt x="20" y="12"/>
                  </a:moveTo>
                  <a:cubicBezTo>
                    <a:pt x="20" y="12"/>
                    <a:pt x="20" y="12"/>
                    <a:pt x="20" y="12"/>
                  </a:cubicBezTo>
                  <a:cubicBezTo>
                    <a:pt x="20" y="12"/>
                    <a:pt x="20" y="13"/>
                    <a:pt x="20" y="12"/>
                  </a:cubicBezTo>
                  <a:cubicBezTo>
                    <a:pt x="20" y="12"/>
                    <a:pt x="20" y="12"/>
                    <a:pt x="20" y="12"/>
                  </a:cubicBezTo>
                  <a:cubicBezTo>
                    <a:pt x="20" y="12"/>
                    <a:pt x="20" y="12"/>
                    <a:pt x="20" y="12"/>
                  </a:cubicBezTo>
                  <a:moveTo>
                    <a:pt x="26" y="15"/>
                  </a:moveTo>
                  <a:cubicBezTo>
                    <a:pt x="26" y="16"/>
                    <a:pt x="26" y="16"/>
                    <a:pt x="26" y="15"/>
                  </a:cubicBezTo>
                  <a:cubicBezTo>
                    <a:pt x="26" y="15"/>
                    <a:pt x="26" y="15"/>
                    <a:pt x="26" y="15"/>
                  </a:cubicBezTo>
                  <a:cubicBezTo>
                    <a:pt x="26" y="15"/>
                    <a:pt x="26" y="15"/>
                    <a:pt x="26" y="15"/>
                  </a:cubicBezTo>
                  <a:cubicBezTo>
                    <a:pt x="26" y="15"/>
                    <a:pt x="26" y="15"/>
                    <a:pt x="26" y="15"/>
                  </a:cubicBezTo>
                  <a:cubicBezTo>
                    <a:pt x="26" y="15"/>
                    <a:pt x="26" y="15"/>
                    <a:pt x="26" y="15"/>
                  </a:cubicBezTo>
                  <a:moveTo>
                    <a:pt x="32" y="22"/>
                  </a:moveTo>
                  <a:cubicBezTo>
                    <a:pt x="32" y="22"/>
                    <a:pt x="31" y="22"/>
                    <a:pt x="31" y="22"/>
                  </a:cubicBezTo>
                  <a:cubicBezTo>
                    <a:pt x="31" y="22"/>
                    <a:pt x="31" y="22"/>
                    <a:pt x="31" y="22"/>
                  </a:cubicBezTo>
                  <a:cubicBezTo>
                    <a:pt x="31" y="22"/>
                    <a:pt x="31" y="22"/>
                    <a:pt x="31" y="22"/>
                  </a:cubicBezTo>
                  <a:cubicBezTo>
                    <a:pt x="31" y="22"/>
                    <a:pt x="31" y="22"/>
                    <a:pt x="31" y="22"/>
                  </a:cubicBezTo>
                  <a:cubicBezTo>
                    <a:pt x="31" y="22"/>
                    <a:pt x="31" y="22"/>
                    <a:pt x="31" y="22"/>
                  </a:cubicBezTo>
                  <a:cubicBezTo>
                    <a:pt x="31" y="22"/>
                    <a:pt x="32" y="22"/>
                    <a:pt x="32" y="22"/>
                  </a:cubicBezTo>
                  <a:cubicBezTo>
                    <a:pt x="32" y="22"/>
                    <a:pt x="32" y="22"/>
                    <a:pt x="32" y="22"/>
                  </a:cubicBezTo>
                  <a:cubicBezTo>
                    <a:pt x="32" y="22"/>
                    <a:pt x="33" y="23"/>
                    <a:pt x="32" y="23"/>
                  </a:cubicBezTo>
                  <a:cubicBezTo>
                    <a:pt x="32" y="23"/>
                    <a:pt x="32" y="23"/>
                    <a:pt x="32" y="22"/>
                  </a:cubicBezTo>
                  <a:cubicBezTo>
                    <a:pt x="32" y="22"/>
                    <a:pt x="32" y="22"/>
                    <a:pt x="32" y="22"/>
                  </a:cubicBezTo>
                  <a:moveTo>
                    <a:pt x="21" y="12"/>
                  </a:moveTo>
                  <a:cubicBezTo>
                    <a:pt x="21" y="12"/>
                    <a:pt x="21" y="12"/>
                    <a:pt x="21" y="12"/>
                  </a:cubicBezTo>
                  <a:cubicBezTo>
                    <a:pt x="21" y="12"/>
                    <a:pt x="21" y="12"/>
                    <a:pt x="21" y="12"/>
                  </a:cubicBezTo>
                  <a:cubicBezTo>
                    <a:pt x="21" y="12"/>
                    <a:pt x="21" y="12"/>
                    <a:pt x="21" y="12"/>
                  </a:cubicBezTo>
                  <a:cubicBezTo>
                    <a:pt x="21" y="12"/>
                    <a:pt x="21" y="13"/>
                    <a:pt x="21" y="12"/>
                  </a:cubicBezTo>
                  <a:cubicBezTo>
                    <a:pt x="21" y="12"/>
                    <a:pt x="21" y="12"/>
                    <a:pt x="21" y="12"/>
                  </a:cubicBezTo>
                  <a:cubicBezTo>
                    <a:pt x="21" y="12"/>
                    <a:pt x="21" y="12"/>
                    <a:pt x="21" y="12"/>
                  </a:cubicBezTo>
                  <a:moveTo>
                    <a:pt x="10" y="23"/>
                  </a:moveTo>
                  <a:cubicBezTo>
                    <a:pt x="10" y="23"/>
                    <a:pt x="10" y="23"/>
                    <a:pt x="10" y="23"/>
                  </a:cubicBezTo>
                  <a:cubicBezTo>
                    <a:pt x="10" y="23"/>
                    <a:pt x="10" y="23"/>
                    <a:pt x="10" y="23"/>
                  </a:cubicBezTo>
                  <a:cubicBezTo>
                    <a:pt x="10" y="23"/>
                    <a:pt x="10" y="23"/>
                    <a:pt x="10" y="23"/>
                  </a:cubicBezTo>
                  <a:cubicBezTo>
                    <a:pt x="10" y="23"/>
                    <a:pt x="10" y="23"/>
                    <a:pt x="10" y="23"/>
                  </a:cubicBezTo>
                  <a:cubicBezTo>
                    <a:pt x="10" y="23"/>
                    <a:pt x="10" y="23"/>
                    <a:pt x="10" y="23"/>
                  </a:cubicBezTo>
                  <a:cubicBezTo>
                    <a:pt x="10" y="23"/>
                    <a:pt x="10" y="23"/>
                    <a:pt x="10" y="23"/>
                  </a:cubicBezTo>
                  <a:moveTo>
                    <a:pt x="12" y="21"/>
                  </a:moveTo>
                  <a:cubicBezTo>
                    <a:pt x="12" y="20"/>
                    <a:pt x="11" y="20"/>
                    <a:pt x="12" y="20"/>
                  </a:cubicBezTo>
                  <a:cubicBezTo>
                    <a:pt x="12" y="20"/>
                    <a:pt x="12" y="20"/>
                    <a:pt x="12" y="20"/>
                  </a:cubicBezTo>
                  <a:cubicBezTo>
                    <a:pt x="12" y="21"/>
                    <a:pt x="12" y="20"/>
                    <a:pt x="12" y="21"/>
                  </a:cubicBezTo>
                  <a:cubicBezTo>
                    <a:pt x="12" y="21"/>
                    <a:pt x="12" y="21"/>
                    <a:pt x="12" y="21"/>
                  </a:cubicBezTo>
                  <a:cubicBezTo>
                    <a:pt x="12" y="21"/>
                    <a:pt x="12" y="21"/>
                    <a:pt x="12" y="21"/>
                  </a:cubicBezTo>
                  <a:cubicBezTo>
                    <a:pt x="12" y="21"/>
                    <a:pt x="12" y="21"/>
                    <a:pt x="12" y="21"/>
                  </a:cubicBezTo>
                  <a:cubicBezTo>
                    <a:pt x="12" y="21"/>
                    <a:pt x="12" y="21"/>
                    <a:pt x="12" y="21"/>
                  </a:cubicBezTo>
                  <a:cubicBezTo>
                    <a:pt x="12" y="21"/>
                    <a:pt x="12" y="21"/>
                    <a:pt x="12" y="21"/>
                  </a:cubicBezTo>
                  <a:moveTo>
                    <a:pt x="10" y="21"/>
                  </a:moveTo>
                  <a:cubicBezTo>
                    <a:pt x="10" y="20"/>
                    <a:pt x="10" y="20"/>
                    <a:pt x="10" y="20"/>
                  </a:cubicBezTo>
                  <a:cubicBezTo>
                    <a:pt x="10" y="20"/>
                    <a:pt x="11" y="20"/>
                    <a:pt x="11" y="20"/>
                  </a:cubicBezTo>
                  <a:cubicBezTo>
                    <a:pt x="11" y="20"/>
                    <a:pt x="11" y="20"/>
                    <a:pt x="10" y="20"/>
                  </a:cubicBezTo>
                  <a:cubicBezTo>
                    <a:pt x="10" y="20"/>
                    <a:pt x="11" y="20"/>
                    <a:pt x="11" y="20"/>
                  </a:cubicBezTo>
                  <a:cubicBezTo>
                    <a:pt x="11" y="20"/>
                    <a:pt x="11" y="21"/>
                    <a:pt x="11" y="20"/>
                  </a:cubicBezTo>
                  <a:cubicBezTo>
                    <a:pt x="11" y="21"/>
                    <a:pt x="11" y="21"/>
                    <a:pt x="11" y="21"/>
                  </a:cubicBezTo>
                  <a:cubicBezTo>
                    <a:pt x="11" y="21"/>
                    <a:pt x="11" y="20"/>
                    <a:pt x="11" y="20"/>
                  </a:cubicBezTo>
                  <a:cubicBezTo>
                    <a:pt x="11" y="20"/>
                    <a:pt x="11" y="21"/>
                    <a:pt x="11" y="20"/>
                  </a:cubicBezTo>
                  <a:cubicBezTo>
                    <a:pt x="12" y="21"/>
                    <a:pt x="11" y="21"/>
                    <a:pt x="11" y="21"/>
                  </a:cubicBezTo>
                  <a:cubicBezTo>
                    <a:pt x="11" y="21"/>
                    <a:pt x="11" y="21"/>
                    <a:pt x="11" y="21"/>
                  </a:cubicBezTo>
                  <a:cubicBezTo>
                    <a:pt x="11" y="21"/>
                    <a:pt x="11" y="21"/>
                    <a:pt x="11" y="21"/>
                  </a:cubicBezTo>
                  <a:cubicBezTo>
                    <a:pt x="11" y="21"/>
                    <a:pt x="11" y="21"/>
                    <a:pt x="11" y="21"/>
                  </a:cubicBezTo>
                  <a:cubicBezTo>
                    <a:pt x="11" y="21"/>
                    <a:pt x="11" y="21"/>
                    <a:pt x="11" y="21"/>
                  </a:cubicBezTo>
                  <a:cubicBezTo>
                    <a:pt x="11" y="21"/>
                    <a:pt x="11" y="21"/>
                    <a:pt x="11" y="21"/>
                  </a:cubicBezTo>
                  <a:cubicBezTo>
                    <a:pt x="11" y="21"/>
                    <a:pt x="11" y="21"/>
                    <a:pt x="11" y="21"/>
                  </a:cubicBezTo>
                  <a:cubicBezTo>
                    <a:pt x="11" y="21"/>
                    <a:pt x="11" y="21"/>
                    <a:pt x="11" y="21"/>
                  </a:cubicBezTo>
                  <a:cubicBezTo>
                    <a:pt x="11" y="21"/>
                    <a:pt x="11" y="21"/>
                    <a:pt x="11" y="21"/>
                  </a:cubicBezTo>
                  <a:cubicBezTo>
                    <a:pt x="10" y="21"/>
                    <a:pt x="10" y="21"/>
                    <a:pt x="10" y="21"/>
                  </a:cubicBezTo>
                  <a:cubicBezTo>
                    <a:pt x="10" y="20"/>
                    <a:pt x="10" y="21"/>
                    <a:pt x="10" y="21"/>
                  </a:cubicBezTo>
                  <a:cubicBezTo>
                    <a:pt x="10" y="21"/>
                    <a:pt x="10" y="21"/>
                    <a:pt x="10" y="21"/>
                  </a:cubicBezTo>
                  <a:moveTo>
                    <a:pt x="11" y="23"/>
                  </a:moveTo>
                  <a:cubicBezTo>
                    <a:pt x="12" y="23"/>
                    <a:pt x="11" y="23"/>
                    <a:pt x="11" y="23"/>
                  </a:cubicBezTo>
                  <a:cubicBezTo>
                    <a:pt x="11" y="23"/>
                    <a:pt x="11" y="24"/>
                    <a:pt x="11" y="24"/>
                  </a:cubicBezTo>
                  <a:cubicBezTo>
                    <a:pt x="11" y="24"/>
                    <a:pt x="11" y="24"/>
                    <a:pt x="11" y="24"/>
                  </a:cubicBezTo>
                  <a:cubicBezTo>
                    <a:pt x="10" y="23"/>
                    <a:pt x="11" y="24"/>
                    <a:pt x="11" y="23"/>
                  </a:cubicBezTo>
                  <a:cubicBezTo>
                    <a:pt x="11" y="23"/>
                    <a:pt x="11" y="23"/>
                    <a:pt x="11" y="23"/>
                  </a:cubicBezTo>
                  <a:moveTo>
                    <a:pt x="11" y="23"/>
                  </a:moveTo>
                  <a:cubicBezTo>
                    <a:pt x="11" y="23"/>
                    <a:pt x="12" y="23"/>
                    <a:pt x="11" y="23"/>
                  </a:cubicBezTo>
                  <a:cubicBezTo>
                    <a:pt x="11" y="23"/>
                    <a:pt x="12" y="23"/>
                    <a:pt x="11" y="23"/>
                  </a:cubicBezTo>
                  <a:cubicBezTo>
                    <a:pt x="11" y="23"/>
                    <a:pt x="11" y="23"/>
                    <a:pt x="11" y="23"/>
                  </a:cubicBezTo>
                  <a:cubicBezTo>
                    <a:pt x="10" y="23"/>
                    <a:pt x="11" y="23"/>
                    <a:pt x="11" y="23"/>
                  </a:cubicBezTo>
                  <a:cubicBezTo>
                    <a:pt x="11" y="23"/>
                    <a:pt x="11" y="23"/>
                    <a:pt x="11" y="23"/>
                  </a:cubicBezTo>
                  <a:moveTo>
                    <a:pt x="12" y="19"/>
                  </a:moveTo>
                  <a:cubicBezTo>
                    <a:pt x="12" y="19"/>
                    <a:pt x="12" y="19"/>
                    <a:pt x="12" y="19"/>
                  </a:cubicBezTo>
                  <a:cubicBezTo>
                    <a:pt x="12" y="19"/>
                    <a:pt x="12" y="19"/>
                    <a:pt x="12" y="19"/>
                  </a:cubicBezTo>
                  <a:cubicBezTo>
                    <a:pt x="12" y="19"/>
                    <a:pt x="12" y="19"/>
                    <a:pt x="12" y="19"/>
                  </a:cubicBezTo>
                  <a:moveTo>
                    <a:pt x="11" y="19"/>
                  </a:moveTo>
                  <a:cubicBezTo>
                    <a:pt x="11" y="19"/>
                    <a:pt x="11" y="19"/>
                    <a:pt x="11" y="19"/>
                  </a:cubicBezTo>
                  <a:cubicBezTo>
                    <a:pt x="11" y="19"/>
                    <a:pt x="11" y="19"/>
                    <a:pt x="11" y="19"/>
                  </a:cubicBezTo>
                  <a:cubicBezTo>
                    <a:pt x="11" y="19"/>
                    <a:pt x="10" y="19"/>
                    <a:pt x="10" y="19"/>
                  </a:cubicBezTo>
                  <a:cubicBezTo>
                    <a:pt x="10" y="19"/>
                    <a:pt x="10" y="19"/>
                    <a:pt x="11" y="19"/>
                  </a:cubicBezTo>
                  <a:moveTo>
                    <a:pt x="11" y="19"/>
                  </a:moveTo>
                  <a:cubicBezTo>
                    <a:pt x="11" y="19"/>
                    <a:pt x="10" y="19"/>
                    <a:pt x="10" y="19"/>
                  </a:cubicBezTo>
                  <a:cubicBezTo>
                    <a:pt x="11" y="20"/>
                    <a:pt x="10" y="20"/>
                    <a:pt x="10" y="20"/>
                  </a:cubicBezTo>
                  <a:cubicBezTo>
                    <a:pt x="10" y="20"/>
                    <a:pt x="10" y="20"/>
                    <a:pt x="10" y="20"/>
                  </a:cubicBezTo>
                  <a:cubicBezTo>
                    <a:pt x="10" y="19"/>
                    <a:pt x="10" y="19"/>
                    <a:pt x="11" y="19"/>
                  </a:cubicBezTo>
                  <a:moveTo>
                    <a:pt x="11" y="19"/>
                  </a:moveTo>
                  <a:cubicBezTo>
                    <a:pt x="11" y="19"/>
                    <a:pt x="11" y="19"/>
                    <a:pt x="11" y="19"/>
                  </a:cubicBezTo>
                  <a:cubicBezTo>
                    <a:pt x="11" y="19"/>
                    <a:pt x="11" y="19"/>
                    <a:pt x="11" y="19"/>
                  </a:cubicBezTo>
                  <a:cubicBezTo>
                    <a:pt x="12" y="19"/>
                    <a:pt x="11" y="20"/>
                    <a:pt x="12" y="20"/>
                  </a:cubicBezTo>
                  <a:cubicBezTo>
                    <a:pt x="12" y="20"/>
                    <a:pt x="12" y="20"/>
                    <a:pt x="12" y="20"/>
                  </a:cubicBezTo>
                  <a:cubicBezTo>
                    <a:pt x="11" y="20"/>
                    <a:pt x="12" y="20"/>
                    <a:pt x="11" y="20"/>
                  </a:cubicBezTo>
                  <a:cubicBezTo>
                    <a:pt x="11" y="20"/>
                    <a:pt x="11" y="20"/>
                    <a:pt x="11" y="20"/>
                  </a:cubicBezTo>
                  <a:cubicBezTo>
                    <a:pt x="11" y="20"/>
                    <a:pt x="11" y="20"/>
                    <a:pt x="11" y="20"/>
                  </a:cubicBezTo>
                  <a:cubicBezTo>
                    <a:pt x="11" y="20"/>
                    <a:pt x="11" y="20"/>
                    <a:pt x="11" y="20"/>
                  </a:cubicBezTo>
                  <a:cubicBezTo>
                    <a:pt x="11" y="20"/>
                    <a:pt x="11" y="20"/>
                    <a:pt x="11" y="20"/>
                  </a:cubicBezTo>
                  <a:cubicBezTo>
                    <a:pt x="11" y="20"/>
                    <a:pt x="12" y="20"/>
                    <a:pt x="11" y="20"/>
                  </a:cubicBezTo>
                  <a:cubicBezTo>
                    <a:pt x="11" y="20"/>
                    <a:pt x="11" y="20"/>
                    <a:pt x="11" y="20"/>
                  </a:cubicBezTo>
                  <a:cubicBezTo>
                    <a:pt x="11" y="19"/>
                    <a:pt x="11" y="20"/>
                    <a:pt x="11" y="19"/>
                  </a:cubicBezTo>
                  <a:moveTo>
                    <a:pt x="11" y="24"/>
                  </a:moveTo>
                  <a:cubicBezTo>
                    <a:pt x="11" y="24"/>
                    <a:pt x="11" y="24"/>
                    <a:pt x="11" y="24"/>
                  </a:cubicBezTo>
                  <a:cubicBezTo>
                    <a:pt x="11" y="24"/>
                    <a:pt x="11" y="24"/>
                    <a:pt x="11" y="25"/>
                  </a:cubicBezTo>
                  <a:cubicBezTo>
                    <a:pt x="11" y="25"/>
                    <a:pt x="11" y="25"/>
                    <a:pt x="11" y="24"/>
                  </a:cubicBezTo>
                  <a:cubicBezTo>
                    <a:pt x="11" y="24"/>
                    <a:pt x="11" y="24"/>
                    <a:pt x="11" y="24"/>
                  </a:cubicBezTo>
                  <a:moveTo>
                    <a:pt x="12" y="20"/>
                  </a:moveTo>
                  <a:cubicBezTo>
                    <a:pt x="12" y="20"/>
                    <a:pt x="13" y="20"/>
                    <a:pt x="13" y="20"/>
                  </a:cubicBezTo>
                  <a:cubicBezTo>
                    <a:pt x="13" y="20"/>
                    <a:pt x="12" y="20"/>
                    <a:pt x="12" y="20"/>
                  </a:cubicBezTo>
                  <a:cubicBezTo>
                    <a:pt x="12" y="20"/>
                    <a:pt x="12" y="20"/>
                    <a:pt x="12" y="20"/>
                  </a:cubicBezTo>
                  <a:cubicBezTo>
                    <a:pt x="12" y="20"/>
                    <a:pt x="12" y="20"/>
                    <a:pt x="12" y="20"/>
                  </a:cubicBezTo>
                  <a:cubicBezTo>
                    <a:pt x="12" y="20"/>
                    <a:pt x="12" y="20"/>
                    <a:pt x="13" y="20"/>
                  </a:cubicBezTo>
                  <a:cubicBezTo>
                    <a:pt x="13" y="20"/>
                    <a:pt x="12" y="20"/>
                    <a:pt x="12" y="20"/>
                  </a:cubicBezTo>
                  <a:moveTo>
                    <a:pt x="13" y="20"/>
                  </a:moveTo>
                  <a:cubicBezTo>
                    <a:pt x="13" y="20"/>
                    <a:pt x="13" y="21"/>
                    <a:pt x="13" y="21"/>
                  </a:cubicBezTo>
                  <a:cubicBezTo>
                    <a:pt x="13" y="21"/>
                    <a:pt x="13" y="21"/>
                    <a:pt x="13" y="21"/>
                  </a:cubicBezTo>
                  <a:cubicBezTo>
                    <a:pt x="13" y="21"/>
                    <a:pt x="13" y="21"/>
                    <a:pt x="13" y="20"/>
                  </a:cubicBezTo>
                  <a:cubicBezTo>
                    <a:pt x="13" y="21"/>
                    <a:pt x="13" y="21"/>
                    <a:pt x="13" y="20"/>
                  </a:cubicBezTo>
                  <a:moveTo>
                    <a:pt x="11" y="22"/>
                  </a:moveTo>
                  <a:cubicBezTo>
                    <a:pt x="10" y="22"/>
                    <a:pt x="11" y="22"/>
                    <a:pt x="11" y="23"/>
                  </a:cubicBezTo>
                  <a:cubicBezTo>
                    <a:pt x="11" y="23"/>
                    <a:pt x="10" y="22"/>
                    <a:pt x="10" y="23"/>
                  </a:cubicBezTo>
                  <a:cubicBezTo>
                    <a:pt x="10" y="22"/>
                    <a:pt x="10" y="22"/>
                    <a:pt x="10" y="22"/>
                  </a:cubicBezTo>
                  <a:cubicBezTo>
                    <a:pt x="10" y="22"/>
                    <a:pt x="10" y="22"/>
                    <a:pt x="10" y="22"/>
                  </a:cubicBezTo>
                  <a:cubicBezTo>
                    <a:pt x="10" y="22"/>
                    <a:pt x="10" y="22"/>
                    <a:pt x="10" y="22"/>
                  </a:cubicBezTo>
                  <a:cubicBezTo>
                    <a:pt x="10" y="22"/>
                    <a:pt x="10" y="22"/>
                    <a:pt x="10" y="22"/>
                  </a:cubicBezTo>
                  <a:cubicBezTo>
                    <a:pt x="10" y="22"/>
                    <a:pt x="10" y="22"/>
                    <a:pt x="10" y="22"/>
                  </a:cubicBezTo>
                  <a:cubicBezTo>
                    <a:pt x="10" y="22"/>
                    <a:pt x="10" y="22"/>
                    <a:pt x="10" y="22"/>
                  </a:cubicBezTo>
                  <a:cubicBezTo>
                    <a:pt x="10" y="22"/>
                    <a:pt x="10" y="22"/>
                    <a:pt x="10" y="22"/>
                  </a:cubicBezTo>
                  <a:cubicBezTo>
                    <a:pt x="11" y="22"/>
                    <a:pt x="11" y="22"/>
                    <a:pt x="11" y="22"/>
                  </a:cubicBezTo>
                  <a:cubicBezTo>
                    <a:pt x="11" y="22"/>
                    <a:pt x="11" y="22"/>
                    <a:pt x="11" y="22"/>
                  </a:cubicBezTo>
                  <a:moveTo>
                    <a:pt x="10" y="27"/>
                  </a:moveTo>
                  <a:cubicBezTo>
                    <a:pt x="10" y="27"/>
                    <a:pt x="10" y="27"/>
                    <a:pt x="10" y="27"/>
                  </a:cubicBezTo>
                  <a:cubicBezTo>
                    <a:pt x="10" y="27"/>
                    <a:pt x="10" y="27"/>
                    <a:pt x="10" y="27"/>
                  </a:cubicBezTo>
                  <a:moveTo>
                    <a:pt x="8" y="25"/>
                  </a:moveTo>
                  <a:cubicBezTo>
                    <a:pt x="8" y="25"/>
                    <a:pt x="8" y="25"/>
                    <a:pt x="8" y="25"/>
                  </a:cubicBezTo>
                  <a:cubicBezTo>
                    <a:pt x="8" y="25"/>
                    <a:pt x="8" y="25"/>
                    <a:pt x="8" y="25"/>
                  </a:cubicBezTo>
                  <a:cubicBezTo>
                    <a:pt x="8" y="25"/>
                    <a:pt x="8" y="25"/>
                    <a:pt x="8" y="25"/>
                  </a:cubicBezTo>
                  <a:cubicBezTo>
                    <a:pt x="8" y="25"/>
                    <a:pt x="8" y="25"/>
                    <a:pt x="8" y="25"/>
                  </a:cubicBezTo>
                  <a:cubicBezTo>
                    <a:pt x="8" y="25"/>
                    <a:pt x="8" y="25"/>
                    <a:pt x="8" y="25"/>
                  </a:cubicBezTo>
                  <a:cubicBezTo>
                    <a:pt x="8" y="25"/>
                    <a:pt x="8" y="25"/>
                    <a:pt x="8" y="25"/>
                  </a:cubicBezTo>
                  <a:cubicBezTo>
                    <a:pt x="8" y="25"/>
                    <a:pt x="8" y="25"/>
                    <a:pt x="8" y="25"/>
                  </a:cubicBezTo>
                  <a:cubicBezTo>
                    <a:pt x="8" y="26"/>
                    <a:pt x="8" y="26"/>
                    <a:pt x="8" y="26"/>
                  </a:cubicBezTo>
                  <a:cubicBezTo>
                    <a:pt x="8" y="26"/>
                    <a:pt x="7" y="26"/>
                    <a:pt x="7" y="26"/>
                  </a:cubicBezTo>
                  <a:cubicBezTo>
                    <a:pt x="7" y="26"/>
                    <a:pt x="8" y="26"/>
                    <a:pt x="8" y="26"/>
                  </a:cubicBezTo>
                  <a:cubicBezTo>
                    <a:pt x="8" y="26"/>
                    <a:pt x="8" y="26"/>
                    <a:pt x="8" y="26"/>
                  </a:cubicBezTo>
                  <a:cubicBezTo>
                    <a:pt x="7" y="26"/>
                    <a:pt x="8" y="26"/>
                    <a:pt x="7" y="26"/>
                  </a:cubicBezTo>
                  <a:cubicBezTo>
                    <a:pt x="7" y="26"/>
                    <a:pt x="7" y="26"/>
                    <a:pt x="7" y="26"/>
                  </a:cubicBezTo>
                  <a:cubicBezTo>
                    <a:pt x="7" y="26"/>
                    <a:pt x="7" y="26"/>
                    <a:pt x="7" y="26"/>
                  </a:cubicBezTo>
                  <a:cubicBezTo>
                    <a:pt x="7" y="26"/>
                    <a:pt x="7" y="26"/>
                    <a:pt x="7" y="26"/>
                  </a:cubicBezTo>
                  <a:cubicBezTo>
                    <a:pt x="7" y="26"/>
                    <a:pt x="7" y="26"/>
                    <a:pt x="7" y="26"/>
                  </a:cubicBezTo>
                  <a:cubicBezTo>
                    <a:pt x="7" y="26"/>
                    <a:pt x="7" y="26"/>
                    <a:pt x="7" y="26"/>
                  </a:cubicBezTo>
                  <a:cubicBezTo>
                    <a:pt x="6" y="26"/>
                    <a:pt x="6" y="26"/>
                    <a:pt x="6" y="25"/>
                  </a:cubicBezTo>
                  <a:cubicBezTo>
                    <a:pt x="6" y="25"/>
                    <a:pt x="7" y="25"/>
                    <a:pt x="7" y="25"/>
                  </a:cubicBezTo>
                  <a:cubicBezTo>
                    <a:pt x="7" y="25"/>
                    <a:pt x="7" y="25"/>
                    <a:pt x="7" y="25"/>
                  </a:cubicBezTo>
                  <a:cubicBezTo>
                    <a:pt x="6" y="25"/>
                    <a:pt x="7" y="25"/>
                    <a:pt x="7" y="25"/>
                  </a:cubicBezTo>
                  <a:cubicBezTo>
                    <a:pt x="7" y="25"/>
                    <a:pt x="7" y="25"/>
                    <a:pt x="7" y="25"/>
                  </a:cubicBezTo>
                  <a:cubicBezTo>
                    <a:pt x="7" y="25"/>
                    <a:pt x="7" y="25"/>
                    <a:pt x="7" y="25"/>
                  </a:cubicBezTo>
                  <a:cubicBezTo>
                    <a:pt x="7" y="25"/>
                    <a:pt x="7" y="24"/>
                    <a:pt x="7" y="24"/>
                  </a:cubicBezTo>
                  <a:cubicBezTo>
                    <a:pt x="7" y="24"/>
                    <a:pt x="7" y="24"/>
                    <a:pt x="7" y="24"/>
                  </a:cubicBezTo>
                  <a:cubicBezTo>
                    <a:pt x="7" y="24"/>
                    <a:pt x="7" y="24"/>
                    <a:pt x="7" y="24"/>
                  </a:cubicBezTo>
                  <a:cubicBezTo>
                    <a:pt x="7" y="23"/>
                    <a:pt x="8" y="23"/>
                    <a:pt x="8" y="23"/>
                  </a:cubicBezTo>
                  <a:cubicBezTo>
                    <a:pt x="8" y="23"/>
                    <a:pt x="8" y="23"/>
                    <a:pt x="8" y="23"/>
                  </a:cubicBezTo>
                  <a:cubicBezTo>
                    <a:pt x="8" y="23"/>
                    <a:pt x="8" y="23"/>
                    <a:pt x="8" y="23"/>
                  </a:cubicBezTo>
                  <a:cubicBezTo>
                    <a:pt x="8" y="23"/>
                    <a:pt x="8" y="23"/>
                    <a:pt x="8" y="23"/>
                  </a:cubicBezTo>
                  <a:cubicBezTo>
                    <a:pt x="8" y="23"/>
                    <a:pt x="8" y="22"/>
                    <a:pt x="8" y="22"/>
                  </a:cubicBezTo>
                  <a:cubicBezTo>
                    <a:pt x="8" y="22"/>
                    <a:pt x="9" y="22"/>
                    <a:pt x="9" y="22"/>
                  </a:cubicBezTo>
                  <a:cubicBezTo>
                    <a:pt x="9" y="22"/>
                    <a:pt x="9" y="22"/>
                    <a:pt x="9" y="22"/>
                  </a:cubicBezTo>
                  <a:cubicBezTo>
                    <a:pt x="9" y="22"/>
                    <a:pt x="9" y="22"/>
                    <a:pt x="9" y="22"/>
                  </a:cubicBezTo>
                  <a:cubicBezTo>
                    <a:pt x="9" y="22"/>
                    <a:pt x="9" y="22"/>
                    <a:pt x="9" y="22"/>
                  </a:cubicBezTo>
                  <a:cubicBezTo>
                    <a:pt x="9" y="22"/>
                    <a:pt x="9" y="23"/>
                    <a:pt x="9" y="23"/>
                  </a:cubicBezTo>
                  <a:cubicBezTo>
                    <a:pt x="9" y="23"/>
                    <a:pt x="9" y="23"/>
                    <a:pt x="9" y="23"/>
                  </a:cubicBezTo>
                  <a:cubicBezTo>
                    <a:pt x="9" y="23"/>
                    <a:pt x="9" y="23"/>
                    <a:pt x="9" y="23"/>
                  </a:cubicBezTo>
                  <a:cubicBezTo>
                    <a:pt x="9" y="23"/>
                    <a:pt x="9" y="23"/>
                    <a:pt x="9" y="23"/>
                  </a:cubicBezTo>
                  <a:cubicBezTo>
                    <a:pt x="8" y="23"/>
                    <a:pt x="8" y="23"/>
                    <a:pt x="8" y="23"/>
                  </a:cubicBezTo>
                  <a:cubicBezTo>
                    <a:pt x="8" y="23"/>
                    <a:pt x="8" y="23"/>
                    <a:pt x="9" y="23"/>
                  </a:cubicBezTo>
                  <a:cubicBezTo>
                    <a:pt x="9" y="23"/>
                    <a:pt x="9" y="23"/>
                    <a:pt x="9" y="23"/>
                  </a:cubicBezTo>
                  <a:cubicBezTo>
                    <a:pt x="9" y="24"/>
                    <a:pt x="9" y="24"/>
                    <a:pt x="8" y="24"/>
                  </a:cubicBezTo>
                  <a:cubicBezTo>
                    <a:pt x="8" y="24"/>
                    <a:pt x="8" y="24"/>
                    <a:pt x="9" y="25"/>
                  </a:cubicBezTo>
                  <a:cubicBezTo>
                    <a:pt x="9" y="25"/>
                    <a:pt x="9" y="25"/>
                    <a:pt x="9" y="25"/>
                  </a:cubicBezTo>
                  <a:cubicBezTo>
                    <a:pt x="8" y="25"/>
                    <a:pt x="8" y="25"/>
                    <a:pt x="8" y="25"/>
                  </a:cubicBezTo>
                  <a:cubicBezTo>
                    <a:pt x="8" y="25"/>
                    <a:pt x="8" y="25"/>
                    <a:pt x="8" y="25"/>
                  </a:cubicBezTo>
                  <a:moveTo>
                    <a:pt x="9" y="24"/>
                  </a:moveTo>
                  <a:cubicBezTo>
                    <a:pt x="8" y="24"/>
                    <a:pt x="8" y="24"/>
                    <a:pt x="8" y="24"/>
                  </a:cubicBezTo>
                  <a:cubicBezTo>
                    <a:pt x="9" y="24"/>
                    <a:pt x="9" y="24"/>
                    <a:pt x="9" y="23"/>
                  </a:cubicBezTo>
                  <a:cubicBezTo>
                    <a:pt x="8" y="23"/>
                    <a:pt x="8" y="23"/>
                    <a:pt x="8" y="23"/>
                  </a:cubicBezTo>
                  <a:cubicBezTo>
                    <a:pt x="8" y="23"/>
                    <a:pt x="8" y="23"/>
                    <a:pt x="9" y="24"/>
                  </a:cubicBezTo>
                  <a:moveTo>
                    <a:pt x="8" y="24"/>
                  </a:moveTo>
                  <a:cubicBezTo>
                    <a:pt x="8" y="24"/>
                    <a:pt x="8" y="24"/>
                    <a:pt x="8" y="23"/>
                  </a:cubicBezTo>
                  <a:cubicBezTo>
                    <a:pt x="8" y="23"/>
                    <a:pt x="8" y="23"/>
                    <a:pt x="8" y="23"/>
                  </a:cubicBezTo>
                  <a:cubicBezTo>
                    <a:pt x="8" y="24"/>
                    <a:pt x="8" y="23"/>
                    <a:pt x="8" y="23"/>
                  </a:cubicBezTo>
                  <a:cubicBezTo>
                    <a:pt x="8" y="24"/>
                    <a:pt x="8" y="24"/>
                    <a:pt x="8" y="24"/>
                  </a:cubicBezTo>
                  <a:moveTo>
                    <a:pt x="8" y="24"/>
                  </a:moveTo>
                  <a:cubicBezTo>
                    <a:pt x="8" y="24"/>
                    <a:pt x="8" y="24"/>
                    <a:pt x="8" y="24"/>
                  </a:cubicBezTo>
                  <a:cubicBezTo>
                    <a:pt x="8" y="24"/>
                    <a:pt x="8" y="24"/>
                    <a:pt x="8" y="24"/>
                  </a:cubicBezTo>
                  <a:cubicBezTo>
                    <a:pt x="8" y="24"/>
                    <a:pt x="8" y="24"/>
                    <a:pt x="8" y="24"/>
                  </a:cubicBezTo>
                  <a:moveTo>
                    <a:pt x="7" y="25"/>
                  </a:moveTo>
                  <a:cubicBezTo>
                    <a:pt x="7" y="25"/>
                    <a:pt x="7" y="25"/>
                    <a:pt x="7" y="25"/>
                  </a:cubicBezTo>
                  <a:cubicBezTo>
                    <a:pt x="7" y="26"/>
                    <a:pt x="7" y="26"/>
                    <a:pt x="7" y="26"/>
                  </a:cubicBezTo>
                  <a:cubicBezTo>
                    <a:pt x="7" y="26"/>
                    <a:pt x="7" y="26"/>
                    <a:pt x="7" y="25"/>
                  </a:cubicBezTo>
                  <a:moveTo>
                    <a:pt x="8" y="24"/>
                  </a:moveTo>
                  <a:cubicBezTo>
                    <a:pt x="7" y="24"/>
                    <a:pt x="8" y="24"/>
                    <a:pt x="8" y="24"/>
                  </a:cubicBezTo>
                  <a:cubicBezTo>
                    <a:pt x="8" y="24"/>
                    <a:pt x="7" y="24"/>
                    <a:pt x="8" y="24"/>
                  </a:cubicBezTo>
                  <a:moveTo>
                    <a:pt x="8" y="25"/>
                  </a:moveTo>
                  <a:cubicBezTo>
                    <a:pt x="9" y="25"/>
                    <a:pt x="8" y="24"/>
                    <a:pt x="8" y="24"/>
                  </a:cubicBezTo>
                  <a:cubicBezTo>
                    <a:pt x="8" y="24"/>
                    <a:pt x="8" y="24"/>
                    <a:pt x="8" y="25"/>
                  </a:cubicBezTo>
                  <a:moveTo>
                    <a:pt x="19" y="12"/>
                  </a:moveTo>
                  <a:cubicBezTo>
                    <a:pt x="18" y="12"/>
                    <a:pt x="19" y="13"/>
                    <a:pt x="19" y="13"/>
                  </a:cubicBezTo>
                  <a:cubicBezTo>
                    <a:pt x="19" y="13"/>
                    <a:pt x="19" y="13"/>
                    <a:pt x="18" y="12"/>
                  </a:cubicBezTo>
                  <a:cubicBezTo>
                    <a:pt x="18" y="12"/>
                    <a:pt x="18" y="12"/>
                    <a:pt x="19" y="12"/>
                  </a:cubicBezTo>
                  <a:moveTo>
                    <a:pt x="8" y="30"/>
                  </a:moveTo>
                  <a:cubicBezTo>
                    <a:pt x="8" y="30"/>
                    <a:pt x="8" y="30"/>
                    <a:pt x="8" y="30"/>
                  </a:cubicBezTo>
                  <a:cubicBezTo>
                    <a:pt x="8" y="30"/>
                    <a:pt x="8" y="30"/>
                    <a:pt x="8" y="30"/>
                  </a:cubicBezTo>
                  <a:moveTo>
                    <a:pt x="10" y="23"/>
                  </a:moveTo>
                  <a:cubicBezTo>
                    <a:pt x="10" y="24"/>
                    <a:pt x="10" y="23"/>
                    <a:pt x="10" y="24"/>
                  </a:cubicBezTo>
                  <a:cubicBezTo>
                    <a:pt x="9" y="23"/>
                    <a:pt x="10" y="23"/>
                    <a:pt x="10" y="23"/>
                  </a:cubicBezTo>
                  <a:cubicBezTo>
                    <a:pt x="10" y="23"/>
                    <a:pt x="10" y="23"/>
                    <a:pt x="10" y="23"/>
                  </a:cubicBezTo>
                  <a:moveTo>
                    <a:pt x="9" y="23"/>
                  </a:moveTo>
                  <a:cubicBezTo>
                    <a:pt x="9" y="23"/>
                    <a:pt x="9" y="23"/>
                    <a:pt x="9" y="23"/>
                  </a:cubicBezTo>
                  <a:cubicBezTo>
                    <a:pt x="9" y="23"/>
                    <a:pt x="9" y="23"/>
                    <a:pt x="9" y="23"/>
                  </a:cubicBezTo>
                  <a:cubicBezTo>
                    <a:pt x="9" y="23"/>
                    <a:pt x="9" y="23"/>
                    <a:pt x="9" y="23"/>
                  </a:cubicBezTo>
                  <a:moveTo>
                    <a:pt x="11" y="25"/>
                  </a:moveTo>
                  <a:cubicBezTo>
                    <a:pt x="11" y="25"/>
                    <a:pt x="11" y="25"/>
                    <a:pt x="11" y="25"/>
                  </a:cubicBezTo>
                  <a:cubicBezTo>
                    <a:pt x="11" y="25"/>
                    <a:pt x="11" y="25"/>
                    <a:pt x="10" y="25"/>
                  </a:cubicBezTo>
                  <a:cubicBezTo>
                    <a:pt x="10" y="25"/>
                    <a:pt x="10" y="25"/>
                    <a:pt x="10" y="25"/>
                  </a:cubicBezTo>
                  <a:cubicBezTo>
                    <a:pt x="10" y="25"/>
                    <a:pt x="11" y="25"/>
                    <a:pt x="11" y="25"/>
                  </a:cubicBezTo>
                  <a:cubicBezTo>
                    <a:pt x="11" y="25"/>
                    <a:pt x="11" y="25"/>
                    <a:pt x="10" y="25"/>
                  </a:cubicBezTo>
                  <a:cubicBezTo>
                    <a:pt x="11" y="25"/>
                    <a:pt x="11" y="25"/>
                    <a:pt x="11" y="25"/>
                  </a:cubicBezTo>
                  <a:cubicBezTo>
                    <a:pt x="11" y="25"/>
                    <a:pt x="11" y="25"/>
                    <a:pt x="11" y="26"/>
                  </a:cubicBezTo>
                  <a:cubicBezTo>
                    <a:pt x="10" y="25"/>
                    <a:pt x="11" y="25"/>
                    <a:pt x="10" y="25"/>
                  </a:cubicBezTo>
                  <a:cubicBezTo>
                    <a:pt x="10" y="25"/>
                    <a:pt x="10" y="25"/>
                    <a:pt x="10" y="25"/>
                  </a:cubicBezTo>
                  <a:cubicBezTo>
                    <a:pt x="10" y="25"/>
                    <a:pt x="10" y="25"/>
                    <a:pt x="10" y="25"/>
                  </a:cubicBezTo>
                  <a:cubicBezTo>
                    <a:pt x="10" y="25"/>
                    <a:pt x="10" y="25"/>
                    <a:pt x="10" y="25"/>
                  </a:cubicBezTo>
                  <a:cubicBezTo>
                    <a:pt x="11" y="25"/>
                    <a:pt x="11" y="25"/>
                    <a:pt x="11" y="25"/>
                  </a:cubicBezTo>
                  <a:moveTo>
                    <a:pt x="32" y="23"/>
                  </a:moveTo>
                  <a:cubicBezTo>
                    <a:pt x="31" y="22"/>
                    <a:pt x="31" y="22"/>
                    <a:pt x="31" y="22"/>
                  </a:cubicBezTo>
                  <a:cubicBezTo>
                    <a:pt x="32" y="22"/>
                    <a:pt x="32" y="23"/>
                    <a:pt x="32" y="23"/>
                  </a:cubicBezTo>
                  <a:moveTo>
                    <a:pt x="10" y="24"/>
                  </a:moveTo>
                  <a:cubicBezTo>
                    <a:pt x="10" y="24"/>
                    <a:pt x="9" y="24"/>
                    <a:pt x="10" y="25"/>
                  </a:cubicBezTo>
                  <a:cubicBezTo>
                    <a:pt x="10" y="25"/>
                    <a:pt x="10" y="25"/>
                    <a:pt x="10" y="25"/>
                  </a:cubicBezTo>
                  <a:cubicBezTo>
                    <a:pt x="10" y="25"/>
                    <a:pt x="10" y="25"/>
                    <a:pt x="10" y="25"/>
                  </a:cubicBezTo>
                  <a:cubicBezTo>
                    <a:pt x="9" y="25"/>
                    <a:pt x="9" y="25"/>
                    <a:pt x="9" y="25"/>
                  </a:cubicBezTo>
                  <a:cubicBezTo>
                    <a:pt x="9" y="25"/>
                    <a:pt x="9" y="24"/>
                    <a:pt x="10" y="24"/>
                  </a:cubicBezTo>
                  <a:moveTo>
                    <a:pt x="10" y="24"/>
                  </a:moveTo>
                  <a:cubicBezTo>
                    <a:pt x="9" y="24"/>
                    <a:pt x="10" y="24"/>
                    <a:pt x="10" y="24"/>
                  </a:cubicBezTo>
                  <a:cubicBezTo>
                    <a:pt x="10" y="24"/>
                    <a:pt x="10" y="24"/>
                    <a:pt x="10" y="24"/>
                  </a:cubicBezTo>
                  <a:cubicBezTo>
                    <a:pt x="10" y="24"/>
                    <a:pt x="10" y="24"/>
                    <a:pt x="10" y="24"/>
                  </a:cubicBezTo>
                  <a:moveTo>
                    <a:pt x="9" y="24"/>
                  </a:moveTo>
                  <a:cubicBezTo>
                    <a:pt x="9" y="24"/>
                    <a:pt x="9" y="24"/>
                    <a:pt x="9" y="24"/>
                  </a:cubicBezTo>
                  <a:cubicBezTo>
                    <a:pt x="9" y="24"/>
                    <a:pt x="9" y="24"/>
                    <a:pt x="9" y="24"/>
                  </a:cubicBezTo>
                  <a:cubicBezTo>
                    <a:pt x="9" y="24"/>
                    <a:pt x="9" y="24"/>
                    <a:pt x="9" y="24"/>
                  </a:cubicBezTo>
                  <a:cubicBezTo>
                    <a:pt x="9" y="24"/>
                    <a:pt x="9" y="24"/>
                    <a:pt x="9" y="24"/>
                  </a:cubicBezTo>
                  <a:moveTo>
                    <a:pt x="16" y="31"/>
                  </a:moveTo>
                  <a:cubicBezTo>
                    <a:pt x="15" y="31"/>
                    <a:pt x="15" y="31"/>
                    <a:pt x="15" y="31"/>
                  </a:cubicBezTo>
                  <a:cubicBezTo>
                    <a:pt x="14" y="31"/>
                    <a:pt x="15" y="31"/>
                    <a:pt x="14" y="31"/>
                  </a:cubicBezTo>
                  <a:cubicBezTo>
                    <a:pt x="14" y="31"/>
                    <a:pt x="14" y="31"/>
                    <a:pt x="14" y="30"/>
                  </a:cubicBezTo>
                  <a:cubicBezTo>
                    <a:pt x="14" y="30"/>
                    <a:pt x="14" y="30"/>
                    <a:pt x="14" y="30"/>
                  </a:cubicBezTo>
                  <a:cubicBezTo>
                    <a:pt x="14" y="30"/>
                    <a:pt x="14" y="29"/>
                    <a:pt x="14" y="29"/>
                  </a:cubicBezTo>
                  <a:cubicBezTo>
                    <a:pt x="14" y="29"/>
                    <a:pt x="14" y="29"/>
                    <a:pt x="14" y="29"/>
                  </a:cubicBezTo>
                  <a:cubicBezTo>
                    <a:pt x="15" y="29"/>
                    <a:pt x="15" y="29"/>
                    <a:pt x="15" y="29"/>
                  </a:cubicBezTo>
                  <a:cubicBezTo>
                    <a:pt x="15" y="29"/>
                    <a:pt x="15" y="29"/>
                    <a:pt x="15" y="29"/>
                  </a:cubicBezTo>
                  <a:cubicBezTo>
                    <a:pt x="15" y="29"/>
                    <a:pt x="14" y="29"/>
                    <a:pt x="14" y="29"/>
                  </a:cubicBezTo>
                  <a:cubicBezTo>
                    <a:pt x="14" y="29"/>
                    <a:pt x="15" y="29"/>
                    <a:pt x="14" y="29"/>
                  </a:cubicBezTo>
                  <a:cubicBezTo>
                    <a:pt x="15" y="29"/>
                    <a:pt x="15" y="29"/>
                    <a:pt x="15" y="29"/>
                  </a:cubicBezTo>
                  <a:cubicBezTo>
                    <a:pt x="15" y="29"/>
                    <a:pt x="15" y="29"/>
                    <a:pt x="15" y="29"/>
                  </a:cubicBezTo>
                  <a:cubicBezTo>
                    <a:pt x="15" y="29"/>
                    <a:pt x="15" y="29"/>
                    <a:pt x="14" y="29"/>
                  </a:cubicBezTo>
                  <a:cubicBezTo>
                    <a:pt x="14" y="28"/>
                    <a:pt x="14" y="28"/>
                    <a:pt x="14" y="28"/>
                  </a:cubicBezTo>
                  <a:cubicBezTo>
                    <a:pt x="14" y="29"/>
                    <a:pt x="15" y="29"/>
                    <a:pt x="15" y="28"/>
                  </a:cubicBezTo>
                  <a:cubicBezTo>
                    <a:pt x="15" y="28"/>
                    <a:pt x="15" y="28"/>
                    <a:pt x="15" y="28"/>
                  </a:cubicBezTo>
                  <a:cubicBezTo>
                    <a:pt x="14" y="29"/>
                    <a:pt x="15" y="28"/>
                    <a:pt x="14" y="28"/>
                  </a:cubicBezTo>
                  <a:cubicBezTo>
                    <a:pt x="15" y="28"/>
                    <a:pt x="15" y="28"/>
                    <a:pt x="15" y="28"/>
                  </a:cubicBezTo>
                  <a:cubicBezTo>
                    <a:pt x="15" y="28"/>
                    <a:pt x="15" y="28"/>
                    <a:pt x="15" y="28"/>
                  </a:cubicBezTo>
                  <a:cubicBezTo>
                    <a:pt x="15" y="28"/>
                    <a:pt x="15" y="28"/>
                    <a:pt x="16" y="28"/>
                  </a:cubicBezTo>
                  <a:cubicBezTo>
                    <a:pt x="16" y="29"/>
                    <a:pt x="16" y="28"/>
                    <a:pt x="16" y="28"/>
                  </a:cubicBezTo>
                  <a:cubicBezTo>
                    <a:pt x="16" y="29"/>
                    <a:pt x="16" y="29"/>
                    <a:pt x="16" y="29"/>
                  </a:cubicBezTo>
                  <a:cubicBezTo>
                    <a:pt x="16" y="29"/>
                    <a:pt x="16" y="29"/>
                    <a:pt x="16" y="29"/>
                  </a:cubicBezTo>
                  <a:cubicBezTo>
                    <a:pt x="16" y="29"/>
                    <a:pt x="16" y="29"/>
                    <a:pt x="16" y="29"/>
                  </a:cubicBezTo>
                  <a:cubicBezTo>
                    <a:pt x="15" y="29"/>
                    <a:pt x="16" y="29"/>
                    <a:pt x="16" y="29"/>
                  </a:cubicBezTo>
                  <a:cubicBezTo>
                    <a:pt x="16" y="29"/>
                    <a:pt x="16" y="29"/>
                    <a:pt x="16" y="29"/>
                  </a:cubicBezTo>
                  <a:cubicBezTo>
                    <a:pt x="16" y="29"/>
                    <a:pt x="16" y="29"/>
                    <a:pt x="16" y="29"/>
                  </a:cubicBezTo>
                  <a:cubicBezTo>
                    <a:pt x="16" y="29"/>
                    <a:pt x="16" y="29"/>
                    <a:pt x="16" y="29"/>
                  </a:cubicBezTo>
                  <a:cubicBezTo>
                    <a:pt x="16" y="29"/>
                    <a:pt x="16" y="29"/>
                    <a:pt x="16" y="29"/>
                  </a:cubicBezTo>
                  <a:cubicBezTo>
                    <a:pt x="16" y="29"/>
                    <a:pt x="16" y="29"/>
                    <a:pt x="16" y="29"/>
                  </a:cubicBezTo>
                  <a:cubicBezTo>
                    <a:pt x="16" y="29"/>
                    <a:pt x="16" y="29"/>
                    <a:pt x="16" y="30"/>
                  </a:cubicBezTo>
                  <a:cubicBezTo>
                    <a:pt x="16" y="30"/>
                    <a:pt x="16" y="30"/>
                    <a:pt x="15" y="30"/>
                  </a:cubicBezTo>
                  <a:cubicBezTo>
                    <a:pt x="15" y="30"/>
                    <a:pt x="15" y="30"/>
                    <a:pt x="15" y="30"/>
                  </a:cubicBezTo>
                  <a:cubicBezTo>
                    <a:pt x="15" y="30"/>
                    <a:pt x="16" y="30"/>
                    <a:pt x="16" y="30"/>
                  </a:cubicBezTo>
                  <a:cubicBezTo>
                    <a:pt x="16" y="30"/>
                    <a:pt x="16" y="30"/>
                    <a:pt x="16" y="30"/>
                  </a:cubicBezTo>
                  <a:cubicBezTo>
                    <a:pt x="16" y="30"/>
                    <a:pt x="16" y="30"/>
                    <a:pt x="16" y="30"/>
                  </a:cubicBezTo>
                  <a:cubicBezTo>
                    <a:pt x="17" y="30"/>
                    <a:pt x="16" y="30"/>
                    <a:pt x="16" y="30"/>
                  </a:cubicBezTo>
                  <a:cubicBezTo>
                    <a:pt x="16" y="30"/>
                    <a:pt x="16" y="30"/>
                    <a:pt x="16" y="30"/>
                  </a:cubicBezTo>
                  <a:cubicBezTo>
                    <a:pt x="16" y="30"/>
                    <a:pt x="16" y="30"/>
                    <a:pt x="16" y="30"/>
                  </a:cubicBezTo>
                  <a:cubicBezTo>
                    <a:pt x="16" y="31"/>
                    <a:pt x="17" y="31"/>
                    <a:pt x="17" y="30"/>
                  </a:cubicBezTo>
                  <a:cubicBezTo>
                    <a:pt x="17" y="31"/>
                    <a:pt x="17" y="31"/>
                    <a:pt x="17" y="31"/>
                  </a:cubicBezTo>
                  <a:cubicBezTo>
                    <a:pt x="17" y="31"/>
                    <a:pt x="17" y="31"/>
                    <a:pt x="17" y="31"/>
                  </a:cubicBezTo>
                  <a:cubicBezTo>
                    <a:pt x="16" y="31"/>
                    <a:pt x="17" y="31"/>
                    <a:pt x="17" y="31"/>
                  </a:cubicBezTo>
                  <a:cubicBezTo>
                    <a:pt x="17" y="31"/>
                    <a:pt x="17" y="31"/>
                    <a:pt x="17" y="31"/>
                  </a:cubicBezTo>
                  <a:cubicBezTo>
                    <a:pt x="17" y="31"/>
                    <a:pt x="16" y="31"/>
                    <a:pt x="16" y="31"/>
                  </a:cubicBezTo>
                  <a:moveTo>
                    <a:pt x="15" y="29"/>
                  </a:moveTo>
                  <a:cubicBezTo>
                    <a:pt x="16" y="29"/>
                    <a:pt x="16" y="29"/>
                    <a:pt x="15" y="29"/>
                  </a:cubicBezTo>
                  <a:cubicBezTo>
                    <a:pt x="15" y="29"/>
                    <a:pt x="15" y="29"/>
                    <a:pt x="15" y="29"/>
                  </a:cubicBezTo>
                  <a:moveTo>
                    <a:pt x="15" y="30"/>
                  </a:moveTo>
                  <a:cubicBezTo>
                    <a:pt x="15" y="29"/>
                    <a:pt x="15" y="29"/>
                    <a:pt x="16" y="30"/>
                  </a:cubicBezTo>
                  <a:cubicBezTo>
                    <a:pt x="16" y="29"/>
                    <a:pt x="15" y="29"/>
                    <a:pt x="15" y="29"/>
                  </a:cubicBezTo>
                  <a:cubicBezTo>
                    <a:pt x="16" y="29"/>
                    <a:pt x="16" y="29"/>
                    <a:pt x="15" y="29"/>
                  </a:cubicBezTo>
                  <a:cubicBezTo>
                    <a:pt x="15" y="29"/>
                    <a:pt x="15" y="29"/>
                    <a:pt x="15" y="29"/>
                  </a:cubicBezTo>
                  <a:cubicBezTo>
                    <a:pt x="15" y="29"/>
                    <a:pt x="15" y="29"/>
                    <a:pt x="15" y="30"/>
                  </a:cubicBezTo>
                  <a:moveTo>
                    <a:pt x="16" y="30"/>
                  </a:moveTo>
                  <a:cubicBezTo>
                    <a:pt x="16" y="30"/>
                    <a:pt x="16" y="30"/>
                    <a:pt x="16" y="30"/>
                  </a:cubicBezTo>
                  <a:cubicBezTo>
                    <a:pt x="16" y="30"/>
                    <a:pt x="16" y="30"/>
                    <a:pt x="15" y="30"/>
                  </a:cubicBezTo>
                  <a:cubicBezTo>
                    <a:pt x="15" y="30"/>
                    <a:pt x="15" y="30"/>
                    <a:pt x="15" y="30"/>
                  </a:cubicBezTo>
                  <a:cubicBezTo>
                    <a:pt x="16" y="30"/>
                    <a:pt x="15" y="30"/>
                    <a:pt x="16" y="30"/>
                  </a:cubicBezTo>
                  <a:moveTo>
                    <a:pt x="15" y="30"/>
                  </a:moveTo>
                  <a:cubicBezTo>
                    <a:pt x="15" y="30"/>
                    <a:pt x="15" y="30"/>
                    <a:pt x="15" y="30"/>
                  </a:cubicBezTo>
                  <a:cubicBezTo>
                    <a:pt x="15" y="30"/>
                    <a:pt x="15" y="30"/>
                    <a:pt x="15" y="30"/>
                  </a:cubicBezTo>
                  <a:moveTo>
                    <a:pt x="16" y="31"/>
                  </a:moveTo>
                  <a:cubicBezTo>
                    <a:pt x="16" y="30"/>
                    <a:pt x="16" y="30"/>
                    <a:pt x="16" y="30"/>
                  </a:cubicBezTo>
                  <a:cubicBezTo>
                    <a:pt x="15" y="30"/>
                    <a:pt x="15" y="30"/>
                    <a:pt x="15" y="30"/>
                  </a:cubicBezTo>
                  <a:lnTo>
                    <a:pt x="16" y="31"/>
                  </a:lnTo>
                  <a:close/>
                  <a:moveTo>
                    <a:pt x="16" y="31"/>
                  </a:moveTo>
                  <a:cubicBezTo>
                    <a:pt x="16" y="31"/>
                    <a:pt x="15" y="30"/>
                    <a:pt x="15" y="31"/>
                  </a:cubicBezTo>
                  <a:cubicBezTo>
                    <a:pt x="15" y="31"/>
                    <a:pt x="16" y="31"/>
                    <a:pt x="16" y="31"/>
                  </a:cubicBezTo>
                  <a:moveTo>
                    <a:pt x="16" y="31"/>
                  </a:moveTo>
                  <a:cubicBezTo>
                    <a:pt x="16" y="31"/>
                    <a:pt x="17" y="31"/>
                    <a:pt x="16" y="31"/>
                  </a:cubicBezTo>
                  <a:cubicBezTo>
                    <a:pt x="16" y="31"/>
                    <a:pt x="16" y="31"/>
                    <a:pt x="16" y="31"/>
                  </a:cubicBezTo>
                  <a:cubicBezTo>
                    <a:pt x="16" y="31"/>
                    <a:pt x="16" y="31"/>
                    <a:pt x="16" y="31"/>
                  </a:cubicBezTo>
                  <a:moveTo>
                    <a:pt x="17" y="14"/>
                  </a:moveTo>
                  <a:cubicBezTo>
                    <a:pt x="17" y="14"/>
                    <a:pt x="17" y="14"/>
                    <a:pt x="17" y="14"/>
                  </a:cubicBezTo>
                  <a:cubicBezTo>
                    <a:pt x="17" y="14"/>
                    <a:pt x="17" y="14"/>
                    <a:pt x="17" y="14"/>
                  </a:cubicBezTo>
                  <a:cubicBezTo>
                    <a:pt x="17" y="14"/>
                    <a:pt x="17" y="14"/>
                    <a:pt x="17" y="14"/>
                  </a:cubicBezTo>
                  <a:moveTo>
                    <a:pt x="17" y="14"/>
                  </a:moveTo>
                  <a:cubicBezTo>
                    <a:pt x="18" y="14"/>
                    <a:pt x="18" y="15"/>
                    <a:pt x="17" y="15"/>
                  </a:cubicBezTo>
                  <a:cubicBezTo>
                    <a:pt x="17" y="14"/>
                    <a:pt x="18" y="15"/>
                    <a:pt x="17" y="14"/>
                  </a:cubicBezTo>
                  <a:moveTo>
                    <a:pt x="17" y="15"/>
                  </a:moveTo>
                  <a:cubicBezTo>
                    <a:pt x="17" y="15"/>
                    <a:pt x="16" y="15"/>
                    <a:pt x="17" y="15"/>
                  </a:cubicBezTo>
                  <a:cubicBezTo>
                    <a:pt x="17" y="15"/>
                    <a:pt x="17" y="15"/>
                    <a:pt x="17" y="15"/>
                  </a:cubicBezTo>
                  <a:cubicBezTo>
                    <a:pt x="17" y="15"/>
                    <a:pt x="17" y="15"/>
                    <a:pt x="17" y="15"/>
                  </a:cubicBezTo>
                  <a:cubicBezTo>
                    <a:pt x="17" y="15"/>
                    <a:pt x="17" y="15"/>
                    <a:pt x="17" y="15"/>
                  </a:cubicBezTo>
                  <a:cubicBezTo>
                    <a:pt x="17" y="15"/>
                    <a:pt x="16" y="15"/>
                    <a:pt x="17" y="15"/>
                  </a:cubicBezTo>
                  <a:cubicBezTo>
                    <a:pt x="17" y="15"/>
                    <a:pt x="17" y="15"/>
                    <a:pt x="17" y="15"/>
                  </a:cubicBezTo>
                  <a:moveTo>
                    <a:pt x="17" y="14"/>
                  </a:moveTo>
                  <a:cubicBezTo>
                    <a:pt x="18" y="14"/>
                    <a:pt x="17" y="14"/>
                    <a:pt x="17" y="14"/>
                  </a:cubicBezTo>
                  <a:cubicBezTo>
                    <a:pt x="18" y="14"/>
                    <a:pt x="17" y="14"/>
                    <a:pt x="18" y="14"/>
                  </a:cubicBezTo>
                  <a:cubicBezTo>
                    <a:pt x="18" y="14"/>
                    <a:pt x="17" y="14"/>
                    <a:pt x="17" y="14"/>
                  </a:cubicBezTo>
                  <a:cubicBezTo>
                    <a:pt x="17" y="14"/>
                    <a:pt x="17" y="14"/>
                    <a:pt x="17" y="14"/>
                  </a:cubicBezTo>
                  <a:cubicBezTo>
                    <a:pt x="17" y="14"/>
                    <a:pt x="17" y="14"/>
                    <a:pt x="17" y="14"/>
                  </a:cubicBezTo>
                  <a:cubicBezTo>
                    <a:pt x="17" y="14"/>
                    <a:pt x="17" y="14"/>
                    <a:pt x="17" y="14"/>
                  </a:cubicBezTo>
                  <a:moveTo>
                    <a:pt x="16" y="14"/>
                  </a:moveTo>
                  <a:cubicBezTo>
                    <a:pt x="16" y="14"/>
                    <a:pt x="16" y="14"/>
                    <a:pt x="17" y="14"/>
                  </a:cubicBezTo>
                  <a:cubicBezTo>
                    <a:pt x="17" y="14"/>
                    <a:pt x="17" y="14"/>
                    <a:pt x="17" y="15"/>
                  </a:cubicBezTo>
                  <a:cubicBezTo>
                    <a:pt x="17" y="14"/>
                    <a:pt x="17" y="14"/>
                    <a:pt x="17" y="14"/>
                  </a:cubicBezTo>
                  <a:cubicBezTo>
                    <a:pt x="16" y="14"/>
                    <a:pt x="17" y="15"/>
                    <a:pt x="16" y="14"/>
                  </a:cubicBezTo>
                  <a:moveTo>
                    <a:pt x="13" y="21"/>
                  </a:moveTo>
                  <a:cubicBezTo>
                    <a:pt x="13" y="21"/>
                    <a:pt x="13" y="21"/>
                    <a:pt x="13" y="21"/>
                  </a:cubicBezTo>
                  <a:cubicBezTo>
                    <a:pt x="13" y="22"/>
                    <a:pt x="13" y="22"/>
                    <a:pt x="13" y="21"/>
                  </a:cubicBezTo>
                  <a:close/>
                  <a:moveTo>
                    <a:pt x="17" y="13"/>
                  </a:moveTo>
                  <a:cubicBezTo>
                    <a:pt x="17" y="13"/>
                    <a:pt x="17" y="13"/>
                    <a:pt x="17" y="14"/>
                  </a:cubicBezTo>
                  <a:cubicBezTo>
                    <a:pt x="17" y="13"/>
                    <a:pt x="17" y="13"/>
                    <a:pt x="17" y="13"/>
                  </a:cubicBezTo>
                  <a:cubicBezTo>
                    <a:pt x="17" y="13"/>
                    <a:pt x="17" y="13"/>
                    <a:pt x="17" y="13"/>
                  </a:cubicBezTo>
                  <a:moveTo>
                    <a:pt x="19" y="13"/>
                  </a:moveTo>
                  <a:cubicBezTo>
                    <a:pt x="19" y="14"/>
                    <a:pt x="19" y="14"/>
                    <a:pt x="19" y="14"/>
                  </a:cubicBezTo>
                  <a:cubicBezTo>
                    <a:pt x="18" y="13"/>
                    <a:pt x="19" y="14"/>
                    <a:pt x="19" y="14"/>
                  </a:cubicBezTo>
                  <a:cubicBezTo>
                    <a:pt x="19" y="13"/>
                    <a:pt x="19" y="13"/>
                    <a:pt x="19" y="13"/>
                  </a:cubicBezTo>
                  <a:moveTo>
                    <a:pt x="16" y="15"/>
                  </a:moveTo>
                  <a:cubicBezTo>
                    <a:pt x="16" y="15"/>
                    <a:pt x="17" y="15"/>
                    <a:pt x="17" y="15"/>
                  </a:cubicBezTo>
                  <a:cubicBezTo>
                    <a:pt x="16" y="15"/>
                    <a:pt x="16" y="15"/>
                    <a:pt x="16" y="15"/>
                  </a:cubicBezTo>
                  <a:cubicBezTo>
                    <a:pt x="16" y="15"/>
                    <a:pt x="16" y="14"/>
                    <a:pt x="16" y="15"/>
                  </a:cubicBezTo>
                  <a:cubicBezTo>
                    <a:pt x="16" y="15"/>
                    <a:pt x="16" y="15"/>
                    <a:pt x="16" y="15"/>
                  </a:cubicBezTo>
                  <a:moveTo>
                    <a:pt x="19" y="14"/>
                  </a:moveTo>
                  <a:cubicBezTo>
                    <a:pt x="19" y="14"/>
                    <a:pt x="19" y="14"/>
                    <a:pt x="19" y="14"/>
                  </a:cubicBezTo>
                  <a:cubicBezTo>
                    <a:pt x="19" y="14"/>
                    <a:pt x="19" y="14"/>
                    <a:pt x="19" y="14"/>
                  </a:cubicBezTo>
                  <a:moveTo>
                    <a:pt x="18" y="13"/>
                  </a:moveTo>
                  <a:cubicBezTo>
                    <a:pt x="18" y="13"/>
                    <a:pt x="18" y="13"/>
                    <a:pt x="18" y="13"/>
                  </a:cubicBezTo>
                  <a:cubicBezTo>
                    <a:pt x="18" y="13"/>
                    <a:pt x="18" y="13"/>
                    <a:pt x="18" y="13"/>
                  </a:cubicBezTo>
                  <a:cubicBezTo>
                    <a:pt x="18" y="13"/>
                    <a:pt x="18" y="13"/>
                    <a:pt x="18" y="13"/>
                  </a:cubicBezTo>
                  <a:moveTo>
                    <a:pt x="18" y="13"/>
                  </a:moveTo>
                  <a:cubicBezTo>
                    <a:pt x="18" y="13"/>
                    <a:pt x="19" y="13"/>
                    <a:pt x="19" y="13"/>
                  </a:cubicBezTo>
                  <a:cubicBezTo>
                    <a:pt x="19" y="13"/>
                    <a:pt x="18" y="13"/>
                    <a:pt x="18" y="13"/>
                  </a:cubicBezTo>
                  <a:cubicBezTo>
                    <a:pt x="18" y="13"/>
                    <a:pt x="18" y="13"/>
                    <a:pt x="18" y="13"/>
                  </a:cubicBezTo>
                  <a:cubicBezTo>
                    <a:pt x="18" y="13"/>
                    <a:pt x="18" y="13"/>
                    <a:pt x="18" y="13"/>
                  </a:cubicBezTo>
                  <a:cubicBezTo>
                    <a:pt x="18" y="13"/>
                    <a:pt x="18" y="13"/>
                    <a:pt x="18" y="13"/>
                  </a:cubicBezTo>
                  <a:cubicBezTo>
                    <a:pt x="18" y="13"/>
                    <a:pt x="18" y="13"/>
                    <a:pt x="18" y="13"/>
                  </a:cubicBezTo>
                  <a:cubicBezTo>
                    <a:pt x="18" y="13"/>
                    <a:pt x="18" y="13"/>
                    <a:pt x="18" y="13"/>
                  </a:cubicBezTo>
                  <a:cubicBezTo>
                    <a:pt x="18" y="13"/>
                    <a:pt x="18" y="12"/>
                    <a:pt x="18" y="12"/>
                  </a:cubicBezTo>
                  <a:cubicBezTo>
                    <a:pt x="18" y="13"/>
                    <a:pt x="18" y="13"/>
                    <a:pt x="18" y="13"/>
                  </a:cubicBezTo>
                  <a:cubicBezTo>
                    <a:pt x="18" y="13"/>
                    <a:pt x="18" y="13"/>
                    <a:pt x="18" y="13"/>
                  </a:cubicBezTo>
                  <a:cubicBezTo>
                    <a:pt x="18" y="13"/>
                    <a:pt x="18" y="12"/>
                    <a:pt x="18" y="12"/>
                  </a:cubicBezTo>
                  <a:cubicBezTo>
                    <a:pt x="18" y="13"/>
                    <a:pt x="18" y="12"/>
                    <a:pt x="18" y="12"/>
                  </a:cubicBezTo>
                  <a:cubicBezTo>
                    <a:pt x="18" y="12"/>
                    <a:pt x="18" y="12"/>
                    <a:pt x="19" y="13"/>
                  </a:cubicBezTo>
                  <a:cubicBezTo>
                    <a:pt x="18" y="13"/>
                    <a:pt x="18" y="13"/>
                    <a:pt x="18" y="13"/>
                  </a:cubicBezTo>
                  <a:moveTo>
                    <a:pt x="19" y="14"/>
                  </a:moveTo>
                  <a:cubicBezTo>
                    <a:pt x="18" y="14"/>
                    <a:pt x="18" y="15"/>
                    <a:pt x="18" y="15"/>
                  </a:cubicBezTo>
                  <a:cubicBezTo>
                    <a:pt x="18" y="15"/>
                    <a:pt x="18" y="15"/>
                    <a:pt x="18" y="15"/>
                  </a:cubicBezTo>
                  <a:cubicBezTo>
                    <a:pt x="18" y="15"/>
                    <a:pt x="18" y="15"/>
                    <a:pt x="18" y="15"/>
                  </a:cubicBezTo>
                  <a:cubicBezTo>
                    <a:pt x="18" y="15"/>
                    <a:pt x="18" y="15"/>
                    <a:pt x="18" y="15"/>
                  </a:cubicBezTo>
                  <a:cubicBezTo>
                    <a:pt x="17" y="15"/>
                    <a:pt x="18" y="15"/>
                    <a:pt x="18" y="15"/>
                  </a:cubicBezTo>
                  <a:cubicBezTo>
                    <a:pt x="18" y="15"/>
                    <a:pt x="18" y="15"/>
                    <a:pt x="18" y="15"/>
                  </a:cubicBezTo>
                  <a:cubicBezTo>
                    <a:pt x="18" y="15"/>
                    <a:pt x="18" y="15"/>
                    <a:pt x="18" y="15"/>
                  </a:cubicBezTo>
                  <a:cubicBezTo>
                    <a:pt x="17" y="15"/>
                    <a:pt x="18" y="15"/>
                    <a:pt x="18" y="15"/>
                  </a:cubicBezTo>
                  <a:cubicBezTo>
                    <a:pt x="18" y="15"/>
                    <a:pt x="18" y="15"/>
                    <a:pt x="18" y="14"/>
                  </a:cubicBezTo>
                  <a:cubicBezTo>
                    <a:pt x="18" y="14"/>
                    <a:pt x="18" y="14"/>
                    <a:pt x="19" y="14"/>
                  </a:cubicBezTo>
                  <a:moveTo>
                    <a:pt x="13" y="22"/>
                  </a:moveTo>
                  <a:cubicBezTo>
                    <a:pt x="13" y="22"/>
                    <a:pt x="13" y="22"/>
                    <a:pt x="13" y="22"/>
                  </a:cubicBezTo>
                  <a:cubicBezTo>
                    <a:pt x="12" y="22"/>
                    <a:pt x="13" y="22"/>
                    <a:pt x="13" y="22"/>
                  </a:cubicBezTo>
                  <a:moveTo>
                    <a:pt x="10" y="21"/>
                  </a:moveTo>
                  <a:cubicBezTo>
                    <a:pt x="10" y="21"/>
                    <a:pt x="10" y="21"/>
                    <a:pt x="10" y="21"/>
                  </a:cubicBezTo>
                  <a:cubicBezTo>
                    <a:pt x="11" y="21"/>
                    <a:pt x="10" y="21"/>
                    <a:pt x="10" y="21"/>
                  </a:cubicBezTo>
                  <a:cubicBezTo>
                    <a:pt x="10" y="21"/>
                    <a:pt x="10" y="21"/>
                    <a:pt x="10" y="22"/>
                  </a:cubicBezTo>
                  <a:cubicBezTo>
                    <a:pt x="10" y="22"/>
                    <a:pt x="10" y="22"/>
                    <a:pt x="10" y="22"/>
                  </a:cubicBezTo>
                  <a:cubicBezTo>
                    <a:pt x="10" y="22"/>
                    <a:pt x="10" y="22"/>
                    <a:pt x="10" y="22"/>
                  </a:cubicBezTo>
                  <a:cubicBezTo>
                    <a:pt x="10" y="22"/>
                    <a:pt x="10" y="22"/>
                    <a:pt x="10" y="22"/>
                  </a:cubicBezTo>
                  <a:cubicBezTo>
                    <a:pt x="10" y="21"/>
                    <a:pt x="10" y="21"/>
                    <a:pt x="10" y="21"/>
                  </a:cubicBezTo>
                  <a:moveTo>
                    <a:pt x="12" y="22"/>
                  </a:moveTo>
                  <a:cubicBezTo>
                    <a:pt x="12" y="22"/>
                    <a:pt x="12" y="21"/>
                    <a:pt x="12" y="21"/>
                  </a:cubicBezTo>
                  <a:cubicBezTo>
                    <a:pt x="12" y="21"/>
                    <a:pt x="12" y="21"/>
                    <a:pt x="12" y="21"/>
                  </a:cubicBezTo>
                  <a:cubicBezTo>
                    <a:pt x="12" y="21"/>
                    <a:pt x="12" y="21"/>
                    <a:pt x="12" y="22"/>
                  </a:cubicBezTo>
                  <a:moveTo>
                    <a:pt x="12" y="21"/>
                  </a:moveTo>
                  <a:cubicBezTo>
                    <a:pt x="12" y="21"/>
                    <a:pt x="11" y="21"/>
                    <a:pt x="11" y="21"/>
                  </a:cubicBezTo>
                  <a:cubicBezTo>
                    <a:pt x="12" y="21"/>
                    <a:pt x="12" y="21"/>
                    <a:pt x="12" y="21"/>
                  </a:cubicBezTo>
                  <a:cubicBezTo>
                    <a:pt x="12" y="21"/>
                    <a:pt x="12" y="21"/>
                    <a:pt x="12" y="21"/>
                  </a:cubicBezTo>
                  <a:moveTo>
                    <a:pt x="10" y="21"/>
                  </a:moveTo>
                  <a:cubicBezTo>
                    <a:pt x="10" y="21"/>
                    <a:pt x="10" y="21"/>
                    <a:pt x="10" y="21"/>
                  </a:cubicBezTo>
                  <a:cubicBezTo>
                    <a:pt x="10" y="21"/>
                    <a:pt x="10" y="21"/>
                    <a:pt x="10" y="21"/>
                  </a:cubicBezTo>
                  <a:moveTo>
                    <a:pt x="17" y="17"/>
                  </a:moveTo>
                  <a:cubicBezTo>
                    <a:pt x="17" y="18"/>
                    <a:pt x="17" y="17"/>
                    <a:pt x="17" y="18"/>
                  </a:cubicBezTo>
                  <a:cubicBezTo>
                    <a:pt x="17" y="17"/>
                    <a:pt x="18" y="17"/>
                    <a:pt x="17" y="17"/>
                  </a:cubicBezTo>
                  <a:cubicBezTo>
                    <a:pt x="17" y="17"/>
                    <a:pt x="17" y="17"/>
                    <a:pt x="17" y="17"/>
                  </a:cubicBezTo>
                  <a:moveTo>
                    <a:pt x="16" y="21"/>
                  </a:moveTo>
                  <a:cubicBezTo>
                    <a:pt x="16" y="21"/>
                    <a:pt x="16" y="21"/>
                    <a:pt x="16" y="22"/>
                  </a:cubicBezTo>
                  <a:cubicBezTo>
                    <a:pt x="15" y="22"/>
                    <a:pt x="16" y="22"/>
                    <a:pt x="16" y="22"/>
                  </a:cubicBezTo>
                  <a:cubicBezTo>
                    <a:pt x="15" y="22"/>
                    <a:pt x="15" y="22"/>
                    <a:pt x="15" y="22"/>
                  </a:cubicBezTo>
                  <a:cubicBezTo>
                    <a:pt x="15" y="22"/>
                    <a:pt x="15" y="21"/>
                    <a:pt x="15" y="21"/>
                  </a:cubicBezTo>
                  <a:cubicBezTo>
                    <a:pt x="15" y="21"/>
                    <a:pt x="15" y="21"/>
                    <a:pt x="15" y="21"/>
                  </a:cubicBezTo>
                  <a:cubicBezTo>
                    <a:pt x="15" y="21"/>
                    <a:pt x="15" y="21"/>
                    <a:pt x="16" y="21"/>
                  </a:cubicBezTo>
                  <a:cubicBezTo>
                    <a:pt x="16" y="21"/>
                    <a:pt x="16" y="21"/>
                    <a:pt x="16" y="21"/>
                  </a:cubicBezTo>
                  <a:moveTo>
                    <a:pt x="11" y="22"/>
                  </a:moveTo>
                  <a:cubicBezTo>
                    <a:pt x="10" y="22"/>
                    <a:pt x="10" y="21"/>
                    <a:pt x="10" y="21"/>
                  </a:cubicBezTo>
                  <a:cubicBezTo>
                    <a:pt x="11" y="21"/>
                    <a:pt x="11" y="22"/>
                    <a:pt x="11" y="22"/>
                  </a:cubicBezTo>
                  <a:moveTo>
                    <a:pt x="12" y="22"/>
                  </a:moveTo>
                  <a:cubicBezTo>
                    <a:pt x="12" y="22"/>
                    <a:pt x="12" y="23"/>
                    <a:pt x="11" y="23"/>
                  </a:cubicBezTo>
                  <a:cubicBezTo>
                    <a:pt x="11" y="22"/>
                    <a:pt x="11" y="22"/>
                    <a:pt x="11" y="22"/>
                  </a:cubicBezTo>
                  <a:cubicBezTo>
                    <a:pt x="11" y="22"/>
                    <a:pt x="11" y="22"/>
                    <a:pt x="11" y="22"/>
                  </a:cubicBezTo>
                  <a:cubicBezTo>
                    <a:pt x="11" y="22"/>
                    <a:pt x="11" y="21"/>
                    <a:pt x="11" y="21"/>
                  </a:cubicBezTo>
                  <a:cubicBezTo>
                    <a:pt x="11" y="21"/>
                    <a:pt x="11" y="21"/>
                    <a:pt x="11" y="21"/>
                  </a:cubicBezTo>
                  <a:cubicBezTo>
                    <a:pt x="12" y="21"/>
                    <a:pt x="11" y="21"/>
                    <a:pt x="11" y="22"/>
                  </a:cubicBezTo>
                  <a:cubicBezTo>
                    <a:pt x="11" y="22"/>
                    <a:pt x="12" y="22"/>
                    <a:pt x="12" y="22"/>
                  </a:cubicBezTo>
                  <a:cubicBezTo>
                    <a:pt x="12" y="22"/>
                    <a:pt x="12" y="22"/>
                    <a:pt x="11" y="22"/>
                  </a:cubicBezTo>
                  <a:cubicBezTo>
                    <a:pt x="12" y="22"/>
                    <a:pt x="11" y="22"/>
                    <a:pt x="12" y="22"/>
                  </a:cubicBezTo>
                  <a:moveTo>
                    <a:pt x="14" y="23"/>
                  </a:moveTo>
                  <a:cubicBezTo>
                    <a:pt x="15" y="23"/>
                    <a:pt x="15" y="23"/>
                    <a:pt x="14" y="23"/>
                  </a:cubicBezTo>
                  <a:cubicBezTo>
                    <a:pt x="15" y="23"/>
                    <a:pt x="15" y="23"/>
                    <a:pt x="14" y="23"/>
                  </a:cubicBezTo>
                  <a:cubicBezTo>
                    <a:pt x="14" y="23"/>
                    <a:pt x="14" y="23"/>
                    <a:pt x="14" y="23"/>
                  </a:cubicBezTo>
                  <a:moveTo>
                    <a:pt x="24" y="25"/>
                  </a:moveTo>
                  <a:cubicBezTo>
                    <a:pt x="24" y="25"/>
                    <a:pt x="25" y="25"/>
                    <a:pt x="25" y="25"/>
                  </a:cubicBezTo>
                  <a:cubicBezTo>
                    <a:pt x="25" y="25"/>
                    <a:pt x="24" y="25"/>
                    <a:pt x="24" y="25"/>
                  </a:cubicBezTo>
                  <a:moveTo>
                    <a:pt x="17" y="6"/>
                  </a:moveTo>
                  <a:cubicBezTo>
                    <a:pt x="17" y="6"/>
                    <a:pt x="17" y="6"/>
                    <a:pt x="17" y="6"/>
                  </a:cubicBezTo>
                  <a:cubicBezTo>
                    <a:pt x="17" y="5"/>
                    <a:pt x="17" y="6"/>
                    <a:pt x="17" y="6"/>
                  </a:cubicBezTo>
                  <a:moveTo>
                    <a:pt x="17" y="6"/>
                  </a:moveTo>
                  <a:cubicBezTo>
                    <a:pt x="17" y="6"/>
                    <a:pt x="17" y="6"/>
                    <a:pt x="17" y="6"/>
                  </a:cubicBezTo>
                  <a:cubicBezTo>
                    <a:pt x="18" y="6"/>
                    <a:pt x="17" y="7"/>
                    <a:pt x="17" y="6"/>
                  </a:cubicBezTo>
                  <a:moveTo>
                    <a:pt x="17" y="5"/>
                  </a:moveTo>
                  <a:cubicBezTo>
                    <a:pt x="16" y="5"/>
                    <a:pt x="17" y="5"/>
                    <a:pt x="17" y="5"/>
                  </a:cubicBezTo>
                  <a:cubicBezTo>
                    <a:pt x="17" y="5"/>
                    <a:pt x="17" y="5"/>
                    <a:pt x="17" y="5"/>
                  </a:cubicBezTo>
                  <a:moveTo>
                    <a:pt x="20" y="5"/>
                  </a:moveTo>
                  <a:cubicBezTo>
                    <a:pt x="20" y="5"/>
                    <a:pt x="20" y="5"/>
                    <a:pt x="21" y="5"/>
                  </a:cubicBezTo>
                  <a:cubicBezTo>
                    <a:pt x="21" y="5"/>
                    <a:pt x="20" y="5"/>
                    <a:pt x="20" y="5"/>
                  </a:cubicBezTo>
                  <a:moveTo>
                    <a:pt x="16" y="4"/>
                  </a:moveTo>
                  <a:cubicBezTo>
                    <a:pt x="16" y="5"/>
                    <a:pt x="15" y="5"/>
                    <a:pt x="15" y="5"/>
                  </a:cubicBezTo>
                  <a:cubicBezTo>
                    <a:pt x="15" y="5"/>
                    <a:pt x="15" y="5"/>
                    <a:pt x="15" y="5"/>
                  </a:cubicBezTo>
                  <a:cubicBezTo>
                    <a:pt x="15" y="5"/>
                    <a:pt x="15" y="4"/>
                    <a:pt x="15" y="4"/>
                  </a:cubicBezTo>
                  <a:cubicBezTo>
                    <a:pt x="15" y="4"/>
                    <a:pt x="15" y="5"/>
                    <a:pt x="15" y="5"/>
                  </a:cubicBezTo>
                  <a:cubicBezTo>
                    <a:pt x="15" y="5"/>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5"/>
                    <a:pt x="16" y="4"/>
                    <a:pt x="16" y="4"/>
                  </a:cubicBezTo>
                  <a:cubicBezTo>
                    <a:pt x="16" y="4"/>
                    <a:pt x="16" y="4"/>
                    <a:pt x="16" y="4"/>
                  </a:cubicBezTo>
                  <a:moveTo>
                    <a:pt x="16" y="7"/>
                  </a:moveTo>
                  <a:cubicBezTo>
                    <a:pt x="16" y="7"/>
                    <a:pt x="16" y="7"/>
                    <a:pt x="16" y="6"/>
                  </a:cubicBezTo>
                  <a:cubicBezTo>
                    <a:pt x="17" y="7"/>
                    <a:pt x="16" y="7"/>
                    <a:pt x="16" y="7"/>
                  </a:cubicBezTo>
                  <a:moveTo>
                    <a:pt x="21" y="4"/>
                  </a:moveTo>
                  <a:cubicBezTo>
                    <a:pt x="21" y="4"/>
                    <a:pt x="21" y="4"/>
                    <a:pt x="21" y="4"/>
                  </a:cubicBezTo>
                  <a:cubicBezTo>
                    <a:pt x="21" y="4"/>
                    <a:pt x="21" y="4"/>
                    <a:pt x="21" y="4"/>
                  </a:cubicBezTo>
                  <a:cubicBezTo>
                    <a:pt x="21" y="4"/>
                    <a:pt x="21" y="4"/>
                    <a:pt x="22" y="4"/>
                  </a:cubicBezTo>
                  <a:cubicBezTo>
                    <a:pt x="21" y="4"/>
                    <a:pt x="22" y="4"/>
                    <a:pt x="21" y="4"/>
                  </a:cubicBezTo>
                  <a:cubicBezTo>
                    <a:pt x="21" y="4"/>
                    <a:pt x="21" y="4"/>
                    <a:pt x="21" y="4"/>
                  </a:cubicBezTo>
                  <a:cubicBezTo>
                    <a:pt x="21" y="4"/>
                    <a:pt x="21" y="4"/>
                    <a:pt x="21" y="4"/>
                  </a:cubicBezTo>
                  <a:cubicBezTo>
                    <a:pt x="21" y="4"/>
                    <a:pt x="21" y="4"/>
                    <a:pt x="21" y="4"/>
                  </a:cubicBezTo>
                  <a:cubicBezTo>
                    <a:pt x="20" y="4"/>
                    <a:pt x="21" y="3"/>
                    <a:pt x="21" y="3"/>
                  </a:cubicBezTo>
                  <a:cubicBezTo>
                    <a:pt x="21" y="4"/>
                    <a:pt x="21" y="4"/>
                    <a:pt x="21" y="4"/>
                  </a:cubicBezTo>
                  <a:moveTo>
                    <a:pt x="15" y="5"/>
                  </a:moveTo>
                  <a:cubicBezTo>
                    <a:pt x="15" y="6"/>
                    <a:pt x="15" y="6"/>
                    <a:pt x="15" y="6"/>
                  </a:cubicBezTo>
                  <a:cubicBezTo>
                    <a:pt x="15" y="5"/>
                    <a:pt x="15" y="5"/>
                    <a:pt x="15" y="5"/>
                  </a:cubicBezTo>
                  <a:moveTo>
                    <a:pt x="15" y="4"/>
                  </a:moveTo>
                  <a:cubicBezTo>
                    <a:pt x="15" y="4"/>
                    <a:pt x="15" y="4"/>
                    <a:pt x="15" y="4"/>
                  </a:cubicBezTo>
                  <a:cubicBezTo>
                    <a:pt x="16" y="4"/>
                    <a:pt x="15" y="4"/>
                    <a:pt x="15" y="4"/>
                  </a:cubicBezTo>
                  <a:moveTo>
                    <a:pt x="22" y="3"/>
                  </a:moveTo>
                  <a:cubicBezTo>
                    <a:pt x="22" y="3"/>
                    <a:pt x="22" y="3"/>
                    <a:pt x="22" y="3"/>
                  </a:cubicBezTo>
                  <a:cubicBezTo>
                    <a:pt x="22" y="3"/>
                    <a:pt x="22" y="3"/>
                    <a:pt x="22" y="3"/>
                  </a:cubicBezTo>
                  <a:moveTo>
                    <a:pt x="24" y="3"/>
                  </a:moveTo>
                  <a:cubicBezTo>
                    <a:pt x="24" y="3"/>
                    <a:pt x="24" y="3"/>
                    <a:pt x="23" y="3"/>
                  </a:cubicBezTo>
                  <a:cubicBezTo>
                    <a:pt x="24" y="3"/>
                    <a:pt x="24" y="3"/>
                    <a:pt x="24" y="3"/>
                  </a:cubicBezTo>
                  <a:cubicBezTo>
                    <a:pt x="24" y="3"/>
                    <a:pt x="24" y="3"/>
                    <a:pt x="24" y="3"/>
                  </a:cubicBezTo>
                  <a:moveTo>
                    <a:pt x="16" y="7"/>
                  </a:moveTo>
                  <a:cubicBezTo>
                    <a:pt x="16" y="7"/>
                    <a:pt x="15" y="7"/>
                    <a:pt x="15" y="7"/>
                  </a:cubicBezTo>
                  <a:cubicBezTo>
                    <a:pt x="15" y="8"/>
                    <a:pt x="15" y="8"/>
                    <a:pt x="15" y="8"/>
                  </a:cubicBezTo>
                  <a:cubicBezTo>
                    <a:pt x="14" y="8"/>
                    <a:pt x="15" y="8"/>
                    <a:pt x="15" y="8"/>
                  </a:cubicBezTo>
                  <a:cubicBezTo>
                    <a:pt x="15" y="7"/>
                    <a:pt x="16" y="7"/>
                    <a:pt x="16" y="7"/>
                  </a:cubicBezTo>
                  <a:cubicBezTo>
                    <a:pt x="16" y="7"/>
                    <a:pt x="16" y="7"/>
                    <a:pt x="16" y="7"/>
                  </a:cubicBezTo>
                  <a:moveTo>
                    <a:pt x="26" y="4"/>
                  </a:moveTo>
                  <a:cubicBezTo>
                    <a:pt x="26" y="4"/>
                    <a:pt x="26" y="4"/>
                    <a:pt x="26" y="4"/>
                  </a:cubicBezTo>
                  <a:cubicBezTo>
                    <a:pt x="26" y="4"/>
                    <a:pt x="26" y="4"/>
                    <a:pt x="26" y="4"/>
                  </a:cubicBezTo>
                  <a:moveTo>
                    <a:pt x="29" y="3"/>
                  </a:moveTo>
                  <a:cubicBezTo>
                    <a:pt x="29" y="3"/>
                    <a:pt x="29" y="3"/>
                    <a:pt x="29" y="4"/>
                  </a:cubicBezTo>
                  <a:cubicBezTo>
                    <a:pt x="29" y="4"/>
                    <a:pt x="29" y="3"/>
                    <a:pt x="29" y="3"/>
                  </a:cubicBezTo>
                  <a:moveTo>
                    <a:pt x="27" y="3"/>
                  </a:moveTo>
                  <a:cubicBezTo>
                    <a:pt x="27" y="2"/>
                    <a:pt x="27" y="3"/>
                    <a:pt x="28" y="3"/>
                  </a:cubicBezTo>
                  <a:cubicBezTo>
                    <a:pt x="28" y="3"/>
                    <a:pt x="28" y="3"/>
                    <a:pt x="28" y="3"/>
                  </a:cubicBezTo>
                  <a:cubicBezTo>
                    <a:pt x="28" y="3"/>
                    <a:pt x="28" y="3"/>
                    <a:pt x="28" y="3"/>
                  </a:cubicBezTo>
                  <a:cubicBezTo>
                    <a:pt x="28" y="3"/>
                    <a:pt x="28" y="3"/>
                    <a:pt x="29" y="3"/>
                  </a:cubicBezTo>
                  <a:cubicBezTo>
                    <a:pt x="28" y="4"/>
                    <a:pt x="29" y="4"/>
                    <a:pt x="29" y="4"/>
                  </a:cubicBezTo>
                  <a:cubicBezTo>
                    <a:pt x="28" y="4"/>
                    <a:pt x="28" y="4"/>
                    <a:pt x="28" y="3"/>
                  </a:cubicBezTo>
                  <a:cubicBezTo>
                    <a:pt x="28" y="4"/>
                    <a:pt x="28" y="4"/>
                    <a:pt x="28" y="4"/>
                  </a:cubicBezTo>
                  <a:cubicBezTo>
                    <a:pt x="28" y="4"/>
                    <a:pt x="28" y="4"/>
                    <a:pt x="28" y="4"/>
                  </a:cubicBezTo>
                  <a:cubicBezTo>
                    <a:pt x="28" y="3"/>
                    <a:pt x="28" y="4"/>
                    <a:pt x="28" y="4"/>
                  </a:cubicBezTo>
                  <a:cubicBezTo>
                    <a:pt x="28" y="4"/>
                    <a:pt x="27" y="4"/>
                    <a:pt x="27" y="4"/>
                  </a:cubicBezTo>
                  <a:cubicBezTo>
                    <a:pt x="27" y="4"/>
                    <a:pt x="27" y="3"/>
                    <a:pt x="27" y="3"/>
                  </a:cubicBezTo>
                  <a:cubicBezTo>
                    <a:pt x="27" y="3"/>
                    <a:pt x="27" y="3"/>
                    <a:pt x="27" y="3"/>
                  </a:cubicBezTo>
                  <a:cubicBezTo>
                    <a:pt x="27" y="3"/>
                    <a:pt x="27" y="3"/>
                    <a:pt x="27" y="3"/>
                  </a:cubicBezTo>
                  <a:cubicBezTo>
                    <a:pt x="27" y="3"/>
                    <a:pt x="27" y="4"/>
                    <a:pt x="27" y="3"/>
                  </a:cubicBezTo>
                  <a:cubicBezTo>
                    <a:pt x="27" y="3"/>
                    <a:pt x="27" y="3"/>
                    <a:pt x="27" y="3"/>
                  </a:cubicBezTo>
                  <a:cubicBezTo>
                    <a:pt x="27" y="3"/>
                    <a:pt x="27" y="3"/>
                    <a:pt x="27" y="3"/>
                  </a:cubicBezTo>
                  <a:moveTo>
                    <a:pt x="27" y="3"/>
                  </a:moveTo>
                  <a:cubicBezTo>
                    <a:pt x="27" y="3"/>
                    <a:pt x="27" y="4"/>
                    <a:pt x="27" y="3"/>
                  </a:cubicBezTo>
                  <a:cubicBezTo>
                    <a:pt x="27" y="3"/>
                    <a:pt x="27" y="3"/>
                    <a:pt x="27" y="3"/>
                  </a:cubicBezTo>
                  <a:moveTo>
                    <a:pt x="22" y="5"/>
                  </a:moveTo>
                  <a:cubicBezTo>
                    <a:pt x="22" y="5"/>
                    <a:pt x="22" y="5"/>
                    <a:pt x="21" y="5"/>
                  </a:cubicBezTo>
                  <a:cubicBezTo>
                    <a:pt x="21" y="5"/>
                    <a:pt x="22" y="5"/>
                    <a:pt x="22" y="5"/>
                  </a:cubicBezTo>
                  <a:moveTo>
                    <a:pt x="22" y="4"/>
                  </a:moveTo>
                  <a:cubicBezTo>
                    <a:pt x="22" y="5"/>
                    <a:pt x="21" y="4"/>
                    <a:pt x="21" y="5"/>
                  </a:cubicBezTo>
                  <a:cubicBezTo>
                    <a:pt x="21" y="4"/>
                    <a:pt x="22" y="4"/>
                    <a:pt x="22" y="4"/>
                  </a:cubicBezTo>
                  <a:moveTo>
                    <a:pt x="29" y="6"/>
                  </a:moveTo>
                  <a:cubicBezTo>
                    <a:pt x="29" y="6"/>
                    <a:pt x="29" y="6"/>
                    <a:pt x="29" y="7"/>
                  </a:cubicBezTo>
                  <a:cubicBezTo>
                    <a:pt x="29" y="7"/>
                    <a:pt x="29" y="6"/>
                    <a:pt x="29" y="6"/>
                  </a:cubicBezTo>
                  <a:moveTo>
                    <a:pt x="27" y="6"/>
                  </a:moveTo>
                  <a:cubicBezTo>
                    <a:pt x="27" y="6"/>
                    <a:pt x="27" y="6"/>
                    <a:pt x="28" y="6"/>
                  </a:cubicBezTo>
                  <a:cubicBezTo>
                    <a:pt x="28" y="6"/>
                    <a:pt x="29" y="6"/>
                    <a:pt x="28" y="6"/>
                  </a:cubicBezTo>
                  <a:cubicBezTo>
                    <a:pt x="28" y="6"/>
                    <a:pt x="27" y="6"/>
                    <a:pt x="27" y="6"/>
                  </a:cubicBezTo>
                  <a:moveTo>
                    <a:pt x="34" y="18"/>
                  </a:moveTo>
                  <a:cubicBezTo>
                    <a:pt x="33" y="18"/>
                    <a:pt x="33" y="18"/>
                    <a:pt x="33" y="18"/>
                  </a:cubicBezTo>
                  <a:cubicBezTo>
                    <a:pt x="33" y="18"/>
                    <a:pt x="34" y="18"/>
                    <a:pt x="33" y="18"/>
                  </a:cubicBezTo>
                  <a:cubicBezTo>
                    <a:pt x="33" y="18"/>
                    <a:pt x="33" y="18"/>
                    <a:pt x="34" y="18"/>
                  </a:cubicBezTo>
                  <a:moveTo>
                    <a:pt x="33" y="18"/>
                  </a:moveTo>
                  <a:cubicBezTo>
                    <a:pt x="33" y="18"/>
                    <a:pt x="33" y="18"/>
                    <a:pt x="33" y="18"/>
                  </a:cubicBezTo>
                  <a:cubicBezTo>
                    <a:pt x="34" y="18"/>
                    <a:pt x="34" y="18"/>
                    <a:pt x="33" y="18"/>
                  </a:cubicBezTo>
                  <a:moveTo>
                    <a:pt x="33" y="19"/>
                  </a:moveTo>
                  <a:cubicBezTo>
                    <a:pt x="33" y="19"/>
                    <a:pt x="32" y="19"/>
                    <a:pt x="32" y="19"/>
                  </a:cubicBezTo>
                  <a:cubicBezTo>
                    <a:pt x="32" y="19"/>
                    <a:pt x="32" y="19"/>
                    <a:pt x="32" y="19"/>
                  </a:cubicBezTo>
                  <a:cubicBezTo>
                    <a:pt x="33" y="19"/>
                    <a:pt x="32" y="19"/>
                    <a:pt x="33" y="19"/>
                  </a:cubicBezTo>
                  <a:moveTo>
                    <a:pt x="14" y="8"/>
                  </a:moveTo>
                  <a:cubicBezTo>
                    <a:pt x="14" y="8"/>
                    <a:pt x="14" y="9"/>
                    <a:pt x="14" y="9"/>
                  </a:cubicBezTo>
                  <a:cubicBezTo>
                    <a:pt x="14" y="8"/>
                    <a:pt x="14" y="8"/>
                    <a:pt x="14" y="8"/>
                  </a:cubicBezTo>
                  <a:moveTo>
                    <a:pt x="29" y="4"/>
                  </a:moveTo>
                  <a:cubicBezTo>
                    <a:pt x="29" y="3"/>
                    <a:pt x="29" y="4"/>
                    <a:pt x="30" y="4"/>
                  </a:cubicBezTo>
                  <a:cubicBezTo>
                    <a:pt x="30" y="4"/>
                    <a:pt x="30" y="4"/>
                    <a:pt x="30" y="4"/>
                  </a:cubicBezTo>
                  <a:cubicBezTo>
                    <a:pt x="30" y="4"/>
                    <a:pt x="30" y="4"/>
                    <a:pt x="30" y="4"/>
                  </a:cubicBezTo>
                  <a:cubicBezTo>
                    <a:pt x="30" y="4"/>
                    <a:pt x="30" y="4"/>
                    <a:pt x="30" y="4"/>
                  </a:cubicBezTo>
                  <a:cubicBezTo>
                    <a:pt x="30" y="4"/>
                    <a:pt x="30" y="4"/>
                    <a:pt x="30" y="4"/>
                  </a:cubicBezTo>
                  <a:cubicBezTo>
                    <a:pt x="31" y="4"/>
                    <a:pt x="31" y="5"/>
                    <a:pt x="31" y="4"/>
                  </a:cubicBezTo>
                  <a:cubicBezTo>
                    <a:pt x="31" y="5"/>
                    <a:pt x="31" y="5"/>
                    <a:pt x="32" y="5"/>
                  </a:cubicBezTo>
                  <a:cubicBezTo>
                    <a:pt x="32" y="5"/>
                    <a:pt x="31" y="5"/>
                    <a:pt x="32" y="5"/>
                  </a:cubicBezTo>
                  <a:cubicBezTo>
                    <a:pt x="32" y="5"/>
                    <a:pt x="31" y="5"/>
                    <a:pt x="32" y="5"/>
                  </a:cubicBezTo>
                  <a:cubicBezTo>
                    <a:pt x="32" y="5"/>
                    <a:pt x="32" y="5"/>
                    <a:pt x="32" y="5"/>
                  </a:cubicBezTo>
                  <a:cubicBezTo>
                    <a:pt x="32" y="5"/>
                    <a:pt x="33" y="6"/>
                    <a:pt x="33" y="6"/>
                  </a:cubicBezTo>
                  <a:cubicBezTo>
                    <a:pt x="33" y="6"/>
                    <a:pt x="33" y="6"/>
                    <a:pt x="33" y="6"/>
                  </a:cubicBezTo>
                  <a:cubicBezTo>
                    <a:pt x="33" y="6"/>
                    <a:pt x="34" y="6"/>
                    <a:pt x="34" y="6"/>
                  </a:cubicBezTo>
                  <a:cubicBezTo>
                    <a:pt x="34" y="6"/>
                    <a:pt x="34" y="7"/>
                    <a:pt x="34" y="7"/>
                  </a:cubicBezTo>
                  <a:cubicBezTo>
                    <a:pt x="34" y="7"/>
                    <a:pt x="34" y="7"/>
                    <a:pt x="34" y="7"/>
                  </a:cubicBezTo>
                  <a:cubicBezTo>
                    <a:pt x="34" y="7"/>
                    <a:pt x="34" y="7"/>
                    <a:pt x="34" y="7"/>
                  </a:cubicBezTo>
                  <a:cubicBezTo>
                    <a:pt x="34" y="7"/>
                    <a:pt x="34" y="7"/>
                    <a:pt x="34" y="7"/>
                  </a:cubicBezTo>
                  <a:cubicBezTo>
                    <a:pt x="34" y="7"/>
                    <a:pt x="34" y="7"/>
                    <a:pt x="34" y="7"/>
                  </a:cubicBezTo>
                  <a:cubicBezTo>
                    <a:pt x="35" y="7"/>
                    <a:pt x="34" y="7"/>
                    <a:pt x="34" y="7"/>
                  </a:cubicBezTo>
                  <a:cubicBezTo>
                    <a:pt x="34" y="7"/>
                    <a:pt x="35" y="7"/>
                    <a:pt x="35" y="7"/>
                  </a:cubicBezTo>
                  <a:cubicBezTo>
                    <a:pt x="35" y="8"/>
                    <a:pt x="35" y="8"/>
                    <a:pt x="35" y="8"/>
                  </a:cubicBezTo>
                  <a:cubicBezTo>
                    <a:pt x="35" y="8"/>
                    <a:pt x="35" y="8"/>
                    <a:pt x="35" y="8"/>
                  </a:cubicBezTo>
                  <a:cubicBezTo>
                    <a:pt x="35" y="8"/>
                    <a:pt x="35" y="8"/>
                    <a:pt x="35" y="8"/>
                  </a:cubicBezTo>
                  <a:cubicBezTo>
                    <a:pt x="35" y="8"/>
                    <a:pt x="35" y="8"/>
                    <a:pt x="35" y="8"/>
                  </a:cubicBezTo>
                  <a:cubicBezTo>
                    <a:pt x="35" y="8"/>
                    <a:pt x="35" y="8"/>
                    <a:pt x="35" y="8"/>
                  </a:cubicBezTo>
                  <a:cubicBezTo>
                    <a:pt x="35" y="8"/>
                    <a:pt x="35" y="8"/>
                    <a:pt x="35" y="8"/>
                  </a:cubicBezTo>
                  <a:cubicBezTo>
                    <a:pt x="36" y="8"/>
                    <a:pt x="36" y="8"/>
                    <a:pt x="36" y="8"/>
                  </a:cubicBezTo>
                  <a:cubicBezTo>
                    <a:pt x="36" y="8"/>
                    <a:pt x="36" y="9"/>
                    <a:pt x="36" y="9"/>
                  </a:cubicBezTo>
                  <a:cubicBezTo>
                    <a:pt x="36" y="9"/>
                    <a:pt x="36" y="9"/>
                    <a:pt x="36" y="9"/>
                  </a:cubicBezTo>
                  <a:cubicBezTo>
                    <a:pt x="36" y="9"/>
                    <a:pt x="36" y="9"/>
                    <a:pt x="36" y="9"/>
                  </a:cubicBezTo>
                  <a:cubicBezTo>
                    <a:pt x="36" y="9"/>
                    <a:pt x="36" y="9"/>
                    <a:pt x="36" y="9"/>
                  </a:cubicBezTo>
                  <a:cubicBezTo>
                    <a:pt x="36" y="9"/>
                    <a:pt x="36" y="9"/>
                    <a:pt x="36" y="9"/>
                  </a:cubicBezTo>
                  <a:cubicBezTo>
                    <a:pt x="36" y="10"/>
                    <a:pt x="36" y="10"/>
                    <a:pt x="36" y="9"/>
                  </a:cubicBezTo>
                  <a:cubicBezTo>
                    <a:pt x="36" y="10"/>
                    <a:pt x="36" y="10"/>
                    <a:pt x="36" y="10"/>
                  </a:cubicBezTo>
                  <a:cubicBezTo>
                    <a:pt x="36" y="10"/>
                    <a:pt x="36" y="10"/>
                    <a:pt x="36" y="10"/>
                  </a:cubicBezTo>
                  <a:cubicBezTo>
                    <a:pt x="36" y="10"/>
                    <a:pt x="36" y="10"/>
                    <a:pt x="36" y="10"/>
                  </a:cubicBezTo>
                  <a:cubicBezTo>
                    <a:pt x="36" y="10"/>
                    <a:pt x="36" y="10"/>
                    <a:pt x="36" y="10"/>
                  </a:cubicBezTo>
                  <a:cubicBezTo>
                    <a:pt x="36" y="10"/>
                    <a:pt x="37" y="10"/>
                    <a:pt x="37" y="10"/>
                  </a:cubicBezTo>
                  <a:cubicBezTo>
                    <a:pt x="37" y="10"/>
                    <a:pt x="36" y="10"/>
                    <a:pt x="37" y="10"/>
                  </a:cubicBezTo>
                  <a:cubicBezTo>
                    <a:pt x="37" y="10"/>
                    <a:pt x="37" y="10"/>
                    <a:pt x="37" y="10"/>
                  </a:cubicBezTo>
                  <a:cubicBezTo>
                    <a:pt x="37" y="10"/>
                    <a:pt x="37" y="10"/>
                    <a:pt x="37" y="10"/>
                  </a:cubicBezTo>
                  <a:cubicBezTo>
                    <a:pt x="37" y="10"/>
                    <a:pt x="37" y="11"/>
                    <a:pt x="37" y="11"/>
                  </a:cubicBezTo>
                  <a:cubicBezTo>
                    <a:pt x="37" y="11"/>
                    <a:pt x="37" y="11"/>
                    <a:pt x="37" y="11"/>
                  </a:cubicBezTo>
                  <a:cubicBezTo>
                    <a:pt x="37" y="11"/>
                    <a:pt x="37" y="11"/>
                    <a:pt x="37" y="11"/>
                  </a:cubicBezTo>
                  <a:cubicBezTo>
                    <a:pt x="38" y="11"/>
                    <a:pt x="37" y="11"/>
                    <a:pt x="38" y="11"/>
                  </a:cubicBezTo>
                  <a:cubicBezTo>
                    <a:pt x="38" y="11"/>
                    <a:pt x="38" y="11"/>
                    <a:pt x="38" y="11"/>
                  </a:cubicBezTo>
                  <a:cubicBezTo>
                    <a:pt x="38" y="11"/>
                    <a:pt x="38" y="11"/>
                    <a:pt x="38" y="11"/>
                  </a:cubicBezTo>
                  <a:cubicBezTo>
                    <a:pt x="38" y="11"/>
                    <a:pt x="38" y="11"/>
                    <a:pt x="39" y="11"/>
                  </a:cubicBezTo>
                  <a:cubicBezTo>
                    <a:pt x="39" y="11"/>
                    <a:pt x="39" y="12"/>
                    <a:pt x="39" y="12"/>
                  </a:cubicBezTo>
                  <a:cubicBezTo>
                    <a:pt x="39" y="12"/>
                    <a:pt x="39" y="12"/>
                    <a:pt x="39" y="12"/>
                  </a:cubicBezTo>
                  <a:cubicBezTo>
                    <a:pt x="39" y="13"/>
                    <a:pt x="39" y="13"/>
                    <a:pt x="39" y="13"/>
                  </a:cubicBezTo>
                  <a:cubicBezTo>
                    <a:pt x="39" y="13"/>
                    <a:pt x="40" y="13"/>
                    <a:pt x="40" y="13"/>
                  </a:cubicBezTo>
                  <a:cubicBezTo>
                    <a:pt x="40" y="14"/>
                    <a:pt x="40" y="14"/>
                    <a:pt x="40" y="14"/>
                  </a:cubicBezTo>
                  <a:cubicBezTo>
                    <a:pt x="40" y="14"/>
                    <a:pt x="40" y="14"/>
                    <a:pt x="40" y="14"/>
                  </a:cubicBezTo>
                  <a:cubicBezTo>
                    <a:pt x="40" y="14"/>
                    <a:pt x="40" y="14"/>
                    <a:pt x="40" y="15"/>
                  </a:cubicBezTo>
                  <a:cubicBezTo>
                    <a:pt x="40" y="15"/>
                    <a:pt x="40" y="15"/>
                    <a:pt x="40" y="15"/>
                  </a:cubicBezTo>
                  <a:cubicBezTo>
                    <a:pt x="40" y="15"/>
                    <a:pt x="40" y="15"/>
                    <a:pt x="40" y="15"/>
                  </a:cubicBezTo>
                  <a:cubicBezTo>
                    <a:pt x="40" y="15"/>
                    <a:pt x="40" y="15"/>
                    <a:pt x="40" y="15"/>
                  </a:cubicBezTo>
                  <a:cubicBezTo>
                    <a:pt x="40" y="15"/>
                    <a:pt x="40" y="15"/>
                    <a:pt x="40" y="15"/>
                  </a:cubicBezTo>
                  <a:cubicBezTo>
                    <a:pt x="40" y="15"/>
                    <a:pt x="40" y="15"/>
                    <a:pt x="40" y="16"/>
                  </a:cubicBezTo>
                  <a:cubicBezTo>
                    <a:pt x="40" y="16"/>
                    <a:pt x="40" y="16"/>
                    <a:pt x="41" y="16"/>
                  </a:cubicBezTo>
                  <a:cubicBezTo>
                    <a:pt x="41" y="17"/>
                    <a:pt x="41" y="17"/>
                    <a:pt x="41" y="17"/>
                  </a:cubicBezTo>
                  <a:cubicBezTo>
                    <a:pt x="41" y="17"/>
                    <a:pt x="41" y="17"/>
                    <a:pt x="41" y="17"/>
                  </a:cubicBezTo>
                  <a:cubicBezTo>
                    <a:pt x="41" y="17"/>
                    <a:pt x="41" y="18"/>
                    <a:pt x="41" y="18"/>
                  </a:cubicBezTo>
                  <a:cubicBezTo>
                    <a:pt x="41" y="18"/>
                    <a:pt x="41" y="19"/>
                    <a:pt x="41" y="19"/>
                  </a:cubicBezTo>
                  <a:cubicBezTo>
                    <a:pt x="42" y="19"/>
                    <a:pt x="42" y="20"/>
                    <a:pt x="42" y="20"/>
                  </a:cubicBezTo>
                  <a:cubicBezTo>
                    <a:pt x="42" y="21"/>
                    <a:pt x="42" y="21"/>
                    <a:pt x="42" y="21"/>
                  </a:cubicBezTo>
                  <a:cubicBezTo>
                    <a:pt x="42" y="22"/>
                    <a:pt x="42" y="22"/>
                    <a:pt x="42" y="22"/>
                  </a:cubicBezTo>
                  <a:cubicBezTo>
                    <a:pt x="42" y="23"/>
                    <a:pt x="42" y="23"/>
                    <a:pt x="43" y="23"/>
                  </a:cubicBezTo>
                  <a:cubicBezTo>
                    <a:pt x="42" y="23"/>
                    <a:pt x="43" y="23"/>
                    <a:pt x="43" y="24"/>
                  </a:cubicBezTo>
                  <a:cubicBezTo>
                    <a:pt x="43" y="24"/>
                    <a:pt x="43" y="24"/>
                    <a:pt x="43" y="24"/>
                  </a:cubicBezTo>
                  <a:cubicBezTo>
                    <a:pt x="43" y="24"/>
                    <a:pt x="43" y="25"/>
                    <a:pt x="43" y="25"/>
                  </a:cubicBezTo>
                  <a:cubicBezTo>
                    <a:pt x="43" y="25"/>
                    <a:pt x="43" y="25"/>
                    <a:pt x="43" y="26"/>
                  </a:cubicBezTo>
                  <a:cubicBezTo>
                    <a:pt x="43" y="26"/>
                    <a:pt x="43" y="26"/>
                    <a:pt x="43" y="26"/>
                  </a:cubicBezTo>
                  <a:cubicBezTo>
                    <a:pt x="43" y="26"/>
                    <a:pt x="43" y="26"/>
                    <a:pt x="43" y="26"/>
                  </a:cubicBezTo>
                  <a:cubicBezTo>
                    <a:pt x="43" y="27"/>
                    <a:pt x="44" y="27"/>
                    <a:pt x="44" y="27"/>
                  </a:cubicBezTo>
                  <a:cubicBezTo>
                    <a:pt x="44" y="27"/>
                    <a:pt x="44" y="27"/>
                    <a:pt x="44" y="27"/>
                  </a:cubicBezTo>
                  <a:cubicBezTo>
                    <a:pt x="44" y="27"/>
                    <a:pt x="44" y="27"/>
                    <a:pt x="44" y="28"/>
                  </a:cubicBezTo>
                  <a:cubicBezTo>
                    <a:pt x="44" y="28"/>
                    <a:pt x="43" y="28"/>
                    <a:pt x="43" y="28"/>
                  </a:cubicBezTo>
                  <a:cubicBezTo>
                    <a:pt x="43" y="28"/>
                    <a:pt x="43" y="27"/>
                    <a:pt x="42" y="27"/>
                  </a:cubicBezTo>
                  <a:cubicBezTo>
                    <a:pt x="42" y="27"/>
                    <a:pt x="42" y="28"/>
                    <a:pt x="42" y="28"/>
                  </a:cubicBezTo>
                  <a:cubicBezTo>
                    <a:pt x="42" y="28"/>
                    <a:pt x="42" y="28"/>
                    <a:pt x="43" y="28"/>
                  </a:cubicBezTo>
                  <a:cubicBezTo>
                    <a:pt x="43" y="28"/>
                    <a:pt x="42" y="28"/>
                    <a:pt x="42" y="28"/>
                  </a:cubicBezTo>
                  <a:cubicBezTo>
                    <a:pt x="42" y="28"/>
                    <a:pt x="43" y="28"/>
                    <a:pt x="43" y="28"/>
                  </a:cubicBezTo>
                  <a:cubicBezTo>
                    <a:pt x="42" y="28"/>
                    <a:pt x="42" y="28"/>
                    <a:pt x="42" y="28"/>
                  </a:cubicBezTo>
                  <a:cubicBezTo>
                    <a:pt x="42" y="28"/>
                    <a:pt x="42" y="28"/>
                    <a:pt x="42" y="29"/>
                  </a:cubicBezTo>
                  <a:cubicBezTo>
                    <a:pt x="42" y="29"/>
                    <a:pt x="42" y="28"/>
                    <a:pt x="42" y="28"/>
                  </a:cubicBezTo>
                  <a:cubicBezTo>
                    <a:pt x="42" y="29"/>
                    <a:pt x="42" y="29"/>
                    <a:pt x="42" y="29"/>
                  </a:cubicBezTo>
                  <a:cubicBezTo>
                    <a:pt x="42" y="29"/>
                    <a:pt x="42" y="29"/>
                    <a:pt x="42" y="29"/>
                  </a:cubicBezTo>
                  <a:cubicBezTo>
                    <a:pt x="42" y="29"/>
                    <a:pt x="42" y="29"/>
                    <a:pt x="42" y="29"/>
                  </a:cubicBezTo>
                  <a:cubicBezTo>
                    <a:pt x="42" y="30"/>
                    <a:pt x="42" y="30"/>
                    <a:pt x="42" y="30"/>
                  </a:cubicBezTo>
                  <a:cubicBezTo>
                    <a:pt x="42" y="30"/>
                    <a:pt x="42" y="30"/>
                    <a:pt x="43" y="30"/>
                  </a:cubicBezTo>
                  <a:cubicBezTo>
                    <a:pt x="42" y="30"/>
                    <a:pt x="42" y="30"/>
                    <a:pt x="42" y="30"/>
                  </a:cubicBezTo>
                  <a:cubicBezTo>
                    <a:pt x="42" y="30"/>
                    <a:pt x="42" y="30"/>
                    <a:pt x="42" y="30"/>
                  </a:cubicBezTo>
                  <a:cubicBezTo>
                    <a:pt x="43" y="31"/>
                    <a:pt x="43" y="30"/>
                    <a:pt x="43" y="31"/>
                  </a:cubicBezTo>
                  <a:cubicBezTo>
                    <a:pt x="43" y="31"/>
                    <a:pt x="43" y="31"/>
                    <a:pt x="43" y="31"/>
                  </a:cubicBezTo>
                  <a:cubicBezTo>
                    <a:pt x="43" y="31"/>
                    <a:pt x="43" y="31"/>
                    <a:pt x="43" y="31"/>
                  </a:cubicBezTo>
                  <a:cubicBezTo>
                    <a:pt x="43" y="31"/>
                    <a:pt x="42" y="31"/>
                    <a:pt x="43" y="31"/>
                  </a:cubicBezTo>
                  <a:cubicBezTo>
                    <a:pt x="43" y="31"/>
                    <a:pt x="43" y="31"/>
                    <a:pt x="43" y="31"/>
                  </a:cubicBezTo>
                  <a:cubicBezTo>
                    <a:pt x="43" y="31"/>
                    <a:pt x="43" y="31"/>
                    <a:pt x="43" y="31"/>
                  </a:cubicBezTo>
                  <a:cubicBezTo>
                    <a:pt x="44" y="32"/>
                    <a:pt x="44" y="32"/>
                    <a:pt x="44" y="32"/>
                  </a:cubicBezTo>
                  <a:cubicBezTo>
                    <a:pt x="43" y="32"/>
                    <a:pt x="44" y="32"/>
                    <a:pt x="43" y="31"/>
                  </a:cubicBezTo>
                  <a:cubicBezTo>
                    <a:pt x="43" y="31"/>
                    <a:pt x="43" y="32"/>
                    <a:pt x="44" y="32"/>
                  </a:cubicBezTo>
                  <a:cubicBezTo>
                    <a:pt x="44" y="33"/>
                    <a:pt x="44" y="33"/>
                    <a:pt x="43" y="33"/>
                  </a:cubicBezTo>
                  <a:cubicBezTo>
                    <a:pt x="43" y="33"/>
                    <a:pt x="44" y="33"/>
                    <a:pt x="44" y="33"/>
                  </a:cubicBezTo>
                  <a:cubicBezTo>
                    <a:pt x="43" y="33"/>
                    <a:pt x="43" y="33"/>
                    <a:pt x="43" y="33"/>
                  </a:cubicBezTo>
                  <a:cubicBezTo>
                    <a:pt x="43" y="33"/>
                    <a:pt x="43" y="33"/>
                    <a:pt x="42" y="32"/>
                  </a:cubicBezTo>
                  <a:cubicBezTo>
                    <a:pt x="42" y="32"/>
                    <a:pt x="42" y="32"/>
                    <a:pt x="43" y="33"/>
                  </a:cubicBezTo>
                  <a:cubicBezTo>
                    <a:pt x="43" y="33"/>
                    <a:pt x="43" y="33"/>
                    <a:pt x="43" y="33"/>
                  </a:cubicBezTo>
                  <a:cubicBezTo>
                    <a:pt x="43" y="33"/>
                    <a:pt x="43" y="33"/>
                    <a:pt x="43" y="33"/>
                  </a:cubicBezTo>
                  <a:cubicBezTo>
                    <a:pt x="44" y="34"/>
                    <a:pt x="43" y="33"/>
                    <a:pt x="43" y="33"/>
                  </a:cubicBezTo>
                  <a:cubicBezTo>
                    <a:pt x="43" y="33"/>
                    <a:pt x="43" y="34"/>
                    <a:pt x="43" y="33"/>
                  </a:cubicBezTo>
                  <a:cubicBezTo>
                    <a:pt x="43" y="33"/>
                    <a:pt x="43" y="33"/>
                    <a:pt x="44" y="34"/>
                  </a:cubicBezTo>
                  <a:cubicBezTo>
                    <a:pt x="43" y="34"/>
                    <a:pt x="44" y="34"/>
                    <a:pt x="44" y="34"/>
                  </a:cubicBezTo>
                  <a:cubicBezTo>
                    <a:pt x="43" y="34"/>
                    <a:pt x="43" y="34"/>
                    <a:pt x="43" y="34"/>
                  </a:cubicBezTo>
                  <a:cubicBezTo>
                    <a:pt x="43" y="34"/>
                    <a:pt x="43" y="34"/>
                    <a:pt x="43" y="34"/>
                  </a:cubicBezTo>
                  <a:cubicBezTo>
                    <a:pt x="43" y="34"/>
                    <a:pt x="43" y="34"/>
                    <a:pt x="43" y="34"/>
                  </a:cubicBezTo>
                  <a:cubicBezTo>
                    <a:pt x="44" y="34"/>
                    <a:pt x="44" y="34"/>
                    <a:pt x="44" y="35"/>
                  </a:cubicBezTo>
                  <a:cubicBezTo>
                    <a:pt x="44" y="35"/>
                    <a:pt x="44" y="34"/>
                    <a:pt x="44" y="34"/>
                  </a:cubicBezTo>
                  <a:cubicBezTo>
                    <a:pt x="44" y="35"/>
                    <a:pt x="44" y="35"/>
                    <a:pt x="44" y="35"/>
                  </a:cubicBezTo>
                  <a:cubicBezTo>
                    <a:pt x="44" y="35"/>
                    <a:pt x="44" y="35"/>
                    <a:pt x="44" y="35"/>
                  </a:cubicBezTo>
                  <a:cubicBezTo>
                    <a:pt x="44" y="35"/>
                    <a:pt x="43" y="35"/>
                    <a:pt x="43" y="35"/>
                  </a:cubicBezTo>
                  <a:cubicBezTo>
                    <a:pt x="43" y="35"/>
                    <a:pt x="43" y="35"/>
                    <a:pt x="43" y="35"/>
                  </a:cubicBezTo>
                  <a:cubicBezTo>
                    <a:pt x="43" y="35"/>
                    <a:pt x="44" y="35"/>
                    <a:pt x="44" y="35"/>
                  </a:cubicBezTo>
                  <a:cubicBezTo>
                    <a:pt x="44" y="35"/>
                    <a:pt x="44" y="35"/>
                    <a:pt x="44" y="36"/>
                  </a:cubicBezTo>
                  <a:cubicBezTo>
                    <a:pt x="44" y="36"/>
                    <a:pt x="44" y="36"/>
                    <a:pt x="44" y="35"/>
                  </a:cubicBezTo>
                  <a:cubicBezTo>
                    <a:pt x="44" y="35"/>
                    <a:pt x="44" y="35"/>
                    <a:pt x="44" y="36"/>
                  </a:cubicBezTo>
                  <a:cubicBezTo>
                    <a:pt x="44" y="36"/>
                    <a:pt x="44" y="36"/>
                    <a:pt x="44" y="35"/>
                  </a:cubicBezTo>
                  <a:cubicBezTo>
                    <a:pt x="44" y="35"/>
                    <a:pt x="44" y="36"/>
                    <a:pt x="44" y="36"/>
                  </a:cubicBezTo>
                  <a:cubicBezTo>
                    <a:pt x="43" y="36"/>
                    <a:pt x="43" y="36"/>
                    <a:pt x="43" y="35"/>
                  </a:cubicBezTo>
                  <a:cubicBezTo>
                    <a:pt x="43" y="36"/>
                    <a:pt x="44" y="36"/>
                    <a:pt x="44" y="36"/>
                  </a:cubicBezTo>
                  <a:cubicBezTo>
                    <a:pt x="44" y="36"/>
                    <a:pt x="44" y="36"/>
                    <a:pt x="44" y="36"/>
                  </a:cubicBezTo>
                  <a:cubicBezTo>
                    <a:pt x="44" y="36"/>
                    <a:pt x="44" y="36"/>
                    <a:pt x="43" y="36"/>
                  </a:cubicBezTo>
                  <a:cubicBezTo>
                    <a:pt x="43" y="36"/>
                    <a:pt x="43" y="36"/>
                    <a:pt x="43" y="36"/>
                  </a:cubicBezTo>
                  <a:cubicBezTo>
                    <a:pt x="43" y="36"/>
                    <a:pt x="44" y="36"/>
                    <a:pt x="44" y="37"/>
                  </a:cubicBezTo>
                  <a:cubicBezTo>
                    <a:pt x="44" y="37"/>
                    <a:pt x="44" y="36"/>
                    <a:pt x="44" y="36"/>
                  </a:cubicBezTo>
                  <a:cubicBezTo>
                    <a:pt x="44" y="36"/>
                    <a:pt x="44" y="36"/>
                    <a:pt x="44" y="36"/>
                  </a:cubicBezTo>
                  <a:cubicBezTo>
                    <a:pt x="44" y="37"/>
                    <a:pt x="44" y="37"/>
                    <a:pt x="44" y="37"/>
                  </a:cubicBezTo>
                  <a:cubicBezTo>
                    <a:pt x="44" y="37"/>
                    <a:pt x="44" y="37"/>
                    <a:pt x="44" y="37"/>
                  </a:cubicBezTo>
                  <a:cubicBezTo>
                    <a:pt x="45" y="37"/>
                    <a:pt x="44" y="37"/>
                    <a:pt x="44" y="37"/>
                  </a:cubicBezTo>
                  <a:cubicBezTo>
                    <a:pt x="44" y="37"/>
                    <a:pt x="44" y="37"/>
                    <a:pt x="44" y="36"/>
                  </a:cubicBezTo>
                  <a:cubicBezTo>
                    <a:pt x="44" y="37"/>
                    <a:pt x="44" y="37"/>
                    <a:pt x="43" y="36"/>
                  </a:cubicBezTo>
                  <a:cubicBezTo>
                    <a:pt x="43" y="36"/>
                    <a:pt x="43" y="36"/>
                    <a:pt x="43" y="36"/>
                  </a:cubicBezTo>
                  <a:cubicBezTo>
                    <a:pt x="43" y="36"/>
                    <a:pt x="43" y="37"/>
                    <a:pt x="44" y="37"/>
                  </a:cubicBezTo>
                  <a:cubicBezTo>
                    <a:pt x="44" y="37"/>
                    <a:pt x="44" y="37"/>
                    <a:pt x="44" y="37"/>
                  </a:cubicBezTo>
                  <a:cubicBezTo>
                    <a:pt x="44" y="37"/>
                    <a:pt x="44" y="37"/>
                    <a:pt x="44" y="37"/>
                  </a:cubicBezTo>
                  <a:cubicBezTo>
                    <a:pt x="44" y="37"/>
                    <a:pt x="42" y="36"/>
                    <a:pt x="43" y="37"/>
                  </a:cubicBezTo>
                  <a:cubicBezTo>
                    <a:pt x="42" y="37"/>
                    <a:pt x="42" y="36"/>
                    <a:pt x="42" y="36"/>
                  </a:cubicBezTo>
                  <a:cubicBezTo>
                    <a:pt x="42" y="36"/>
                    <a:pt x="42" y="36"/>
                    <a:pt x="42" y="36"/>
                  </a:cubicBezTo>
                  <a:cubicBezTo>
                    <a:pt x="41" y="36"/>
                    <a:pt x="41" y="36"/>
                    <a:pt x="41" y="36"/>
                  </a:cubicBezTo>
                  <a:cubicBezTo>
                    <a:pt x="41" y="36"/>
                    <a:pt x="41" y="36"/>
                    <a:pt x="41" y="36"/>
                  </a:cubicBezTo>
                  <a:cubicBezTo>
                    <a:pt x="41" y="36"/>
                    <a:pt x="41" y="37"/>
                    <a:pt x="41" y="37"/>
                  </a:cubicBezTo>
                  <a:cubicBezTo>
                    <a:pt x="41" y="37"/>
                    <a:pt x="42" y="37"/>
                    <a:pt x="41" y="37"/>
                  </a:cubicBezTo>
                  <a:cubicBezTo>
                    <a:pt x="41" y="36"/>
                    <a:pt x="41" y="36"/>
                    <a:pt x="40" y="36"/>
                  </a:cubicBezTo>
                  <a:cubicBezTo>
                    <a:pt x="40" y="36"/>
                    <a:pt x="41" y="36"/>
                    <a:pt x="41" y="36"/>
                  </a:cubicBezTo>
                  <a:cubicBezTo>
                    <a:pt x="41" y="36"/>
                    <a:pt x="41" y="37"/>
                    <a:pt x="41" y="36"/>
                  </a:cubicBezTo>
                  <a:cubicBezTo>
                    <a:pt x="40" y="36"/>
                    <a:pt x="40" y="36"/>
                    <a:pt x="39" y="36"/>
                  </a:cubicBezTo>
                  <a:cubicBezTo>
                    <a:pt x="39" y="36"/>
                    <a:pt x="40" y="36"/>
                    <a:pt x="40" y="36"/>
                  </a:cubicBezTo>
                  <a:cubicBezTo>
                    <a:pt x="39" y="36"/>
                    <a:pt x="39" y="36"/>
                    <a:pt x="39" y="36"/>
                  </a:cubicBezTo>
                  <a:cubicBezTo>
                    <a:pt x="39" y="36"/>
                    <a:pt x="39" y="36"/>
                    <a:pt x="39" y="35"/>
                  </a:cubicBezTo>
                  <a:cubicBezTo>
                    <a:pt x="39" y="36"/>
                    <a:pt x="39" y="36"/>
                    <a:pt x="39" y="36"/>
                  </a:cubicBezTo>
                  <a:cubicBezTo>
                    <a:pt x="39" y="36"/>
                    <a:pt x="38" y="36"/>
                    <a:pt x="38" y="36"/>
                  </a:cubicBezTo>
                  <a:cubicBezTo>
                    <a:pt x="38" y="36"/>
                    <a:pt x="38" y="36"/>
                    <a:pt x="38" y="35"/>
                  </a:cubicBezTo>
                  <a:cubicBezTo>
                    <a:pt x="38" y="35"/>
                    <a:pt x="37" y="35"/>
                    <a:pt x="37" y="35"/>
                  </a:cubicBezTo>
                  <a:cubicBezTo>
                    <a:pt x="37" y="35"/>
                    <a:pt x="37" y="35"/>
                    <a:pt x="37" y="35"/>
                  </a:cubicBezTo>
                  <a:cubicBezTo>
                    <a:pt x="37" y="34"/>
                    <a:pt x="37" y="34"/>
                    <a:pt x="37" y="34"/>
                  </a:cubicBezTo>
                  <a:cubicBezTo>
                    <a:pt x="36" y="34"/>
                    <a:pt x="37" y="35"/>
                    <a:pt x="37" y="35"/>
                  </a:cubicBezTo>
                  <a:cubicBezTo>
                    <a:pt x="37" y="35"/>
                    <a:pt x="37" y="36"/>
                    <a:pt x="37" y="35"/>
                  </a:cubicBezTo>
                  <a:cubicBezTo>
                    <a:pt x="37" y="35"/>
                    <a:pt x="37" y="36"/>
                    <a:pt x="37" y="36"/>
                  </a:cubicBezTo>
                  <a:cubicBezTo>
                    <a:pt x="36" y="35"/>
                    <a:pt x="36" y="36"/>
                    <a:pt x="36" y="35"/>
                  </a:cubicBezTo>
                  <a:cubicBezTo>
                    <a:pt x="36" y="35"/>
                    <a:pt x="36" y="35"/>
                    <a:pt x="36" y="36"/>
                  </a:cubicBezTo>
                  <a:cubicBezTo>
                    <a:pt x="35" y="35"/>
                    <a:pt x="35" y="35"/>
                    <a:pt x="35" y="35"/>
                  </a:cubicBezTo>
                  <a:cubicBezTo>
                    <a:pt x="35" y="35"/>
                    <a:pt x="35" y="35"/>
                    <a:pt x="35" y="35"/>
                  </a:cubicBezTo>
                  <a:cubicBezTo>
                    <a:pt x="35" y="35"/>
                    <a:pt x="35" y="35"/>
                    <a:pt x="35" y="35"/>
                  </a:cubicBezTo>
                  <a:cubicBezTo>
                    <a:pt x="34" y="35"/>
                    <a:pt x="35" y="35"/>
                    <a:pt x="35" y="35"/>
                  </a:cubicBezTo>
                  <a:cubicBezTo>
                    <a:pt x="35" y="36"/>
                    <a:pt x="35" y="35"/>
                    <a:pt x="35" y="36"/>
                  </a:cubicBezTo>
                  <a:cubicBezTo>
                    <a:pt x="35" y="36"/>
                    <a:pt x="34" y="35"/>
                    <a:pt x="34" y="35"/>
                  </a:cubicBezTo>
                  <a:cubicBezTo>
                    <a:pt x="34" y="35"/>
                    <a:pt x="34" y="35"/>
                    <a:pt x="34" y="35"/>
                  </a:cubicBezTo>
                  <a:cubicBezTo>
                    <a:pt x="34" y="35"/>
                    <a:pt x="34" y="35"/>
                    <a:pt x="34" y="35"/>
                  </a:cubicBezTo>
                  <a:cubicBezTo>
                    <a:pt x="34" y="35"/>
                    <a:pt x="34" y="35"/>
                    <a:pt x="34" y="35"/>
                  </a:cubicBezTo>
                  <a:cubicBezTo>
                    <a:pt x="33" y="35"/>
                    <a:pt x="33" y="35"/>
                    <a:pt x="33" y="35"/>
                  </a:cubicBezTo>
                  <a:cubicBezTo>
                    <a:pt x="33" y="35"/>
                    <a:pt x="33" y="35"/>
                    <a:pt x="33" y="35"/>
                  </a:cubicBezTo>
                  <a:cubicBezTo>
                    <a:pt x="33" y="34"/>
                    <a:pt x="32" y="35"/>
                    <a:pt x="33" y="35"/>
                  </a:cubicBezTo>
                  <a:cubicBezTo>
                    <a:pt x="33" y="35"/>
                    <a:pt x="32" y="35"/>
                    <a:pt x="32" y="35"/>
                  </a:cubicBezTo>
                  <a:cubicBezTo>
                    <a:pt x="32" y="35"/>
                    <a:pt x="32" y="35"/>
                    <a:pt x="32" y="35"/>
                  </a:cubicBezTo>
                  <a:cubicBezTo>
                    <a:pt x="32" y="35"/>
                    <a:pt x="32" y="35"/>
                    <a:pt x="32" y="35"/>
                  </a:cubicBezTo>
                  <a:cubicBezTo>
                    <a:pt x="32" y="35"/>
                    <a:pt x="31" y="34"/>
                    <a:pt x="31" y="35"/>
                  </a:cubicBezTo>
                  <a:cubicBezTo>
                    <a:pt x="31" y="35"/>
                    <a:pt x="31" y="34"/>
                    <a:pt x="31" y="35"/>
                  </a:cubicBezTo>
                  <a:cubicBezTo>
                    <a:pt x="31" y="35"/>
                    <a:pt x="31" y="35"/>
                    <a:pt x="31" y="35"/>
                  </a:cubicBezTo>
                  <a:cubicBezTo>
                    <a:pt x="31" y="35"/>
                    <a:pt x="31" y="35"/>
                    <a:pt x="31" y="35"/>
                  </a:cubicBezTo>
                  <a:cubicBezTo>
                    <a:pt x="31" y="35"/>
                    <a:pt x="31" y="35"/>
                    <a:pt x="31" y="35"/>
                  </a:cubicBezTo>
                  <a:cubicBezTo>
                    <a:pt x="31" y="35"/>
                    <a:pt x="31" y="35"/>
                    <a:pt x="31" y="35"/>
                  </a:cubicBezTo>
                  <a:cubicBezTo>
                    <a:pt x="30" y="35"/>
                    <a:pt x="30" y="35"/>
                    <a:pt x="30" y="35"/>
                  </a:cubicBezTo>
                  <a:cubicBezTo>
                    <a:pt x="30" y="34"/>
                    <a:pt x="30" y="35"/>
                    <a:pt x="30" y="35"/>
                  </a:cubicBezTo>
                  <a:cubicBezTo>
                    <a:pt x="30" y="35"/>
                    <a:pt x="30" y="35"/>
                    <a:pt x="30" y="35"/>
                  </a:cubicBezTo>
                  <a:cubicBezTo>
                    <a:pt x="29" y="35"/>
                    <a:pt x="29" y="35"/>
                    <a:pt x="29" y="35"/>
                  </a:cubicBezTo>
                  <a:cubicBezTo>
                    <a:pt x="29" y="35"/>
                    <a:pt x="29" y="35"/>
                    <a:pt x="29" y="35"/>
                  </a:cubicBezTo>
                  <a:cubicBezTo>
                    <a:pt x="29" y="35"/>
                    <a:pt x="28" y="35"/>
                    <a:pt x="28" y="35"/>
                  </a:cubicBezTo>
                  <a:cubicBezTo>
                    <a:pt x="28" y="35"/>
                    <a:pt x="28" y="35"/>
                    <a:pt x="28" y="35"/>
                  </a:cubicBezTo>
                  <a:cubicBezTo>
                    <a:pt x="28" y="34"/>
                    <a:pt x="28" y="34"/>
                    <a:pt x="27" y="34"/>
                  </a:cubicBezTo>
                  <a:cubicBezTo>
                    <a:pt x="27" y="34"/>
                    <a:pt x="27" y="35"/>
                    <a:pt x="27" y="35"/>
                  </a:cubicBezTo>
                  <a:cubicBezTo>
                    <a:pt x="27" y="35"/>
                    <a:pt x="27" y="34"/>
                    <a:pt x="27" y="35"/>
                  </a:cubicBezTo>
                  <a:cubicBezTo>
                    <a:pt x="27" y="35"/>
                    <a:pt x="27" y="35"/>
                    <a:pt x="26" y="35"/>
                  </a:cubicBezTo>
                  <a:cubicBezTo>
                    <a:pt x="26" y="35"/>
                    <a:pt x="26" y="35"/>
                    <a:pt x="26" y="35"/>
                  </a:cubicBezTo>
                  <a:cubicBezTo>
                    <a:pt x="26" y="35"/>
                    <a:pt x="26" y="35"/>
                    <a:pt x="26" y="35"/>
                  </a:cubicBezTo>
                  <a:cubicBezTo>
                    <a:pt x="25" y="35"/>
                    <a:pt x="26" y="35"/>
                    <a:pt x="25" y="35"/>
                  </a:cubicBezTo>
                  <a:cubicBezTo>
                    <a:pt x="25" y="35"/>
                    <a:pt x="25" y="35"/>
                    <a:pt x="25" y="35"/>
                  </a:cubicBezTo>
                  <a:cubicBezTo>
                    <a:pt x="25" y="35"/>
                    <a:pt x="24" y="35"/>
                    <a:pt x="24" y="35"/>
                  </a:cubicBezTo>
                  <a:cubicBezTo>
                    <a:pt x="24" y="35"/>
                    <a:pt x="24" y="35"/>
                    <a:pt x="24" y="35"/>
                  </a:cubicBezTo>
                  <a:cubicBezTo>
                    <a:pt x="23" y="35"/>
                    <a:pt x="23" y="35"/>
                    <a:pt x="23" y="36"/>
                  </a:cubicBezTo>
                  <a:cubicBezTo>
                    <a:pt x="23" y="36"/>
                    <a:pt x="23" y="36"/>
                    <a:pt x="23" y="36"/>
                  </a:cubicBezTo>
                  <a:cubicBezTo>
                    <a:pt x="23" y="36"/>
                    <a:pt x="23" y="35"/>
                    <a:pt x="23" y="35"/>
                  </a:cubicBezTo>
                  <a:cubicBezTo>
                    <a:pt x="23" y="36"/>
                    <a:pt x="23" y="36"/>
                    <a:pt x="23" y="36"/>
                  </a:cubicBezTo>
                  <a:cubicBezTo>
                    <a:pt x="23" y="36"/>
                    <a:pt x="22" y="36"/>
                    <a:pt x="22" y="36"/>
                  </a:cubicBezTo>
                  <a:cubicBezTo>
                    <a:pt x="22" y="36"/>
                    <a:pt x="22" y="36"/>
                    <a:pt x="22" y="36"/>
                  </a:cubicBezTo>
                  <a:cubicBezTo>
                    <a:pt x="22" y="36"/>
                    <a:pt x="22" y="36"/>
                    <a:pt x="22" y="36"/>
                  </a:cubicBezTo>
                  <a:cubicBezTo>
                    <a:pt x="22" y="36"/>
                    <a:pt x="22" y="36"/>
                    <a:pt x="22" y="35"/>
                  </a:cubicBezTo>
                  <a:cubicBezTo>
                    <a:pt x="22" y="35"/>
                    <a:pt x="22" y="35"/>
                    <a:pt x="22" y="35"/>
                  </a:cubicBezTo>
                  <a:cubicBezTo>
                    <a:pt x="22" y="35"/>
                    <a:pt x="22" y="35"/>
                    <a:pt x="22" y="35"/>
                  </a:cubicBezTo>
                  <a:cubicBezTo>
                    <a:pt x="21" y="35"/>
                    <a:pt x="21" y="34"/>
                    <a:pt x="21" y="35"/>
                  </a:cubicBezTo>
                  <a:cubicBezTo>
                    <a:pt x="21" y="35"/>
                    <a:pt x="21" y="35"/>
                    <a:pt x="21" y="35"/>
                  </a:cubicBezTo>
                  <a:cubicBezTo>
                    <a:pt x="21" y="35"/>
                    <a:pt x="21" y="35"/>
                    <a:pt x="21" y="35"/>
                  </a:cubicBezTo>
                  <a:cubicBezTo>
                    <a:pt x="21" y="35"/>
                    <a:pt x="21" y="35"/>
                    <a:pt x="21" y="35"/>
                  </a:cubicBezTo>
                  <a:cubicBezTo>
                    <a:pt x="21" y="35"/>
                    <a:pt x="21" y="34"/>
                    <a:pt x="21" y="34"/>
                  </a:cubicBezTo>
                  <a:cubicBezTo>
                    <a:pt x="20" y="35"/>
                    <a:pt x="21" y="35"/>
                    <a:pt x="21" y="35"/>
                  </a:cubicBezTo>
                  <a:cubicBezTo>
                    <a:pt x="21" y="35"/>
                    <a:pt x="20" y="35"/>
                    <a:pt x="20" y="35"/>
                  </a:cubicBezTo>
                  <a:cubicBezTo>
                    <a:pt x="20" y="35"/>
                    <a:pt x="20" y="35"/>
                    <a:pt x="20" y="35"/>
                  </a:cubicBezTo>
                  <a:cubicBezTo>
                    <a:pt x="20" y="35"/>
                    <a:pt x="20" y="35"/>
                    <a:pt x="20" y="35"/>
                  </a:cubicBezTo>
                  <a:cubicBezTo>
                    <a:pt x="20" y="35"/>
                    <a:pt x="20" y="35"/>
                    <a:pt x="19" y="35"/>
                  </a:cubicBezTo>
                  <a:cubicBezTo>
                    <a:pt x="19" y="35"/>
                    <a:pt x="19" y="35"/>
                    <a:pt x="19" y="35"/>
                  </a:cubicBezTo>
                  <a:cubicBezTo>
                    <a:pt x="19" y="35"/>
                    <a:pt x="19" y="35"/>
                    <a:pt x="19" y="36"/>
                  </a:cubicBezTo>
                  <a:cubicBezTo>
                    <a:pt x="19" y="36"/>
                    <a:pt x="19" y="36"/>
                    <a:pt x="19" y="36"/>
                  </a:cubicBezTo>
                  <a:cubicBezTo>
                    <a:pt x="19" y="36"/>
                    <a:pt x="19" y="36"/>
                    <a:pt x="18" y="36"/>
                  </a:cubicBezTo>
                  <a:cubicBezTo>
                    <a:pt x="18" y="36"/>
                    <a:pt x="18" y="36"/>
                    <a:pt x="18" y="36"/>
                  </a:cubicBezTo>
                  <a:cubicBezTo>
                    <a:pt x="18" y="36"/>
                    <a:pt x="18" y="36"/>
                    <a:pt x="18" y="36"/>
                  </a:cubicBezTo>
                  <a:cubicBezTo>
                    <a:pt x="18" y="36"/>
                    <a:pt x="18" y="36"/>
                    <a:pt x="18" y="36"/>
                  </a:cubicBezTo>
                  <a:cubicBezTo>
                    <a:pt x="18" y="36"/>
                    <a:pt x="18" y="36"/>
                    <a:pt x="18" y="36"/>
                  </a:cubicBezTo>
                  <a:cubicBezTo>
                    <a:pt x="18" y="36"/>
                    <a:pt x="18" y="36"/>
                    <a:pt x="18" y="36"/>
                  </a:cubicBezTo>
                  <a:cubicBezTo>
                    <a:pt x="18" y="36"/>
                    <a:pt x="18" y="36"/>
                    <a:pt x="18" y="35"/>
                  </a:cubicBezTo>
                  <a:cubicBezTo>
                    <a:pt x="18" y="35"/>
                    <a:pt x="18" y="36"/>
                    <a:pt x="18" y="36"/>
                  </a:cubicBezTo>
                  <a:cubicBezTo>
                    <a:pt x="18" y="36"/>
                    <a:pt x="18" y="36"/>
                    <a:pt x="18" y="36"/>
                  </a:cubicBezTo>
                  <a:cubicBezTo>
                    <a:pt x="18" y="36"/>
                    <a:pt x="18" y="36"/>
                    <a:pt x="18" y="36"/>
                  </a:cubicBezTo>
                  <a:cubicBezTo>
                    <a:pt x="18" y="36"/>
                    <a:pt x="18" y="36"/>
                    <a:pt x="18" y="36"/>
                  </a:cubicBezTo>
                  <a:cubicBezTo>
                    <a:pt x="18" y="36"/>
                    <a:pt x="17" y="36"/>
                    <a:pt x="17" y="36"/>
                  </a:cubicBezTo>
                  <a:cubicBezTo>
                    <a:pt x="17" y="36"/>
                    <a:pt x="17" y="36"/>
                    <a:pt x="17" y="36"/>
                  </a:cubicBezTo>
                  <a:cubicBezTo>
                    <a:pt x="17" y="36"/>
                    <a:pt x="17" y="36"/>
                    <a:pt x="17" y="36"/>
                  </a:cubicBezTo>
                  <a:cubicBezTo>
                    <a:pt x="17" y="35"/>
                    <a:pt x="16" y="35"/>
                    <a:pt x="16" y="36"/>
                  </a:cubicBezTo>
                  <a:cubicBezTo>
                    <a:pt x="16" y="36"/>
                    <a:pt x="16" y="36"/>
                    <a:pt x="16" y="36"/>
                  </a:cubicBezTo>
                  <a:cubicBezTo>
                    <a:pt x="16" y="36"/>
                    <a:pt x="16" y="36"/>
                    <a:pt x="15" y="36"/>
                  </a:cubicBezTo>
                  <a:cubicBezTo>
                    <a:pt x="15" y="36"/>
                    <a:pt x="15" y="36"/>
                    <a:pt x="15" y="36"/>
                  </a:cubicBezTo>
                  <a:cubicBezTo>
                    <a:pt x="15" y="36"/>
                    <a:pt x="15" y="36"/>
                    <a:pt x="15" y="36"/>
                  </a:cubicBezTo>
                  <a:cubicBezTo>
                    <a:pt x="15" y="36"/>
                    <a:pt x="15" y="36"/>
                    <a:pt x="14" y="36"/>
                  </a:cubicBezTo>
                  <a:cubicBezTo>
                    <a:pt x="14" y="36"/>
                    <a:pt x="14" y="36"/>
                    <a:pt x="14" y="36"/>
                  </a:cubicBezTo>
                  <a:cubicBezTo>
                    <a:pt x="14" y="37"/>
                    <a:pt x="14" y="37"/>
                    <a:pt x="14" y="37"/>
                  </a:cubicBezTo>
                  <a:cubicBezTo>
                    <a:pt x="14" y="37"/>
                    <a:pt x="14" y="37"/>
                    <a:pt x="13" y="37"/>
                  </a:cubicBezTo>
                  <a:cubicBezTo>
                    <a:pt x="13" y="37"/>
                    <a:pt x="13" y="37"/>
                    <a:pt x="13" y="37"/>
                  </a:cubicBezTo>
                  <a:cubicBezTo>
                    <a:pt x="13" y="37"/>
                    <a:pt x="13" y="37"/>
                    <a:pt x="13" y="37"/>
                  </a:cubicBezTo>
                  <a:cubicBezTo>
                    <a:pt x="13" y="37"/>
                    <a:pt x="13" y="37"/>
                    <a:pt x="13" y="37"/>
                  </a:cubicBezTo>
                  <a:cubicBezTo>
                    <a:pt x="13" y="37"/>
                    <a:pt x="13" y="36"/>
                    <a:pt x="13" y="36"/>
                  </a:cubicBezTo>
                  <a:cubicBezTo>
                    <a:pt x="13" y="36"/>
                    <a:pt x="13" y="36"/>
                    <a:pt x="13" y="36"/>
                  </a:cubicBezTo>
                  <a:cubicBezTo>
                    <a:pt x="13" y="36"/>
                    <a:pt x="12" y="35"/>
                    <a:pt x="12" y="35"/>
                  </a:cubicBezTo>
                  <a:cubicBezTo>
                    <a:pt x="12" y="35"/>
                    <a:pt x="12" y="35"/>
                    <a:pt x="12" y="35"/>
                  </a:cubicBezTo>
                  <a:cubicBezTo>
                    <a:pt x="12" y="35"/>
                    <a:pt x="12" y="35"/>
                    <a:pt x="12" y="35"/>
                  </a:cubicBezTo>
                  <a:cubicBezTo>
                    <a:pt x="12" y="35"/>
                    <a:pt x="12" y="36"/>
                    <a:pt x="11" y="36"/>
                  </a:cubicBezTo>
                  <a:cubicBezTo>
                    <a:pt x="11" y="36"/>
                    <a:pt x="11" y="36"/>
                    <a:pt x="11" y="36"/>
                  </a:cubicBezTo>
                  <a:cubicBezTo>
                    <a:pt x="11" y="36"/>
                    <a:pt x="11" y="36"/>
                    <a:pt x="11" y="36"/>
                  </a:cubicBezTo>
                  <a:cubicBezTo>
                    <a:pt x="11" y="37"/>
                    <a:pt x="10" y="36"/>
                    <a:pt x="10" y="36"/>
                  </a:cubicBezTo>
                  <a:cubicBezTo>
                    <a:pt x="10" y="36"/>
                    <a:pt x="10" y="36"/>
                    <a:pt x="10" y="36"/>
                  </a:cubicBezTo>
                  <a:cubicBezTo>
                    <a:pt x="10" y="36"/>
                    <a:pt x="9" y="35"/>
                    <a:pt x="9" y="35"/>
                  </a:cubicBezTo>
                  <a:cubicBezTo>
                    <a:pt x="9" y="34"/>
                    <a:pt x="9" y="34"/>
                    <a:pt x="9" y="34"/>
                  </a:cubicBezTo>
                  <a:cubicBezTo>
                    <a:pt x="9" y="34"/>
                    <a:pt x="9" y="33"/>
                    <a:pt x="9" y="33"/>
                  </a:cubicBezTo>
                  <a:cubicBezTo>
                    <a:pt x="9" y="33"/>
                    <a:pt x="9" y="33"/>
                    <a:pt x="9" y="33"/>
                  </a:cubicBezTo>
                  <a:cubicBezTo>
                    <a:pt x="9" y="33"/>
                    <a:pt x="9" y="33"/>
                    <a:pt x="9" y="33"/>
                  </a:cubicBezTo>
                  <a:cubicBezTo>
                    <a:pt x="9" y="33"/>
                    <a:pt x="9" y="33"/>
                    <a:pt x="9" y="32"/>
                  </a:cubicBezTo>
                  <a:cubicBezTo>
                    <a:pt x="9" y="32"/>
                    <a:pt x="9" y="32"/>
                    <a:pt x="8" y="32"/>
                  </a:cubicBezTo>
                  <a:cubicBezTo>
                    <a:pt x="9" y="32"/>
                    <a:pt x="8" y="32"/>
                    <a:pt x="8" y="32"/>
                  </a:cubicBezTo>
                  <a:cubicBezTo>
                    <a:pt x="8" y="32"/>
                    <a:pt x="9" y="32"/>
                    <a:pt x="9" y="32"/>
                  </a:cubicBezTo>
                  <a:cubicBezTo>
                    <a:pt x="9" y="32"/>
                    <a:pt x="8" y="31"/>
                    <a:pt x="8" y="31"/>
                  </a:cubicBezTo>
                  <a:cubicBezTo>
                    <a:pt x="9" y="31"/>
                    <a:pt x="9" y="31"/>
                    <a:pt x="9" y="31"/>
                  </a:cubicBezTo>
                  <a:cubicBezTo>
                    <a:pt x="9" y="31"/>
                    <a:pt x="9" y="31"/>
                    <a:pt x="9" y="31"/>
                  </a:cubicBezTo>
                  <a:cubicBezTo>
                    <a:pt x="9" y="31"/>
                    <a:pt x="9" y="31"/>
                    <a:pt x="9" y="31"/>
                  </a:cubicBezTo>
                  <a:cubicBezTo>
                    <a:pt x="9" y="31"/>
                    <a:pt x="9" y="30"/>
                    <a:pt x="9" y="30"/>
                  </a:cubicBezTo>
                  <a:cubicBezTo>
                    <a:pt x="9" y="31"/>
                    <a:pt x="10" y="31"/>
                    <a:pt x="10" y="31"/>
                  </a:cubicBezTo>
                  <a:cubicBezTo>
                    <a:pt x="10" y="31"/>
                    <a:pt x="10" y="31"/>
                    <a:pt x="10" y="31"/>
                  </a:cubicBezTo>
                  <a:cubicBezTo>
                    <a:pt x="10" y="30"/>
                    <a:pt x="10" y="30"/>
                    <a:pt x="10" y="30"/>
                  </a:cubicBezTo>
                  <a:cubicBezTo>
                    <a:pt x="10" y="30"/>
                    <a:pt x="10" y="29"/>
                    <a:pt x="10" y="29"/>
                  </a:cubicBezTo>
                  <a:cubicBezTo>
                    <a:pt x="10" y="29"/>
                    <a:pt x="10" y="29"/>
                    <a:pt x="10" y="29"/>
                  </a:cubicBezTo>
                  <a:cubicBezTo>
                    <a:pt x="10" y="28"/>
                    <a:pt x="10" y="28"/>
                    <a:pt x="10" y="28"/>
                  </a:cubicBezTo>
                  <a:cubicBezTo>
                    <a:pt x="10" y="28"/>
                    <a:pt x="10" y="28"/>
                    <a:pt x="10" y="28"/>
                  </a:cubicBezTo>
                  <a:cubicBezTo>
                    <a:pt x="10" y="28"/>
                    <a:pt x="10" y="28"/>
                    <a:pt x="10" y="29"/>
                  </a:cubicBezTo>
                  <a:cubicBezTo>
                    <a:pt x="10" y="28"/>
                    <a:pt x="10" y="28"/>
                    <a:pt x="10" y="28"/>
                  </a:cubicBezTo>
                  <a:cubicBezTo>
                    <a:pt x="10" y="28"/>
                    <a:pt x="10" y="28"/>
                    <a:pt x="10" y="28"/>
                  </a:cubicBezTo>
                  <a:cubicBezTo>
                    <a:pt x="11" y="29"/>
                    <a:pt x="11" y="29"/>
                    <a:pt x="11" y="29"/>
                  </a:cubicBezTo>
                  <a:cubicBezTo>
                    <a:pt x="11" y="28"/>
                    <a:pt x="11" y="29"/>
                    <a:pt x="11" y="28"/>
                  </a:cubicBezTo>
                  <a:cubicBezTo>
                    <a:pt x="11" y="28"/>
                    <a:pt x="11" y="29"/>
                    <a:pt x="11" y="28"/>
                  </a:cubicBezTo>
                  <a:cubicBezTo>
                    <a:pt x="12" y="28"/>
                    <a:pt x="12" y="28"/>
                    <a:pt x="12" y="28"/>
                  </a:cubicBezTo>
                  <a:cubicBezTo>
                    <a:pt x="12" y="28"/>
                    <a:pt x="12" y="28"/>
                    <a:pt x="12" y="28"/>
                  </a:cubicBezTo>
                  <a:cubicBezTo>
                    <a:pt x="12" y="28"/>
                    <a:pt x="12" y="27"/>
                    <a:pt x="12" y="27"/>
                  </a:cubicBezTo>
                  <a:cubicBezTo>
                    <a:pt x="12" y="27"/>
                    <a:pt x="12" y="27"/>
                    <a:pt x="12" y="27"/>
                  </a:cubicBezTo>
                  <a:cubicBezTo>
                    <a:pt x="12" y="27"/>
                    <a:pt x="12" y="27"/>
                    <a:pt x="12" y="27"/>
                  </a:cubicBezTo>
                  <a:cubicBezTo>
                    <a:pt x="12" y="27"/>
                    <a:pt x="12" y="27"/>
                    <a:pt x="12" y="27"/>
                  </a:cubicBezTo>
                  <a:cubicBezTo>
                    <a:pt x="12" y="27"/>
                    <a:pt x="13" y="26"/>
                    <a:pt x="13" y="27"/>
                  </a:cubicBezTo>
                  <a:cubicBezTo>
                    <a:pt x="13" y="27"/>
                    <a:pt x="13" y="26"/>
                    <a:pt x="13" y="26"/>
                  </a:cubicBezTo>
                  <a:cubicBezTo>
                    <a:pt x="13" y="27"/>
                    <a:pt x="13" y="27"/>
                    <a:pt x="13" y="27"/>
                  </a:cubicBezTo>
                  <a:cubicBezTo>
                    <a:pt x="13" y="27"/>
                    <a:pt x="13" y="27"/>
                    <a:pt x="13" y="27"/>
                  </a:cubicBezTo>
                  <a:cubicBezTo>
                    <a:pt x="13" y="27"/>
                    <a:pt x="13" y="27"/>
                    <a:pt x="13" y="26"/>
                  </a:cubicBezTo>
                  <a:cubicBezTo>
                    <a:pt x="14" y="26"/>
                    <a:pt x="14" y="27"/>
                    <a:pt x="14" y="26"/>
                  </a:cubicBezTo>
                  <a:cubicBezTo>
                    <a:pt x="14" y="27"/>
                    <a:pt x="14" y="27"/>
                    <a:pt x="14" y="26"/>
                  </a:cubicBezTo>
                  <a:cubicBezTo>
                    <a:pt x="15" y="26"/>
                    <a:pt x="15" y="26"/>
                    <a:pt x="15" y="26"/>
                  </a:cubicBezTo>
                  <a:cubicBezTo>
                    <a:pt x="16" y="26"/>
                    <a:pt x="16" y="27"/>
                    <a:pt x="17" y="26"/>
                  </a:cubicBezTo>
                  <a:cubicBezTo>
                    <a:pt x="17" y="26"/>
                    <a:pt x="17" y="26"/>
                    <a:pt x="17" y="26"/>
                  </a:cubicBezTo>
                  <a:cubicBezTo>
                    <a:pt x="17" y="26"/>
                    <a:pt x="17" y="26"/>
                    <a:pt x="17" y="26"/>
                  </a:cubicBezTo>
                  <a:cubicBezTo>
                    <a:pt x="17" y="26"/>
                    <a:pt x="17" y="26"/>
                    <a:pt x="17" y="26"/>
                  </a:cubicBezTo>
                  <a:cubicBezTo>
                    <a:pt x="17" y="26"/>
                    <a:pt x="17" y="26"/>
                    <a:pt x="17" y="26"/>
                  </a:cubicBezTo>
                  <a:cubicBezTo>
                    <a:pt x="17" y="26"/>
                    <a:pt x="17" y="26"/>
                    <a:pt x="18" y="26"/>
                  </a:cubicBezTo>
                  <a:cubicBezTo>
                    <a:pt x="18" y="26"/>
                    <a:pt x="18" y="26"/>
                    <a:pt x="18" y="26"/>
                  </a:cubicBezTo>
                  <a:cubicBezTo>
                    <a:pt x="18" y="26"/>
                    <a:pt x="18" y="26"/>
                    <a:pt x="18" y="26"/>
                  </a:cubicBezTo>
                  <a:cubicBezTo>
                    <a:pt x="18" y="26"/>
                    <a:pt x="18" y="26"/>
                    <a:pt x="18" y="26"/>
                  </a:cubicBezTo>
                  <a:cubicBezTo>
                    <a:pt x="18" y="27"/>
                    <a:pt x="18" y="26"/>
                    <a:pt x="18" y="26"/>
                  </a:cubicBezTo>
                  <a:cubicBezTo>
                    <a:pt x="18" y="26"/>
                    <a:pt x="18" y="27"/>
                    <a:pt x="18" y="27"/>
                  </a:cubicBezTo>
                  <a:cubicBezTo>
                    <a:pt x="19" y="27"/>
                    <a:pt x="19" y="26"/>
                    <a:pt x="19" y="26"/>
                  </a:cubicBezTo>
                  <a:cubicBezTo>
                    <a:pt x="19" y="26"/>
                    <a:pt x="19" y="26"/>
                    <a:pt x="19" y="26"/>
                  </a:cubicBezTo>
                  <a:cubicBezTo>
                    <a:pt x="19" y="27"/>
                    <a:pt x="20" y="26"/>
                    <a:pt x="20" y="26"/>
                  </a:cubicBezTo>
                  <a:cubicBezTo>
                    <a:pt x="20" y="26"/>
                    <a:pt x="20" y="26"/>
                    <a:pt x="20" y="26"/>
                  </a:cubicBezTo>
                  <a:cubicBezTo>
                    <a:pt x="20" y="26"/>
                    <a:pt x="20" y="26"/>
                    <a:pt x="20" y="26"/>
                  </a:cubicBezTo>
                  <a:cubicBezTo>
                    <a:pt x="20" y="26"/>
                    <a:pt x="20" y="26"/>
                    <a:pt x="20" y="27"/>
                  </a:cubicBezTo>
                  <a:cubicBezTo>
                    <a:pt x="20" y="27"/>
                    <a:pt x="20" y="26"/>
                    <a:pt x="20" y="26"/>
                  </a:cubicBezTo>
                  <a:cubicBezTo>
                    <a:pt x="20" y="26"/>
                    <a:pt x="21" y="26"/>
                    <a:pt x="21" y="26"/>
                  </a:cubicBezTo>
                  <a:cubicBezTo>
                    <a:pt x="21" y="26"/>
                    <a:pt x="21" y="26"/>
                    <a:pt x="21" y="26"/>
                  </a:cubicBezTo>
                  <a:cubicBezTo>
                    <a:pt x="22" y="26"/>
                    <a:pt x="22" y="26"/>
                    <a:pt x="23" y="26"/>
                  </a:cubicBezTo>
                  <a:cubicBezTo>
                    <a:pt x="23" y="26"/>
                    <a:pt x="23" y="26"/>
                    <a:pt x="23" y="25"/>
                  </a:cubicBezTo>
                  <a:cubicBezTo>
                    <a:pt x="23" y="26"/>
                    <a:pt x="24" y="26"/>
                    <a:pt x="24" y="26"/>
                  </a:cubicBezTo>
                  <a:cubicBezTo>
                    <a:pt x="24" y="26"/>
                    <a:pt x="24" y="26"/>
                    <a:pt x="24" y="26"/>
                  </a:cubicBezTo>
                  <a:cubicBezTo>
                    <a:pt x="24" y="26"/>
                    <a:pt x="24" y="26"/>
                    <a:pt x="24" y="26"/>
                  </a:cubicBezTo>
                  <a:cubicBezTo>
                    <a:pt x="24" y="26"/>
                    <a:pt x="24" y="26"/>
                    <a:pt x="24" y="26"/>
                  </a:cubicBezTo>
                  <a:cubicBezTo>
                    <a:pt x="24" y="26"/>
                    <a:pt x="24" y="26"/>
                    <a:pt x="24" y="26"/>
                  </a:cubicBezTo>
                  <a:cubicBezTo>
                    <a:pt x="24" y="26"/>
                    <a:pt x="24" y="27"/>
                    <a:pt x="24" y="27"/>
                  </a:cubicBezTo>
                  <a:cubicBezTo>
                    <a:pt x="24" y="27"/>
                    <a:pt x="24" y="27"/>
                    <a:pt x="24" y="27"/>
                  </a:cubicBezTo>
                  <a:cubicBezTo>
                    <a:pt x="24" y="28"/>
                    <a:pt x="23" y="28"/>
                    <a:pt x="23" y="28"/>
                  </a:cubicBezTo>
                  <a:cubicBezTo>
                    <a:pt x="23" y="28"/>
                    <a:pt x="23" y="28"/>
                    <a:pt x="23" y="27"/>
                  </a:cubicBezTo>
                  <a:cubicBezTo>
                    <a:pt x="23" y="28"/>
                    <a:pt x="23" y="28"/>
                    <a:pt x="23" y="28"/>
                  </a:cubicBezTo>
                  <a:cubicBezTo>
                    <a:pt x="23" y="28"/>
                    <a:pt x="23" y="28"/>
                    <a:pt x="23" y="28"/>
                  </a:cubicBezTo>
                  <a:cubicBezTo>
                    <a:pt x="23" y="28"/>
                    <a:pt x="23" y="28"/>
                    <a:pt x="23" y="28"/>
                  </a:cubicBezTo>
                  <a:cubicBezTo>
                    <a:pt x="23" y="28"/>
                    <a:pt x="23" y="28"/>
                    <a:pt x="23" y="27"/>
                  </a:cubicBezTo>
                  <a:cubicBezTo>
                    <a:pt x="22" y="27"/>
                    <a:pt x="22" y="28"/>
                    <a:pt x="22" y="27"/>
                  </a:cubicBezTo>
                  <a:cubicBezTo>
                    <a:pt x="22" y="28"/>
                    <a:pt x="22" y="28"/>
                    <a:pt x="22" y="28"/>
                  </a:cubicBezTo>
                  <a:cubicBezTo>
                    <a:pt x="22" y="28"/>
                    <a:pt x="23" y="28"/>
                    <a:pt x="23" y="28"/>
                  </a:cubicBezTo>
                  <a:cubicBezTo>
                    <a:pt x="22" y="28"/>
                    <a:pt x="22" y="28"/>
                    <a:pt x="22" y="28"/>
                  </a:cubicBezTo>
                  <a:cubicBezTo>
                    <a:pt x="22" y="28"/>
                    <a:pt x="22" y="28"/>
                    <a:pt x="22" y="28"/>
                  </a:cubicBezTo>
                  <a:cubicBezTo>
                    <a:pt x="22" y="28"/>
                    <a:pt x="22" y="28"/>
                    <a:pt x="22" y="28"/>
                  </a:cubicBezTo>
                  <a:cubicBezTo>
                    <a:pt x="22" y="29"/>
                    <a:pt x="22" y="29"/>
                    <a:pt x="22" y="29"/>
                  </a:cubicBezTo>
                  <a:cubicBezTo>
                    <a:pt x="22" y="29"/>
                    <a:pt x="22" y="29"/>
                    <a:pt x="22" y="29"/>
                  </a:cubicBezTo>
                  <a:cubicBezTo>
                    <a:pt x="23" y="29"/>
                    <a:pt x="22" y="29"/>
                    <a:pt x="22" y="29"/>
                  </a:cubicBezTo>
                  <a:cubicBezTo>
                    <a:pt x="22" y="29"/>
                    <a:pt x="22" y="28"/>
                    <a:pt x="22" y="28"/>
                  </a:cubicBezTo>
                  <a:cubicBezTo>
                    <a:pt x="23" y="28"/>
                    <a:pt x="23" y="28"/>
                    <a:pt x="23" y="28"/>
                  </a:cubicBezTo>
                  <a:cubicBezTo>
                    <a:pt x="23" y="29"/>
                    <a:pt x="23" y="29"/>
                    <a:pt x="22" y="29"/>
                  </a:cubicBezTo>
                  <a:cubicBezTo>
                    <a:pt x="23" y="29"/>
                    <a:pt x="23" y="28"/>
                    <a:pt x="23" y="28"/>
                  </a:cubicBezTo>
                  <a:cubicBezTo>
                    <a:pt x="23" y="28"/>
                    <a:pt x="23" y="29"/>
                    <a:pt x="23" y="29"/>
                  </a:cubicBezTo>
                  <a:cubicBezTo>
                    <a:pt x="23" y="29"/>
                    <a:pt x="23" y="28"/>
                    <a:pt x="23" y="28"/>
                  </a:cubicBezTo>
                  <a:cubicBezTo>
                    <a:pt x="23" y="28"/>
                    <a:pt x="23" y="29"/>
                    <a:pt x="23" y="29"/>
                  </a:cubicBezTo>
                  <a:cubicBezTo>
                    <a:pt x="23" y="29"/>
                    <a:pt x="23" y="28"/>
                    <a:pt x="23" y="28"/>
                  </a:cubicBezTo>
                  <a:cubicBezTo>
                    <a:pt x="24" y="28"/>
                    <a:pt x="24" y="29"/>
                    <a:pt x="25" y="28"/>
                  </a:cubicBezTo>
                  <a:cubicBezTo>
                    <a:pt x="25" y="29"/>
                    <a:pt x="25" y="28"/>
                    <a:pt x="25" y="28"/>
                  </a:cubicBezTo>
                  <a:cubicBezTo>
                    <a:pt x="25" y="28"/>
                    <a:pt x="25" y="28"/>
                    <a:pt x="25" y="28"/>
                  </a:cubicBezTo>
                  <a:cubicBezTo>
                    <a:pt x="25" y="28"/>
                    <a:pt x="25" y="27"/>
                    <a:pt x="25" y="27"/>
                  </a:cubicBezTo>
                  <a:cubicBezTo>
                    <a:pt x="25" y="27"/>
                    <a:pt x="25" y="27"/>
                    <a:pt x="25" y="27"/>
                  </a:cubicBezTo>
                  <a:cubicBezTo>
                    <a:pt x="25" y="27"/>
                    <a:pt x="25" y="27"/>
                    <a:pt x="25" y="27"/>
                  </a:cubicBezTo>
                  <a:cubicBezTo>
                    <a:pt x="25" y="27"/>
                    <a:pt x="25" y="28"/>
                    <a:pt x="25" y="28"/>
                  </a:cubicBezTo>
                  <a:cubicBezTo>
                    <a:pt x="25" y="27"/>
                    <a:pt x="25" y="28"/>
                    <a:pt x="25" y="27"/>
                  </a:cubicBezTo>
                  <a:cubicBezTo>
                    <a:pt x="25" y="27"/>
                    <a:pt x="25" y="27"/>
                    <a:pt x="25" y="27"/>
                  </a:cubicBezTo>
                  <a:cubicBezTo>
                    <a:pt x="25" y="27"/>
                    <a:pt x="25" y="27"/>
                    <a:pt x="25" y="27"/>
                  </a:cubicBezTo>
                  <a:cubicBezTo>
                    <a:pt x="25" y="27"/>
                    <a:pt x="25" y="27"/>
                    <a:pt x="25" y="27"/>
                  </a:cubicBezTo>
                  <a:cubicBezTo>
                    <a:pt x="25" y="26"/>
                    <a:pt x="25" y="26"/>
                    <a:pt x="25" y="26"/>
                  </a:cubicBezTo>
                  <a:cubicBezTo>
                    <a:pt x="25" y="26"/>
                    <a:pt x="25" y="26"/>
                    <a:pt x="25" y="25"/>
                  </a:cubicBezTo>
                  <a:cubicBezTo>
                    <a:pt x="25" y="25"/>
                    <a:pt x="25" y="26"/>
                    <a:pt x="25" y="26"/>
                  </a:cubicBezTo>
                  <a:cubicBezTo>
                    <a:pt x="25" y="26"/>
                    <a:pt x="25" y="26"/>
                    <a:pt x="26" y="26"/>
                  </a:cubicBezTo>
                  <a:cubicBezTo>
                    <a:pt x="26" y="26"/>
                    <a:pt x="26" y="26"/>
                    <a:pt x="26" y="26"/>
                  </a:cubicBezTo>
                  <a:cubicBezTo>
                    <a:pt x="26" y="26"/>
                    <a:pt x="26" y="26"/>
                    <a:pt x="26" y="26"/>
                  </a:cubicBezTo>
                  <a:cubicBezTo>
                    <a:pt x="26" y="26"/>
                    <a:pt x="26" y="26"/>
                    <a:pt x="27" y="26"/>
                  </a:cubicBezTo>
                  <a:cubicBezTo>
                    <a:pt x="27" y="26"/>
                    <a:pt x="27" y="26"/>
                    <a:pt x="27" y="26"/>
                  </a:cubicBezTo>
                  <a:cubicBezTo>
                    <a:pt x="27" y="26"/>
                    <a:pt x="27" y="26"/>
                    <a:pt x="27" y="26"/>
                  </a:cubicBezTo>
                  <a:cubicBezTo>
                    <a:pt x="27" y="26"/>
                    <a:pt x="27" y="26"/>
                    <a:pt x="27" y="26"/>
                  </a:cubicBezTo>
                  <a:cubicBezTo>
                    <a:pt x="27" y="26"/>
                    <a:pt x="27" y="26"/>
                    <a:pt x="27" y="26"/>
                  </a:cubicBezTo>
                  <a:cubicBezTo>
                    <a:pt x="27" y="26"/>
                    <a:pt x="27" y="26"/>
                    <a:pt x="27" y="26"/>
                  </a:cubicBezTo>
                  <a:cubicBezTo>
                    <a:pt x="27" y="26"/>
                    <a:pt x="27" y="26"/>
                    <a:pt x="27" y="26"/>
                  </a:cubicBezTo>
                  <a:cubicBezTo>
                    <a:pt x="27" y="26"/>
                    <a:pt x="28" y="26"/>
                    <a:pt x="28" y="26"/>
                  </a:cubicBezTo>
                  <a:cubicBezTo>
                    <a:pt x="28" y="26"/>
                    <a:pt x="28" y="26"/>
                    <a:pt x="28" y="26"/>
                  </a:cubicBezTo>
                  <a:cubicBezTo>
                    <a:pt x="28" y="26"/>
                    <a:pt x="29" y="26"/>
                    <a:pt x="29" y="26"/>
                  </a:cubicBezTo>
                  <a:cubicBezTo>
                    <a:pt x="29" y="26"/>
                    <a:pt x="29" y="26"/>
                    <a:pt x="29" y="26"/>
                  </a:cubicBezTo>
                  <a:cubicBezTo>
                    <a:pt x="29" y="25"/>
                    <a:pt x="30" y="26"/>
                    <a:pt x="30" y="26"/>
                  </a:cubicBezTo>
                  <a:cubicBezTo>
                    <a:pt x="29" y="25"/>
                    <a:pt x="29" y="25"/>
                    <a:pt x="29" y="25"/>
                  </a:cubicBezTo>
                  <a:cubicBezTo>
                    <a:pt x="29" y="25"/>
                    <a:pt x="30" y="25"/>
                    <a:pt x="30" y="25"/>
                  </a:cubicBezTo>
                  <a:cubicBezTo>
                    <a:pt x="30" y="25"/>
                    <a:pt x="30" y="25"/>
                    <a:pt x="30" y="26"/>
                  </a:cubicBezTo>
                  <a:cubicBezTo>
                    <a:pt x="30" y="26"/>
                    <a:pt x="30" y="25"/>
                    <a:pt x="30" y="25"/>
                  </a:cubicBezTo>
                  <a:cubicBezTo>
                    <a:pt x="30" y="25"/>
                    <a:pt x="31" y="26"/>
                    <a:pt x="31" y="26"/>
                  </a:cubicBezTo>
                  <a:cubicBezTo>
                    <a:pt x="31" y="26"/>
                    <a:pt x="30" y="25"/>
                    <a:pt x="31" y="25"/>
                  </a:cubicBezTo>
                  <a:cubicBezTo>
                    <a:pt x="31" y="25"/>
                    <a:pt x="31" y="26"/>
                    <a:pt x="31" y="26"/>
                  </a:cubicBezTo>
                  <a:cubicBezTo>
                    <a:pt x="31" y="26"/>
                    <a:pt x="31" y="25"/>
                    <a:pt x="31" y="25"/>
                  </a:cubicBezTo>
                  <a:cubicBezTo>
                    <a:pt x="31" y="25"/>
                    <a:pt x="31" y="25"/>
                    <a:pt x="31" y="25"/>
                  </a:cubicBezTo>
                  <a:cubicBezTo>
                    <a:pt x="31" y="25"/>
                    <a:pt x="31" y="25"/>
                    <a:pt x="31" y="25"/>
                  </a:cubicBezTo>
                  <a:cubicBezTo>
                    <a:pt x="31" y="25"/>
                    <a:pt x="31" y="25"/>
                    <a:pt x="31" y="25"/>
                  </a:cubicBezTo>
                  <a:cubicBezTo>
                    <a:pt x="31" y="25"/>
                    <a:pt x="31" y="25"/>
                    <a:pt x="31" y="25"/>
                  </a:cubicBezTo>
                  <a:cubicBezTo>
                    <a:pt x="31" y="25"/>
                    <a:pt x="31" y="25"/>
                    <a:pt x="31" y="26"/>
                  </a:cubicBezTo>
                  <a:cubicBezTo>
                    <a:pt x="32" y="26"/>
                    <a:pt x="31" y="25"/>
                    <a:pt x="31" y="25"/>
                  </a:cubicBezTo>
                  <a:cubicBezTo>
                    <a:pt x="31" y="25"/>
                    <a:pt x="31" y="25"/>
                    <a:pt x="31" y="25"/>
                  </a:cubicBezTo>
                  <a:cubicBezTo>
                    <a:pt x="31" y="25"/>
                    <a:pt x="31" y="25"/>
                    <a:pt x="31" y="25"/>
                  </a:cubicBezTo>
                  <a:cubicBezTo>
                    <a:pt x="31" y="25"/>
                    <a:pt x="31" y="25"/>
                    <a:pt x="32" y="25"/>
                  </a:cubicBezTo>
                  <a:cubicBezTo>
                    <a:pt x="32" y="25"/>
                    <a:pt x="31" y="25"/>
                    <a:pt x="31" y="25"/>
                  </a:cubicBezTo>
                  <a:cubicBezTo>
                    <a:pt x="31" y="25"/>
                    <a:pt x="32" y="25"/>
                    <a:pt x="32" y="25"/>
                  </a:cubicBezTo>
                  <a:cubicBezTo>
                    <a:pt x="32" y="25"/>
                    <a:pt x="32" y="25"/>
                    <a:pt x="32" y="25"/>
                  </a:cubicBezTo>
                  <a:cubicBezTo>
                    <a:pt x="32" y="25"/>
                    <a:pt x="32" y="25"/>
                    <a:pt x="32" y="25"/>
                  </a:cubicBezTo>
                  <a:cubicBezTo>
                    <a:pt x="32" y="25"/>
                    <a:pt x="32" y="25"/>
                    <a:pt x="32" y="25"/>
                  </a:cubicBezTo>
                  <a:cubicBezTo>
                    <a:pt x="32" y="25"/>
                    <a:pt x="32" y="25"/>
                    <a:pt x="32" y="25"/>
                  </a:cubicBezTo>
                  <a:cubicBezTo>
                    <a:pt x="32" y="25"/>
                    <a:pt x="32" y="25"/>
                    <a:pt x="32" y="25"/>
                  </a:cubicBezTo>
                  <a:cubicBezTo>
                    <a:pt x="32" y="25"/>
                    <a:pt x="33" y="26"/>
                    <a:pt x="33" y="26"/>
                  </a:cubicBezTo>
                  <a:cubicBezTo>
                    <a:pt x="33" y="26"/>
                    <a:pt x="33" y="26"/>
                    <a:pt x="33" y="26"/>
                  </a:cubicBezTo>
                  <a:cubicBezTo>
                    <a:pt x="33" y="26"/>
                    <a:pt x="33" y="26"/>
                    <a:pt x="33" y="26"/>
                  </a:cubicBezTo>
                  <a:cubicBezTo>
                    <a:pt x="33" y="26"/>
                    <a:pt x="33" y="25"/>
                    <a:pt x="33" y="25"/>
                  </a:cubicBezTo>
                  <a:cubicBezTo>
                    <a:pt x="33" y="25"/>
                    <a:pt x="33" y="25"/>
                    <a:pt x="33" y="25"/>
                  </a:cubicBezTo>
                  <a:cubicBezTo>
                    <a:pt x="33" y="25"/>
                    <a:pt x="33" y="25"/>
                    <a:pt x="33" y="25"/>
                  </a:cubicBezTo>
                  <a:cubicBezTo>
                    <a:pt x="33" y="25"/>
                    <a:pt x="33" y="25"/>
                    <a:pt x="33" y="25"/>
                  </a:cubicBezTo>
                  <a:cubicBezTo>
                    <a:pt x="33" y="25"/>
                    <a:pt x="32" y="25"/>
                    <a:pt x="32" y="25"/>
                  </a:cubicBezTo>
                  <a:cubicBezTo>
                    <a:pt x="32" y="25"/>
                    <a:pt x="32" y="24"/>
                    <a:pt x="32" y="24"/>
                  </a:cubicBezTo>
                  <a:cubicBezTo>
                    <a:pt x="32" y="24"/>
                    <a:pt x="32" y="24"/>
                    <a:pt x="32" y="24"/>
                  </a:cubicBezTo>
                  <a:cubicBezTo>
                    <a:pt x="32" y="24"/>
                    <a:pt x="32" y="23"/>
                    <a:pt x="32" y="23"/>
                  </a:cubicBezTo>
                  <a:cubicBezTo>
                    <a:pt x="32" y="23"/>
                    <a:pt x="32" y="24"/>
                    <a:pt x="32" y="23"/>
                  </a:cubicBezTo>
                  <a:cubicBezTo>
                    <a:pt x="32" y="23"/>
                    <a:pt x="32" y="23"/>
                    <a:pt x="32" y="23"/>
                  </a:cubicBezTo>
                  <a:cubicBezTo>
                    <a:pt x="32" y="23"/>
                    <a:pt x="32" y="23"/>
                    <a:pt x="32" y="23"/>
                  </a:cubicBezTo>
                  <a:cubicBezTo>
                    <a:pt x="32" y="23"/>
                    <a:pt x="32" y="23"/>
                    <a:pt x="32" y="23"/>
                  </a:cubicBezTo>
                  <a:cubicBezTo>
                    <a:pt x="32" y="23"/>
                    <a:pt x="31" y="23"/>
                    <a:pt x="32" y="23"/>
                  </a:cubicBezTo>
                  <a:cubicBezTo>
                    <a:pt x="32" y="23"/>
                    <a:pt x="32" y="23"/>
                    <a:pt x="32" y="23"/>
                  </a:cubicBezTo>
                  <a:cubicBezTo>
                    <a:pt x="32" y="23"/>
                    <a:pt x="32" y="23"/>
                    <a:pt x="32" y="23"/>
                  </a:cubicBezTo>
                  <a:cubicBezTo>
                    <a:pt x="33" y="23"/>
                    <a:pt x="32" y="23"/>
                    <a:pt x="32" y="23"/>
                  </a:cubicBezTo>
                  <a:cubicBezTo>
                    <a:pt x="32" y="23"/>
                    <a:pt x="33" y="23"/>
                    <a:pt x="33" y="23"/>
                  </a:cubicBezTo>
                  <a:cubicBezTo>
                    <a:pt x="33" y="23"/>
                    <a:pt x="33" y="23"/>
                    <a:pt x="33" y="23"/>
                  </a:cubicBezTo>
                  <a:cubicBezTo>
                    <a:pt x="33" y="24"/>
                    <a:pt x="33" y="24"/>
                    <a:pt x="33" y="23"/>
                  </a:cubicBezTo>
                  <a:cubicBezTo>
                    <a:pt x="33" y="23"/>
                    <a:pt x="33" y="23"/>
                    <a:pt x="32" y="23"/>
                  </a:cubicBezTo>
                  <a:cubicBezTo>
                    <a:pt x="32" y="23"/>
                    <a:pt x="32" y="23"/>
                    <a:pt x="31" y="23"/>
                  </a:cubicBezTo>
                  <a:cubicBezTo>
                    <a:pt x="32" y="23"/>
                    <a:pt x="32" y="23"/>
                    <a:pt x="32" y="23"/>
                  </a:cubicBezTo>
                  <a:cubicBezTo>
                    <a:pt x="32" y="23"/>
                    <a:pt x="31" y="22"/>
                    <a:pt x="32" y="23"/>
                  </a:cubicBezTo>
                  <a:cubicBezTo>
                    <a:pt x="31" y="22"/>
                    <a:pt x="32" y="23"/>
                    <a:pt x="32" y="23"/>
                  </a:cubicBezTo>
                  <a:cubicBezTo>
                    <a:pt x="32" y="23"/>
                    <a:pt x="32" y="23"/>
                    <a:pt x="31" y="22"/>
                  </a:cubicBezTo>
                  <a:cubicBezTo>
                    <a:pt x="31" y="22"/>
                    <a:pt x="31" y="22"/>
                    <a:pt x="31" y="22"/>
                  </a:cubicBezTo>
                  <a:cubicBezTo>
                    <a:pt x="31" y="22"/>
                    <a:pt x="31" y="22"/>
                    <a:pt x="32" y="22"/>
                  </a:cubicBezTo>
                  <a:cubicBezTo>
                    <a:pt x="32" y="22"/>
                    <a:pt x="32" y="22"/>
                    <a:pt x="31" y="22"/>
                  </a:cubicBezTo>
                  <a:cubicBezTo>
                    <a:pt x="31" y="22"/>
                    <a:pt x="31" y="22"/>
                    <a:pt x="31" y="22"/>
                  </a:cubicBezTo>
                  <a:cubicBezTo>
                    <a:pt x="32" y="23"/>
                    <a:pt x="32" y="22"/>
                    <a:pt x="32" y="23"/>
                  </a:cubicBezTo>
                  <a:cubicBezTo>
                    <a:pt x="32" y="23"/>
                    <a:pt x="32" y="23"/>
                    <a:pt x="32" y="23"/>
                  </a:cubicBezTo>
                  <a:cubicBezTo>
                    <a:pt x="32" y="23"/>
                    <a:pt x="32" y="23"/>
                    <a:pt x="33" y="23"/>
                  </a:cubicBezTo>
                  <a:cubicBezTo>
                    <a:pt x="33" y="23"/>
                    <a:pt x="32" y="23"/>
                    <a:pt x="33" y="23"/>
                  </a:cubicBezTo>
                  <a:cubicBezTo>
                    <a:pt x="33" y="23"/>
                    <a:pt x="34" y="23"/>
                    <a:pt x="34" y="23"/>
                  </a:cubicBezTo>
                  <a:cubicBezTo>
                    <a:pt x="34" y="24"/>
                    <a:pt x="34" y="23"/>
                    <a:pt x="34" y="24"/>
                  </a:cubicBezTo>
                  <a:cubicBezTo>
                    <a:pt x="34" y="23"/>
                    <a:pt x="34" y="24"/>
                    <a:pt x="33" y="23"/>
                  </a:cubicBezTo>
                  <a:cubicBezTo>
                    <a:pt x="33" y="23"/>
                    <a:pt x="34" y="24"/>
                    <a:pt x="34" y="24"/>
                  </a:cubicBezTo>
                  <a:cubicBezTo>
                    <a:pt x="34" y="24"/>
                    <a:pt x="34" y="24"/>
                    <a:pt x="34" y="24"/>
                  </a:cubicBezTo>
                  <a:cubicBezTo>
                    <a:pt x="34" y="24"/>
                    <a:pt x="34" y="24"/>
                    <a:pt x="34" y="24"/>
                  </a:cubicBezTo>
                  <a:cubicBezTo>
                    <a:pt x="35" y="24"/>
                    <a:pt x="34" y="24"/>
                    <a:pt x="34" y="24"/>
                  </a:cubicBezTo>
                  <a:cubicBezTo>
                    <a:pt x="34" y="24"/>
                    <a:pt x="34" y="24"/>
                    <a:pt x="35" y="25"/>
                  </a:cubicBezTo>
                  <a:cubicBezTo>
                    <a:pt x="35" y="24"/>
                    <a:pt x="35" y="25"/>
                    <a:pt x="35" y="25"/>
                  </a:cubicBezTo>
                  <a:cubicBezTo>
                    <a:pt x="35" y="25"/>
                    <a:pt x="35" y="25"/>
                    <a:pt x="35" y="25"/>
                  </a:cubicBezTo>
                  <a:cubicBezTo>
                    <a:pt x="35" y="25"/>
                    <a:pt x="35" y="25"/>
                    <a:pt x="35" y="25"/>
                  </a:cubicBezTo>
                  <a:cubicBezTo>
                    <a:pt x="36" y="25"/>
                    <a:pt x="35" y="25"/>
                    <a:pt x="35" y="25"/>
                  </a:cubicBezTo>
                  <a:cubicBezTo>
                    <a:pt x="35" y="25"/>
                    <a:pt x="35" y="25"/>
                    <a:pt x="36" y="25"/>
                  </a:cubicBezTo>
                  <a:cubicBezTo>
                    <a:pt x="36" y="25"/>
                    <a:pt x="35" y="25"/>
                    <a:pt x="35" y="25"/>
                  </a:cubicBezTo>
                  <a:cubicBezTo>
                    <a:pt x="35" y="25"/>
                    <a:pt x="36" y="25"/>
                    <a:pt x="36" y="25"/>
                  </a:cubicBezTo>
                  <a:cubicBezTo>
                    <a:pt x="35" y="25"/>
                    <a:pt x="35" y="24"/>
                    <a:pt x="35" y="24"/>
                  </a:cubicBezTo>
                  <a:cubicBezTo>
                    <a:pt x="35" y="24"/>
                    <a:pt x="36" y="24"/>
                    <a:pt x="36" y="24"/>
                  </a:cubicBezTo>
                  <a:cubicBezTo>
                    <a:pt x="35" y="24"/>
                    <a:pt x="36" y="24"/>
                    <a:pt x="35" y="24"/>
                  </a:cubicBezTo>
                  <a:cubicBezTo>
                    <a:pt x="35" y="24"/>
                    <a:pt x="35" y="24"/>
                    <a:pt x="35" y="24"/>
                  </a:cubicBezTo>
                  <a:cubicBezTo>
                    <a:pt x="35" y="24"/>
                    <a:pt x="35" y="24"/>
                    <a:pt x="35" y="24"/>
                  </a:cubicBezTo>
                  <a:cubicBezTo>
                    <a:pt x="36" y="24"/>
                    <a:pt x="35" y="24"/>
                    <a:pt x="35" y="24"/>
                  </a:cubicBezTo>
                  <a:cubicBezTo>
                    <a:pt x="36" y="24"/>
                    <a:pt x="36" y="24"/>
                    <a:pt x="37" y="24"/>
                  </a:cubicBezTo>
                  <a:cubicBezTo>
                    <a:pt x="36" y="24"/>
                    <a:pt x="36" y="24"/>
                    <a:pt x="36" y="24"/>
                  </a:cubicBezTo>
                  <a:cubicBezTo>
                    <a:pt x="35" y="24"/>
                    <a:pt x="36" y="24"/>
                    <a:pt x="35" y="23"/>
                  </a:cubicBezTo>
                  <a:cubicBezTo>
                    <a:pt x="35" y="23"/>
                    <a:pt x="35" y="23"/>
                    <a:pt x="35" y="23"/>
                  </a:cubicBezTo>
                  <a:cubicBezTo>
                    <a:pt x="35" y="23"/>
                    <a:pt x="35" y="23"/>
                    <a:pt x="35" y="23"/>
                  </a:cubicBezTo>
                  <a:cubicBezTo>
                    <a:pt x="35" y="23"/>
                    <a:pt x="35" y="23"/>
                    <a:pt x="35" y="23"/>
                  </a:cubicBezTo>
                  <a:cubicBezTo>
                    <a:pt x="35" y="23"/>
                    <a:pt x="36" y="23"/>
                    <a:pt x="36" y="23"/>
                  </a:cubicBezTo>
                  <a:cubicBezTo>
                    <a:pt x="36" y="23"/>
                    <a:pt x="35" y="23"/>
                    <a:pt x="35" y="23"/>
                  </a:cubicBezTo>
                  <a:cubicBezTo>
                    <a:pt x="35" y="23"/>
                    <a:pt x="35" y="22"/>
                    <a:pt x="35" y="23"/>
                  </a:cubicBezTo>
                  <a:cubicBezTo>
                    <a:pt x="36" y="23"/>
                    <a:pt x="35" y="23"/>
                    <a:pt x="35" y="23"/>
                  </a:cubicBezTo>
                  <a:cubicBezTo>
                    <a:pt x="36" y="23"/>
                    <a:pt x="35" y="23"/>
                    <a:pt x="35" y="23"/>
                  </a:cubicBezTo>
                  <a:cubicBezTo>
                    <a:pt x="35" y="23"/>
                    <a:pt x="35" y="23"/>
                    <a:pt x="35" y="22"/>
                  </a:cubicBezTo>
                  <a:cubicBezTo>
                    <a:pt x="35" y="22"/>
                    <a:pt x="35" y="22"/>
                    <a:pt x="35" y="22"/>
                  </a:cubicBezTo>
                  <a:cubicBezTo>
                    <a:pt x="35" y="22"/>
                    <a:pt x="35" y="22"/>
                    <a:pt x="35" y="22"/>
                  </a:cubicBezTo>
                  <a:cubicBezTo>
                    <a:pt x="35" y="22"/>
                    <a:pt x="35" y="22"/>
                    <a:pt x="35" y="22"/>
                  </a:cubicBezTo>
                  <a:cubicBezTo>
                    <a:pt x="35" y="22"/>
                    <a:pt x="35" y="22"/>
                    <a:pt x="35" y="22"/>
                  </a:cubicBezTo>
                  <a:cubicBezTo>
                    <a:pt x="35" y="22"/>
                    <a:pt x="35" y="22"/>
                    <a:pt x="35" y="22"/>
                  </a:cubicBezTo>
                  <a:cubicBezTo>
                    <a:pt x="35" y="22"/>
                    <a:pt x="35" y="22"/>
                    <a:pt x="35" y="22"/>
                  </a:cubicBezTo>
                  <a:cubicBezTo>
                    <a:pt x="35" y="22"/>
                    <a:pt x="35" y="21"/>
                    <a:pt x="35" y="21"/>
                  </a:cubicBezTo>
                  <a:cubicBezTo>
                    <a:pt x="35" y="21"/>
                    <a:pt x="35" y="22"/>
                    <a:pt x="35" y="22"/>
                  </a:cubicBezTo>
                  <a:cubicBezTo>
                    <a:pt x="34" y="22"/>
                    <a:pt x="35" y="21"/>
                    <a:pt x="35" y="21"/>
                  </a:cubicBezTo>
                  <a:cubicBezTo>
                    <a:pt x="35" y="21"/>
                    <a:pt x="35" y="21"/>
                    <a:pt x="34" y="21"/>
                  </a:cubicBezTo>
                  <a:cubicBezTo>
                    <a:pt x="35" y="21"/>
                    <a:pt x="34" y="21"/>
                    <a:pt x="34" y="21"/>
                  </a:cubicBezTo>
                  <a:cubicBezTo>
                    <a:pt x="34" y="21"/>
                    <a:pt x="34" y="21"/>
                    <a:pt x="34" y="20"/>
                  </a:cubicBezTo>
                  <a:cubicBezTo>
                    <a:pt x="34" y="20"/>
                    <a:pt x="34" y="20"/>
                    <a:pt x="35" y="20"/>
                  </a:cubicBezTo>
                  <a:cubicBezTo>
                    <a:pt x="34" y="20"/>
                    <a:pt x="35" y="20"/>
                    <a:pt x="34" y="20"/>
                  </a:cubicBezTo>
                  <a:cubicBezTo>
                    <a:pt x="35" y="20"/>
                    <a:pt x="35" y="20"/>
                    <a:pt x="35" y="20"/>
                  </a:cubicBezTo>
                  <a:cubicBezTo>
                    <a:pt x="35" y="20"/>
                    <a:pt x="35" y="20"/>
                    <a:pt x="35" y="20"/>
                  </a:cubicBezTo>
                  <a:cubicBezTo>
                    <a:pt x="35" y="20"/>
                    <a:pt x="35" y="20"/>
                    <a:pt x="35" y="20"/>
                  </a:cubicBezTo>
                  <a:cubicBezTo>
                    <a:pt x="34" y="20"/>
                    <a:pt x="34" y="20"/>
                    <a:pt x="34" y="19"/>
                  </a:cubicBezTo>
                  <a:cubicBezTo>
                    <a:pt x="34" y="19"/>
                    <a:pt x="34" y="19"/>
                    <a:pt x="34" y="20"/>
                  </a:cubicBezTo>
                  <a:cubicBezTo>
                    <a:pt x="34" y="19"/>
                    <a:pt x="34" y="19"/>
                    <a:pt x="34" y="19"/>
                  </a:cubicBezTo>
                  <a:cubicBezTo>
                    <a:pt x="34" y="19"/>
                    <a:pt x="34" y="19"/>
                    <a:pt x="34" y="19"/>
                  </a:cubicBezTo>
                  <a:cubicBezTo>
                    <a:pt x="35" y="19"/>
                    <a:pt x="34" y="19"/>
                    <a:pt x="34" y="19"/>
                  </a:cubicBezTo>
                  <a:cubicBezTo>
                    <a:pt x="35" y="19"/>
                    <a:pt x="35" y="19"/>
                    <a:pt x="35" y="19"/>
                  </a:cubicBezTo>
                  <a:cubicBezTo>
                    <a:pt x="35" y="19"/>
                    <a:pt x="34" y="19"/>
                    <a:pt x="34" y="19"/>
                  </a:cubicBezTo>
                  <a:cubicBezTo>
                    <a:pt x="34" y="19"/>
                    <a:pt x="34" y="19"/>
                    <a:pt x="34" y="19"/>
                  </a:cubicBezTo>
                  <a:cubicBezTo>
                    <a:pt x="34" y="19"/>
                    <a:pt x="34" y="19"/>
                    <a:pt x="34" y="19"/>
                  </a:cubicBezTo>
                  <a:cubicBezTo>
                    <a:pt x="34" y="19"/>
                    <a:pt x="34" y="19"/>
                    <a:pt x="34" y="18"/>
                  </a:cubicBezTo>
                  <a:cubicBezTo>
                    <a:pt x="34" y="18"/>
                    <a:pt x="34" y="18"/>
                    <a:pt x="34" y="18"/>
                  </a:cubicBezTo>
                  <a:cubicBezTo>
                    <a:pt x="34" y="18"/>
                    <a:pt x="35" y="18"/>
                    <a:pt x="35" y="18"/>
                  </a:cubicBezTo>
                  <a:cubicBezTo>
                    <a:pt x="34" y="18"/>
                    <a:pt x="34" y="18"/>
                    <a:pt x="34" y="18"/>
                  </a:cubicBezTo>
                  <a:cubicBezTo>
                    <a:pt x="34" y="18"/>
                    <a:pt x="34" y="18"/>
                    <a:pt x="34" y="18"/>
                  </a:cubicBezTo>
                  <a:cubicBezTo>
                    <a:pt x="34" y="18"/>
                    <a:pt x="34" y="18"/>
                    <a:pt x="34" y="18"/>
                  </a:cubicBezTo>
                  <a:cubicBezTo>
                    <a:pt x="34" y="18"/>
                    <a:pt x="34" y="18"/>
                    <a:pt x="34" y="18"/>
                  </a:cubicBezTo>
                  <a:cubicBezTo>
                    <a:pt x="34" y="18"/>
                    <a:pt x="34" y="18"/>
                    <a:pt x="34" y="18"/>
                  </a:cubicBezTo>
                  <a:cubicBezTo>
                    <a:pt x="34" y="18"/>
                    <a:pt x="34" y="17"/>
                    <a:pt x="33" y="17"/>
                  </a:cubicBezTo>
                  <a:cubicBezTo>
                    <a:pt x="34" y="17"/>
                    <a:pt x="34" y="17"/>
                    <a:pt x="34" y="17"/>
                  </a:cubicBezTo>
                  <a:cubicBezTo>
                    <a:pt x="34" y="17"/>
                    <a:pt x="33" y="17"/>
                    <a:pt x="34" y="17"/>
                  </a:cubicBezTo>
                  <a:cubicBezTo>
                    <a:pt x="34" y="17"/>
                    <a:pt x="34" y="17"/>
                    <a:pt x="34" y="17"/>
                  </a:cubicBezTo>
                  <a:cubicBezTo>
                    <a:pt x="34" y="17"/>
                    <a:pt x="34" y="17"/>
                    <a:pt x="34" y="17"/>
                  </a:cubicBezTo>
                  <a:cubicBezTo>
                    <a:pt x="33" y="17"/>
                    <a:pt x="33" y="17"/>
                    <a:pt x="33" y="17"/>
                  </a:cubicBezTo>
                  <a:cubicBezTo>
                    <a:pt x="33" y="17"/>
                    <a:pt x="33" y="17"/>
                    <a:pt x="33" y="17"/>
                  </a:cubicBezTo>
                  <a:cubicBezTo>
                    <a:pt x="33" y="17"/>
                    <a:pt x="33" y="17"/>
                    <a:pt x="33" y="17"/>
                  </a:cubicBezTo>
                  <a:cubicBezTo>
                    <a:pt x="34" y="17"/>
                    <a:pt x="34" y="17"/>
                    <a:pt x="34" y="17"/>
                  </a:cubicBezTo>
                  <a:cubicBezTo>
                    <a:pt x="34" y="17"/>
                    <a:pt x="33" y="17"/>
                    <a:pt x="33" y="17"/>
                  </a:cubicBezTo>
                  <a:cubicBezTo>
                    <a:pt x="33" y="17"/>
                    <a:pt x="33" y="17"/>
                    <a:pt x="33" y="17"/>
                  </a:cubicBezTo>
                  <a:cubicBezTo>
                    <a:pt x="34" y="16"/>
                    <a:pt x="34" y="16"/>
                    <a:pt x="34" y="16"/>
                  </a:cubicBezTo>
                  <a:cubicBezTo>
                    <a:pt x="34" y="16"/>
                    <a:pt x="34" y="16"/>
                    <a:pt x="34" y="16"/>
                  </a:cubicBezTo>
                  <a:cubicBezTo>
                    <a:pt x="34" y="16"/>
                    <a:pt x="34" y="16"/>
                    <a:pt x="33" y="16"/>
                  </a:cubicBezTo>
                  <a:cubicBezTo>
                    <a:pt x="33" y="16"/>
                    <a:pt x="33" y="16"/>
                    <a:pt x="33" y="16"/>
                  </a:cubicBezTo>
                  <a:cubicBezTo>
                    <a:pt x="33" y="16"/>
                    <a:pt x="33" y="17"/>
                    <a:pt x="33" y="17"/>
                  </a:cubicBezTo>
                  <a:cubicBezTo>
                    <a:pt x="33" y="17"/>
                    <a:pt x="33" y="17"/>
                    <a:pt x="33" y="17"/>
                  </a:cubicBezTo>
                  <a:cubicBezTo>
                    <a:pt x="33" y="17"/>
                    <a:pt x="33" y="16"/>
                    <a:pt x="33" y="16"/>
                  </a:cubicBezTo>
                  <a:cubicBezTo>
                    <a:pt x="33" y="16"/>
                    <a:pt x="33" y="16"/>
                    <a:pt x="33" y="16"/>
                  </a:cubicBezTo>
                  <a:cubicBezTo>
                    <a:pt x="33" y="16"/>
                    <a:pt x="33" y="16"/>
                    <a:pt x="33" y="16"/>
                  </a:cubicBezTo>
                  <a:cubicBezTo>
                    <a:pt x="33" y="16"/>
                    <a:pt x="33" y="16"/>
                    <a:pt x="33" y="16"/>
                  </a:cubicBezTo>
                  <a:cubicBezTo>
                    <a:pt x="33" y="16"/>
                    <a:pt x="33" y="16"/>
                    <a:pt x="33" y="16"/>
                  </a:cubicBezTo>
                  <a:cubicBezTo>
                    <a:pt x="33" y="16"/>
                    <a:pt x="33" y="16"/>
                    <a:pt x="33" y="16"/>
                  </a:cubicBezTo>
                  <a:cubicBezTo>
                    <a:pt x="33" y="15"/>
                    <a:pt x="33" y="16"/>
                    <a:pt x="33" y="15"/>
                  </a:cubicBezTo>
                  <a:cubicBezTo>
                    <a:pt x="33" y="15"/>
                    <a:pt x="33" y="15"/>
                    <a:pt x="33" y="15"/>
                  </a:cubicBezTo>
                  <a:cubicBezTo>
                    <a:pt x="32" y="15"/>
                    <a:pt x="32" y="15"/>
                    <a:pt x="32" y="15"/>
                  </a:cubicBezTo>
                  <a:cubicBezTo>
                    <a:pt x="32" y="15"/>
                    <a:pt x="32" y="15"/>
                    <a:pt x="32" y="15"/>
                  </a:cubicBezTo>
                  <a:cubicBezTo>
                    <a:pt x="32" y="15"/>
                    <a:pt x="32" y="15"/>
                    <a:pt x="32" y="15"/>
                  </a:cubicBezTo>
                  <a:cubicBezTo>
                    <a:pt x="32" y="15"/>
                    <a:pt x="32" y="15"/>
                    <a:pt x="32" y="15"/>
                  </a:cubicBezTo>
                  <a:cubicBezTo>
                    <a:pt x="32" y="15"/>
                    <a:pt x="32" y="15"/>
                    <a:pt x="32" y="14"/>
                  </a:cubicBezTo>
                  <a:cubicBezTo>
                    <a:pt x="32" y="14"/>
                    <a:pt x="32" y="15"/>
                    <a:pt x="32" y="14"/>
                  </a:cubicBezTo>
                  <a:cubicBezTo>
                    <a:pt x="32" y="14"/>
                    <a:pt x="32" y="14"/>
                    <a:pt x="32" y="14"/>
                  </a:cubicBezTo>
                  <a:cubicBezTo>
                    <a:pt x="32" y="14"/>
                    <a:pt x="32" y="14"/>
                    <a:pt x="32" y="14"/>
                  </a:cubicBezTo>
                  <a:cubicBezTo>
                    <a:pt x="32" y="14"/>
                    <a:pt x="31" y="14"/>
                    <a:pt x="32" y="14"/>
                  </a:cubicBezTo>
                  <a:cubicBezTo>
                    <a:pt x="32" y="14"/>
                    <a:pt x="31" y="14"/>
                    <a:pt x="31" y="14"/>
                  </a:cubicBezTo>
                  <a:cubicBezTo>
                    <a:pt x="31" y="14"/>
                    <a:pt x="31" y="14"/>
                    <a:pt x="31" y="14"/>
                  </a:cubicBezTo>
                  <a:cubicBezTo>
                    <a:pt x="31" y="14"/>
                    <a:pt x="31" y="14"/>
                    <a:pt x="31" y="14"/>
                  </a:cubicBezTo>
                  <a:cubicBezTo>
                    <a:pt x="31" y="14"/>
                    <a:pt x="31" y="14"/>
                    <a:pt x="31" y="14"/>
                  </a:cubicBezTo>
                  <a:cubicBezTo>
                    <a:pt x="31" y="14"/>
                    <a:pt x="31" y="14"/>
                    <a:pt x="31" y="14"/>
                  </a:cubicBezTo>
                  <a:cubicBezTo>
                    <a:pt x="31" y="14"/>
                    <a:pt x="31" y="14"/>
                    <a:pt x="31" y="13"/>
                  </a:cubicBezTo>
                  <a:cubicBezTo>
                    <a:pt x="31" y="13"/>
                    <a:pt x="32" y="13"/>
                    <a:pt x="32" y="13"/>
                  </a:cubicBezTo>
                  <a:cubicBezTo>
                    <a:pt x="32" y="13"/>
                    <a:pt x="31" y="13"/>
                    <a:pt x="31" y="13"/>
                  </a:cubicBezTo>
                  <a:cubicBezTo>
                    <a:pt x="31" y="14"/>
                    <a:pt x="31" y="14"/>
                    <a:pt x="31" y="14"/>
                  </a:cubicBezTo>
                  <a:cubicBezTo>
                    <a:pt x="31" y="14"/>
                    <a:pt x="31" y="14"/>
                    <a:pt x="31" y="14"/>
                  </a:cubicBezTo>
                  <a:cubicBezTo>
                    <a:pt x="31" y="13"/>
                    <a:pt x="31" y="13"/>
                    <a:pt x="31" y="13"/>
                  </a:cubicBezTo>
                  <a:cubicBezTo>
                    <a:pt x="31" y="13"/>
                    <a:pt x="31" y="13"/>
                    <a:pt x="31" y="13"/>
                  </a:cubicBezTo>
                  <a:cubicBezTo>
                    <a:pt x="31" y="13"/>
                    <a:pt x="31" y="13"/>
                    <a:pt x="31" y="13"/>
                  </a:cubicBezTo>
                  <a:cubicBezTo>
                    <a:pt x="31" y="13"/>
                    <a:pt x="31" y="13"/>
                    <a:pt x="31" y="13"/>
                  </a:cubicBezTo>
                  <a:cubicBezTo>
                    <a:pt x="31" y="13"/>
                    <a:pt x="31" y="13"/>
                    <a:pt x="30" y="13"/>
                  </a:cubicBezTo>
                  <a:cubicBezTo>
                    <a:pt x="30" y="13"/>
                    <a:pt x="30" y="13"/>
                    <a:pt x="30" y="13"/>
                  </a:cubicBezTo>
                  <a:cubicBezTo>
                    <a:pt x="30" y="13"/>
                    <a:pt x="30" y="13"/>
                    <a:pt x="30" y="13"/>
                  </a:cubicBezTo>
                  <a:cubicBezTo>
                    <a:pt x="29" y="12"/>
                    <a:pt x="29" y="13"/>
                    <a:pt x="30" y="12"/>
                  </a:cubicBezTo>
                  <a:cubicBezTo>
                    <a:pt x="29" y="12"/>
                    <a:pt x="29" y="12"/>
                    <a:pt x="29" y="12"/>
                  </a:cubicBezTo>
                  <a:cubicBezTo>
                    <a:pt x="29" y="12"/>
                    <a:pt x="29" y="12"/>
                    <a:pt x="29" y="12"/>
                  </a:cubicBezTo>
                  <a:cubicBezTo>
                    <a:pt x="29" y="12"/>
                    <a:pt x="29" y="12"/>
                    <a:pt x="29" y="12"/>
                  </a:cubicBezTo>
                  <a:cubicBezTo>
                    <a:pt x="29" y="12"/>
                    <a:pt x="28" y="12"/>
                    <a:pt x="28" y="12"/>
                  </a:cubicBezTo>
                  <a:cubicBezTo>
                    <a:pt x="28" y="12"/>
                    <a:pt x="29" y="12"/>
                    <a:pt x="28" y="12"/>
                  </a:cubicBezTo>
                  <a:cubicBezTo>
                    <a:pt x="29" y="11"/>
                    <a:pt x="29" y="11"/>
                    <a:pt x="29" y="11"/>
                  </a:cubicBezTo>
                  <a:cubicBezTo>
                    <a:pt x="29" y="11"/>
                    <a:pt x="29" y="12"/>
                    <a:pt x="29" y="12"/>
                  </a:cubicBezTo>
                  <a:cubicBezTo>
                    <a:pt x="29" y="11"/>
                    <a:pt x="29" y="12"/>
                    <a:pt x="29" y="11"/>
                  </a:cubicBezTo>
                  <a:cubicBezTo>
                    <a:pt x="29" y="11"/>
                    <a:pt x="29" y="11"/>
                    <a:pt x="29" y="11"/>
                  </a:cubicBezTo>
                  <a:cubicBezTo>
                    <a:pt x="29" y="11"/>
                    <a:pt x="29" y="11"/>
                    <a:pt x="29" y="11"/>
                  </a:cubicBezTo>
                  <a:cubicBezTo>
                    <a:pt x="29" y="11"/>
                    <a:pt x="29" y="11"/>
                    <a:pt x="29" y="11"/>
                  </a:cubicBezTo>
                  <a:cubicBezTo>
                    <a:pt x="29" y="11"/>
                    <a:pt x="28" y="11"/>
                    <a:pt x="28" y="12"/>
                  </a:cubicBezTo>
                  <a:cubicBezTo>
                    <a:pt x="28" y="12"/>
                    <a:pt x="28" y="12"/>
                    <a:pt x="28" y="11"/>
                  </a:cubicBezTo>
                  <a:cubicBezTo>
                    <a:pt x="28" y="11"/>
                    <a:pt x="28" y="11"/>
                    <a:pt x="28" y="11"/>
                  </a:cubicBezTo>
                  <a:cubicBezTo>
                    <a:pt x="28" y="11"/>
                    <a:pt x="28" y="11"/>
                    <a:pt x="28" y="11"/>
                  </a:cubicBezTo>
                  <a:cubicBezTo>
                    <a:pt x="27" y="11"/>
                    <a:pt x="27" y="11"/>
                    <a:pt x="27" y="11"/>
                  </a:cubicBezTo>
                  <a:cubicBezTo>
                    <a:pt x="26" y="11"/>
                    <a:pt x="27" y="11"/>
                    <a:pt x="27" y="10"/>
                  </a:cubicBezTo>
                  <a:cubicBezTo>
                    <a:pt x="26" y="11"/>
                    <a:pt x="26" y="10"/>
                    <a:pt x="26" y="10"/>
                  </a:cubicBezTo>
                  <a:cubicBezTo>
                    <a:pt x="26" y="10"/>
                    <a:pt x="26" y="11"/>
                    <a:pt x="26" y="11"/>
                  </a:cubicBezTo>
                  <a:cubicBezTo>
                    <a:pt x="26" y="10"/>
                    <a:pt x="26" y="10"/>
                    <a:pt x="26" y="10"/>
                  </a:cubicBezTo>
                  <a:cubicBezTo>
                    <a:pt x="26" y="10"/>
                    <a:pt x="27" y="10"/>
                    <a:pt x="27" y="10"/>
                  </a:cubicBezTo>
                  <a:cubicBezTo>
                    <a:pt x="27" y="10"/>
                    <a:pt x="27" y="10"/>
                    <a:pt x="27" y="10"/>
                  </a:cubicBezTo>
                  <a:cubicBezTo>
                    <a:pt x="27" y="10"/>
                    <a:pt x="27" y="10"/>
                    <a:pt x="27" y="10"/>
                  </a:cubicBezTo>
                  <a:cubicBezTo>
                    <a:pt x="27" y="10"/>
                    <a:pt x="27" y="9"/>
                    <a:pt x="27" y="10"/>
                  </a:cubicBezTo>
                  <a:cubicBezTo>
                    <a:pt x="27" y="10"/>
                    <a:pt x="27" y="10"/>
                    <a:pt x="27" y="10"/>
                  </a:cubicBezTo>
                  <a:cubicBezTo>
                    <a:pt x="26" y="10"/>
                    <a:pt x="26" y="10"/>
                    <a:pt x="26" y="10"/>
                  </a:cubicBezTo>
                  <a:cubicBezTo>
                    <a:pt x="26" y="10"/>
                    <a:pt x="26" y="10"/>
                    <a:pt x="26" y="10"/>
                  </a:cubicBezTo>
                  <a:cubicBezTo>
                    <a:pt x="26" y="10"/>
                    <a:pt x="26" y="10"/>
                    <a:pt x="26" y="10"/>
                  </a:cubicBezTo>
                  <a:cubicBezTo>
                    <a:pt x="26" y="11"/>
                    <a:pt x="26" y="10"/>
                    <a:pt x="25" y="10"/>
                  </a:cubicBezTo>
                  <a:cubicBezTo>
                    <a:pt x="25" y="10"/>
                    <a:pt x="25" y="10"/>
                    <a:pt x="25" y="10"/>
                  </a:cubicBezTo>
                  <a:cubicBezTo>
                    <a:pt x="25" y="10"/>
                    <a:pt x="25" y="10"/>
                    <a:pt x="25" y="11"/>
                  </a:cubicBezTo>
                  <a:cubicBezTo>
                    <a:pt x="25" y="11"/>
                    <a:pt x="25" y="11"/>
                    <a:pt x="24" y="11"/>
                  </a:cubicBezTo>
                  <a:cubicBezTo>
                    <a:pt x="24" y="11"/>
                    <a:pt x="25" y="11"/>
                    <a:pt x="25" y="11"/>
                  </a:cubicBezTo>
                  <a:cubicBezTo>
                    <a:pt x="25" y="11"/>
                    <a:pt x="25" y="11"/>
                    <a:pt x="25" y="11"/>
                  </a:cubicBezTo>
                  <a:cubicBezTo>
                    <a:pt x="25" y="11"/>
                    <a:pt x="25" y="11"/>
                    <a:pt x="25" y="11"/>
                  </a:cubicBezTo>
                  <a:cubicBezTo>
                    <a:pt x="25" y="11"/>
                    <a:pt x="25" y="11"/>
                    <a:pt x="25" y="11"/>
                  </a:cubicBezTo>
                  <a:cubicBezTo>
                    <a:pt x="25" y="11"/>
                    <a:pt x="25" y="11"/>
                    <a:pt x="25" y="11"/>
                  </a:cubicBezTo>
                  <a:cubicBezTo>
                    <a:pt x="25" y="11"/>
                    <a:pt x="26" y="11"/>
                    <a:pt x="26" y="11"/>
                  </a:cubicBezTo>
                  <a:cubicBezTo>
                    <a:pt x="26" y="11"/>
                    <a:pt x="26" y="11"/>
                    <a:pt x="26" y="12"/>
                  </a:cubicBezTo>
                  <a:cubicBezTo>
                    <a:pt x="26" y="12"/>
                    <a:pt x="26" y="11"/>
                    <a:pt x="26" y="11"/>
                  </a:cubicBezTo>
                  <a:cubicBezTo>
                    <a:pt x="26" y="11"/>
                    <a:pt x="26" y="11"/>
                    <a:pt x="26" y="11"/>
                  </a:cubicBezTo>
                  <a:cubicBezTo>
                    <a:pt x="26" y="11"/>
                    <a:pt x="26" y="11"/>
                    <a:pt x="26" y="11"/>
                  </a:cubicBezTo>
                  <a:cubicBezTo>
                    <a:pt x="26" y="11"/>
                    <a:pt x="26" y="12"/>
                    <a:pt x="26" y="12"/>
                  </a:cubicBezTo>
                  <a:cubicBezTo>
                    <a:pt x="26" y="11"/>
                    <a:pt x="26" y="11"/>
                    <a:pt x="26" y="11"/>
                  </a:cubicBezTo>
                  <a:cubicBezTo>
                    <a:pt x="26" y="11"/>
                    <a:pt x="26" y="11"/>
                    <a:pt x="26" y="11"/>
                  </a:cubicBezTo>
                  <a:cubicBezTo>
                    <a:pt x="26" y="11"/>
                    <a:pt x="27" y="11"/>
                    <a:pt x="27" y="12"/>
                  </a:cubicBezTo>
                  <a:cubicBezTo>
                    <a:pt x="27" y="12"/>
                    <a:pt x="27" y="12"/>
                    <a:pt x="27" y="12"/>
                  </a:cubicBezTo>
                  <a:cubicBezTo>
                    <a:pt x="26" y="12"/>
                    <a:pt x="27" y="12"/>
                    <a:pt x="27" y="12"/>
                  </a:cubicBezTo>
                  <a:cubicBezTo>
                    <a:pt x="27" y="12"/>
                    <a:pt x="27" y="12"/>
                    <a:pt x="27" y="12"/>
                  </a:cubicBezTo>
                  <a:cubicBezTo>
                    <a:pt x="27" y="12"/>
                    <a:pt x="27" y="12"/>
                    <a:pt x="27" y="12"/>
                  </a:cubicBezTo>
                  <a:cubicBezTo>
                    <a:pt x="27" y="12"/>
                    <a:pt x="27" y="12"/>
                    <a:pt x="27" y="12"/>
                  </a:cubicBezTo>
                  <a:cubicBezTo>
                    <a:pt x="28" y="12"/>
                    <a:pt x="28" y="12"/>
                    <a:pt x="28" y="12"/>
                  </a:cubicBezTo>
                  <a:cubicBezTo>
                    <a:pt x="28" y="12"/>
                    <a:pt x="28" y="12"/>
                    <a:pt x="28" y="12"/>
                  </a:cubicBezTo>
                  <a:cubicBezTo>
                    <a:pt x="28" y="12"/>
                    <a:pt x="28" y="12"/>
                    <a:pt x="28" y="12"/>
                  </a:cubicBezTo>
                  <a:cubicBezTo>
                    <a:pt x="28" y="12"/>
                    <a:pt x="28" y="12"/>
                    <a:pt x="28" y="12"/>
                  </a:cubicBezTo>
                  <a:cubicBezTo>
                    <a:pt x="28" y="12"/>
                    <a:pt x="28" y="13"/>
                    <a:pt x="28" y="13"/>
                  </a:cubicBezTo>
                  <a:cubicBezTo>
                    <a:pt x="28" y="13"/>
                    <a:pt x="28" y="13"/>
                    <a:pt x="28" y="12"/>
                  </a:cubicBezTo>
                  <a:cubicBezTo>
                    <a:pt x="28" y="13"/>
                    <a:pt x="29" y="13"/>
                    <a:pt x="29" y="13"/>
                  </a:cubicBezTo>
                  <a:cubicBezTo>
                    <a:pt x="29" y="13"/>
                    <a:pt x="29" y="13"/>
                    <a:pt x="29" y="13"/>
                  </a:cubicBezTo>
                  <a:cubicBezTo>
                    <a:pt x="29" y="13"/>
                    <a:pt x="29" y="13"/>
                    <a:pt x="29" y="13"/>
                  </a:cubicBezTo>
                  <a:cubicBezTo>
                    <a:pt x="29" y="13"/>
                    <a:pt x="29" y="13"/>
                    <a:pt x="29" y="13"/>
                  </a:cubicBezTo>
                  <a:cubicBezTo>
                    <a:pt x="29" y="13"/>
                    <a:pt x="29" y="13"/>
                    <a:pt x="29" y="13"/>
                  </a:cubicBezTo>
                  <a:cubicBezTo>
                    <a:pt x="29" y="13"/>
                    <a:pt x="29" y="13"/>
                    <a:pt x="29" y="13"/>
                  </a:cubicBezTo>
                  <a:cubicBezTo>
                    <a:pt x="29" y="13"/>
                    <a:pt x="29" y="14"/>
                    <a:pt x="29" y="14"/>
                  </a:cubicBezTo>
                  <a:cubicBezTo>
                    <a:pt x="29" y="14"/>
                    <a:pt x="29" y="14"/>
                    <a:pt x="29" y="14"/>
                  </a:cubicBezTo>
                  <a:cubicBezTo>
                    <a:pt x="29" y="15"/>
                    <a:pt x="29" y="15"/>
                    <a:pt x="29" y="15"/>
                  </a:cubicBezTo>
                  <a:cubicBezTo>
                    <a:pt x="29" y="15"/>
                    <a:pt x="29" y="15"/>
                    <a:pt x="29" y="16"/>
                  </a:cubicBezTo>
                  <a:cubicBezTo>
                    <a:pt x="29" y="16"/>
                    <a:pt x="29" y="16"/>
                    <a:pt x="29" y="16"/>
                  </a:cubicBezTo>
                  <a:cubicBezTo>
                    <a:pt x="29" y="16"/>
                    <a:pt x="29" y="16"/>
                    <a:pt x="29" y="16"/>
                  </a:cubicBezTo>
                  <a:cubicBezTo>
                    <a:pt x="29" y="16"/>
                    <a:pt x="30" y="16"/>
                    <a:pt x="30" y="16"/>
                  </a:cubicBezTo>
                  <a:cubicBezTo>
                    <a:pt x="30" y="15"/>
                    <a:pt x="29" y="16"/>
                    <a:pt x="29" y="15"/>
                  </a:cubicBezTo>
                  <a:cubicBezTo>
                    <a:pt x="30" y="15"/>
                    <a:pt x="30" y="15"/>
                    <a:pt x="30" y="15"/>
                  </a:cubicBezTo>
                  <a:cubicBezTo>
                    <a:pt x="30" y="15"/>
                    <a:pt x="30" y="15"/>
                    <a:pt x="30" y="15"/>
                  </a:cubicBezTo>
                  <a:cubicBezTo>
                    <a:pt x="30" y="15"/>
                    <a:pt x="30" y="15"/>
                    <a:pt x="30" y="15"/>
                  </a:cubicBezTo>
                  <a:cubicBezTo>
                    <a:pt x="30" y="15"/>
                    <a:pt x="30" y="15"/>
                    <a:pt x="30" y="16"/>
                  </a:cubicBezTo>
                  <a:cubicBezTo>
                    <a:pt x="30" y="16"/>
                    <a:pt x="30" y="16"/>
                    <a:pt x="30" y="16"/>
                  </a:cubicBezTo>
                  <a:cubicBezTo>
                    <a:pt x="30" y="16"/>
                    <a:pt x="30" y="16"/>
                    <a:pt x="30" y="16"/>
                  </a:cubicBezTo>
                  <a:cubicBezTo>
                    <a:pt x="30" y="16"/>
                    <a:pt x="30" y="16"/>
                    <a:pt x="30" y="16"/>
                  </a:cubicBezTo>
                  <a:cubicBezTo>
                    <a:pt x="30" y="16"/>
                    <a:pt x="30" y="16"/>
                    <a:pt x="29" y="16"/>
                  </a:cubicBezTo>
                  <a:cubicBezTo>
                    <a:pt x="30" y="16"/>
                    <a:pt x="30" y="16"/>
                    <a:pt x="30" y="16"/>
                  </a:cubicBezTo>
                  <a:cubicBezTo>
                    <a:pt x="30" y="16"/>
                    <a:pt x="30" y="16"/>
                    <a:pt x="30" y="16"/>
                  </a:cubicBezTo>
                  <a:cubicBezTo>
                    <a:pt x="30" y="16"/>
                    <a:pt x="30" y="17"/>
                    <a:pt x="30" y="16"/>
                  </a:cubicBezTo>
                  <a:cubicBezTo>
                    <a:pt x="30" y="16"/>
                    <a:pt x="30" y="17"/>
                    <a:pt x="30" y="16"/>
                  </a:cubicBezTo>
                  <a:cubicBezTo>
                    <a:pt x="30" y="16"/>
                    <a:pt x="30" y="16"/>
                    <a:pt x="30" y="16"/>
                  </a:cubicBezTo>
                  <a:cubicBezTo>
                    <a:pt x="30" y="16"/>
                    <a:pt x="30" y="16"/>
                    <a:pt x="30" y="16"/>
                  </a:cubicBezTo>
                  <a:cubicBezTo>
                    <a:pt x="31" y="16"/>
                    <a:pt x="31" y="17"/>
                    <a:pt x="31" y="17"/>
                  </a:cubicBezTo>
                  <a:cubicBezTo>
                    <a:pt x="31" y="17"/>
                    <a:pt x="31" y="17"/>
                    <a:pt x="31" y="17"/>
                  </a:cubicBezTo>
                  <a:cubicBezTo>
                    <a:pt x="31" y="17"/>
                    <a:pt x="31" y="17"/>
                    <a:pt x="31" y="17"/>
                  </a:cubicBezTo>
                  <a:cubicBezTo>
                    <a:pt x="31" y="17"/>
                    <a:pt x="31" y="17"/>
                    <a:pt x="31" y="17"/>
                  </a:cubicBezTo>
                  <a:cubicBezTo>
                    <a:pt x="31" y="17"/>
                    <a:pt x="31" y="17"/>
                    <a:pt x="31" y="17"/>
                  </a:cubicBezTo>
                  <a:cubicBezTo>
                    <a:pt x="31" y="17"/>
                    <a:pt x="31" y="17"/>
                    <a:pt x="31" y="17"/>
                  </a:cubicBezTo>
                  <a:cubicBezTo>
                    <a:pt x="31" y="17"/>
                    <a:pt x="31" y="17"/>
                    <a:pt x="31" y="17"/>
                  </a:cubicBezTo>
                  <a:cubicBezTo>
                    <a:pt x="31" y="17"/>
                    <a:pt x="31" y="17"/>
                    <a:pt x="31" y="17"/>
                  </a:cubicBezTo>
                  <a:cubicBezTo>
                    <a:pt x="31" y="18"/>
                    <a:pt x="31" y="18"/>
                    <a:pt x="31" y="18"/>
                  </a:cubicBezTo>
                  <a:cubicBezTo>
                    <a:pt x="31" y="18"/>
                    <a:pt x="31" y="18"/>
                    <a:pt x="31" y="17"/>
                  </a:cubicBezTo>
                  <a:cubicBezTo>
                    <a:pt x="32" y="18"/>
                    <a:pt x="31" y="18"/>
                    <a:pt x="32" y="18"/>
                  </a:cubicBezTo>
                  <a:cubicBezTo>
                    <a:pt x="32" y="18"/>
                    <a:pt x="32" y="18"/>
                    <a:pt x="31" y="18"/>
                  </a:cubicBezTo>
                  <a:cubicBezTo>
                    <a:pt x="31" y="18"/>
                    <a:pt x="31" y="18"/>
                    <a:pt x="32" y="18"/>
                  </a:cubicBezTo>
                  <a:cubicBezTo>
                    <a:pt x="32" y="18"/>
                    <a:pt x="31" y="18"/>
                    <a:pt x="32" y="18"/>
                  </a:cubicBezTo>
                  <a:cubicBezTo>
                    <a:pt x="32" y="18"/>
                    <a:pt x="32" y="18"/>
                    <a:pt x="31" y="18"/>
                  </a:cubicBezTo>
                  <a:cubicBezTo>
                    <a:pt x="32" y="18"/>
                    <a:pt x="32" y="18"/>
                    <a:pt x="32" y="18"/>
                  </a:cubicBezTo>
                  <a:cubicBezTo>
                    <a:pt x="32" y="18"/>
                    <a:pt x="32" y="18"/>
                    <a:pt x="32" y="19"/>
                  </a:cubicBezTo>
                  <a:cubicBezTo>
                    <a:pt x="32" y="19"/>
                    <a:pt x="32" y="19"/>
                    <a:pt x="32" y="19"/>
                  </a:cubicBezTo>
                  <a:cubicBezTo>
                    <a:pt x="32" y="19"/>
                    <a:pt x="32" y="19"/>
                    <a:pt x="32" y="19"/>
                  </a:cubicBezTo>
                  <a:cubicBezTo>
                    <a:pt x="32" y="19"/>
                    <a:pt x="32" y="19"/>
                    <a:pt x="32" y="19"/>
                  </a:cubicBezTo>
                  <a:cubicBezTo>
                    <a:pt x="33" y="19"/>
                    <a:pt x="32" y="19"/>
                    <a:pt x="32" y="19"/>
                  </a:cubicBezTo>
                  <a:cubicBezTo>
                    <a:pt x="32" y="19"/>
                    <a:pt x="32" y="19"/>
                    <a:pt x="33" y="19"/>
                  </a:cubicBezTo>
                  <a:cubicBezTo>
                    <a:pt x="33" y="19"/>
                    <a:pt x="33" y="19"/>
                    <a:pt x="33" y="20"/>
                  </a:cubicBezTo>
                  <a:cubicBezTo>
                    <a:pt x="33" y="20"/>
                    <a:pt x="33" y="20"/>
                    <a:pt x="33" y="20"/>
                  </a:cubicBezTo>
                  <a:cubicBezTo>
                    <a:pt x="33" y="20"/>
                    <a:pt x="33" y="20"/>
                    <a:pt x="33" y="20"/>
                  </a:cubicBezTo>
                  <a:cubicBezTo>
                    <a:pt x="33" y="20"/>
                    <a:pt x="33" y="20"/>
                    <a:pt x="33" y="20"/>
                  </a:cubicBezTo>
                  <a:cubicBezTo>
                    <a:pt x="33" y="20"/>
                    <a:pt x="33" y="20"/>
                    <a:pt x="33" y="20"/>
                  </a:cubicBezTo>
                  <a:cubicBezTo>
                    <a:pt x="33" y="21"/>
                    <a:pt x="33" y="21"/>
                    <a:pt x="32" y="21"/>
                  </a:cubicBezTo>
                  <a:cubicBezTo>
                    <a:pt x="32" y="21"/>
                    <a:pt x="32" y="21"/>
                    <a:pt x="32" y="21"/>
                  </a:cubicBezTo>
                  <a:cubicBezTo>
                    <a:pt x="31" y="21"/>
                    <a:pt x="31" y="21"/>
                    <a:pt x="31" y="21"/>
                  </a:cubicBezTo>
                  <a:cubicBezTo>
                    <a:pt x="31" y="21"/>
                    <a:pt x="30" y="20"/>
                    <a:pt x="30" y="20"/>
                  </a:cubicBezTo>
                  <a:cubicBezTo>
                    <a:pt x="30" y="20"/>
                    <a:pt x="30" y="20"/>
                    <a:pt x="29" y="20"/>
                  </a:cubicBezTo>
                  <a:cubicBezTo>
                    <a:pt x="29" y="20"/>
                    <a:pt x="29" y="20"/>
                    <a:pt x="29" y="20"/>
                  </a:cubicBezTo>
                  <a:cubicBezTo>
                    <a:pt x="29" y="20"/>
                    <a:pt x="29" y="20"/>
                    <a:pt x="29" y="20"/>
                  </a:cubicBezTo>
                  <a:cubicBezTo>
                    <a:pt x="29" y="20"/>
                    <a:pt x="30" y="20"/>
                    <a:pt x="30" y="20"/>
                  </a:cubicBezTo>
                  <a:cubicBezTo>
                    <a:pt x="30" y="20"/>
                    <a:pt x="30" y="20"/>
                    <a:pt x="30" y="20"/>
                  </a:cubicBezTo>
                  <a:cubicBezTo>
                    <a:pt x="30" y="20"/>
                    <a:pt x="30" y="20"/>
                    <a:pt x="30" y="20"/>
                  </a:cubicBezTo>
                  <a:cubicBezTo>
                    <a:pt x="30" y="20"/>
                    <a:pt x="29" y="19"/>
                    <a:pt x="30" y="19"/>
                  </a:cubicBezTo>
                  <a:cubicBezTo>
                    <a:pt x="30" y="19"/>
                    <a:pt x="29" y="19"/>
                    <a:pt x="29" y="19"/>
                  </a:cubicBezTo>
                  <a:cubicBezTo>
                    <a:pt x="29" y="19"/>
                    <a:pt x="29" y="19"/>
                    <a:pt x="29" y="19"/>
                  </a:cubicBezTo>
                  <a:cubicBezTo>
                    <a:pt x="29" y="19"/>
                    <a:pt x="30" y="19"/>
                    <a:pt x="30" y="19"/>
                  </a:cubicBezTo>
                  <a:cubicBezTo>
                    <a:pt x="30" y="19"/>
                    <a:pt x="29" y="19"/>
                    <a:pt x="29" y="19"/>
                  </a:cubicBezTo>
                  <a:cubicBezTo>
                    <a:pt x="29" y="19"/>
                    <a:pt x="29" y="19"/>
                    <a:pt x="29" y="19"/>
                  </a:cubicBezTo>
                  <a:cubicBezTo>
                    <a:pt x="29" y="19"/>
                    <a:pt x="29" y="19"/>
                    <a:pt x="29" y="19"/>
                  </a:cubicBezTo>
                  <a:cubicBezTo>
                    <a:pt x="29" y="19"/>
                    <a:pt x="29" y="19"/>
                    <a:pt x="29" y="19"/>
                  </a:cubicBezTo>
                  <a:cubicBezTo>
                    <a:pt x="29" y="19"/>
                    <a:pt x="29" y="19"/>
                    <a:pt x="29" y="19"/>
                  </a:cubicBezTo>
                  <a:cubicBezTo>
                    <a:pt x="29" y="19"/>
                    <a:pt x="29" y="19"/>
                    <a:pt x="29" y="19"/>
                  </a:cubicBezTo>
                  <a:cubicBezTo>
                    <a:pt x="29" y="19"/>
                    <a:pt x="29" y="19"/>
                    <a:pt x="29" y="18"/>
                  </a:cubicBezTo>
                  <a:cubicBezTo>
                    <a:pt x="29" y="18"/>
                    <a:pt x="29" y="19"/>
                    <a:pt x="29" y="19"/>
                  </a:cubicBezTo>
                  <a:cubicBezTo>
                    <a:pt x="29" y="18"/>
                    <a:pt x="29" y="18"/>
                    <a:pt x="29" y="18"/>
                  </a:cubicBezTo>
                  <a:cubicBezTo>
                    <a:pt x="29" y="18"/>
                    <a:pt x="29" y="18"/>
                    <a:pt x="29" y="18"/>
                  </a:cubicBezTo>
                  <a:cubicBezTo>
                    <a:pt x="29" y="18"/>
                    <a:pt x="29" y="18"/>
                    <a:pt x="29" y="18"/>
                  </a:cubicBezTo>
                  <a:cubicBezTo>
                    <a:pt x="29" y="18"/>
                    <a:pt x="29" y="18"/>
                    <a:pt x="29" y="18"/>
                  </a:cubicBezTo>
                  <a:cubicBezTo>
                    <a:pt x="29" y="18"/>
                    <a:pt x="29" y="18"/>
                    <a:pt x="29" y="18"/>
                  </a:cubicBezTo>
                  <a:cubicBezTo>
                    <a:pt x="29" y="18"/>
                    <a:pt x="29" y="18"/>
                    <a:pt x="29" y="18"/>
                  </a:cubicBezTo>
                  <a:cubicBezTo>
                    <a:pt x="29" y="18"/>
                    <a:pt x="29" y="18"/>
                    <a:pt x="29" y="18"/>
                  </a:cubicBezTo>
                  <a:cubicBezTo>
                    <a:pt x="29" y="18"/>
                    <a:pt x="29" y="18"/>
                    <a:pt x="29" y="18"/>
                  </a:cubicBezTo>
                  <a:cubicBezTo>
                    <a:pt x="29" y="18"/>
                    <a:pt x="29" y="18"/>
                    <a:pt x="29" y="18"/>
                  </a:cubicBezTo>
                  <a:cubicBezTo>
                    <a:pt x="29" y="18"/>
                    <a:pt x="29" y="18"/>
                    <a:pt x="29" y="18"/>
                  </a:cubicBezTo>
                  <a:cubicBezTo>
                    <a:pt x="29" y="18"/>
                    <a:pt x="29" y="18"/>
                    <a:pt x="29" y="18"/>
                  </a:cubicBezTo>
                  <a:cubicBezTo>
                    <a:pt x="29" y="18"/>
                    <a:pt x="29" y="18"/>
                    <a:pt x="28" y="18"/>
                  </a:cubicBezTo>
                  <a:cubicBezTo>
                    <a:pt x="28" y="18"/>
                    <a:pt x="28" y="18"/>
                    <a:pt x="28" y="18"/>
                  </a:cubicBezTo>
                  <a:cubicBezTo>
                    <a:pt x="28" y="18"/>
                    <a:pt x="28" y="18"/>
                    <a:pt x="28" y="18"/>
                  </a:cubicBezTo>
                  <a:cubicBezTo>
                    <a:pt x="29" y="18"/>
                    <a:pt x="29" y="18"/>
                    <a:pt x="29" y="18"/>
                  </a:cubicBezTo>
                  <a:cubicBezTo>
                    <a:pt x="29" y="18"/>
                    <a:pt x="29" y="18"/>
                    <a:pt x="28" y="18"/>
                  </a:cubicBezTo>
                  <a:cubicBezTo>
                    <a:pt x="28" y="18"/>
                    <a:pt x="28" y="18"/>
                    <a:pt x="29" y="18"/>
                  </a:cubicBezTo>
                  <a:cubicBezTo>
                    <a:pt x="29" y="17"/>
                    <a:pt x="28" y="18"/>
                    <a:pt x="29" y="17"/>
                  </a:cubicBezTo>
                  <a:cubicBezTo>
                    <a:pt x="28" y="17"/>
                    <a:pt x="28" y="18"/>
                    <a:pt x="28" y="18"/>
                  </a:cubicBezTo>
                  <a:cubicBezTo>
                    <a:pt x="28" y="18"/>
                    <a:pt x="28" y="18"/>
                    <a:pt x="28" y="18"/>
                  </a:cubicBezTo>
                  <a:cubicBezTo>
                    <a:pt x="28" y="18"/>
                    <a:pt x="28" y="18"/>
                    <a:pt x="28" y="17"/>
                  </a:cubicBezTo>
                  <a:cubicBezTo>
                    <a:pt x="28" y="17"/>
                    <a:pt x="28" y="18"/>
                    <a:pt x="28" y="17"/>
                  </a:cubicBezTo>
                  <a:cubicBezTo>
                    <a:pt x="28" y="17"/>
                    <a:pt x="28" y="17"/>
                    <a:pt x="28" y="17"/>
                  </a:cubicBezTo>
                  <a:cubicBezTo>
                    <a:pt x="28" y="17"/>
                    <a:pt x="28" y="17"/>
                    <a:pt x="28" y="17"/>
                  </a:cubicBezTo>
                  <a:cubicBezTo>
                    <a:pt x="28" y="17"/>
                    <a:pt x="28" y="17"/>
                    <a:pt x="28" y="17"/>
                  </a:cubicBezTo>
                  <a:cubicBezTo>
                    <a:pt x="28" y="17"/>
                    <a:pt x="28" y="17"/>
                    <a:pt x="28" y="17"/>
                  </a:cubicBezTo>
                  <a:cubicBezTo>
                    <a:pt x="28" y="17"/>
                    <a:pt x="28" y="17"/>
                    <a:pt x="28" y="17"/>
                  </a:cubicBezTo>
                  <a:cubicBezTo>
                    <a:pt x="27" y="17"/>
                    <a:pt x="27" y="17"/>
                    <a:pt x="27" y="17"/>
                  </a:cubicBezTo>
                  <a:cubicBezTo>
                    <a:pt x="28" y="16"/>
                    <a:pt x="28" y="16"/>
                    <a:pt x="28" y="16"/>
                  </a:cubicBezTo>
                  <a:cubicBezTo>
                    <a:pt x="28" y="16"/>
                    <a:pt x="28" y="16"/>
                    <a:pt x="28" y="16"/>
                  </a:cubicBezTo>
                  <a:cubicBezTo>
                    <a:pt x="27" y="16"/>
                    <a:pt x="27" y="16"/>
                    <a:pt x="27" y="16"/>
                  </a:cubicBezTo>
                  <a:cubicBezTo>
                    <a:pt x="27" y="16"/>
                    <a:pt x="27" y="16"/>
                    <a:pt x="27" y="17"/>
                  </a:cubicBezTo>
                  <a:cubicBezTo>
                    <a:pt x="26" y="16"/>
                    <a:pt x="26" y="16"/>
                    <a:pt x="26" y="16"/>
                  </a:cubicBezTo>
                  <a:cubicBezTo>
                    <a:pt x="26" y="16"/>
                    <a:pt x="26" y="16"/>
                    <a:pt x="26" y="16"/>
                  </a:cubicBezTo>
                  <a:cubicBezTo>
                    <a:pt x="26" y="16"/>
                    <a:pt x="26" y="16"/>
                    <a:pt x="27" y="16"/>
                  </a:cubicBezTo>
                  <a:cubicBezTo>
                    <a:pt x="27" y="16"/>
                    <a:pt x="27" y="16"/>
                    <a:pt x="27" y="16"/>
                  </a:cubicBezTo>
                  <a:cubicBezTo>
                    <a:pt x="27" y="15"/>
                    <a:pt x="26" y="16"/>
                    <a:pt x="26" y="16"/>
                  </a:cubicBezTo>
                  <a:cubicBezTo>
                    <a:pt x="27" y="16"/>
                    <a:pt x="27" y="16"/>
                    <a:pt x="27" y="16"/>
                  </a:cubicBezTo>
                  <a:cubicBezTo>
                    <a:pt x="26" y="16"/>
                    <a:pt x="26" y="15"/>
                    <a:pt x="27" y="15"/>
                  </a:cubicBezTo>
                  <a:cubicBezTo>
                    <a:pt x="27" y="15"/>
                    <a:pt x="26" y="15"/>
                    <a:pt x="26" y="15"/>
                  </a:cubicBezTo>
                  <a:cubicBezTo>
                    <a:pt x="26" y="15"/>
                    <a:pt x="26" y="15"/>
                    <a:pt x="26" y="15"/>
                  </a:cubicBezTo>
                  <a:cubicBezTo>
                    <a:pt x="26" y="15"/>
                    <a:pt x="27" y="15"/>
                    <a:pt x="27" y="15"/>
                  </a:cubicBezTo>
                  <a:cubicBezTo>
                    <a:pt x="27" y="15"/>
                    <a:pt x="26" y="15"/>
                    <a:pt x="26" y="15"/>
                  </a:cubicBezTo>
                  <a:cubicBezTo>
                    <a:pt x="26" y="15"/>
                    <a:pt x="26" y="15"/>
                    <a:pt x="26" y="15"/>
                  </a:cubicBezTo>
                  <a:cubicBezTo>
                    <a:pt x="26" y="15"/>
                    <a:pt x="26" y="15"/>
                    <a:pt x="26" y="15"/>
                  </a:cubicBezTo>
                  <a:cubicBezTo>
                    <a:pt x="26" y="15"/>
                    <a:pt x="26" y="15"/>
                    <a:pt x="26" y="15"/>
                  </a:cubicBezTo>
                  <a:cubicBezTo>
                    <a:pt x="26" y="15"/>
                    <a:pt x="26" y="15"/>
                    <a:pt x="26" y="15"/>
                  </a:cubicBezTo>
                  <a:cubicBezTo>
                    <a:pt x="26" y="15"/>
                    <a:pt x="26" y="15"/>
                    <a:pt x="27" y="15"/>
                  </a:cubicBezTo>
                  <a:cubicBezTo>
                    <a:pt x="27" y="15"/>
                    <a:pt x="26" y="15"/>
                    <a:pt x="26" y="15"/>
                  </a:cubicBezTo>
                  <a:cubicBezTo>
                    <a:pt x="26" y="15"/>
                    <a:pt x="26" y="15"/>
                    <a:pt x="26" y="15"/>
                  </a:cubicBezTo>
                  <a:cubicBezTo>
                    <a:pt x="26" y="15"/>
                    <a:pt x="26" y="15"/>
                    <a:pt x="26" y="15"/>
                  </a:cubicBezTo>
                  <a:cubicBezTo>
                    <a:pt x="26" y="15"/>
                    <a:pt x="26" y="15"/>
                    <a:pt x="26" y="14"/>
                  </a:cubicBezTo>
                  <a:cubicBezTo>
                    <a:pt x="26" y="14"/>
                    <a:pt x="26" y="14"/>
                    <a:pt x="26" y="14"/>
                  </a:cubicBezTo>
                  <a:cubicBezTo>
                    <a:pt x="26" y="14"/>
                    <a:pt x="26" y="15"/>
                    <a:pt x="26" y="14"/>
                  </a:cubicBezTo>
                  <a:cubicBezTo>
                    <a:pt x="26" y="14"/>
                    <a:pt x="26" y="14"/>
                    <a:pt x="26" y="14"/>
                  </a:cubicBezTo>
                  <a:cubicBezTo>
                    <a:pt x="26" y="14"/>
                    <a:pt x="26" y="14"/>
                    <a:pt x="26" y="14"/>
                  </a:cubicBezTo>
                  <a:cubicBezTo>
                    <a:pt x="26" y="14"/>
                    <a:pt x="26" y="14"/>
                    <a:pt x="26" y="14"/>
                  </a:cubicBezTo>
                  <a:cubicBezTo>
                    <a:pt x="25" y="14"/>
                    <a:pt x="25" y="13"/>
                    <a:pt x="24" y="14"/>
                  </a:cubicBezTo>
                  <a:cubicBezTo>
                    <a:pt x="24" y="14"/>
                    <a:pt x="24" y="14"/>
                    <a:pt x="24" y="14"/>
                  </a:cubicBezTo>
                  <a:cubicBezTo>
                    <a:pt x="24" y="14"/>
                    <a:pt x="24" y="14"/>
                    <a:pt x="24" y="14"/>
                  </a:cubicBezTo>
                  <a:cubicBezTo>
                    <a:pt x="24" y="13"/>
                    <a:pt x="24" y="14"/>
                    <a:pt x="24" y="13"/>
                  </a:cubicBezTo>
                  <a:cubicBezTo>
                    <a:pt x="24" y="13"/>
                    <a:pt x="24" y="13"/>
                    <a:pt x="24" y="13"/>
                  </a:cubicBezTo>
                  <a:cubicBezTo>
                    <a:pt x="24" y="13"/>
                    <a:pt x="24" y="13"/>
                    <a:pt x="24" y="13"/>
                  </a:cubicBezTo>
                  <a:cubicBezTo>
                    <a:pt x="24" y="13"/>
                    <a:pt x="24" y="13"/>
                    <a:pt x="24" y="12"/>
                  </a:cubicBezTo>
                  <a:cubicBezTo>
                    <a:pt x="24" y="13"/>
                    <a:pt x="24" y="13"/>
                    <a:pt x="24" y="13"/>
                  </a:cubicBezTo>
                  <a:cubicBezTo>
                    <a:pt x="24" y="13"/>
                    <a:pt x="24" y="13"/>
                    <a:pt x="24" y="13"/>
                  </a:cubicBezTo>
                  <a:cubicBezTo>
                    <a:pt x="24" y="13"/>
                    <a:pt x="24" y="13"/>
                    <a:pt x="23" y="13"/>
                  </a:cubicBezTo>
                  <a:cubicBezTo>
                    <a:pt x="23" y="13"/>
                    <a:pt x="23" y="13"/>
                    <a:pt x="23" y="12"/>
                  </a:cubicBezTo>
                  <a:cubicBezTo>
                    <a:pt x="23" y="12"/>
                    <a:pt x="23" y="13"/>
                    <a:pt x="23" y="13"/>
                  </a:cubicBezTo>
                  <a:cubicBezTo>
                    <a:pt x="23" y="13"/>
                    <a:pt x="23" y="13"/>
                    <a:pt x="23" y="13"/>
                  </a:cubicBezTo>
                  <a:cubicBezTo>
                    <a:pt x="23" y="13"/>
                    <a:pt x="23" y="12"/>
                    <a:pt x="22" y="12"/>
                  </a:cubicBezTo>
                  <a:cubicBezTo>
                    <a:pt x="22" y="12"/>
                    <a:pt x="22" y="13"/>
                    <a:pt x="22" y="12"/>
                  </a:cubicBezTo>
                  <a:cubicBezTo>
                    <a:pt x="22" y="12"/>
                    <a:pt x="22" y="12"/>
                    <a:pt x="22" y="12"/>
                  </a:cubicBezTo>
                  <a:cubicBezTo>
                    <a:pt x="22" y="12"/>
                    <a:pt x="22" y="12"/>
                    <a:pt x="22" y="12"/>
                  </a:cubicBezTo>
                  <a:cubicBezTo>
                    <a:pt x="22" y="12"/>
                    <a:pt x="22" y="12"/>
                    <a:pt x="22" y="12"/>
                  </a:cubicBezTo>
                  <a:cubicBezTo>
                    <a:pt x="22" y="12"/>
                    <a:pt x="22" y="12"/>
                    <a:pt x="21" y="12"/>
                  </a:cubicBezTo>
                  <a:cubicBezTo>
                    <a:pt x="21" y="12"/>
                    <a:pt x="21" y="12"/>
                    <a:pt x="21" y="12"/>
                  </a:cubicBezTo>
                  <a:cubicBezTo>
                    <a:pt x="21" y="12"/>
                    <a:pt x="21" y="12"/>
                    <a:pt x="21" y="12"/>
                  </a:cubicBezTo>
                  <a:cubicBezTo>
                    <a:pt x="21" y="12"/>
                    <a:pt x="21" y="12"/>
                    <a:pt x="21" y="12"/>
                  </a:cubicBezTo>
                  <a:cubicBezTo>
                    <a:pt x="21" y="12"/>
                    <a:pt x="21" y="12"/>
                    <a:pt x="21" y="12"/>
                  </a:cubicBezTo>
                  <a:cubicBezTo>
                    <a:pt x="21" y="12"/>
                    <a:pt x="21" y="12"/>
                    <a:pt x="21" y="12"/>
                  </a:cubicBezTo>
                  <a:cubicBezTo>
                    <a:pt x="21" y="11"/>
                    <a:pt x="21" y="12"/>
                    <a:pt x="21" y="12"/>
                  </a:cubicBezTo>
                  <a:cubicBezTo>
                    <a:pt x="21" y="12"/>
                    <a:pt x="21" y="11"/>
                    <a:pt x="21" y="12"/>
                  </a:cubicBezTo>
                  <a:cubicBezTo>
                    <a:pt x="21" y="11"/>
                    <a:pt x="21" y="12"/>
                    <a:pt x="21" y="12"/>
                  </a:cubicBezTo>
                  <a:cubicBezTo>
                    <a:pt x="21" y="11"/>
                    <a:pt x="21" y="12"/>
                    <a:pt x="20" y="11"/>
                  </a:cubicBezTo>
                  <a:cubicBezTo>
                    <a:pt x="20" y="12"/>
                    <a:pt x="21" y="12"/>
                    <a:pt x="20" y="12"/>
                  </a:cubicBezTo>
                  <a:cubicBezTo>
                    <a:pt x="20" y="12"/>
                    <a:pt x="20" y="12"/>
                    <a:pt x="20" y="12"/>
                  </a:cubicBezTo>
                  <a:cubicBezTo>
                    <a:pt x="20" y="12"/>
                    <a:pt x="20" y="12"/>
                    <a:pt x="20" y="12"/>
                  </a:cubicBezTo>
                  <a:cubicBezTo>
                    <a:pt x="20" y="11"/>
                    <a:pt x="20" y="11"/>
                    <a:pt x="20" y="12"/>
                  </a:cubicBezTo>
                  <a:cubicBezTo>
                    <a:pt x="20" y="11"/>
                    <a:pt x="20" y="11"/>
                    <a:pt x="20" y="11"/>
                  </a:cubicBezTo>
                  <a:cubicBezTo>
                    <a:pt x="20" y="11"/>
                    <a:pt x="20" y="11"/>
                    <a:pt x="20" y="11"/>
                  </a:cubicBezTo>
                  <a:cubicBezTo>
                    <a:pt x="20" y="11"/>
                    <a:pt x="20" y="11"/>
                    <a:pt x="20" y="11"/>
                  </a:cubicBezTo>
                  <a:cubicBezTo>
                    <a:pt x="20" y="11"/>
                    <a:pt x="20" y="10"/>
                    <a:pt x="20" y="11"/>
                  </a:cubicBezTo>
                  <a:cubicBezTo>
                    <a:pt x="20" y="11"/>
                    <a:pt x="20" y="11"/>
                    <a:pt x="20" y="11"/>
                  </a:cubicBezTo>
                  <a:cubicBezTo>
                    <a:pt x="20" y="11"/>
                    <a:pt x="20" y="10"/>
                    <a:pt x="21" y="11"/>
                  </a:cubicBezTo>
                  <a:cubicBezTo>
                    <a:pt x="21" y="11"/>
                    <a:pt x="21" y="10"/>
                    <a:pt x="21" y="10"/>
                  </a:cubicBezTo>
                  <a:cubicBezTo>
                    <a:pt x="21" y="10"/>
                    <a:pt x="21" y="11"/>
                    <a:pt x="21" y="10"/>
                  </a:cubicBezTo>
                  <a:cubicBezTo>
                    <a:pt x="21" y="10"/>
                    <a:pt x="21" y="10"/>
                    <a:pt x="21" y="10"/>
                  </a:cubicBezTo>
                  <a:cubicBezTo>
                    <a:pt x="22" y="10"/>
                    <a:pt x="22" y="10"/>
                    <a:pt x="22" y="10"/>
                  </a:cubicBezTo>
                  <a:cubicBezTo>
                    <a:pt x="22" y="10"/>
                    <a:pt x="22" y="10"/>
                    <a:pt x="22" y="10"/>
                  </a:cubicBezTo>
                  <a:cubicBezTo>
                    <a:pt x="21" y="9"/>
                    <a:pt x="22" y="10"/>
                    <a:pt x="22" y="10"/>
                  </a:cubicBezTo>
                  <a:cubicBezTo>
                    <a:pt x="22" y="10"/>
                    <a:pt x="22" y="9"/>
                    <a:pt x="22" y="9"/>
                  </a:cubicBezTo>
                  <a:cubicBezTo>
                    <a:pt x="21" y="9"/>
                    <a:pt x="21" y="10"/>
                    <a:pt x="21" y="10"/>
                  </a:cubicBezTo>
                  <a:cubicBezTo>
                    <a:pt x="21" y="10"/>
                    <a:pt x="21" y="10"/>
                    <a:pt x="20" y="10"/>
                  </a:cubicBezTo>
                  <a:cubicBezTo>
                    <a:pt x="20" y="10"/>
                    <a:pt x="20" y="9"/>
                    <a:pt x="20" y="9"/>
                  </a:cubicBezTo>
                  <a:cubicBezTo>
                    <a:pt x="20" y="9"/>
                    <a:pt x="20" y="9"/>
                    <a:pt x="20" y="9"/>
                  </a:cubicBezTo>
                  <a:cubicBezTo>
                    <a:pt x="20" y="9"/>
                    <a:pt x="20" y="9"/>
                    <a:pt x="20" y="9"/>
                  </a:cubicBezTo>
                  <a:cubicBezTo>
                    <a:pt x="20" y="10"/>
                    <a:pt x="20" y="10"/>
                    <a:pt x="20" y="10"/>
                  </a:cubicBezTo>
                  <a:cubicBezTo>
                    <a:pt x="20" y="9"/>
                    <a:pt x="20" y="9"/>
                    <a:pt x="20" y="9"/>
                  </a:cubicBezTo>
                  <a:cubicBezTo>
                    <a:pt x="20" y="9"/>
                    <a:pt x="20" y="10"/>
                    <a:pt x="20" y="10"/>
                  </a:cubicBezTo>
                  <a:cubicBezTo>
                    <a:pt x="20" y="9"/>
                    <a:pt x="20" y="9"/>
                    <a:pt x="20" y="9"/>
                  </a:cubicBezTo>
                  <a:cubicBezTo>
                    <a:pt x="20" y="9"/>
                    <a:pt x="20" y="9"/>
                    <a:pt x="20" y="9"/>
                  </a:cubicBezTo>
                  <a:cubicBezTo>
                    <a:pt x="20" y="9"/>
                    <a:pt x="20" y="9"/>
                    <a:pt x="20" y="10"/>
                  </a:cubicBezTo>
                  <a:cubicBezTo>
                    <a:pt x="20" y="9"/>
                    <a:pt x="19" y="9"/>
                    <a:pt x="19" y="9"/>
                  </a:cubicBezTo>
                  <a:cubicBezTo>
                    <a:pt x="19" y="9"/>
                    <a:pt x="19" y="9"/>
                    <a:pt x="19" y="9"/>
                  </a:cubicBezTo>
                  <a:cubicBezTo>
                    <a:pt x="19" y="9"/>
                    <a:pt x="19" y="9"/>
                    <a:pt x="19" y="9"/>
                  </a:cubicBezTo>
                  <a:cubicBezTo>
                    <a:pt x="19" y="9"/>
                    <a:pt x="19" y="9"/>
                    <a:pt x="19" y="10"/>
                  </a:cubicBezTo>
                  <a:cubicBezTo>
                    <a:pt x="19" y="10"/>
                    <a:pt x="19" y="10"/>
                    <a:pt x="19" y="10"/>
                  </a:cubicBezTo>
                  <a:cubicBezTo>
                    <a:pt x="19" y="10"/>
                    <a:pt x="19" y="10"/>
                    <a:pt x="19" y="10"/>
                  </a:cubicBezTo>
                  <a:cubicBezTo>
                    <a:pt x="18" y="10"/>
                    <a:pt x="19" y="10"/>
                    <a:pt x="19" y="10"/>
                  </a:cubicBezTo>
                  <a:cubicBezTo>
                    <a:pt x="18" y="10"/>
                    <a:pt x="18" y="10"/>
                    <a:pt x="18" y="10"/>
                  </a:cubicBezTo>
                  <a:cubicBezTo>
                    <a:pt x="18" y="10"/>
                    <a:pt x="18" y="10"/>
                    <a:pt x="18" y="10"/>
                  </a:cubicBezTo>
                  <a:cubicBezTo>
                    <a:pt x="18" y="10"/>
                    <a:pt x="18" y="10"/>
                    <a:pt x="18" y="9"/>
                  </a:cubicBezTo>
                  <a:cubicBezTo>
                    <a:pt x="18" y="9"/>
                    <a:pt x="18" y="9"/>
                    <a:pt x="18" y="10"/>
                  </a:cubicBezTo>
                  <a:cubicBezTo>
                    <a:pt x="18" y="10"/>
                    <a:pt x="18" y="10"/>
                    <a:pt x="18" y="10"/>
                  </a:cubicBezTo>
                  <a:cubicBezTo>
                    <a:pt x="18" y="10"/>
                    <a:pt x="18" y="10"/>
                    <a:pt x="18" y="10"/>
                  </a:cubicBezTo>
                  <a:cubicBezTo>
                    <a:pt x="18" y="10"/>
                    <a:pt x="18" y="10"/>
                    <a:pt x="18" y="10"/>
                  </a:cubicBezTo>
                  <a:cubicBezTo>
                    <a:pt x="18" y="11"/>
                    <a:pt x="18" y="10"/>
                    <a:pt x="19" y="11"/>
                  </a:cubicBezTo>
                  <a:cubicBezTo>
                    <a:pt x="18" y="11"/>
                    <a:pt x="18" y="11"/>
                    <a:pt x="17" y="11"/>
                  </a:cubicBezTo>
                  <a:cubicBezTo>
                    <a:pt x="17" y="11"/>
                    <a:pt x="17" y="11"/>
                    <a:pt x="18" y="11"/>
                  </a:cubicBezTo>
                  <a:cubicBezTo>
                    <a:pt x="18" y="11"/>
                    <a:pt x="18" y="11"/>
                    <a:pt x="18" y="11"/>
                  </a:cubicBezTo>
                  <a:cubicBezTo>
                    <a:pt x="18" y="11"/>
                    <a:pt x="18" y="11"/>
                    <a:pt x="18" y="10"/>
                  </a:cubicBezTo>
                  <a:cubicBezTo>
                    <a:pt x="18" y="10"/>
                    <a:pt x="18" y="11"/>
                    <a:pt x="18" y="11"/>
                  </a:cubicBezTo>
                  <a:cubicBezTo>
                    <a:pt x="18" y="11"/>
                    <a:pt x="18" y="11"/>
                    <a:pt x="18" y="11"/>
                  </a:cubicBezTo>
                  <a:cubicBezTo>
                    <a:pt x="17" y="11"/>
                    <a:pt x="18" y="11"/>
                    <a:pt x="18" y="11"/>
                  </a:cubicBezTo>
                  <a:cubicBezTo>
                    <a:pt x="18" y="11"/>
                    <a:pt x="18" y="11"/>
                    <a:pt x="18" y="11"/>
                  </a:cubicBezTo>
                  <a:cubicBezTo>
                    <a:pt x="17" y="11"/>
                    <a:pt x="18" y="11"/>
                    <a:pt x="18" y="11"/>
                  </a:cubicBezTo>
                  <a:cubicBezTo>
                    <a:pt x="17" y="11"/>
                    <a:pt x="17" y="11"/>
                    <a:pt x="17" y="11"/>
                  </a:cubicBezTo>
                  <a:cubicBezTo>
                    <a:pt x="17" y="11"/>
                    <a:pt x="17" y="11"/>
                    <a:pt x="17" y="11"/>
                  </a:cubicBezTo>
                  <a:cubicBezTo>
                    <a:pt x="17" y="11"/>
                    <a:pt x="17" y="11"/>
                    <a:pt x="17" y="11"/>
                  </a:cubicBezTo>
                  <a:cubicBezTo>
                    <a:pt x="17" y="12"/>
                    <a:pt x="17" y="11"/>
                    <a:pt x="17" y="11"/>
                  </a:cubicBezTo>
                  <a:cubicBezTo>
                    <a:pt x="17" y="11"/>
                    <a:pt x="17" y="12"/>
                    <a:pt x="17" y="12"/>
                  </a:cubicBezTo>
                  <a:cubicBezTo>
                    <a:pt x="17" y="12"/>
                    <a:pt x="17" y="12"/>
                    <a:pt x="17" y="12"/>
                  </a:cubicBezTo>
                  <a:cubicBezTo>
                    <a:pt x="17" y="12"/>
                    <a:pt x="17" y="12"/>
                    <a:pt x="17" y="12"/>
                  </a:cubicBezTo>
                  <a:cubicBezTo>
                    <a:pt x="17" y="12"/>
                    <a:pt x="17" y="12"/>
                    <a:pt x="17" y="13"/>
                  </a:cubicBezTo>
                  <a:cubicBezTo>
                    <a:pt x="17" y="13"/>
                    <a:pt x="16" y="13"/>
                    <a:pt x="17" y="13"/>
                  </a:cubicBezTo>
                  <a:cubicBezTo>
                    <a:pt x="16" y="13"/>
                    <a:pt x="16" y="13"/>
                    <a:pt x="16" y="13"/>
                  </a:cubicBezTo>
                  <a:cubicBezTo>
                    <a:pt x="16" y="13"/>
                    <a:pt x="16" y="13"/>
                    <a:pt x="16" y="13"/>
                  </a:cubicBezTo>
                  <a:cubicBezTo>
                    <a:pt x="16" y="13"/>
                    <a:pt x="16" y="13"/>
                    <a:pt x="16" y="13"/>
                  </a:cubicBezTo>
                  <a:cubicBezTo>
                    <a:pt x="16" y="13"/>
                    <a:pt x="16" y="13"/>
                    <a:pt x="16" y="13"/>
                  </a:cubicBezTo>
                  <a:cubicBezTo>
                    <a:pt x="16" y="13"/>
                    <a:pt x="16" y="13"/>
                    <a:pt x="16" y="13"/>
                  </a:cubicBezTo>
                  <a:cubicBezTo>
                    <a:pt x="15" y="12"/>
                    <a:pt x="16" y="13"/>
                    <a:pt x="16" y="13"/>
                  </a:cubicBezTo>
                  <a:cubicBezTo>
                    <a:pt x="15" y="13"/>
                    <a:pt x="15" y="13"/>
                    <a:pt x="15" y="13"/>
                  </a:cubicBezTo>
                  <a:cubicBezTo>
                    <a:pt x="15" y="13"/>
                    <a:pt x="16" y="13"/>
                    <a:pt x="16" y="13"/>
                  </a:cubicBezTo>
                  <a:cubicBezTo>
                    <a:pt x="16" y="13"/>
                    <a:pt x="15" y="13"/>
                    <a:pt x="15" y="13"/>
                  </a:cubicBezTo>
                  <a:cubicBezTo>
                    <a:pt x="16" y="14"/>
                    <a:pt x="16" y="13"/>
                    <a:pt x="16" y="13"/>
                  </a:cubicBezTo>
                  <a:cubicBezTo>
                    <a:pt x="16" y="14"/>
                    <a:pt x="16" y="14"/>
                    <a:pt x="16" y="14"/>
                  </a:cubicBezTo>
                  <a:cubicBezTo>
                    <a:pt x="16" y="14"/>
                    <a:pt x="16" y="14"/>
                    <a:pt x="16" y="14"/>
                  </a:cubicBezTo>
                  <a:cubicBezTo>
                    <a:pt x="15" y="14"/>
                    <a:pt x="15" y="14"/>
                    <a:pt x="15" y="14"/>
                  </a:cubicBezTo>
                  <a:cubicBezTo>
                    <a:pt x="15" y="14"/>
                    <a:pt x="15" y="14"/>
                    <a:pt x="15" y="14"/>
                  </a:cubicBezTo>
                  <a:cubicBezTo>
                    <a:pt x="15" y="14"/>
                    <a:pt x="15" y="14"/>
                    <a:pt x="15" y="14"/>
                  </a:cubicBezTo>
                  <a:cubicBezTo>
                    <a:pt x="15" y="15"/>
                    <a:pt x="15" y="14"/>
                    <a:pt x="15" y="14"/>
                  </a:cubicBezTo>
                  <a:cubicBezTo>
                    <a:pt x="15" y="14"/>
                    <a:pt x="15" y="15"/>
                    <a:pt x="15" y="15"/>
                  </a:cubicBezTo>
                  <a:cubicBezTo>
                    <a:pt x="15" y="15"/>
                    <a:pt x="15" y="14"/>
                    <a:pt x="15" y="14"/>
                  </a:cubicBezTo>
                  <a:cubicBezTo>
                    <a:pt x="15" y="14"/>
                    <a:pt x="15" y="14"/>
                    <a:pt x="15" y="14"/>
                  </a:cubicBezTo>
                  <a:cubicBezTo>
                    <a:pt x="15" y="14"/>
                    <a:pt x="15" y="15"/>
                    <a:pt x="15" y="15"/>
                  </a:cubicBezTo>
                  <a:cubicBezTo>
                    <a:pt x="15" y="15"/>
                    <a:pt x="15" y="15"/>
                    <a:pt x="15" y="15"/>
                  </a:cubicBezTo>
                  <a:cubicBezTo>
                    <a:pt x="15" y="15"/>
                    <a:pt x="15" y="15"/>
                    <a:pt x="15" y="15"/>
                  </a:cubicBezTo>
                  <a:cubicBezTo>
                    <a:pt x="15" y="15"/>
                    <a:pt x="15" y="15"/>
                    <a:pt x="15" y="15"/>
                  </a:cubicBezTo>
                  <a:cubicBezTo>
                    <a:pt x="15" y="15"/>
                    <a:pt x="15" y="15"/>
                    <a:pt x="16" y="15"/>
                  </a:cubicBezTo>
                  <a:cubicBezTo>
                    <a:pt x="16" y="15"/>
                    <a:pt x="16" y="15"/>
                    <a:pt x="16" y="15"/>
                  </a:cubicBezTo>
                  <a:cubicBezTo>
                    <a:pt x="16" y="15"/>
                    <a:pt x="16" y="15"/>
                    <a:pt x="16" y="15"/>
                  </a:cubicBezTo>
                  <a:cubicBezTo>
                    <a:pt x="16" y="15"/>
                    <a:pt x="16" y="15"/>
                    <a:pt x="16" y="15"/>
                  </a:cubicBezTo>
                  <a:cubicBezTo>
                    <a:pt x="16" y="15"/>
                    <a:pt x="17" y="16"/>
                    <a:pt x="17" y="15"/>
                  </a:cubicBezTo>
                  <a:cubicBezTo>
                    <a:pt x="17" y="16"/>
                    <a:pt x="16" y="15"/>
                    <a:pt x="17" y="16"/>
                  </a:cubicBezTo>
                  <a:cubicBezTo>
                    <a:pt x="17" y="16"/>
                    <a:pt x="17" y="16"/>
                    <a:pt x="17" y="16"/>
                  </a:cubicBezTo>
                  <a:cubicBezTo>
                    <a:pt x="17" y="15"/>
                    <a:pt x="17" y="15"/>
                    <a:pt x="17" y="15"/>
                  </a:cubicBezTo>
                  <a:cubicBezTo>
                    <a:pt x="17" y="15"/>
                    <a:pt x="17" y="15"/>
                    <a:pt x="17" y="16"/>
                  </a:cubicBezTo>
                  <a:cubicBezTo>
                    <a:pt x="17" y="15"/>
                    <a:pt x="17" y="15"/>
                    <a:pt x="18" y="15"/>
                  </a:cubicBezTo>
                  <a:cubicBezTo>
                    <a:pt x="18" y="16"/>
                    <a:pt x="17" y="16"/>
                    <a:pt x="17" y="16"/>
                  </a:cubicBezTo>
                  <a:cubicBezTo>
                    <a:pt x="17" y="16"/>
                    <a:pt x="17" y="16"/>
                    <a:pt x="17" y="16"/>
                  </a:cubicBezTo>
                  <a:cubicBezTo>
                    <a:pt x="17" y="16"/>
                    <a:pt x="18" y="16"/>
                    <a:pt x="17" y="16"/>
                  </a:cubicBezTo>
                  <a:cubicBezTo>
                    <a:pt x="17" y="16"/>
                    <a:pt x="17" y="16"/>
                    <a:pt x="18" y="16"/>
                  </a:cubicBezTo>
                  <a:cubicBezTo>
                    <a:pt x="18" y="16"/>
                    <a:pt x="18" y="17"/>
                    <a:pt x="18" y="17"/>
                  </a:cubicBezTo>
                  <a:cubicBezTo>
                    <a:pt x="18" y="17"/>
                    <a:pt x="18" y="17"/>
                    <a:pt x="18" y="17"/>
                  </a:cubicBezTo>
                  <a:cubicBezTo>
                    <a:pt x="18" y="17"/>
                    <a:pt x="18" y="17"/>
                    <a:pt x="18" y="17"/>
                  </a:cubicBezTo>
                  <a:cubicBezTo>
                    <a:pt x="18" y="17"/>
                    <a:pt x="17" y="17"/>
                    <a:pt x="18" y="17"/>
                  </a:cubicBezTo>
                  <a:cubicBezTo>
                    <a:pt x="17" y="17"/>
                    <a:pt x="17" y="17"/>
                    <a:pt x="17" y="17"/>
                  </a:cubicBezTo>
                  <a:cubicBezTo>
                    <a:pt x="17" y="17"/>
                    <a:pt x="17" y="17"/>
                    <a:pt x="17" y="17"/>
                  </a:cubicBezTo>
                  <a:cubicBezTo>
                    <a:pt x="18" y="17"/>
                    <a:pt x="17" y="17"/>
                    <a:pt x="17" y="17"/>
                  </a:cubicBezTo>
                  <a:cubicBezTo>
                    <a:pt x="17" y="17"/>
                    <a:pt x="17" y="17"/>
                    <a:pt x="17" y="17"/>
                  </a:cubicBezTo>
                  <a:cubicBezTo>
                    <a:pt x="17" y="17"/>
                    <a:pt x="17" y="18"/>
                    <a:pt x="17" y="18"/>
                  </a:cubicBezTo>
                  <a:cubicBezTo>
                    <a:pt x="17" y="18"/>
                    <a:pt x="17" y="18"/>
                    <a:pt x="17" y="18"/>
                  </a:cubicBezTo>
                  <a:cubicBezTo>
                    <a:pt x="17" y="18"/>
                    <a:pt x="17" y="18"/>
                    <a:pt x="17" y="18"/>
                  </a:cubicBezTo>
                  <a:cubicBezTo>
                    <a:pt x="17" y="18"/>
                    <a:pt x="17" y="18"/>
                    <a:pt x="17" y="18"/>
                  </a:cubicBezTo>
                  <a:cubicBezTo>
                    <a:pt x="17" y="18"/>
                    <a:pt x="17" y="18"/>
                    <a:pt x="17" y="18"/>
                  </a:cubicBezTo>
                  <a:cubicBezTo>
                    <a:pt x="17" y="18"/>
                    <a:pt x="17" y="18"/>
                    <a:pt x="17" y="18"/>
                  </a:cubicBezTo>
                  <a:cubicBezTo>
                    <a:pt x="17" y="18"/>
                    <a:pt x="17" y="18"/>
                    <a:pt x="17" y="19"/>
                  </a:cubicBezTo>
                  <a:cubicBezTo>
                    <a:pt x="17" y="19"/>
                    <a:pt x="17" y="19"/>
                    <a:pt x="17" y="18"/>
                  </a:cubicBezTo>
                  <a:cubicBezTo>
                    <a:pt x="17" y="19"/>
                    <a:pt x="17" y="19"/>
                    <a:pt x="17" y="19"/>
                  </a:cubicBezTo>
                  <a:cubicBezTo>
                    <a:pt x="17" y="19"/>
                    <a:pt x="16" y="19"/>
                    <a:pt x="16" y="19"/>
                  </a:cubicBezTo>
                  <a:cubicBezTo>
                    <a:pt x="16" y="19"/>
                    <a:pt x="16" y="19"/>
                    <a:pt x="16" y="19"/>
                  </a:cubicBezTo>
                  <a:cubicBezTo>
                    <a:pt x="16" y="19"/>
                    <a:pt x="16" y="20"/>
                    <a:pt x="16" y="20"/>
                  </a:cubicBezTo>
                  <a:cubicBezTo>
                    <a:pt x="16" y="20"/>
                    <a:pt x="16" y="20"/>
                    <a:pt x="16" y="20"/>
                  </a:cubicBezTo>
                  <a:cubicBezTo>
                    <a:pt x="16" y="20"/>
                    <a:pt x="16" y="20"/>
                    <a:pt x="16" y="20"/>
                  </a:cubicBezTo>
                  <a:cubicBezTo>
                    <a:pt x="16" y="20"/>
                    <a:pt x="16" y="20"/>
                    <a:pt x="16" y="20"/>
                  </a:cubicBezTo>
                  <a:cubicBezTo>
                    <a:pt x="16" y="20"/>
                    <a:pt x="16" y="20"/>
                    <a:pt x="16" y="20"/>
                  </a:cubicBezTo>
                  <a:cubicBezTo>
                    <a:pt x="15" y="20"/>
                    <a:pt x="16" y="20"/>
                    <a:pt x="16" y="20"/>
                  </a:cubicBezTo>
                  <a:cubicBezTo>
                    <a:pt x="16" y="19"/>
                    <a:pt x="15" y="19"/>
                    <a:pt x="16" y="19"/>
                  </a:cubicBezTo>
                  <a:cubicBezTo>
                    <a:pt x="16" y="20"/>
                    <a:pt x="16" y="19"/>
                    <a:pt x="16" y="19"/>
                  </a:cubicBezTo>
                  <a:cubicBezTo>
                    <a:pt x="16" y="19"/>
                    <a:pt x="16" y="19"/>
                    <a:pt x="16" y="19"/>
                  </a:cubicBezTo>
                  <a:cubicBezTo>
                    <a:pt x="16" y="19"/>
                    <a:pt x="16" y="19"/>
                    <a:pt x="16" y="19"/>
                  </a:cubicBezTo>
                  <a:cubicBezTo>
                    <a:pt x="16" y="19"/>
                    <a:pt x="17" y="19"/>
                    <a:pt x="17" y="19"/>
                  </a:cubicBezTo>
                  <a:cubicBezTo>
                    <a:pt x="16" y="19"/>
                    <a:pt x="16" y="19"/>
                    <a:pt x="16" y="19"/>
                  </a:cubicBezTo>
                  <a:cubicBezTo>
                    <a:pt x="16" y="19"/>
                    <a:pt x="16" y="19"/>
                    <a:pt x="17" y="19"/>
                  </a:cubicBezTo>
                  <a:cubicBezTo>
                    <a:pt x="17" y="19"/>
                    <a:pt x="16" y="18"/>
                    <a:pt x="16" y="18"/>
                  </a:cubicBezTo>
                  <a:cubicBezTo>
                    <a:pt x="16" y="18"/>
                    <a:pt x="16" y="18"/>
                    <a:pt x="16" y="18"/>
                  </a:cubicBezTo>
                  <a:cubicBezTo>
                    <a:pt x="16" y="18"/>
                    <a:pt x="17" y="18"/>
                    <a:pt x="17" y="18"/>
                  </a:cubicBezTo>
                  <a:cubicBezTo>
                    <a:pt x="17" y="18"/>
                    <a:pt x="16" y="18"/>
                    <a:pt x="16" y="18"/>
                  </a:cubicBezTo>
                  <a:cubicBezTo>
                    <a:pt x="16" y="18"/>
                    <a:pt x="17" y="18"/>
                    <a:pt x="16" y="18"/>
                  </a:cubicBezTo>
                  <a:cubicBezTo>
                    <a:pt x="16" y="18"/>
                    <a:pt x="16" y="18"/>
                    <a:pt x="16" y="18"/>
                  </a:cubicBezTo>
                  <a:cubicBezTo>
                    <a:pt x="16" y="18"/>
                    <a:pt x="16" y="18"/>
                    <a:pt x="16" y="18"/>
                  </a:cubicBezTo>
                  <a:cubicBezTo>
                    <a:pt x="16" y="18"/>
                    <a:pt x="16" y="18"/>
                    <a:pt x="16" y="18"/>
                  </a:cubicBezTo>
                  <a:cubicBezTo>
                    <a:pt x="16" y="18"/>
                    <a:pt x="16" y="18"/>
                    <a:pt x="16" y="18"/>
                  </a:cubicBezTo>
                  <a:cubicBezTo>
                    <a:pt x="15" y="18"/>
                    <a:pt x="16" y="18"/>
                    <a:pt x="16" y="18"/>
                  </a:cubicBezTo>
                  <a:cubicBezTo>
                    <a:pt x="16" y="18"/>
                    <a:pt x="16" y="18"/>
                    <a:pt x="16" y="18"/>
                  </a:cubicBezTo>
                  <a:cubicBezTo>
                    <a:pt x="16" y="18"/>
                    <a:pt x="16" y="18"/>
                    <a:pt x="16" y="19"/>
                  </a:cubicBezTo>
                  <a:cubicBezTo>
                    <a:pt x="16" y="19"/>
                    <a:pt x="16" y="19"/>
                    <a:pt x="16" y="19"/>
                  </a:cubicBezTo>
                  <a:cubicBezTo>
                    <a:pt x="16" y="19"/>
                    <a:pt x="16" y="19"/>
                    <a:pt x="15" y="19"/>
                  </a:cubicBezTo>
                  <a:cubicBezTo>
                    <a:pt x="15" y="19"/>
                    <a:pt x="16" y="19"/>
                    <a:pt x="16" y="19"/>
                  </a:cubicBezTo>
                  <a:cubicBezTo>
                    <a:pt x="16" y="19"/>
                    <a:pt x="15" y="19"/>
                    <a:pt x="15" y="19"/>
                  </a:cubicBezTo>
                  <a:cubicBezTo>
                    <a:pt x="15" y="19"/>
                    <a:pt x="15" y="19"/>
                    <a:pt x="15" y="20"/>
                  </a:cubicBezTo>
                  <a:cubicBezTo>
                    <a:pt x="15" y="19"/>
                    <a:pt x="15" y="20"/>
                    <a:pt x="15" y="20"/>
                  </a:cubicBezTo>
                  <a:cubicBezTo>
                    <a:pt x="15" y="20"/>
                    <a:pt x="16" y="20"/>
                    <a:pt x="15" y="20"/>
                  </a:cubicBezTo>
                  <a:cubicBezTo>
                    <a:pt x="15" y="20"/>
                    <a:pt x="15" y="20"/>
                    <a:pt x="15" y="20"/>
                  </a:cubicBezTo>
                  <a:cubicBezTo>
                    <a:pt x="15" y="20"/>
                    <a:pt x="15" y="20"/>
                    <a:pt x="15" y="20"/>
                  </a:cubicBezTo>
                  <a:cubicBezTo>
                    <a:pt x="15" y="20"/>
                    <a:pt x="15" y="20"/>
                    <a:pt x="15" y="20"/>
                  </a:cubicBezTo>
                  <a:cubicBezTo>
                    <a:pt x="16" y="20"/>
                    <a:pt x="16" y="20"/>
                    <a:pt x="16" y="20"/>
                  </a:cubicBezTo>
                  <a:cubicBezTo>
                    <a:pt x="16" y="20"/>
                    <a:pt x="16" y="20"/>
                    <a:pt x="16" y="20"/>
                  </a:cubicBezTo>
                  <a:cubicBezTo>
                    <a:pt x="16" y="20"/>
                    <a:pt x="16" y="20"/>
                    <a:pt x="16" y="20"/>
                  </a:cubicBezTo>
                  <a:cubicBezTo>
                    <a:pt x="16" y="20"/>
                    <a:pt x="16" y="21"/>
                    <a:pt x="16" y="21"/>
                  </a:cubicBezTo>
                  <a:cubicBezTo>
                    <a:pt x="15" y="21"/>
                    <a:pt x="15" y="21"/>
                    <a:pt x="15" y="21"/>
                  </a:cubicBezTo>
                  <a:cubicBezTo>
                    <a:pt x="15" y="21"/>
                    <a:pt x="15" y="21"/>
                    <a:pt x="15" y="21"/>
                  </a:cubicBezTo>
                  <a:cubicBezTo>
                    <a:pt x="15" y="21"/>
                    <a:pt x="15" y="21"/>
                    <a:pt x="15" y="21"/>
                  </a:cubicBezTo>
                  <a:cubicBezTo>
                    <a:pt x="14" y="21"/>
                    <a:pt x="15" y="21"/>
                    <a:pt x="15" y="21"/>
                  </a:cubicBezTo>
                  <a:cubicBezTo>
                    <a:pt x="15" y="21"/>
                    <a:pt x="14" y="21"/>
                    <a:pt x="14" y="21"/>
                  </a:cubicBezTo>
                  <a:cubicBezTo>
                    <a:pt x="14" y="21"/>
                    <a:pt x="15" y="21"/>
                    <a:pt x="15" y="21"/>
                  </a:cubicBezTo>
                  <a:cubicBezTo>
                    <a:pt x="15" y="21"/>
                    <a:pt x="15" y="21"/>
                    <a:pt x="14" y="21"/>
                  </a:cubicBezTo>
                  <a:cubicBezTo>
                    <a:pt x="15" y="22"/>
                    <a:pt x="15" y="22"/>
                    <a:pt x="15" y="22"/>
                  </a:cubicBezTo>
                  <a:cubicBezTo>
                    <a:pt x="15" y="22"/>
                    <a:pt x="15" y="21"/>
                    <a:pt x="14" y="22"/>
                  </a:cubicBezTo>
                  <a:cubicBezTo>
                    <a:pt x="15" y="22"/>
                    <a:pt x="14" y="22"/>
                    <a:pt x="15" y="22"/>
                  </a:cubicBezTo>
                  <a:cubicBezTo>
                    <a:pt x="15" y="22"/>
                    <a:pt x="15" y="22"/>
                    <a:pt x="15" y="22"/>
                  </a:cubicBezTo>
                  <a:cubicBezTo>
                    <a:pt x="15" y="22"/>
                    <a:pt x="14" y="22"/>
                    <a:pt x="15" y="22"/>
                  </a:cubicBezTo>
                  <a:cubicBezTo>
                    <a:pt x="14" y="22"/>
                    <a:pt x="14" y="22"/>
                    <a:pt x="14" y="22"/>
                  </a:cubicBezTo>
                  <a:cubicBezTo>
                    <a:pt x="14" y="22"/>
                    <a:pt x="15" y="22"/>
                    <a:pt x="15" y="22"/>
                  </a:cubicBezTo>
                  <a:cubicBezTo>
                    <a:pt x="14" y="22"/>
                    <a:pt x="15" y="23"/>
                    <a:pt x="15" y="23"/>
                  </a:cubicBezTo>
                  <a:cubicBezTo>
                    <a:pt x="14" y="23"/>
                    <a:pt x="14" y="23"/>
                    <a:pt x="14" y="22"/>
                  </a:cubicBezTo>
                  <a:cubicBezTo>
                    <a:pt x="14" y="22"/>
                    <a:pt x="14" y="21"/>
                    <a:pt x="14" y="21"/>
                  </a:cubicBezTo>
                  <a:cubicBezTo>
                    <a:pt x="14" y="21"/>
                    <a:pt x="14" y="21"/>
                    <a:pt x="14" y="21"/>
                  </a:cubicBezTo>
                  <a:cubicBezTo>
                    <a:pt x="14" y="21"/>
                    <a:pt x="14" y="20"/>
                    <a:pt x="14" y="20"/>
                  </a:cubicBezTo>
                  <a:cubicBezTo>
                    <a:pt x="14" y="20"/>
                    <a:pt x="14" y="20"/>
                    <a:pt x="14" y="20"/>
                  </a:cubicBezTo>
                  <a:cubicBezTo>
                    <a:pt x="14" y="20"/>
                    <a:pt x="14" y="20"/>
                    <a:pt x="14" y="20"/>
                  </a:cubicBezTo>
                  <a:cubicBezTo>
                    <a:pt x="14" y="20"/>
                    <a:pt x="15" y="20"/>
                    <a:pt x="15" y="20"/>
                  </a:cubicBezTo>
                  <a:cubicBezTo>
                    <a:pt x="15" y="21"/>
                    <a:pt x="15" y="21"/>
                    <a:pt x="15" y="21"/>
                  </a:cubicBezTo>
                  <a:cubicBezTo>
                    <a:pt x="15" y="21"/>
                    <a:pt x="15" y="21"/>
                    <a:pt x="16" y="20"/>
                  </a:cubicBezTo>
                  <a:cubicBezTo>
                    <a:pt x="16" y="20"/>
                    <a:pt x="16" y="20"/>
                    <a:pt x="16" y="20"/>
                  </a:cubicBezTo>
                  <a:cubicBezTo>
                    <a:pt x="16" y="20"/>
                    <a:pt x="15" y="20"/>
                    <a:pt x="15" y="20"/>
                  </a:cubicBezTo>
                  <a:cubicBezTo>
                    <a:pt x="15" y="20"/>
                    <a:pt x="15" y="20"/>
                    <a:pt x="15" y="20"/>
                  </a:cubicBezTo>
                  <a:cubicBezTo>
                    <a:pt x="15" y="20"/>
                    <a:pt x="14" y="20"/>
                    <a:pt x="14" y="20"/>
                  </a:cubicBezTo>
                  <a:cubicBezTo>
                    <a:pt x="14" y="20"/>
                    <a:pt x="14" y="19"/>
                    <a:pt x="15" y="19"/>
                  </a:cubicBezTo>
                  <a:cubicBezTo>
                    <a:pt x="14" y="19"/>
                    <a:pt x="15" y="19"/>
                    <a:pt x="15" y="19"/>
                  </a:cubicBezTo>
                  <a:cubicBezTo>
                    <a:pt x="15" y="18"/>
                    <a:pt x="14" y="18"/>
                    <a:pt x="14" y="18"/>
                  </a:cubicBezTo>
                  <a:cubicBezTo>
                    <a:pt x="15" y="18"/>
                    <a:pt x="15" y="18"/>
                    <a:pt x="15" y="18"/>
                  </a:cubicBezTo>
                  <a:cubicBezTo>
                    <a:pt x="15" y="18"/>
                    <a:pt x="15" y="18"/>
                    <a:pt x="15" y="18"/>
                  </a:cubicBezTo>
                  <a:cubicBezTo>
                    <a:pt x="15" y="18"/>
                    <a:pt x="15" y="18"/>
                    <a:pt x="15" y="18"/>
                  </a:cubicBezTo>
                  <a:cubicBezTo>
                    <a:pt x="15" y="18"/>
                    <a:pt x="15" y="18"/>
                    <a:pt x="15" y="18"/>
                  </a:cubicBezTo>
                  <a:cubicBezTo>
                    <a:pt x="14" y="18"/>
                    <a:pt x="14" y="18"/>
                    <a:pt x="15" y="18"/>
                  </a:cubicBezTo>
                  <a:cubicBezTo>
                    <a:pt x="15" y="18"/>
                    <a:pt x="15" y="18"/>
                    <a:pt x="15" y="18"/>
                  </a:cubicBezTo>
                  <a:cubicBezTo>
                    <a:pt x="15" y="18"/>
                    <a:pt x="15" y="18"/>
                    <a:pt x="15" y="18"/>
                  </a:cubicBezTo>
                  <a:cubicBezTo>
                    <a:pt x="15" y="17"/>
                    <a:pt x="15" y="17"/>
                    <a:pt x="15" y="17"/>
                  </a:cubicBezTo>
                  <a:cubicBezTo>
                    <a:pt x="15" y="16"/>
                    <a:pt x="15" y="16"/>
                    <a:pt x="15" y="16"/>
                  </a:cubicBezTo>
                  <a:cubicBezTo>
                    <a:pt x="15" y="16"/>
                    <a:pt x="15" y="16"/>
                    <a:pt x="15" y="16"/>
                  </a:cubicBezTo>
                  <a:cubicBezTo>
                    <a:pt x="15" y="15"/>
                    <a:pt x="15" y="15"/>
                    <a:pt x="15" y="15"/>
                  </a:cubicBezTo>
                  <a:cubicBezTo>
                    <a:pt x="15" y="15"/>
                    <a:pt x="15" y="15"/>
                    <a:pt x="14" y="15"/>
                  </a:cubicBezTo>
                  <a:cubicBezTo>
                    <a:pt x="15" y="15"/>
                    <a:pt x="14" y="15"/>
                    <a:pt x="14" y="15"/>
                  </a:cubicBezTo>
                  <a:cubicBezTo>
                    <a:pt x="14" y="16"/>
                    <a:pt x="14" y="16"/>
                    <a:pt x="14" y="16"/>
                  </a:cubicBezTo>
                  <a:cubicBezTo>
                    <a:pt x="15" y="16"/>
                    <a:pt x="15" y="16"/>
                    <a:pt x="15" y="16"/>
                  </a:cubicBezTo>
                  <a:cubicBezTo>
                    <a:pt x="15" y="16"/>
                    <a:pt x="14" y="16"/>
                    <a:pt x="14" y="16"/>
                  </a:cubicBezTo>
                  <a:cubicBezTo>
                    <a:pt x="14" y="16"/>
                    <a:pt x="14" y="16"/>
                    <a:pt x="14" y="16"/>
                  </a:cubicBezTo>
                  <a:cubicBezTo>
                    <a:pt x="14" y="16"/>
                    <a:pt x="14" y="16"/>
                    <a:pt x="14" y="16"/>
                  </a:cubicBezTo>
                  <a:cubicBezTo>
                    <a:pt x="14" y="16"/>
                    <a:pt x="14" y="16"/>
                    <a:pt x="14" y="16"/>
                  </a:cubicBezTo>
                  <a:cubicBezTo>
                    <a:pt x="14" y="16"/>
                    <a:pt x="14" y="16"/>
                    <a:pt x="15" y="16"/>
                  </a:cubicBezTo>
                  <a:cubicBezTo>
                    <a:pt x="14" y="16"/>
                    <a:pt x="14" y="17"/>
                    <a:pt x="14" y="17"/>
                  </a:cubicBezTo>
                  <a:cubicBezTo>
                    <a:pt x="14" y="17"/>
                    <a:pt x="14" y="17"/>
                    <a:pt x="14" y="17"/>
                  </a:cubicBezTo>
                  <a:cubicBezTo>
                    <a:pt x="14" y="17"/>
                    <a:pt x="14" y="17"/>
                    <a:pt x="14" y="17"/>
                  </a:cubicBezTo>
                  <a:cubicBezTo>
                    <a:pt x="14" y="17"/>
                    <a:pt x="14" y="17"/>
                    <a:pt x="14" y="17"/>
                  </a:cubicBezTo>
                  <a:cubicBezTo>
                    <a:pt x="14" y="17"/>
                    <a:pt x="14" y="17"/>
                    <a:pt x="14" y="17"/>
                  </a:cubicBezTo>
                  <a:cubicBezTo>
                    <a:pt x="14" y="17"/>
                    <a:pt x="14" y="17"/>
                    <a:pt x="14" y="17"/>
                  </a:cubicBezTo>
                  <a:cubicBezTo>
                    <a:pt x="13" y="17"/>
                    <a:pt x="13" y="17"/>
                    <a:pt x="13" y="17"/>
                  </a:cubicBezTo>
                  <a:cubicBezTo>
                    <a:pt x="14" y="18"/>
                    <a:pt x="14" y="17"/>
                    <a:pt x="14" y="18"/>
                  </a:cubicBezTo>
                  <a:cubicBezTo>
                    <a:pt x="14" y="18"/>
                    <a:pt x="14" y="18"/>
                    <a:pt x="13" y="18"/>
                  </a:cubicBezTo>
                  <a:cubicBezTo>
                    <a:pt x="13" y="18"/>
                    <a:pt x="14" y="18"/>
                    <a:pt x="14" y="18"/>
                  </a:cubicBezTo>
                  <a:cubicBezTo>
                    <a:pt x="14" y="18"/>
                    <a:pt x="14" y="18"/>
                    <a:pt x="14" y="18"/>
                  </a:cubicBezTo>
                  <a:cubicBezTo>
                    <a:pt x="14" y="18"/>
                    <a:pt x="14" y="18"/>
                    <a:pt x="14" y="18"/>
                  </a:cubicBezTo>
                  <a:cubicBezTo>
                    <a:pt x="14" y="18"/>
                    <a:pt x="14" y="18"/>
                    <a:pt x="14" y="18"/>
                  </a:cubicBezTo>
                  <a:cubicBezTo>
                    <a:pt x="14" y="18"/>
                    <a:pt x="14" y="18"/>
                    <a:pt x="14" y="19"/>
                  </a:cubicBezTo>
                  <a:cubicBezTo>
                    <a:pt x="14" y="18"/>
                    <a:pt x="14" y="19"/>
                    <a:pt x="14" y="18"/>
                  </a:cubicBezTo>
                  <a:cubicBezTo>
                    <a:pt x="14" y="18"/>
                    <a:pt x="14" y="18"/>
                    <a:pt x="14" y="18"/>
                  </a:cubicBezTo>
                  <a:cubicBezTo>
                    <a:pt x="13" y="18"/>
                    <a:pt x="13" y="18"/>
                    <a:pt x="13" y="18"/>
                  </a:cubicBezTo>
                  <a:cubicBezTo>
                    <a:pt x="13" y="19"/>
                    <a:pt x="13" y="18"/>
                    <a:pt x="14" y="19"/>
                  </a:cubicBezTo>
                  <a:cubicBezTo>
                    <a:pt x="14" y="19"/>
                    <a:pt x="13" y="18"/>
                    <a:pt x="13" y="19"/>
                  </a:cubicBezTo>
                  <a:cubicBezTo>
                    <a:pt x="13" y="19"/>
                    <a:pt x="12" y="19"/>
                    <a:pt x="12" y="19"/>
                  </a:cubicBezTo>
                  <a:cubicBezTo>
                    <a:pt x="12" y="19"/>
                    <a:pt x="13" y="19"/>
                    <a:pt x="13" y="19"/>
                  </a:cubicBezTo>
                  <a:cubicBezTo>
                    <a:pt x="13" y="19"/>
                    <a:pt x="12" y="19"/>
                    <a:pt x="12" y="19"/>
                  </a:cubicBezTo>
                  <a:cubicBezTo>
                    <a:pt x="12" y="19"/>
                    <a:pt x="12" y="19"/>
                    <a:pt x="11" y="19"/>
                  </a:cubicBezTo>
                  <a:cubicBezTo>
                    <a:pt x="12" y="19"/>
                    <a:pt x="11" y="19"/>
                    <a:pt x="11" y="18"/>
                  </a:cubicBezTo>
                  <a:cubicBezTo>
                    <a:pt x="11" y="18"/>
                    <a:pt x="11" y="19"/>
                    <a:pt x="11" y="19"/>
                  </a:cubicBezTo>
                  <a:cubicBezTo>
                    <a:pt x="11" y="19"/>
                    <a:pt x="11" y="18"/>
                    <a:pt x="11" y="18"/>
                  </a:cubicBezTo>
                  <a:cubicBezTo>
                    <a:pt x="11" y="18"/>
                    <a:pt x="11" y="18"/>
                    <a:pt x="11" y="18"/>
                  </a:cubicBezTo>
                  <a:cubicBezTo>
                    <a:pt x="11" y="18"/>
                    <a:pt x="11" y="18"/>
                    <a:pt x="11" y="18"/>
                  </a:cubicBezTo>
                  <a:cubicBezTo>
                    <a:pt x="11" y="18"/>
                    <a:pt x="11" y="18"/>
                    <a:pt x="11" y="18"/>
                  </a:cubicBezTo>
                  <a:cubicBezTo>
                    <a:pt x="11" y="18"/>
                    <a:pt x="12" y="19"/>
                    <a:pt x="12" y="19"/>
                  </a:cubicBezTo>
                  <a:cubicBezTo>
                    <a:pt x="12" y="19"/>
                    <a:pt x="12" y="19"/>
                    <a:pt x="12" y="18"/>
                  </a:cubicBezTo>
                  <a:cubicBezTo>
                    <a:pt x="12" y="19"/>
                    <a:pt x="12" y="19"/>
                    <a:pt x="12" y="19"/>
                  </a:cubicBezTo>
                  <a:cubicBezTo>
                    <a:pt x="12" y="19"/>
                    <a:pt x="12" y="18"/>
                    <a:pt x="12" y="18"/>
                  </a:cubicBezTo>
                  <a:cubicBezTo>
                    <a:pt x="12" y="18"/>
                    <a:pt x="12" y="18"/>
                    <a:pt x="11" y="18"/>
                  </a:cubicBezTo>
                  <a:cubicBezTo>
                    <a:pt x="12" y="18"/>
                    <a:pt x="11" y="18"/>
                    <a:pt x="12" y="18"/>
                  </a:cubicBezTo>
                  <a:cubicBezTo>
                    <a:pt x="12" y="18"/>
                    <a:pt x="11" y="18"/>
                    <a:pt x="12" y="18"/>
                  </a:cubicBezTo>
                  <a:cubicBezTo>
                    <a:pt x="12" y="18"/>
                    <a:pt x="12" y="18"/>
                    <a:pt x="12" y="18"/>
                  </a:cubicBezTo>
                  <a:cubicBezTo>
                    <a:pt x="12" y="18"/>
                    <a:pt x="12" y="18"/>
                    <a:pt x="13" y="18"/>
                  </a:cubicBezTo>
                  <a:cubicBezTo>
                    <a:pt x="12" y="18"/>
                    <a:pt x="12" y="18"/>
                    <a:pt x="12" y="18"/>
                  </a:cubicBezTo>
                  <a:cubicBezTo>
                    <a:pt x="13" y="18"/>
                    <a:pt x="13" y="18"/>
                    <a:pt x="13" y="18"/>
                  </a:cubicBezTo>
                  <a:cubicBezTo>
                    <a:pt x="13" y="18"/>
                    <a:pt x="13" y="18"/>
                    <a:pt x="13" y="18"/>
                  </a:cubicBezTo>
                  <a:cubicBezTo>
                    <a:pt x="13" y="18"/>
                    <a:pt x="13" y="18"/>
                    <a:pt x="13" y="18"/>
                  </a:cubicBezTo>
                  <a:cubicBezTo>
                    <a:pt x="14" y="18"/>
                    <a:pt x="13" y="18"/>
                    <a:pt x="14" y="18"/>
                  </a:cubicBezTo>
                  <a:cubicBezTo>
                    <a:pt x="14" y="18"/>
                    <a:pt x="14" y="18"/>
                    <a:pt x="13" y="18"/>
                  </a:cubicBezTo>
                  <a:cubicBezTo>
                    <a:pt x="14" y="18"/>
                    <a:pt x="14" y="18"/>
                    <a:pt x="14" y="18"/>
                  </a:cubicBezTo>
                  <a:cubicBezTo>
                    <a:pt x="14" y="18"/>
                    <a:pt x="13" y="18"/>
                    <a:pt x="13" y="18"/>
                  </a:cubicBezTo>
                  <a:cubicBezTo>
                    <a:pt x="13" y="18"/>
                    <a:pt x="14" y="18"/>
                    <a:pt x="13" y="18"/>
                  </a:cubicBezTo>
                  <a:cubicBezTo>
                    <a:pt x="13" y="18"/>
                    <a:pt x="13" y="18"/>
                    <a:pt x="13" y="18"/>
                  </a:cubicBezTo>
                  <a:cubicBezTo>
                    <a:pt x="13" y="18"/>
                    <a:pt x="13" y="18"/>
                    <a:pt x="13" y="18"/>
                  </a:cubicBezTo>
                  <a:cubicBezTo>
                    <a:pt x="13" y="18"/>
                    <a:pt x="13" y="18"/>
                    <a:pt x="12" y="18"/>
                  </a:cubicBezTo>
                  <a:cubicBezTo>
                    <a:pt x="12" y="18"/>
                    <a:pt x="12" y="17"/>
                    <a:pt x="12" y="17"/>
                  </a:cubicBezTo>
                  <a:cubicBezTo>
                    <a:pt x="13" y="17"/>
                    <a:pt x="13" y="18"/>
                    <a:pt x="13" y="18"/>
                  </a:cubicBezTo>
                  <a:cubicBezTo>
                    <a:pt x="13" y="18"/>
                    <a:pt x="13" y="17"/>
                    <a:pt x="13" y="17"/>
                  </a:cubicBezTo>
                  <a:cubicBezTo>
                    <a:pt x="12" y="17"/>
                    <a:pt x="12" y="17"/>
                    <a:pt x="12" y="18"/>
                  </a:cubicBezTo>
                  <a:cubicBezTo>
                    <a:pt x="12" y="17"/>
                    <a:pt x="12" y="17"/>
                    <a:pt x="12" y="17"/>
                  </a:cubicBezTo>
                  <a:cubicBezTo>
                    <a:pt x="12" y="17"/>
                    <a:pt x="11" y="17"/>
                    <a:pt x="11" y="17"/>
                  </a:cubicBezTo>
                  <a:cubicBezTo>
                    <a:pt x="11" y="17"/>
                    <a:pt x="11" y="17"/>
                    <a:pt x="11" y="17"/>
                  </a:cubicBezTo>
                  <a:cubicBezTo>
                    <a:pt x="11" y="17"/>
                    <a:pt x="11" y="17"/>
                    <a:pt x="11" y="17"/>
                  </a:cubicBezTo>
                  <a:cubicBezTo>
                    <a:pt x="11" y="17"/>
                    <a:pt x="11" y="17"/>
                    <a:pt x="11" y="17"/>
                  </a:cubicBezTo>
                  <a:cubicBezTo>
                    <a:pt x="11" y="16"/>
                    <a:pt x="11" y="16"/>
                    <a:pt x="11" y="16"/>
                  </a:cubicBezTo>
                  <a:cubicBezTo>
                    <a:pt x="11" y="16"/>
                    <a:pt x="11" y="16"/>
                    <a:pt x="11" y="16"/>
                  </a:cubicBezTo>
                  <a:cubicBezTo>
                    <a:pt x="11" y="16"/>
                    <a:pt x="11" y="16"/>
                    <a:pt x="11" y="16"/>
                  </a:cubicBezTo>
                  <a:cubicBezTo>
                    <a:pt x="11" y="16"/>
                    <a:pt x="11" y="16"/>
                    <a:pt x="11" y="16"/>
                  </a:cubicBezTo>
                  <a:cubicBezTo>
                    <a:pt x="11" y="16"/>
                    <a:pt x="11" y="16"/>
                    <a:pt x="11" y="16"/>
                  </a:cubicBezTo>
                  <a:cubicBezTo>
                    <a:pt x="11" y="16"/>
                    <a:pt x="11" y="16"/>
                    <a:pt x="11" y="16"/>
                  </a:cubicBezTo>
                  <a:cubicBezTo>
                    <a:pt x="11" y="16"/>
                    <a:pt x="11" y="15"/>
                    <a:pt x="12" y="15"/>
                  </a:cubicBezTo>
                  <a:cubicBezTo>
                    <a:pt x="12" y="16"/>
                    <a:pt x="12" y="16"/>
                    <a:pt x="12" y="16"/>
                  </a:cubicBezTo>
                  <a:cubicBezTo>
                    <a:pt x="12" y="16"/>
                    <a:pt x="12" y="16"/>
                    <a:pt x="12" y="16"/>
                  </a:cubicBezTo>
                  <a:cubicBezTo>
                    <a:pt x="12" y="16"/>
                    <a:pt x="12" y="16"/>
                    <a:pt x="12" y="16"/>
                  </a:cubicBezTo>
                  <a:cubicBezTo>
                    <a:pt x="12" y="16"/>
                    <a:pt x="12" y="15"/>
                    <a:pt x="12" y="15"/>
                  </a:cubicBezTo>
                  <a:cubicBezTo>
                    <a:pt x="12" y="15"/>
                    <a:pt x="12" y="15"/>
                    <a:pt x="12" y="15"/>
                  </a:cubicBezTo>
                  <a:cubicBezTo>
                    <a:pt x="12" y="15"/>
                    <a:pt x="12" y="15"/>
                    <a:pt x="12" y="15"/>
                  </a:cubicBezTo>
                  <a:cubicBezTo>
                    <a:pt x="11" y="15"/>
                    <a:pt x="12" y="15"/>
                    <a:pt x="12" y="15"/>
                  </a:cubicBezTo>
                  <a:cubicBezTo>
                    <a:pt x="12" y="15"/>
                    <a:pt x="12" y="14"/>
                    <a:pt x="12" y="14"/>
                  </a:cubicBezTo>
                  <a:cubicBezTo>
                    <a:pt x="12" y="14"/>
                    <a:pt x="12" y="14"/>
                    <a:pt x="12" y="14"/>
                  </a:cubicBezTo>
                  <a:cubicBezTo>
                    <a:pt x="12" y="14"/>
                    <a:pt x="12" y="13"/>
                    <a:pt x="12" y="13"/>
                  </a:cubicBezTo>
                  <a:cubicBezTo>
                    <a:pt x="12" y="13"/>
                    <a:pt x="13" y="13"/>
                    <a:pt x="13" y="13"/>
                  </a:cubicBezTo>
                  <a:cubicBezTo>
                    <a:pt x="13" y="13"/>
                    <a:pt x="12" y="13"/>
                    <a:pt x="13" y="13"/>
                  </a:cubicBezTo>
                  <a:cubicBezTo>
                    <a:pt x="13" y="13"/>
                    <a:pt x="12" y="13"/>
                    <a:pt x="13" y="13"/>
                  </a:cubicBezTo>
                  <a:cubicBezTo>
                    <a:pt x="13" y="13"/>
                    <a:pt x="13" y="13"/>
                    <a:pt x="13" y="13"/>
                  </a:cubicBezTo>
                  <a:cubicBezTo>
                    <a:pt x="13" y="12"/>
                    <a:pt x="13" y="12"/>
                    <a:pt x="13" y="12"/>
                  </a:cubicBezTo>
                  <a:cubicBezTo>
                    <a:pt x="13" y="12"/>
                    <a:pt x="13" y="12"/>
                    <a:pt x="13" y="12"/>
                  </a:cubicBezTo>
                  <a:cubicBezTo>
                    <a:pt x="13" y="12"/>
                    <a:pt x="13" y="12"/>
                    <a:pt x="13" y="12"/>
                  </a:cubicBezTo>
                  <a:cubicBezTo>
                    <a:pt x="13" y="12"/>
                    <a:pt x="14" y="12"/>
                    <a:pt x="14" y="12"/>
                  </a:cubicBezTo>
                  <a:cubicBezTo>
                    <a:pt x="13" y="12"/>
                    <a:pt x="13" y="12"/>
                    <a:pt x="13" y="12"/>
                  </a:cubicBezTo>
                  <a:cubicBezTo>
                    <a:pt x="14" y="10"/>
                    <a:pt x="16" y="9"/>
                    <a:pt x="18" y="8"/>
                  </a:cubicBezTo>
                  <a:cubicBezTo>
                    <a:pt x="18" y="7"/>
                    <a:pt x="18" y="7"/>
                    <a:pt x="19" y="7"/>
                  </a:cubicBezTo>
                  <a:cubicBezTo>
                    <a:pt x="19" y="7"/>
                    <a:pt x="19" y="7"/>
                    <a:pt x="19" y="7"/>
                  </a:cubicBezTo>
                  <a:cubicBezTo>
                    <a:pt x="19" y="7"/>
                    <a:pt x="19" y="7"/>
                    <a:pt x="19" y="7"/>
                  </a:cubicBezTo>
                  <a:cubicBezTo>
                    <a:pt x="20" y="7"/>
                    <a:pt x="20" y="7"/>
                    <a:pt x="20" y="7"/>
                  </a:cubicBezTo>
                  <a:cubicBezTo>
                    <a:pt x="20" y="7"/>
                    <a:pt x="20" y="7"/>
                    <a:pt x="20" y="7"/>
                  </a:cubicBezTo>
                  <a:cubicBezTo>
                    <a:pt x="21" y="7"/>
                    <a:pt x="21" y="7"/>
                    <a:pt x="21" y="7"/>
                  </a:cubicBezTo>
                  <a:cubicBezTo>
                    <a:pt x="21" y="6"/>
                    <a:pt x="22" y="6"/>
                    <a:pt x="22" y="6"/>
                  </a:cubicBezTo>
                  <a:cubicBezTo>
                    <a:pt x="22" y="6"/>
                    <a:pt x="22" y="6"/>
                    <a:pt x="23" y="6"/>
                  </a:cubicBezTo>
                  <a:cubicBezTo>
                    <a:pt x="23" y="6"/>
                    <a:pt x="22" y="6"/>
                    <a:pt x="22" y="6"/>
                  </a:cubicBezTo>
                  <a:cubicBezTo>
                    <a:pt x="23" y="6"/>
                    <a:pt x="23" y="6"/>
                    <a:pt x="23" y="6"/>
                  </a:cubicBezTo>
                  <a:cubicBezTo>
                    <a:pt x="23" y="6"/>
                    <a:pt x="23" y="6"/>
                    <a:pt x="24" y="6"/>
                  </a:cubicBezTo>
                  <a:cubicBezTo>
                    <a:pt x="23" y="6"/>
                    <a:pt x="23" y="6"/>
                    <a:pt x="23" y="7"/>
                  </a:cubicBezTo>
                  <a:cubicBezTo>
                    <a:pt x="24" y="7"/>
                    <a:pt x="24" y="6"/>
                    <a:pt x="24" y="6"/>
                  </a:cubicBezTo>
                  <a:cubicBezTo>
                    <a:pt x="24" y="6"/>
                    <a:pt x="24" y="7"/>
                    <a:pt x="24" y="7"/>
                  </a:cubicBezTo>
                  <a:cubicBezTo>
                    <a:pt x="24" y="7"/>
                    <a:pt x="24" y="6"/>
                    <a:pt x="24" y="6"/>
                  </a:cubicBezTo>
                  <a:cubicBezTo>
                    <a:pt x="24" y="7"/>
                    <a:pt x="24" y="6"/>
                    <a:pt x="24" y="6"/>
                  </a:cubicBezTo>
                  <a:cubicBezTo>
                    <a:pt x="24" y="6"/>
                    <a:pt x="25" y="7"/>
                    <a:pt x="25" y="7"/>
                  </a:cubicBezTo>
                  <a:cubicBezTo>
                    <a:pt x="25" y="7"/>
                    <a:pt x="25" y="6"/>
                    <a:pt x="25" y="7"/>
                  </a:cubicBezTo>
                  <a:cubicBezTo>
                    <a:pt x="25" y="7"/>
                    <a:pt x="25" y="7"/>
                    <a:pt x="25" y="7"/>
                  </a:cubicBezTo>
                  <a:cubicBezTo>
                    <a:pt x="25" y="7"/>
                    <a:pt x="25" y="6"/>
                    <a:pt x="25" y="7"/>
                  </a:cubicBezTo>
                  <a:cubicBezTo>
                    <a:pt x="26" y="7"/>
                    <a:pt x="26" y="7"/>
                    <a:pt x="26" y="7"/>
                  </a:cubicBezTo>
                  <a:cubicBezTo>
                    <a:pt x="26" y="7"/>
                    <a:pt x="26" y="7"/>
                    <a:pt x="26" y="7"/>
                  </a:cubicBezTo>
                  <a:cubicBezTo>
                    <a:pt x="26" y="7"/>
                    <a:pt x="27" y="7"/>
                    <a:pt x="27" y="7"/>
                  </a:cubicBezTo>
                  <a:cubicBezTo>
                    <a:pt x="27" y="7"/>
                    <a:pt x="27" y="7"/>
                    <a:pt x="27" y="7"/>
                  </a:cubicBezTo>
                  <a:cubicBezTo>
                    <a:pt x="27" y="7"/>
                    <a:pt x="27" y="7"/>
                    <a:pt x="27" y="7"/>
                  </a:cubicBezTo>
                  <a:cubicBezTo>
                    <a:pt x="27" y="7"/>
                    <a:pt x="27" y="7"/>
                    <a:pt x="27" y="7"/>
                  </a:cubicBezTo>
                  <a:cubicBezTo>
                    <a:pt x="27" y="7"/>
                    <a:pt x="28" y="7"/>
                    <a:pt x="28" y="7"/>
                  </a:cubicBezTo>
                  <a:cubicBezTo>
                    <a:pt x="28" y="7"/>
                    <a:pt x="28" y="7"/>
                    <a:pt x="28" y="7"/>
                  </a:cubicBezTo>
                  <a:cubicBezTo>
                    <a:pt x="28" y="7"/>
                    <a:pt x="28" y="7"/>
                    <a:pt x="28" y="8"/>
                  </a:cubicBezTo>
                  <a:cubicBezTo>
                    <a:pt x="28" y="8"/>
                    <a:pt x="28" y="7"/>
                    <a:pt x="29" y="7"/>
                  </a:cubicBezTo>
                  <a:cubicBezTo>
                    <a:pt x="29" y="8"/>
                    <a:pt x="29" y="8"/>
                    <a:pt x="29" y="8"/>
                  </a:cubicBezTo>
                  <a:cubicBezTo>
                    <a:pt x="29" y="8"/>
                    <a:pt x="29" y="8"/>
                    <a:pt x="30" y="8"/>
                  </a:cubicBezTo>
                  <a:cubicBezTo>
                    <a:pt x="30" y="8"/>
                    <a:pt x="30" y="8"/>
                    <a:pt x="30" y="8"/>
                  </a:cubicBezTo>
                  <a:cubicBezTo>
                    <a:pt x="30" y="8"/>
                    <a:pt x="30" y="8"/>
                    <a:pt x="30" y="8"/>
                  </a:cubicBezTo>
                  <a:cubicBezTo>
                    <a:pt x="31" y="9"/>
                    <a:pt x="30" y="9"/>
                    <a:pt x="30" y="9"/>
                  </a:cubicBezTo>
                  <a:cubicBezTo>
                    <a:pt x="31" y="9"/>
                    <a:pt x="31" y="9"/>
                    <a:pt x="31" y="9"/>
                  </a:cubicBezTo>
                  <a:cubicBezTo>
                    <a:pt x="31" y="9"/>
                    <a:pt x="31" y="9"/>
                    <a:pt x="31" y="9"/>
                  </a:cubicBezTo>
                  <a:cubicBezTo>
                    <a:pt x="31" y="9"/>
                    <a:pt x="31" y="9"/>
                    <a:pt x="31" y="9"/>
                  </a:cubicBezTo>
                  <a:cubicBezTo>
                    <a:pt x="31" y="9"/>
                    <a:pt x="32" y="9"/>
                    <a:pt x="32" y="9"/>
                  </a:cubicBezTo>
                  <a:cubicBezTo>
                    <a:pt x="32" y="9"/>
                    <a:pt x="32" y="9"/>
                    <a:pt x="32" y="10"/>
                  </a:cubicBezTo>
                  <a:cubicBezTo>
                    <a:pt x="32" y="10"/>
                    <a:pt x="32" y="10"/>
                    <a:pt x="32" y="10"/>
                  </a:cubicBezTo>
                  <a:cubicBezTo>
                    <a:pt x="32" y="10"/>
                    <a:pt x="32" y="10"/>
                    <a:pt x="32" y="10"/>
                  </a:cubicBezTo>
                  <a:cubicBezTo>
                    <a:pt x="32" y="10"/>
                    <a:pt x="32" y="10"/>
                    <a:pt x="32" y="10"/>
                  </a:cubicBezTo>
                  <a:cubicBezTo>
                    <a:pt x="32" y="10"/>
                    <a:pt x="32" y="10"/>
                    <a:pt x="32" y="11"/>
                  </a:cubicBezTo>
                  <a:cubicBezTo>
                    <a:pt x="32" y="11"/>
                    <a:pt x="33" y="10"/>
                    <a:pt x="33" y="10"/>
                  </a:cubicBezTo>
                  <a:cubicBezTo>
                    <a:pt x="33" y="10"/>
                    <a:pt x="33" y="11"/>
                    <a:pt x="33" y="11"/>
                  </a:cubicBezTo>
                  <a:cubicBezTo>
                    <a:pt x="33" y="11"/>
                    <a:pt x="33" y="11"/>
                    <a:pt x="33" y="11"/>
                  </a:cubicBezTo>
                  <a:cubicBezTo>
                    <a:pt x="33" y="11"/>
                    <a:pt x="33" y="11"/>
                    <a:pt x="33" y="11"/>
                  </a:cubicBezTo>
                  <a:cubicBezTo>
                    <a:pt x="33" y="12"/>
                    <a:pt x="34" y="12"/>
                    <a:pt x="34" y="12"/>
                  </a:cubicBezTo>
                  <a:cubicBezTo>
                    <a:pt x="34" y="12"/>
                    <a:pt x="34" y="12"/>
                    <a:pt x="34" y="12"/>
                  </a:cubicBezTo>
                  <a:cubicBezTo>
                    <a:pt x="34" y="12"/>
                    <a:pt x="34" y="12"/>
                    <a:pt x="34" y="13"/>
                  </a:cubicBezTo>
                  <a:cubicBezTo>
                    <a:pt x="35" y="13"/>
                    <a:pt x="35" y="13"/>
                    <a:pt x="35" y="13"/>
                  </a:cubicBezTo>
                  <a:cubicBezTo>
                    <a:pt x="35" y="13"/>
                    <a:pt x="35" y="13"/>
                    <a:pt x="35" y="13"/>
                  </a:cubicBezTo>
                  <a:cubicBezTo>
                    <a:pt x="35" y="13"/>
                    <a:pt x="35" y="13"/>
                    <a:pt x="35" y="13"/>
                  </a:cubicBezTo>
                  <a:cubicBezTo>
                    <a:pt x="35" y="13"/>
                    <a:pt x="35" y="12"/>
                    <a:pt x="35" y="12"/>
                  </a:cubicBezTo>
                  <a:cubicBezTo>
                    <a:pt x="35" y="12"/>
                    <a:pt x="35" y="12"/>
                    <a:pt x="35" y="12"/>
                  </a:cubicBezTo>
                  <a:cubicBezTo>
                    <a:pt x="34" y="12"/>
                    <a:pt x="35" y="12"/>
                    <a:pt x="35" y="12"/>
                  </a:cubicBezTo>
                  <a:cubicBezTo>
                    <a:pt x="34" y="12"/>
                    <a:pt x="34" y="12"/>
                    <a:pt x="34" y="12"/>
                  </a:cubicBezTo>
                  <a:cubicBezTo>
                    <a:pt x="34" y="12"/>
                    <a:pt x="34" y="12"/>
                    <a:pt x="34" y="12"/>
                  </a:cubicBezTo>
                  <a:cubicBezTo>
                    <a:pt x="34" y="11"/>
                    <a:pt x="34" y="11"/>
                    <a:pt x="34" y="11"/>
                  </a:cubicBezTo>
                  <a:cubicBezTo>
                    <a:pt x="34" y="11"/>
                    <a:pt x="34" y="11"/>
                    <a:pt x="34" y="11"/>
                  </a:cubicBezTo>
                  <a:cubicBezTo>
                    <a:pt x="34" y="11"/>
                    <a:pt x="34" y="11"/>
                    <a:pt x="33" y="11"/>
                  </a:cubicBezTo>
                  <a:cubicBezTo>
                    <a:pt x="34" y="10"/>
                    <a:pt x="34" y="10"/>
                    <a:pt x="34" y="10"/>
                  </a:cubicBezTo>
                  <a:cubicBezTo>
                    <a:pt x="34" y="10"/>
                    <a:pt x="34" y="10"/>
                    <a:pt x="34" y="10"/>
                  </a:cubicBezTo>
                  <a:cubicBezTo>
                    <a:pt x="34" y="10"/>
                    <a:pt x="34" y="10"/>
                    <a:pt x="34" y="10"/>
                  </a:cubicBezTo>
                  <a:cubicBezTo>
                    <a:pt x="33" y="10"/>
                    <a:pt x="34" y="10"/>
                    <a:pt x="34" y="10"/>
                  </a:cubicBezTo>
                  <a:cubicBezTo>
                    <a:pt x="33" y="10"/>
                    <a:pt x="33" y="10"/>
                    <a:pt x="33" y="10"/>
                  </a:cubicBezTo>
                  <a:cubicBezTo>
                    <a:pt x="33" y="10"/>
                    <a:pt x="33" y="10"/>
                    <a:pt x="33" y="10"/>
                  </a:cubicBezTo>
                  <a:cubicBezTo>
                    <a:pt x="33" y="10"/>
                    <a:pt x="33" y="10"/>
                    <a:pt x="33" y="10"/>
                  </a:cubicBezTo>
                  <a:cubicBezTo>
                    <a:pt x="33" y="10"/>
                    <a:pt x="33" y="10"/>
                    <a:pt x="33" y="10"/>
                  </a:cubicBezTo>
                  <a:cubicBezTo>
                    <a:pt x="33" y="10"/>
                    <a:pt x="33" y="10"/>
                    <a:pt x="33" y="10"/>
                  </a:cubicBezTo>
                  <a:cubicBezTo>
                    <a:pt x="33" y="10"/>
                    <a:pt x="33" y="10"/>
                    <a:pt x="33" y="10"/>
                  </a:cubicBezTo>
                  <a:cubicBezTo>
                    <a:pt x="33" y="10"/>
                    <a:pt x="34" y="10"/>
                    <a:pt x="33" y="10"/>
                  </a:cubicBezTo>
                  <a:cubicBezTo>
                    <a:pt x="34" y="10"/>
                    <a:pt x="33" y="10"/>
                    <a:pt x="34" y="10"/>
                  </a:cubicBezTo>
                  <a:cubicBezTo>
                    <a:pt x="33" y="9"/>
                    <a:pt x="33" y="10"/>
                    <a:pt x="33" y="9"/>
                  </a:cubicBezTo>
                  <a:cubicBezTo>
                    <a:pt x="33" y="10"/>
                    <a:pt x="33" y="10"/>
                    <a:pt x="33" y="10"/>
                  </a:cubicBezTo>
                  <a:cubicBezTo>
                    <a:pt x="33" y="10"/>
                    <a:pt x="33" y="10"/>
                    <a:pt x="33" y="9"/>
                  </a:cubicBezTo>
                  <a:cubicBezTo>
                    <a:pt x="33" y="9"/>
                    <a:pt x="33" y="9"/>
                    <a:pt x="33" y="9"/>
                  </a:cubicBezTo>
                  <a:cubicBezTo>
                    <a:pt x="33" y="9"/>
                    <a:pt x="33" y="9"/>
                    <a:pt x="33" y="9"/>
                  </a:cubicBezTo>
                  <a:cubicBezTo>
                    <a:pt x="33" y="9"/>
                    <a:pt x="33" y="9"/>
                    <a:pt x="33" y="9"/>
                  </a:cubicBezTo>
                  <a:cubicBezTo>
                    <a:pt x="32" y="9"/>
                    <a:pt x="32" y="9"/>
                    <a:pt x="33" y="9"/>
                  </a:cubicBezTo>
                  <a:cubicBezTo>
                    <a:pt x="32" y="9"/>
                    <a:pt x="32" y="9"/>
                    <a:pt x="32" y="9"/>
                  </a:cubicBezTo>
                  <a:cubicBezTo>
                    <a:pt x="32" y="9"/>
                    <a:pt x="33" y="9"/>
                    <a:pt x="33" y="9"/>
                  </a:cubicBezTo>
                  <a:cubicBezTo>
                    <a:pt x="33" y="8"/>
                    <a:pt x="33" y="8"/>
                    <a:pt x="33" y="8"/>
                  </a:cubicBezTo>
                  <a:cubicBezTo>
                    <a:pt x="32" y="9"/>
                    <a:pt x="32" y="9"/>
                    <a:pt x="32" y="9"/>
                  </a:cubicBezTo>
                  <a:cubicBezTo>
                    <a:pt x="32" y="9"/>
                    <a:pt x="32" y="8"/>
                    <a:pt x="32" y="8"/>
                  </a:cubicBezTo>
                  <a:cubicBezTo>
                    <a:pt x="32" y="8"/>
                    <a:pt x="32" y="8"/>
                    <a:pt x="32" y="8"/>
                  </a:cubicBezTo>
                  <a:cubicBezTo>
                    <a:pt x="32" y="8"/>
                    <a:pt x="31" y="8"/>
                    <a:pt x="30" y="7"/>
                  </a:cubicBezTo>
                  <a:cubicBezTo>
                    <a:pt x="30" y="7"/>
                    <a:pt x="30" y="7"/>
                    <a:pt x="30" y="7"/>
                  </a:cubicBezTo>
                  <a:cubicBezTo>
                    <a:pt x="30" y="7"/>
                    <a:pt x="30" y="7"/>
                    <a:pt x="29" y="7"/>
                  </a:cubicBezTo>
                  <a:cubicBezTo>
                    <a:pt x="30" y="6"/>
                    <a:pt x="30" y="7"/>
                    <a:pt x="30" y="7"/>
                  </a:cubicBezTo>
                  <a:cubicBezTo>
                    <a:pt x="30" y="7"/>
                    <a:pt x="30" y="7"/>
                    <a:pt x="31" y="7"/>
                  </a:cubicBezTo>
                  <a:cubicBezTo>
                    <a:pt x="31" y="7"/>
                    <a:pt x="31" y="7"/>
                    <a:pt x="31" y="7"/>
                  </a:cubicBezTo>
                  <a:cubicBezTo>
                    <a:pt x="31" y="7"/>
                    <a:pt x="31" y="6"/>
                    <a:pt x="31" y="6"/>
                  </a:cubicBezTo>
                  <a:cubicBezTo>
                    <a:pt x="31" y="6"/>
                    <a:pt x="31" y="7"/>
                    <a:pt x="31" y="7"/>
                  </a:cubicBezTo>
                  <a:cubicBezTo>
                    <a:pt x="30" y="7"/>
                    <a:pt x="30" y="6"/>
                    <a:pt x="30" y="6"/>
                  </a:cubicBezTo>
                  <a:cubicBezTo>
                    <a:pt x="30" y="7"/>
                    <a:pt x="30" y="6"/>
                    <a:pt x="30" y="7"/>
                  </a:cubicBezTo>
                  <a:cubicBezTo>
                    <a:pt x="29" y="6"/>
                    <a:pt x="28" y="5"/>
                    <a:pt x="27" y="5"/>
                  </a:cubicBezTo>
                  <a:cubicBezTo>
                    <a:pt x="27" y="5"/>
                    <a:pt x="26" y="5"/>
                    <a:pt x="26" y="5"/>
                  </a:cubicBezTo>
                  <a:cubicBezTo>
                    <a:pt x="26" y="5"/>
                    <a:pt x="26" y="5"/>
                    <a:pt x="26" y="5"/>
                  </a:cubicBezTo>
                  <a:cubicBezTo>
                    <a:pt x="26" y="5"/>
                    <a:pt x="26" y="4"/>
                    <a:pt x="26" y="5"/>
                  </a:cubicBezTo>
                  <a:cubicBezTo>
                    <a:pt x="26" y="4"/>
                    <a:pt x="25" y="4"/>
                    <a:pt x="25" y="4"/>
                  </a:cubicBezTo>
                  <a:cubicBezTo>
                    <a:pt x="25" y="4"/>
                    <a:pt x="25" y="5"/>
                    <a:pt x="25" y="5"/>
                  </a:cubicBezTo>
                  <a:cubicBezTo>
                    <a:pt x="25" y="5"/>
                    <a:pt x="24" y="5"/>
                    <a:pt x="24" y="4"/>
                  </a:cubicBezTo>
                  <a:cubicBezTo>
                    <a:pt x="23" y="4"/>
                    <a:pt x="23" y="4"/>
                    <a:pt x="23" y="4"/>
                  </a:cubicBezTo>
                  <a:cubicBezTo>
                    <a:pt x="23" y="4"/>
                    <a:pt x="23" y="4"/>
                    <a:pt x="23" y="4"/>
                  </a:cubicBezTo>
                  <a:cubicBezTo>
                    <a:pt x="22" y="4"/>
                    <a:pt x="22" y="4"/>
                    <a:pt x="22" y="4"/>
                  </a:cubicBezTo>
                  <a:cubicBezTo>
                    <a:pt x="22" y="4"/>
                    <a:pt x="22" y="4"/>
                    <a:pt x="22" y="4"/>
                  </a:cubicBezTo>
                  <a:cubicBezTo>
                    <a:pt x="22" y="4"/>
                    <a:pt x="22" y="4"/>
                    <a:pt x="22" y="4"/>
                  </a:cubicBezTo>
                  <a:cubicBezTo>
                    <a:pt x="22" y="4"/>
                    <a:pt x="22" y="4"/>
                    <a:pt x="22" y="4"/>
                  </a:cubicBezTo>
                  <a:cubicBezTo>
                    <a:pt x="22" y="4"/>
                    <a:pt x="22" y="4"/>
                    <a:pt x="22" y="4"/>
                  </a:cubicBezTo>
                  <a:cubicBezTo>
                    <a:pt x="22" y="4"/>
                    <a:pt x="22" y="4"/>
                    <a:pt x="22" y="4"/>
                  </a:cubicBezTo>
                  <a:cubicBezTo>
                    <a:pt x="22" y="4"/>
                    <a:pt x="22" y="3"/>
                    <a:pt x="22" y="3"/>
                  </a:cubicBezTo>
                  <a:cubicBezTo>
                    <a:pt x="22" y="3"/>
                    <a:pt x="22" y="3"/>
                    <a:pt x="22" y="3"/>
                  </a:cubicBezTo>
                  <a:cubicBezTo>
                    <a:pt x="22" y="2"/>
                    <a:pt x="22" y="3"/>
                    <a:pt x="22" y="2"/>
                  </a:cubicBezTo>
                  <a:cubicBezTo>
                    <a:pt x="22" y="2"/>
                    <a:pt x="22" y="2"/>
                    <a:pt x="22" y="2"/>
                  </a:cubicBezTo>
                  <a:cubicBezTo>
                    <a:pt x="22" y="2"/>
                    <a:pt x="22" y="2"/>
                    <a:pt x="22" y="2"/>
                  </a:cubicBezTo>
                  <a:cubicBezTo>
                    <a:pt x="22" y="2"/>
                    <a:pt x="23" y="2"/>
                    <a:pt x="23" y="2"/>
                  </a:cubicBezTo>
                  <a:cubicBezTo>
                    <a:pt x="23" y="2"/>
                    <a:pt x="23" y="3"/>
                    <a:pt x="23" y="3"/>
                  </a:cubicBezTo>
                  <a:cubicBezTo>
                    <a:pt x="23" y="3"/>
                    <a:pt x="23" y="3"/>
                    <a:pt x="23" y="3"/>
                  </a:cubicBezTo>
                  <a:cubicBezTo>
                    <a:pt x="23" y="3"/>
                    <a:pt x="23" y="3"/>
                    <a:pt x="23" y="4"/>
                  </a:cubicBezTo>
                  <a:cubicBezTo>
                    <a:pt x="23" y="4"/>
                    <a:pt x="23" y="4"/>
                    <a:pt x="23" y="3"/>
                  </a:cubicBezTo>
                  <a:cubicBezTo>
                    <a:pt x="23" y="3"/>
                    <a:pt x="23" y="4"/>
                    <a:pt x="24" y="4"/>
                  </a:cubicBezTo>
                  <a:cubicBezTo>
                    <a:pt x="23" y="4"/>
                    <a:pt x="23" y="3"/>
                    <a:pt x="23" y="4"/>
                  </a:cubicBezTo>
                  <a:cubicBezTo>
                    <a:pt x="23" y="4"/>
                    <a:pt x="23" y="3"/>
                    <a:pt x="22" y="4"/>
                  </a:cubicBezTo>
                  <a:cubicBezTo>
                    <a:pt x="22" y="4"/>
                    <a:pt x="23" y="4"/>
                    <a:pt x="23" y="4"/>
                  </a:cubicBezTo>
                  <a:cubicBezTo>
                    <a:pt x="23" y="4"/>
                    <a:pt x="23" y="4"/>
                    <a:pt x="23" y="4"/>
                  </a:cubicBezTo>
                  <a:cubicBezTo>
                    <a:pt x="23" y="4"/>
                    <a:pt x="23" y="4"/>
                    <a:pt x="23" y="4"/>
                  </a:cubicBezTo>
                  <a:cubicBezTo>
                    <a:pt x="24" y="4"/>
                    <a:pt x="24" y="4"/>
                    <a:pt x="24" y="4"/>
                  </a:cubicBezTo>
                  <a:cubicBezTo>
                    <a:pt x="24" y="4"/>
                    <a:pt x="24" y="4"/>
                    <a:pt x="25" y="4"/>
                  </a:cubicBezTo>
                  <a:cubicBezTo>
                    <a:pt x="25" y="4"/>
                    <a:pt x="25" y="4"/>
                    <a:pt x="25" y="4"/>
                  </a:cubicBezTo>
                  <a:cubicBezTo>
                    <a:pt x="25" y="4"/>
                    <a:pt x="26" y="4"/>
                    <a:pt x="26" y="4"/>
                  </a:cubicBezTo>
                  <a:cubicBezTo>
                    <a:pt x="26" y="4"/>
                    <a:pt x="26" y="4"/>
                    <a:pt x="26" y="4"/>
                  </a:cubicBezTo>
                  <a:cubicBezTo>
                    <a:pt x="26" y="5"/>
                    <a:pt x="26" y="4"/>
                    <a:pt x="26" y="4"/>
                  </a:cubicBezTo>
                  <a:cubicBezTo>
                    <a:pt x="26" y="4"/>
                    <a:pt x="26" y="4"/>
                    <a:pt x="26" y="4"/>
                  </a:cubicBezTo>
                  <a:cubicBezTo>
                    <a:pt x="26" y="4"/>
                    <a:pt x="26" y="4"/>
                    <a:pt x="26" y="4"/>
                  </a:cubicBezTo>
                  <a:cubicBezTo>
                    <a:pt x="26" y="4"/>
                    <a:pt x="27" y="4"/>
                    <a:pt x="27" y="4"/>
                  </a:cubicBezTo>
                  <a:cubicBezTo>
                    <a:pt x="27" y="4"/>
                    <a:pt x="27" y="4"/>
                    <a:pt x="27" y="4"/>
                  </a:cubicBezTo>
                  <a:cubicBezTo>
                    <a:pt x="27" y="4"/>
                    <a:pt x="27" y="4"/>
                    <a:pt x="27" y="4"/>
                  </a:cubicBezTo>
                  <a:cubicBezTo>
                    <a:pt x="27" y="4"/>
                    <a:pt x="27" y="4"/>
                    <a:pt x="28" y="4"/>
                  </a:cubicBezTo>
                  <a:cubicBezTo>
                    <a:pt x="28" y="4"/>
                    <a:pt x="28" y="4"/>
                    <a:pt x="28" y="4"/>
                  </a:cubicBezTo>
                  <a:cubicBezTo>
                    <a:pt x="28" y="4"/>
                    <a:pt x="28" y="4"/>
                    <a:pt x="28" y="4"/>
                  </a:cubicBezTo>
                  <a:cubicBezTo>
                    <a:pt x="28" y="4"/>
                    <a:pt x="28" y="4"/>
                    <a:pt x="28" y="4"/>
                  </a:cubicBezTo>
                  <a:cubicBezTo>
                    <a:pt x="28" y="4"/>
                    <a:pt x="28" y="4"/>
                    <a:pt x="28" y="4"/>
                  </a:cubicBezTo>
                  <a:cubicBezTo>
                    <a:pt x="29" y="4"/>
                    <a:pt x="28" y="5"/>
                    <a:pt x="29" y="5"/>
                  </a:cubicBezTo>
                  <a:cubicBezTo>
                    <a:pt x="29" y="5"/>
                    <a:pt x="29" y="5"/>
                    <a:pt x="29" y="4"/>
                  </a:cubicBezTo>
                  <a:cubicBezTo>
                    <a:pt x="29" y="5"/>
                    <a:pt x="29" y="4"/>
                    <a:pt x="29" y="4"/>
                  </a:cubicBezTo>
                  <a:cubicBezTo>
                    <a:pt x="29" y="4"/>
                    <a:pt x="29" y="5"/>
                    <a:pt x="29" y="5"/>
                  </a:cubicBezTo>
                  <a:cubicBezTo>
                    <a:pt x="29" y="5"/>
                    <a:pt x="29" y="5"/>
                    <a:pt x="29" y="5"/>
                  </a:cubicBezTo>
                  <a:cubicBezTo>
                    <a:pt x="29" y="4"/>
                    <a:pt x="29" y="5"/>
                    <a:pt x="29" y="4"/>
                  </a:cubicBezTo>
                  <a:cubicBezTo>
                    <a:pt x="29" y="4"/>
                    <a:pt x="29" y="4"/>
                    <a:pt x="29" y="4"/>
                  </a:cubicBezTo>
                  <a:cubicBezTo>
                    <a:pt x="29" y="4"/>
                    <a:pt x="29" y="4"/>
                    <a:pt x="29" y="4"/>
                  </a:cubicBezTo>
                  <a:close/>
                  <a:moveTo>
                    <a:pt x="23" y="2"/>
                  </a:moveTo>
                  <a:cubicBezTo>
                    <a:pt x="23" y="3"/>
                    <a:pt x="23" y="3"/>
                    <a:pt x="23" y="3"/>
                  </a:cubicBezTo>
                  <a:cubicBezTo>
                    <a:pt x="23" y="2"/>
                    <a:pt x="23" y="2"/>
                    <a:pt x="23" y="2"/>
                  </a:cubicBezTo>
                  <a:close/>
                  <a:moveTo>
                    <a:pt x="23" y="4"/>
                  </a:moveTo>
                  <a:cubicBezTo>
                    <a:pt x="23" y="4"/>
                    <a:pt x="23" y="4"/>
                    <a:pt x="23" y="4"/>
                  </a:cubicBezTo>
                  <a:cubicBezTo>
                    <a:pt x="23" y="3"/>
                    <a:pt x="23" y="3"/>
                    <a:pt x="23" y="3"/>
                  </a:cubicBezTo>
                  <a:cubicBezTo>
                    <a:pt x="22" y="3"/>
                    <a:pt x="23" y="3"/>
                    <a:pt x="23" y="4"/>
                  </a:cubicBezTo>
                  <a:moveTo>
                    <a:pt x="27" y="4"/>
                  </a:moveTo>
                  <a:cubicBezTo>
                    <a:pt x="27" y="4"/>
                    <a:pt x="27" y="4"/>
                    <a:pt x="27" y="4"/>
                  </a:cubicBezTo>
                  <a:cubicBezTo>
                    <a:pt x="27" y="4"/>
                    <a:pt x="27" y="4"/>
                    <a:pt x="27" y="4"/>
                  </a:cubicBezTo>
                  <a:cubicBezTo>
                    <a:pt x="27" y="5"/>
                    <a:pt x="27" y="5"/>
                    <a:pt x="27" y="4"/>
                  </a:cubicBezTo>
                  <a:moveTo>
                    <a:pt x="12" y="18"/>
                  </a:moveTo>
                  <a:cubicBezTo>
                    <a:pt x="12" y="18"/>
                    <a:pt x="12" y="18"/>
                    <a:pt x="12" y="19"/>
                  </a:cubicBezTo>
                  <a:cubicBezTo>
                    <a:pt x="12" y="18"/>
                    <a:pt x="12" y="18"/>
                    <a:pt x="12" y="18"/>
                  </a:cubicBezTo>
                  <a:cubicBezTo>
                    <a:pt x="12" y="18"/>
                    <a:pt x="13" y="18"/>
                    <a:pt x="13" y="18"/>
                  </a:cubicBezTo>
                  <a:lnTo>
                    <a:pt x="12" y="18"/>
                  </a:lnTo>
                  <a:close/>
                  <a:moveTo>
                    <a:pt x="13" y="17"/>
                  </a:moveTo>
                  <a:cubicBezTo>
                    <a:pt x="13" y="16"/>
                    <a:pt x="13" y="16"/>
                    <a:pt x="13" y="16"/>
                  </a:cubicBezTo>
                  <a:cubicBezTo>
                    <a:pt x="13" y="16"/>
                    <a:pt x="13" y="16"/>
                    <a:pt x="12" y="16"/>
                  </a:cubicBezTo>
                  <a:cubicBezTo>
                    <a:pt x="12" y="16"/>
                    <a:pt x="13" y="16"/>
                    <a:pt x="13" y="17"/>
                  </a:cubicBezTo>
                  <a:moveTo>
                    <a:pt x="12" y="16"/>
                  </a:moveTo>
                  <a:cubicBezTo>
                    <a:pt x="12" y="16"/>
                    <a:pt x="12" y="16"/>
                    <a:pt x="12" y="16"/>
                  </a:cubicBezTo>
                  <a:cubicBezTo>
                    <a:pt x="11" y="16"/>
                    <a:pt x="12" y="16"/>
                    <a:pt x="12" y="16"/>
                  </a:cubicBezTo>
                  <a:moveTo>
                    <a:pt x="12" y="17"/>
                  </a:moveTo>
                  <a:cubicBezTo>
                    <a:pt x="12" y="17"/>
                    <a:pt x="12" y="17"/>
                    <a:pt x="12" y="17"/>
                  </a:cubicBezTo>
                  <a:cubicBezTo>
                    <a:pt x="12" y="17"/>
                    <a:pt x="12" y="17"/>
                    <a:pt x="12" y="17"/>
                  </a:cubicBezTo>
                  <a:cubicBezTo>
                    <a:pt x="12" y="17"/>
                    <a:pt x="12" y="17"/>
                    <a:pt x="12" y="17"/>
                  </a:cubicBezTo>
                  <a:moveTo>
                    <a:pt x="13" y="17"/>
                  </a:moveTo>
                  <a:cubicBezTo>
                    <a:pt x="13" y="17"/>
                    <a:pt x="13" y="17"/>
                    <a:pt x="13" y="18"/>
                  </a:cubicBezTo>
                  <a:cubicBezTo>
                    <a:pt x="13" y="17"/>
                    <a:pt x="13" y="18"/>
                    <a:pt x="13" y="17"/>
                  </a:cubicBezTo>
                  <a:cubicBezTo>
                    <a:pt x="13" y="17"/>
                    <a:pt x="13" y="17"/>
                    <a:pt x="13" y="17"/>
                  </a:cubicBezTo>
                  <a:moveTo>
                    <a:pt x="12" y="17"/>
                  </a:moveTo>
                  <a:cubicBezTo>
                    <a:pt x="12" y="17"/>
                    <a:pt x="12" y="16"/>
                    <a:pt x="12" y="16"/>
                  </a:cubicBezTo>
                  <a:cubicBezTo>
                    <a:pt x="11" y="16"/>
                    <a:pt x="11" y="17"/>
                    <a:pt x="11" y="17"/>
                  </a:cubicBezTo>
                  <a:cubicBezTo>
                    <a:pt x="12" y="17"/>
                    <a:pt x="12" y="17"/>
                    <a:pt x="12" y="17"/>
                  </a:cubicBezTo>
                  <a:moveTo>
                    <a:pt x="13" y="17"/>
                  </a:moveTo>
                  <a:cubicBezTo>
                    <a:pt x="13" y="17"/>
                    <a:pt x="13" y="17"/>
                    <a:pt x="13" y="17"/>
                  </a:cubicBezTo>
                  <a:cubicBezTo>
                    <a:pt x="13" y="17"/>
                    <a:pt x="13" y="17"/>
                    <a:pt x="13" y="17"/>
                  </a:cubicBezTo>
                  <a:cubicBezTo>
                    <a:pt x="13" y="17"/>
                    <a:pt x="13" y="17"/>
                    <a:pt x="13" y="17"/>
                  </a:cubicBezTo>
                  <a:cubicBezTo>
                    <a:pt x="13" y="17"/>
                    <a:pt x="12" y="17"/>
                    <a:pt x="12" y="17"/>
                  </a:cubicBezTo>
                  <a:cubicBezTo>
                    <a:pt x="12" y="17"/>
                    <a:pt x="12" y="17"/>
                    <a:pt x="12" y="17"/>
                  </a:cubicBezTo>
                  <a:cubicBezTo>
                    <a:pt x="13" y="17"/>
                    <a:pt x="13" y="17"/>
                    <a:pt x="13" y="17"/>
                  </a:cubicBezTo>
                  <a:cubicBezTo>
                    <a:pt x="13" y="17"/>
                    <a:pt x="13" y="17"/>
                    <a:pt x="13" y="17"/>
                  </a:cubicBezTo>
                  <a:cubicBezTo>
                    <a:pt x="13" y="17"/>
                    <a:pt x="13" y="17"/>
                    <a:pt x="13" y="17"/>
                  </a:cubicBezTo>
                  <a:cubicBezTo>
                    <a:pt x="13" y="17"/>
                    <a:pt x="13" y="17"/>
                    <a:pt x="13" y="17"/>
                  </a:cubicBezTo>
                  <a:cubicBezTo>
                    <a:pt x="13" y="17"/>
                    <a:pt x="14" y="17"/>
                    <a:pt x="13" y="17"/>
                  </a:cubicBezTo>
                  <a:moveTo>
                    <a:pt x="15" y="17"/>
                  </a:moveTo>
                  <a:cubicBezTo>
                    <a:pt x="15" y="17"/>
                    <a:pt x="15" y="18"/>
                    <a:pt x="15" y="18"/>
                  </a:cubicBezTo>
                  <a:cubicBezTo>
                    <a:pt x="15" y="17"/>
                    <a:pt x="15" y="18"/>
                    <a:pt x="16" y="18"/>
                  </a:cubicBezTo>
                  <a:lnTo>
                    <a:pt x="15" y="17"/>
                  </a:lnTo>
                  <a:close/>
                  <a:moveTo>
                    <a:pt x="17" y="17"/>
                  </a:moveTo>
                  <a:cubicBezTo>
                    <a:pt x="17" y="17"/>
                    <a:pt x="16" y="17"/>
                    <a:pt x="17" y="18"/>
                  </a:cubicBezTo>
                  <a:cubicBezTo>
                    <a:pt x="17" y="18"/>
                    <a:pt x="17" y="17"/>
                    <a:pt x="17" y="17"/>
                  </a:cubicBezTo>
                  <a:moveTo>
                    <a:pt x="16" y="16"/>
                  </a:moveTo>
                  <a:cubicBezTo>
                    <a:pt x="16" y="17"/>
                    <a:pt x="15" y="17"/>
                    <a:pt x="16" y="17"/>
                  </a:cubicBezTo>
                  <a:cubicBezTo>
                    <a:pt x="16" y="17"/>
                    <a:pt x="16" y="17"/>
                    <a:pt x="16" y="17"/>
                  </a:cubicBezTo>
                  <a:cubicBezTo>
                    <a:pt x="16" y="17"/>
                    <a:pt x="16" y="17"/>
                    <a:pt x="16" y="16"/>
                  </a:cubicBezTo>
                  <a:moveTo>
                    <a:pt x="16" y="16"/>
                  </a:moveTo>
                  <a:cubicBezTo>
                    <a:pt x="16" y="16"/>
                    <a:pt x="16" y="16"/>
                    <a:pt x="16" y="16"/>
                  </a:cubicBezTo>
                  <a:cubicBezTo>
                    <a:pt x="16" y="17"/>
                    <a:pt x="16" y="16"/>
                    <a:pt x="16" y="16"/>
                  </a:cubicBezTo>
                  <a:moveTo>
                    <a:pt x="17" y="17"/>
                  </a:moveTo>
                  <a:cubicBezTo>
                    <a:pt x="17" y="17"/>
                    <a:pt x="17" y="17"/>
                    <a:pt x="17" y="17"/>
                  </a:cubicBezTo>
                  <a:cubicBezTo>
                    <a:pt x="17" y="17"/>
                    <a:pt x="17" y="17"/>
                    <a:pt x="17" y="17"/>
                  </a:cubicBezTo>
                  <a:moveTo>
                    <a:pt x="12" y="16"/>
                  </a:moveTo>
                  <a:cubicBezTo>
                    <a:pt x="12" y="15"/>
                    <a:pt x="12" y="15"/>
                    <a:pt x="12" y="15"/>
                  </a:cubicBezTo>
                  <a:cubicBezTo>
                    <a:pt x="12" y="15"/>
                    <a:pt x="12" y="15"/>
                    <a:pt x="12" y="15"/>
                  </a:cubicBezTo>
                  <a:cubicBezTo>
                    <a:pt x="12" y="16"/>
                    <a:pt x="12" y="16"/>
                    <a:pt x="12" y="16"/>
                  </a:cubicBezTo>
                  <a:moveTo>
                    <a:pt x="14" y="16"/>
                  </a:moveTo>
                  <a:cubicBezTo>
                    <a:pt x="14" y="16"/>
                    <a:pt x="14" y="16"/>
                    <a:pt x="14" y="17"/>
                  </a:cubicBezTo>
                  <a:cubicBezTo>
                    <a:pt x="14" y="16"/>
                    <a:pt x="13" y="16"/>
                    <a:pt x="13" y="16"/>
                  </a:cubicBezTo>
                  <a:cubicBezTo>
                    <a:pt x="14" y="17"/>
                    <a:pt x="14" y="16"/>
                    <a:pt x="14" y="16"/>
                  </a:cubicBezTo>
                  <a:moveTo>
                    <a:pt x="14" y="16"/>
                  </a:moveTo>
                  <a:cubicBezTo>
                    <a:pt x="14" y="16"/>
                    <a:pt x="13" y="16"/>
                    <a:pt x="13" y="16"/>
                  </a:cubicBezTo>
                  <a:cubicBezTo>
                    <a:pt x="13" y="16"/>
                    <a:pt x="13" y="16"/>
                    <a:pt x="13" y="16"/>
                  </a:cubicBezTo>
                  <a:cubicBezTo>
                    <a:pt x="13" y="16"/>
                    <a:pt x="14" y="16"/>
                    <a:pt x="14" y="16"/>
                  </a:cubicBezTo>
                  <a:cubicBezTo>
                    <a:pt x="14" y="16"/>
                    <a:pt x="14" y="16"/>
                    <a:pt x="14" y="16"/>
                  </a:cubicBezTo>
                  <a:moveTo>
                    <a:pt x="12" y="15"/>
                  </a:moveTo>
                  <a:cubicBezTo>
                    <a:pt x="12" y="15"/>
                    <a:pt x="13" y="15"/>
                    <a:pt x="13" y="15"/>
                  </a:cubicBezTo>
                  <a:cubicBezTo>
                    <a:pt x="13" y="15"/>
                    <a:pt x="13" y="15"/>
                    <a:pt x="12" y="15"/>
                  </a:cubicBezTo>
                  <a:cubicBezTo>
                    <a:pt x="12" y="15"/>
                    <a:pt x="12" y="15"/>
                    <a:pt x="12" y="15"/>
                  </a:cubicBezTo>
                  <a:cubicBezTo>
                    <a:pt x="12" y="15"/>
                    <a:pt x="12" y="15"/>
                    <a:pt x="12" y="15"/>
                  </a:cubicBezTo>
                  <a:cubicBezTo>
                    <a:pt x="12" y="15"/>
                    <a:pt x="12" y="15"/>
                    <a:pt x="12" y="15"/>
                  </a:cubicBezTo>
                  <a:moveTo>
                    <a:pt x="13" y="15"/>
                  </a:moveTo>
                  <a:cubicBezTo>
                    <a:pt x="14" y="15"/>
                    <a:pt x="13" y="15"/>
                    <a:pt x="14" y="15"/>
                  </a:cubicBezTo>
                  <a:cubicBezTo>
                    <a:pt x="13" y="15"/>
                    <a:pt x="14" y="15"/>
                    <a:pt x="14" y="15"/>
                  </a:cubicBezTo>
                  <a:cubicBezTo>
                    <a:pt x="13" y="15"/>
                    <a:pt x="13" y="15"/>
                    <a:pt x="13" y="16"/>
                  </a:cubicBezTo>
                  <a:cubicBezTo>
                    <a:pt x="13" y="16"/>
                    <a:pt x="13" y="16"/>
                    <a:pt x="13" y="16"/>
                  </a:cubicBezTo>
                  <a:cubicBezTo>
                    <a:pt x="13" y="16"/>
                    <a:pt x="13" y="16"/>
                    <a:pt x="14" y="16"/>
                  </a:cubicBezTo>
                  <a:cubicBezTo>
                    <a:pt x="14" y="16"/>
                    <a:pt x="14" y="15"/>
                    <a:pt x="14" y="15"/>
                  </a:cubicBezTo>
                  <a:cubicBezTo>
                    <a:pt x="13" y="15"/>
                    <a:pt x="14" y="15"/>
                    <a:pt x="13" y="15"/>
                  </a:cubicBezTo>
                  <a:moveTo>
                    <a:pt x="12" y="14"/>
                  </a:moveTo>
                  <a:cubicBezTo>
                    <a:pt x="12" y="14"/>
                    <a:pt x="12" y="14"/>
                    <a:pt x="12" y="14"/>
                  </a:cubicBezTo>
                  <a:cubicBezTo>
                    <a:pt x="12" y="14"/>
                    <a:pt x="12" y="14"/>
                    <a:pt x="12" y="15"/>
                  </a:cubicBezTo>
                  <a:cubicBezTo>
                    <a:pt x="12" y="15"/>
                    <a:pt x="12" y="15"/>
                    <a:pt x="12" y="15"/>
                  </a:cubicBezTo>
                  <a:cubicBezTo>
                    <a:pt x="12" y="15"/>
                    <a:pt x="12" y="15"/>
                    <a:pt x="12" y="14"/>
                  </a:cubicBezTo>
                  <a:cubicBezTo>
                    <a:pt x="12" y="14"/>
                    <a:pt x="12" y="15"/>
                    <a:pt x="12" y="15"/>
                  </a:cubicBezTo>
                  <a:cubicBezTo>
                    <a:pt x="12" y="14"/>
                    <a:pt x="12" y="14"/>
                    <a:pt x="12" y="14"/>
                  </a:cubicBezTo>
                  <a:cubicBezTo>
                    <a:pt x="12" y="15"/>
                    <a:pt x="13" y="15"/>
                    <a:pt x="13" y="15"/>
                  </a:cubicBezTo>
                  <a:cubicBezTo>
                    <a:pt x="13" y="15"/>
                    <a:pt x="13" y="15"/>
                    <a:pt x="13" y="15"/>
                  </a:cubicBezTo>
                  <a:cubicBezTo>
                    <a:pt x="13" y="15"/>
                    <a:pt x="13" y="15"/>
                    <a:pt x="13" y="15"/>
                  </a:cubicBezTo>
                  <a:cubicBezTo>
                    <a:pt x="13" y="15"/>
                    <a:pt x="13" y="15"/>
                    <a:pt x="13" y="15"/>
                  </a:cubicBezTo>
                  <a:cubicBezTo>
                    <a:pt x="13" y="15"/>
                    <a:pt x="13" y="15"/>
                    <a:pt x="13" y="15"/>
                  </a:cubicBezTo>
                  <a:cubicBezTo>
                    <a:pt x="13" y="15"/>
                    <a:pt x="13" y="14"/>
                    <a:pt x="13" y="14"/>
                  </a:cubicBezTo>
                  <a:cubicBezTo>
                    <a:pt x="13" y="14"/>
                    <a:pt x="12" y="14"/>
                    <a:pt x="12" y="14"/>
                  </a:cubicBezTo>
                  <a:cubicBezTo>
                    <a:pt x="13" y="14"/>
                    <a:pt x="13" y="14"/>
                    <a:pt x="13" y="14"/>
                  </a:cubicBezTo>
                  <a:cubicBezTo>
                    <a:pt x="13" y="14"/>
                    <a:pt x="13" y="14"/>
                    <a:pt x="13" y="14"/>
                  </a:cubicBezTo>
                  <a:cubicBezTo>
                    <a:pt x="13" y="14"/>
                    <a:pt x="13" y="14"/>
                    <a:pt x="12" y="14"/>
                  </a:cubicBezTo>
                  <a:cubicBezTo>
                    <a:pt x="12" y="14"/>
                    <a:pt x="13" y="14"/>
                    <a:pt x="12" y="14"/>
                  </a:cubicBezTo>
                  <a:moveTo>
                    <a:pt x="14" y="14"/>
                  </a:moveTo>
                  <a:cubicBezTo>
                    <a:pt x="14" y="14"/>
                    <a:pt x="14" y="14"/>
                    <a:pt x="14" y="14"/>
                  </a:cubicBezTo>
                  <a:cubicBezTo>
                    <a:pt x="14" y="14"/>
                    <a:pt x="14" y="14"/>
                    <a:pt x="14" y="14"/>
                  </a:cubicBezTo>
                  <a:moveTo>
                    <a:pt x="13" y="14"/>
                  </a:moveTo>
                  <a:cubicBezTo>
                    <a:pt x="13" y="14"/>
                    <a:pt x="13" y="14"/>
                    <a:pt x="13" y="14"/>
                  </a:cubicBezTo>
                  <a:cubicBezTo>
                    <a:pt x="13" y="14"/>
                    <a:pt x="13" y="14"/>
                    <a:pt x="13" y="14"/>
                  </a:cubicBezTo>
                  <a:cubicBezTo>
                    <a:pt x="14" y="14"/>
                    <a:pt x="13" y="14"/>
                    <a:pt x="14" y="14"/>
                  </a:cubicBezTo>
                  <a:cubicBezTo>
                    <a:pt x="13" y="14"/>
                    <a:pt x="13" y="14"/>
                    <a:pt x="13" y="14"/>
                  </a:cubicBezTo>
                  <a:moveTo>
                    <a:pt x="13" y="13"/>
                  </a:moveTo>
                  <a:cubicBezTo>
                    <a:pt x="13" y="13"/>
                    <a:pt x="12" y="13"/>
                    <a:pt x="13" y="13"/>
                  </a:cubicBezTo>
                  <a:cubicBezTo>
                    <a:pt x="13" y="13"/>
                    <a:pt x="13" y="13"/>
                    <a:pt x="13" y="13"/>
                  </a:cubicBezTo>
                  <a:cubicBezTo>
                    <a:pt x="13" y="13"/>
                    <a:pt x="13" y="13"/>
                    <a:pt x="13" y="13"/>
                  </a:cubicBezTo>
                  <a:moveTo>
                    <a:pt x="13" y="13"/>
                  </a:moveTo>
                  <a:cubicBezTo>
                    <a:pt x="13" y="13"/>
                    <a:pt x="13" y="13"/>
                    <a:pt x="13" y="13"/>
                  </a:cubicBezTo>
                  <a:cubicBezTo>
                    <a:pt x="13" y="13"/>
                    <a:pt x="13" y="13"/>
                    <a:pt x="13" y="13"/>
                  </a:cubicBezTo>
                  <a:cubicBezTo>
                    <a:pt x="13" y="13"/>
                    <a:pt x="13" y="13"/>
                    <a:pt x="13" y="13"/>
                  </a:cubicBezTo>
                  <a:cubicBezTo>
                    <a:pt x="13" y="13"/>
                    <a:pt x="13" y="13"/>
                    <a:pt x="13" y="12"/>
                  </a:cubicBezTo>
                  <a:cubicBezTo>
                    <a:pt x="13" y="13"/>
                    <a:pt x="13" y="12"/>
                    <a:pt x="13" y="13"/>
                  </a:cubicBezTo>
                  <a:cubicBezTo>
                    <a:pt x="13" y="13"/>
                    <a:pt x="13" y="13"/>
                    <a:pt x="13" y="13"/>
                  </a:cubicBezTo>
                  <a:cubicBezTo>
                    <a:pt x="13" y="13"/>
                    <a:pt x="13" y="13"/>
                    <a:pt x="13" y="13"/>
                  </a:cubicBezTo>
                  <a:cubicBezTo>
                    <a:pt x="13" y="14"/>
                    <a:pt x="13" y="13"/>
                    <a:pt x="13" y="13"/>
                  </a:cubicBezTo>
                  <a:cubicBezTo>
                    <a:pt x="13" y="13"/>
                    <a:pt x="14" y="13"/>
                    <a:pt x="13" y="13"/>
                  </a:cubicBezTo>
                  <a:cubicBezTo>
                    <a:pt x="13" y="13"/>
                    <a:pt x="13" y="13"/>
                    <a:pt x="13" y="13"/>
                  </a:cubicBezTo>
                  <a:moveTo>
                    <a:pt x="14" y="13"/>
                  </a:moveTo>
                  <a:cubicBezTo>
                    <a:pt x="14" y="13"/>
                    <a:pt x="14" y="13"/>
                    <a:pt x="14" y="13"/>
                  </a:cubicBezTo>
                  <a:cubicBezTo>
                    <a:pt x="14" y="13"/>
                    <a:pt x="14" y="13"/>
                    <a:pt x="14" y="13"/>
                  </a:cubicBezTo>
                  <a:cubicBezTo>
                    <a:pt x="14" y="14"/>
                    <a:pt x="14" y="13"/>
                    <a:pt x="14" y="14"/>
                  </a:cubicBezTo>
                  <a:cubicBezTo>
                    <a:pt x="14" y="14"/>
                    <a:pt x="14" y="14"/>
                    <a:pt x="14" y="14"/>
                  </a:cubicBezTo>
                  <a:cubicBezTo>
                    <a:pt x="14" y="14"/>
                    <a:pt x="15" y="13"/>
                    <a:pt x="14" y="13"/>
                  </a:cubicBezTo>
                  <a:cubicBezTo>
                    <a:pt x="14" y="13"/>
                    <a:pt x="14" y="13"/>
                    <a:pt x="14" y="13"/>
                  </a:cubicBezTo>
                  <a:moveTo>
                    <a:pt x="14" y="13"/>
                  </a:moveTo>
                  <a:cubicBezTo>
                    <a:pt x="14" y="13"/>
                    <a:pt x="14" y="13"/>
                    <a:pt x="14" y="13"/>
                  </a:cubicBezTo>
                  <a:cubicBezTo>
                    <a:pt x="14" y="13"/>
                    <a:pt x="14" y="13"/>
                    <a:pt x="14" y="13"/>
                  </a:cubicBezTo>
                  <a:cubicBezTo>
                    <a:pt x="14" y="13"/>
                    <a:pt x="14" y="13"/>
                    <a:pt x="14" y="12"/>
                  </a:cubicBezTo>
                  <a:cubicBezTo>
                    <a:pt x="14" y="13"/>
                    <a:pt x="14" y="13"/>
                    <a:pt x="14" y="13"/>
                  </a:cubicBezTo>
                  <a:cubicBezTo>
                    <a:pt x="13" y="13"/>
                    <a:pt x="13" y="13"/>
                    <a:pt x="13" y="13"/>
                  </a:cubicBezTo>
                  <a:lnTo>
                    <a:pt x="14" y="13"/>
                  </a:lnTo>
                  <a:close/>
                  <a:moveTo>
                    <a:pt x="15" y="13"/>
                  </a:moveTo>
                  <a:cubicBezTo>
                    <a:pt x="15" y="13"/>
                    <a:pt x="15" y="13"/>
                    <a:pt x="15" y="13"/>
                  </a:cubicBezTo>
                  <a:cubicBezTo>
                    <a:pt x="15" y="13"/>
                    <a:pt x="14" y="13"/>
                    <a:pt x="15" y="13"/>
                  </a:cubicBezTo>
                  <a:moveTo>
                    <a:pt x="15" y="13"/>
                  </a:moveTo>
                  <a:cubicBezTo>
                    <a:pt x="15" y="13"/>
                    <a:pt x="15" y="14"/>
                    <a:pt x="15" y="14"/>
                  </a:cubicBezTo>
                  <a:cubicBezTo>
                    <a:pt x="15" y="14"/>
                    <a:pt x="15" y="14"/>
                    <a:pt x="15" y="14"/>
                  </a:cubicBezTo>
                  <a:cubicBezTo>
                    <a:pt x="15" y="14"/>
                    <a:pt x="15" y="14"/>
                    <a:pt x="15" y="14"/>
                  </a:cubicBezTo>
                  <a:cubicBezTo>
                    <a:pt x="15" y="14"/>
                    <a:pt x="16" y="14"/>
                    <a:pt x="16" y="14"/>
                  </a:cubicBezTo>
                  <a:cubicBezTo>
                    <a:pt x="15" y="14"/>
                    <a:pt x="15" y="14"/>
                    <a:pt x="15" y="13"/>
                  </a:cubicBezTo>
                  <a:moveTo>
                    <a:pt x="15" y="13"/>
                  </a:moveTo>
                  <a:cubicBezTo>
                    <a:pt x="14" y="12"/>
                    <a:pt x="14" y="13"/>
                    <a:pt x="14" y="13"/>
                  </a:cubicBezTo>
                  <a:cubicBezTo>
                    <a:pt x="14" y="12"/>
                    <a:pt x="15" y="13"/>
                    <a:pt x="15" y="13"/>
                  </a:cubicBezTo>
                  <a:moveTo>
                    <a:pt x="15" y="13"/>
                  </a:moveTo>
                  <a:cubicBezTo>
                    <a:pt x="15" y="13"/>
                    <a:pt x="15" y="13"/>
                    <a:pt x="15" y="13"/>
                  </a:cubicBezTo>
                  <a:cubicBezTo>
                    <a:pt x="15" y="13"/>
                    <a:pt x="16" y="13"/>
                    <a:pt x="15" y="13"/>
                  </a:cubicBezTo>
                  <a:moveTo>
                    <a:pt x="15" y="13"/>
                  </a:moveTo>
                  <a:cubicBezTo>
                    <a:pt x="15" y="13"/>
                    <a:pt x="15" y="13"/>
                    <a:pt x="15" y="13"/>
                  </a:cubicBezTo>
                  <a:cubicBezTo>
                    <a:pt x="15" y="13"/>
                    <a:pt x="16" y="13"/>
                    <a:pt x="15" y="13"/>
                  </a:cubicBezTo>
                  <a:moveTo>
                    <a:pt x="15" y="12"/>
                  </a:moveTo>
                  <a:cubicBezTo>
                    <a:pt x="15" y="12"/>
                    <a:pt x="14" y="12"/>
                    <a:pt x="14" y="12"/>
                  </a:cubicBezTo>
                  <a:cubicBezTo>
                    <a:pt x="15" y="12"/>
                    <a:pt x="15" y="12"/>
                    <a:pt x="15" y="12"/>
                  </a:cubicBezTo>
                  <a:moveTo>
                    <a:pt x="14" y="11"/>
                  </a:moveTo>
                  <a:cubicBezTo>
                    <a:pt x="14" y="11"/>
                    <a:pt x="14" y="11"/>
                    <a:pt x="14" y="11"/>
                  </a:cubicBezTo>
                  <a:cubicBezTo>
                    <a:pt x="14" y="12"/>
                    <a:pt x="14" y="11"/>
                    <a:pt x="14" y="12"/>
                  </a:cubicBezTo>
                  <a:cubicBezTo>
                    <a:pt x="14" y="12"/>
                    <a:pt x="14" y="12"/>
                    <a:pt x="14" y="12"/>
                  </a:cubicBezTo>
                  <a:cubicBezTo>
                    <a:pt x="14" y="12"/>
                    <a:pt x="14" y="11"/>
                    <a:pt x="14" y="11"/>
                  </a:cubicBezTo>
                  <a:cubicBezTo>
                    <a:pt x="14" y="11"/>
                    <a:pt x="14" y="11"/>
                    <a:pt x="14" y="11"/>
                  </a:cubicBezTo>
                  <a:moveTo>
                    <a:pt x="15" y="10"/>
                  </a:moveTo>
                  <a:cubicBezTo>
                    <a:pt x="15" y="10"/>
                    <a:pt x="15" y="10"/>
                    <a:pt x="15" y="10"/>
                  </a:cubicBezTo>
                  <a:cubicBezTo>
                    <a:pt x="15" y="10"/>
                    <a:pt x="15" y="10"/>
                    <a:pt x="15" y="10"/>
                  </a:cubicBezTo>
                  <a:moveTo>
                    <a:pt x="16" y="12"/>
                  </a:moveTo>
                  <a:cubicBezTo>
                    <a:pt x="16" y="12"/>
                    <a:pt x="16" y="12"/>
                    <a:pt x="16" y="12"/>
                  </a:cubicBezTo>
                  <a:cubicBezTo>
                    <a:pt x="16" y="12"/>
                    <a:pt x="16" y="13"/>
                    <a:pt x="16" y="13"/>
                  </a:cubicBezTo>
                  <a:cubicBezTo>
                    <a:pt x="16" y="13"/>
                    <a:pt x="16" y="13"/>
                    <a:pt x="16" y="13"/>
                  </a:cubicBezTo>
                  <a:cubicBezTo>
                    <a:pt x="16" y="12"/>
                    <a:pt x="16" y="13"/>
                    <a:pt x="16" y="12"/>
                  </a:cubicBezTo>
                  <a:moveTo>
                    <a:pt x="14" y="11"/>
                  </a:moveTo>
                  <a:cubicBezTo>
                    <a:pt x="14" y="11"/>
                    <a:pt x="14" y="11"/>
                    <a:pt x="14" y="11"/>
                  </a:cubicBezTo>
                  <a:cubicBezTo>
                    <a:pt x="14" y="11"/>
                    <a:pt x="14" y="11"/>
                    <a:pt x="14" y="11"/>
                  </a:cubicBezTo>
                  <a:close/>
                  <a:moveTo>
                    <a:pt x="16" y="12"/>
                  </a:moveTo>
                  <a:cubicBezTo>
                    <a:pt x="16" y="12"/>
                    <a:pt x="16" y="12"/>
                    <a:pt x="16" y="12"/>
                  </a:cubicBezTo>
                  <a:cubicBezTo>
                    <a:pt x="16" y="12"/>
                    <a:pt x="16" y="12"/>
                    <a:pt x="16" y="12"/>
                  </a:cubicBezTo>
                  <a:cubicBezTo>
                    <a:pt x="16" y="12"/>
                    <a:pt x="16" y="12"/>
                    <a:pt x="16" y="12"/>
                  </a:cubicBezTo>
                  <a:cubicBezTo>
                    <a:pt x="16" y="12"/>
                    <a:pt x="16" y="12"/>
                    <a:pt x="17" y="12"/>
                  </a:cubicBezTo>
                  <a:cubicBezTo>
                    <a:pt x="16" y="12"/>
                    <a:pt x="16" y="12"/>
                    <a:pt x="16" y="12"/>
                  </a:cubicBezTo>
                  <a:moveTo>
                    <a:pt x="15" y="11"/>
                  </a:moveTo>
                  <a:cubicBezTo>
                    <a:pt x="15" y="11"/>
                    <a:pt x="15" y="11"/>
                    <a:pt x="15" y="11"/>
                  </a:cubicBezTo>
                  <a:cubicBezTo>
                    <a:pt x="15" y="11"/>
                    <a:pt x="15" y="11"/>
                    <a:pt x="15" y="11"/>
                  </a:cubicBezTo>
                  <a:moveTo>
                    <a:pt x="15" y="11"/>
                  </a:moveTo>
                  <a:cubicBezTo>
                    <a:pt x="15" y="10"/>
                    <a:pt x="15" y="10"/>
                    <a:pt x="15" y="10"/>
                  </a:cubicBezTo>
                  <a:cubicBezTo>
                    <a:pt x="15" y="10"/>
                    <a:pt x="15" y="10"/>
                    <a:pt x="15" y="10"/>
                  </a:cubicBezTo>
                  <a:cubicBezTo>
                    <a:pt x="15" y="10"/>
                    <a:pt x="15" y="10"/>
                    <a:pt x="15" y="10"/>
                  </a:cubicBezTo>
                  <a:cubicBezTo>
                    <a:pt x="15" y="11"/>
                    <a:pt x="15" y="10"/>
                    <a:pt x="15" y="11"/>
                  </a:cubicBezTo>
                  <a:cubicBezTo>
                    <a:pt x="15" y="11"/>
                    <a:pt x="15" y="11"/>
                    <a:pt x="15" y="11"/>
                  </a:cubicBezTo>
                  <a:cubicBezTo>
                    <a:pt x="15" y="10"/>
                    <a:pt x="14" y="10"/>
                    <a:pt x="15" y="11"/>
                  </a:cubicBezTo>
                  <a:cubicBezTo>
                    <a:pt x="15" y="11"/>
                    <a:pt x="15" y="11"/>
                    <a:pt x="15" y="11"/>
                  </a:cubicBezTo>
                  <a:cubicBezTo>
                    <a:pt x="15" y="11"/>
                    <a:pt x="15" y="11"/>
                    <a:pt x="15" y="11"/>
                  </a:cubicBezTo>
                  <a:cubicBezTo>
                    <a:pt x="15" y="11"/>
                    <a:pt x="15" y="11"/>
                    <a:pt x="15" y="11"/>
                  </a:cubicBezTo>
                  <a:moveTo>
                    <a:pt x="17" y="11"/>
                  </a:moveTo>
                  <a:cubicBezTo>
                    <a:pt x="17" y="11"/>
                    <a:pt x="17" y="11"/>
                    <a:pt x="17" y="11"/>
                  </a:cubicBezTo>
                  <a:cubicBezTo>
                    <a:pt x="17" y="11"/>
                    <a:pt x="17" y="11"/>
                    <a:pt x="17" y="12"/>
                  </a:cubicBezTo>
                  <a:cubicBezTo>
                    <a:pt x="17" y="11"/>
                    <a:pt x="17" y="12"/>
                    <a:pt x="17" y="12"/>
                  </a:cubicBezTo>
                  <a:cubicBezTo>
                    <a:pt x="16" y="11"/>
                    <a:pt x="17" y="11"/>
                    <a:pt x="16" y="11"/>
                  </a:cubicBezTo>
                  <a:cubicBezTo>
                    <a:pt x="16" y="11"/>
                    <a:pt x="16" y="11"/>
                    <a:pt x="16" y="11"/>
                  </a:cubicBezTo>
                  <a:cubicBezTo>
                    <a:pt x="16" y="11"/>
                    <a:pt x="16" y="11"/>
                    <a:pt x="16" y="12"/>
                  </a:cubicBezTo>
                  <a:cubicBezTo>
                    <a:pt x="16" y="12"/>
                    <a:pt x="16" y="11"/>
                    <a:pt x="16" y="11"/>
                  </a:cubicBezTo>
                  <a:cubicBezTo>
                    <a:pt x="16" y="12"/>
                    <a:pt x="16" y="12"/>
                    <a:pt x="17" y="12"/>
                  </a:cubicBezTo>
                  <a:cubicBezTo>
                    <a:pt x="17" y="12"/>
                    <a:pt x="17" y="12"/>
                    <a:pt x="17" y="12"/>
                  </a:cubicBezTo>
                  <a:cubicBezTo>
                    <a:pt x="17" y="12"/>
                    <a:pt x="17" y="12"/>
                    <a:pt x="17" y="12"/>
                  </a:cubicBezTo>
                  <a:cubicBezTo>
                    <a:pt x="17" y="12"/>
                    <a:pt x="17" y="12"/>
                    <a:pt x="17" y="12"/>
                  </a:cubicBezTo>
                  <a:cubicBezTo>
                    <a:pt x="17" y="12"/>
                    <a:pt x="17" y="12"/>
                    <a:pt x="17" y="11"/>
                  </a:cubicBezTo>
                  <a:moveTo>
                    <a:pt x="16" y="11"/>
                  </a:moveTo>
                  <a:cubicBezTo>
                    <a:pt x="16" y="11"/>
                    <a:pt x="16" y="11"/>
                    <a:pt x="16" y="11"/>
                  </a:cubicBezTo>
                  <a:cubicBezTo>
                    <a:pt x="16" y="11"/>
                    <a:pt x="16" y="11"/>
                    <a:pt x="16" y="11"/>
                  </a:cubicBezTo>
                  <a:cubicBezTo>
                    <a:pt x="16" y="11"/>
                    <a:pt x="16" y="11"/>
                    <a:pt x="16" y="11"/>
                  </a:cubicBezTo>
                  <a:cubicBezTo>
                    <a:pt x="16" y="11"/>
                    <a:pt x="16" y="11"/>
                    <a:pt x="16" y="11"/>
                  </a:cubicBezTo>
                  <a:cubicBezTo>
                    <a:pt x="16" y="11"/>
                    <a:pt x="16" y="11"/>
                    <a:pt x="16" y="11"/>
                  </a:cubicBezTo>
                  <a:cubicBezTo>
                    <a:pt x="16" y="11"/>
                    <a:pt x="16" y="11"/>
                    <a:pt x="16" y="11"/>
                  </a:cubicBezTo>
                  <a:cubicBezTo>
                    <a:pt x="16" y="11"/>
                    <a:pt x="16" y="11"/>
                    <a:pt x="16" y="11"/>
                  </a:cubicBezTo>
                  <a:cubicBezTo>
                    <a:pt x="16" y="11"/>
                    <a:pt x="16" y="11"/>
                    <a:pt x="17" y="11"/>
                  </a:cubicBezTo>
                  <a:cubicBezTo>
                    <a:pt x="16" y="11"/>
                    <a:pt x="16" y="11"/>
                    <a:pt x="16" y="11"/>
                  </a:cubicBezTo>
                  <a:moveTo>
                    <a:pt x="16" y="10"/>
                  </a:moveTo>
                  <a:cubicBezTo>
                    <a:pt x="16" y="10"/>
                    <a:pt x="16" y="10"/>
                    <a:pt x="16" y="10"/>
                  </a:cubicBezTo>
                  <a:cubicBezTo>
                    <a:pt x="16" y="10"/>
                    <a:pt x="16" y="10"/>
                    <a:pt x="16" y="10"/>
                  </a:cubicBezTo>
                  <a:cubicBezTo>
                    <a:pt x="16" y="10"/>
                    <a:pt x="16" y="10"/>
                    <a:pt x="16" y="9"/>
                  </a:cubicBezTo>
                  <a:cubicBezTo>
                    <a:pt x="15" y="9"/>
                    <a:pt x="16" y="10"/>
                    <a:pt x="16" y="10"/>
                  </a:cubicBezTo>
                  <a:cubicBezTo>
                    <a:pt x="16" y="10"/>
                    <a:pt x="16" y="10"/>
                    <a:pt x="16" y="10"/>
                  </a:cubicBezTo>
                  <a:cubicBezTo>
                    <a:pt x="16" y="10"/>
                    <a:pt x="16" y="10"/>
                    <a:pt x="16" y="10"/>
                  </a:cubicBezTo>
                  <a:cubicBezTo>
                    <a:pt x="16" y="10"/>
                    <a:pt x="16" y="10"/>
                    <a:pt x="16" y="10"/>
                  </a:cubicBezTo>
                  <a:cubicBezTo>
                    <a:pt x="16" y="10"/>
                    <a:pt x="16" y="11"/>
                    <a:pt x="16" y="10"/>
                  </a:cubicBezTo>
                  <a:cubicBezTo>
                    <a:pt x="16" y="10"/>
                    <a:pt x="16" y="10"/>
                    <a:pt x="16" y="10"/>
                  </a:cubicBezTo>
                  <a:moveTo>
                    <a:pt x="17" y="10"/>
                  </a:moveTo>
                  <a:cubicBezTo>
                    <a:pt x="17" y="10"/>
                    <a:pt x="17" y="11"/>
                    <a:pt x="17" y="11"/>
                  </a:cubicBezTo>
                  <a:cubicBezTo>
                    <a:pt x="17" y="11"/>
                    <a:pt x="17" y="11"/>
                    <a:pt x="17" y="10"/>
                  </a:cubicBezTo>
                  <a:moveTo>
                    <a:pt x="17" y="10"/>
                  </a:moveTo>
                  <a:cubicBezTo>
                    <a:pt x="17" y="10"/>
                    <a:pt x="17" y="10"/>
                    <a:pt x="17" y="10"/>
                  </a:cubicBezTo>
                  <a:cubicBezTo>
                    <a:pt x="17" y="10"/>
                    <a:pt x="17" y="10"/>
                    <a:pt x="17" y="10"/>
                  </a:cubicBezTo>
                  <a:cubicBezTo>
                    <a:pt x="17" y="10"/>
                    <a:pt x="17" y="10"/>
                    <a:pt x="17" y="10"/>
                  </a:cubicBezTo>
                  <a:cubicBezTo>
                    <a:pt x="17" y="10"/>
                    <a:pt x="17" y="10"/>
                    <a:pt x="17" y="10"/>
                  </a:cubicBezTo>
                  <a:cubicBezTo>
                    <a:pt x="17" y="10"/>
                    <a:pt x="17" y="10"/>
                    <a:pt x="17" y="10"/>
                  </a:cubicBezTo>
                  <a:cubicBezTo>
                    <a:pt x="17" y="10"/>
                    <a:pt x="17" y="10"/>
                    <a:pt x="17" y="9"/>
                  </a:cubicBezTo>
                  <a:cubicBezTo>
                    <a:pt x="17" y="9"/>
                    <a:pt x="17" y="10"/>
                    <a:pt x="16" y="9"/>
                  </a:cubicBezTo>
                  <a:cubicBezTo>
                    <a:pt x="16" y="9"/>
                    <a:pt x="16" y="9"/>
                    <a:pt x="16" y="9"/>
                  </a:cubicBezTo>
                  <a:cubicBezTo>
                    <a:pt x="16" y="9"/>
                    <a:pt x="16" y="9"/>
                    <a:pt x="16" y="9"/>
                  </a:cubicBezTo>
                  <a:cubicBezTo>
                    <a:pt x="16" y="10"/>
                    <a:pt x="16" y="9"/>
                    <a:pt x="17" y="10"/>
                  </a:cubicBezTo>
                  <a:cubicBezTo>
                    <a:pt x="16" y="10"/>
                    <a:pt x="16" y="10"/>
                    <a:pt x="16" y="10"/>
                  </a:cubicBezTo>
                  <a:cubicBezTo>
                    <a:pt x="17" y="10"/>
                    <a:pt x="17" y="10"/>
                    <a:pt x="17" y="10"/>
                  </a:cubicBezTo>
                  <a:cubicBezTo>
                    <a:pt x="17" y="10"/>
                    <a:pt x="17" y="10"/>
                    <a:pt x="17" y="10"/>
                  </a:cubicBezTo>
                  <a:cubicBezTo>
                    <a:pt x="17" y="10"/>
                    <a:pt x="17" y="10"/>
                    <a:pt x="17" y="10"/>
                  </a:cubicBezTo>
                  <a:moveTo>
                    <a:pt x="18" y="10"/>
                  </a:moveTo>
                  <a:cubicBezTo>
                    <a:pt x="17" y="10"/>
                    <a:pt x="18" y="10"/>
                    <a:pt x="18" y="10"/>
                  </a:cubicBezTo>
                  <a:cubicBezTo>
                    <a:pt x="17" y="10"/>
                    <a:pt x="17" y="10"/>
                    <a:pt x="17" y="10"/>
                  </a:cubicBezTo>
                  <a:cubicBezTo>
                    <a:pt x="17" y="10"/>
                    <a:pt x="17" y="11"/>
                    <a:pt x="17" y="11"/>
                  </a:cubicBezTo>
                  <a:cubicBezTo>
                    <a:pt x="17" y="10"/>
                    <a:pt x="18" y="10"/>
                    <a:pt x="18" y="10"/>
                  </a:cubicBezTo>
                  <a:close/>
                  <a:moveTo>
                    <a:pt x="19" y="10"/>
                  </a:moveTo>
                  <a:cubicBezTo>
                    <a:pt x="18" y="9"/>
                    <a:pt x="18" y="9"/>
                    <a:pt x="18" y="9"/>
                  </a:cubicBezTo>
                  <a:cubicBezTo>
                    <a:pt x="18" y="9"/>
                    <a:pt x="18" y="10"/>
                    <a:pt x="18" y="10"/>
                  </a:cubicBezTo>
                  <a:cubicBezTo>
                    <a:pt x="18" y="10"/>
                    <a:pt x="19" y="10"/>
                    <a:pt x="19" y="10"/>
                  </a:cubicBezTo>
                  <a:moveTo>
                    <a:pt x="18" y="9"/>
                  </a:moveTo>
                  <a:cubicBezTo>
                    <a:pt x="18" y="9"/>
                    <a:pt x="18" y="9"/>
                    <a:pt x="18" y="9"/>
                  </a:cubicBezTo>
                  <a:cubicBezTo>
                    <a:pt x="18" y="9"/>
                    <a:pt x="19" y="9"/>
                    <a:pt x="18" y="9"/>
                  </a:cubicBezTo>
                  <a:moveTo>
                    <a:pt x="19" y="8"/>
                  </a:moveTo>
                  <a:cubicBezTo>
                    <a:pt x="19" y="7"/>
                    <a:pt x="19" y="8"/>
                    <a:pt x="19" y="8"/>
                  </a:cubicBezTo>
                  <a:cubicBezTo>
                    <a:pt x="19" y="8"/>
                    <a:pt x="19" y="8"/>
                    <a:pt x="19" y="8"/>
                  </a:cubicBezTo>
                  <a:moveTo>
                    <a:pt x="19" y="9"/>
                  </a:moveTo>
                  <a:cubicBezTo>
                    <a:pt x="19" y="8"/>
                    <a:pt x="19" y="8"/>
                    <a:pt x="19" y="9"/>
                  </a:cubicBezTo>
                  <a:cubicBezTo>
                    <a:pt x="19" y="9"/>
                    <a:pt x="19" y="9"/>
                    <a:pt x="19" y="9"/>
                  </a:cubicBezTo>
                  <a:moveTo>
                    <a:pt x="21" y="10"/>
                  </a:moveTo>
                  <a:cubicBezTo>
                    <a:pt x="21" y="10"/>
                    <a:pt x="20" y="9"/>
                    <a:pt x="20" y="9"/>
                  </a:cubicBezTo>
                  <a:cubicBezTo>
                    <a:pt x="20" y="10"/>
                    <a:pt x="20" y="10"/>
                    <a:pt x="20" y="10"/>
                  </a:cubicBezTo>
                  <a:cubicBezTo>
                    <a:pt x="21" y="10"/>
                    <a:pt x="21" y="10"/>
                    <a:pt x="21" y="10"/>
                  </a:cubicBezTo>
                  <a:moveTo>
                    <a:pt x="21" y="9"/>
                  </a:moveTo>
                  <a:cubicBezTo>
                    <a:pt x="21" y="9"/>
                    <a:pt x="20" y="9"/>
                    <a:pt x="21" y="10"/>
                  </a:cubicBezTo>
                  <a:cubicBezTo>
                    <a:pt x="21" y="10"/>
                    <a:pt x="21" y="10"/>
                    <a:pt x="21" y="10"/>
                  </a:cubicBezTo>
                  <a:cubicBezTo>
                    <a:pt x="21" y="10"/>
                    <a:pt x="21" y="10"/>
                    <a:pt x="21" y="9"/>
                  </a:cubicBezTo>
                  <a:cubicBezTo>
                    <a:pt x="21" y="10"/>
                    <a:pt x="21" y="9"/>
                    <a:pt x="21" y="9"/>
                  </a:cubicBezTo>
                  <a:moveTo>
                    <a:pt x="21" y="9"/>
                  </a:moveTo>
                  <a:cubicBezTo>
                    <a:pt x="21" y="9"/>
                    <a:pt x="21" y="9"/>
                    <a:pt x="21" y="9"/>
                  </a:cubicBezTo>
                  <a:cubicBezTo>
                    <a:pt x="21" y="10"/>
                    <a:pt x="21" y="9"/>
                    <a:pt x="21" y="10"/>
                  </a:cubicBezTo>
                  <a:cubicBezTo>
                    <a:pt x="21" y="10"/>
                    <a:pt x="21" y="10"/>
                    <a:pt x="21" y="9"/>
                  </a:cubicBezTo>
                  <a:moveTo>
                    <a:pt x="21" y="8"/>
                  </a:moveTo>
                  <a:cubicBezTo>
                    <a:pt x="21" y="8"/>
                    <a:pt x="21" y="8"/>
                    <a:pt x="21" y="8"/>
                  </a:cubicBezTo>
                  <a:cubicBezTo>
                    <a:pt x="21" y="8"/>
                    <a:pt x="21" y="9"/>
                    <a:pt x="21" y="8"/>
                  </a:cubicBezTo>
                  <a:moveTo>
                    <a:pt x="20" y="11"/>
                  </a:moveTo>
                  <a:cubicBezTo>
                    <a:pt x="20" y="11"/>
                    <a:pt x="20" y="11"/>
                    <a:pt x="20" y="11"/>
                  </a:cubicBezTo>
                  <a:cubicBezTo>
                    <a:pt x="20" y="11"/>
                    <a:pt x="20" y="11"/>
                    <a:pt x="20" y="11"/>
                  </a:cubicBezTo>
                  <a:moveTo>
                    <a:pt x="21" y="11"/>
                  </a:moveTo>
                  <a:cubicBezTo>
                    <a:pt x="21" y="11"/>
                    <a:pt x="20" y="11"/>
                    <a:pt x="20" y="11"/>
                  </a:cubicBezTo>
                  <a:cubicBezTo>
                    <a:pt x="21" y="11"/>
                    <a:pt x="21" y="11"/>
                    <a:pt x="21" y="11"/>
                  </a:cubicBezTo>
                  <a:cubicBezTo>
                    <a:pt x="21" y="11"/>
                    <a:pt x="21" y="11"/>
                    <a:pt x="21" y="11"/>
                  </a:cubicBezTo>
                  <a:moveTo>
                    <a:pt x="21" y="12"/>
                  </a:moveTo>
                  <a:cubicBezTo>
                    <a:pt x="21" y="12"/>
                    <a:pt x="21" y="11"/>
                    <a:pt x="21" y="11"/>
                  </a:cubicBezTo>
                  <a:cubicBezTo>
                    <a:pt x="21" y="12"/>
                    <a:pt x="21" y="12"/>
                    <a:pt x="21" y="12"/>
                  </a:cubicBezTo>
                  <a:moveTo>
                    <a:pt x="21" y="11"/>
                  </a:moveTo>
                  <a:cubicBezTo>
                    <a:pt x="21" y="11"/>
                    <a:pt x="21" y="11"/>
                    <a:pt x="21" y="11"/>
                  </a:cubicBezTo>
                  <a:cubicBezTo>
                    <a:pt x="21" y="11"/>
                    <a:pt x="21" y="12"/>
                    <a:pt x="21" y="11"/>
                  </a:cubicBezTo>
                  <a:moveTo>
                    <a:pt x="22" y="11"/>
                  </a:moveTo>
                  <a:cubicBezTo>
                    <a:pt x="22" y="11"/>
                    <a:pt x="22" y="11"/>
                    <a:pt x="22" y="11"/>
                  </a:cubicBezTo>
                  <a:cubicBezTo>
                    <a:pt x="22" y="11"/>
                    <a:pt x="22" y="11"/>
                    <a:pt x="22" y="11"/>
                  </a:cubicBezTo>
                  <a:cubicBezTo>
                    <a:pt x="22" y="11"/>
                    <a:pt x="22" y="11"/>
                    <a:pt x="22" y="11"/>
                  </a:cubicBezTo>
                  <a:moveTo>
                    <a:pt x="22" y="12"/>
                  </a:moveTo>
                  <a:cubicBezTo>
                    <a:pt x="22" y="12"/>
                    <a:pt x="22" y="12"/>
                    <a:pt x="22" y="12"/>
                  </a:cubicBezTo>
                  <a:cubicBezTo>
                    <a:pt x="22" y="12"/>
                    <a:pt x="22" y="12"/>
                    <a:pt x="22" y="12"/>
                  </a:cubicBezTo>
                  <a:cubicBezTo>
                    <a:pt x="22" y="11"/>
                    <a:pt x="22" y="12"/>
                    <a:pt x="22" y="11"/>
                  </a:cubicBezTo>
                  <a:cubicBezTo>
                    <a:pt x="22" y="11"/>
                    <a:pt x="22" y="12"/>
                    <a:pt x="22" y="11"/>
                  </a:cubicBezTo>
                  <a:cubicBezTo>
                    <a:pt x="22" y="11"/>
                    <a:pt x="21" y="11"/>
                    <a:pt x="21" y="11"/>
                  </a:cubicBezTo>
                  <a:cubicBezTo>
                    <a:pt x="21" y="11"/>
                    <a:pt x="22" y="11"/>
                    <a:pt x="21" y="11"/>
                  </a:cubicBezTo>
                  <a:cubicBezTo>
                    <a:pt x="21" y="11"/>
                    <a:pt x="21" y="11"/>
                    <a:pt x="21" y="11"/>
                  </a:cubicBezTo>
                  <a:cubicBezTo>
                    <a:pt x="21" y="11"/>
                    <a:pt x="21" y="11"/>
                    <a:pt x="21" y="11"/>
                  </a:cubicBezTo>
                  <a:cubicBezTo>
                    <a:pt x="21" y="11"/>
                    <a:pt x="21" y="12"/>
                    <a:pt x="21" y="11"/>
                  </a:cubicBezTo>
                  <a:cubicBezTo>
                    <a:pt x="21" y="11"/>
                    <a:pt x="21" y="11"/>
                    <a:pt x="21" y="11"/>
                  </a:cubicBezTo>
                  <a:cubicBezTo>
                    <a:pt x="21" y="11"/>
                    <a:pt x="21" y="11"/>
                    <a:pt x="21" y="11"/>
                  </a:cubicBezTo>
                  <a:cubicBezTo>
                    <a:pt x="21" y="11"/>
                    <a:pt x="21" y="11"/>
                    <a:pt x="21" y="11"/>
                  </a:cubicBezTo>
                  <a:cubicBezTo>
                    <a:pt x="21" y="11"/>
                    <a:pt x="21" y="11"/>
                    <a:pt x="21" y="11"/>
                  </a:cubicBezTo>
                  <a:cubicBezTo>
                    <a:pt x="21" y="11"/>
                    <a:pt x="21" y="11"/>
                    <a:pt x="21" y="11"/>
                  </a:cubicBezTo>
                  <a:cubicBezTo>
                    <a:pt x="21" y="12"/>
                    <a:pt x="21" y="12"/>
                    <a:pt x="21" y="12"/>
                  </a:cubicBezTo>
                  <a:cubicBezTo>
                    <a:pt x="22" y="12"/>
                    <a:pt x="22" y="12"/>
                    <a:pt x="22" y="12"/>
                  </a:cubicBezTo>
                  <a:cubicBezTo>
                    <a:pt x="21" y="12"/>
                    <a:pt x="21" y="12"/>
                    <a:pt x="21" y="12"/>
                  </a:cubicBezTo>
                  <a:cubicBezTo>
                    <a:pt x="21" y="12"/>
                    <a:pt x="21" y="12"/>
                    <a:pt x="22" y="12"/>
                  </a:cubicBezTo>
                  <a:cubicBezTo>
                    <a:pt x="21" y="12"/>
                    <a:pt x="21" y="12"/>
                    <a:pt x="21" y="12"/>
                  </a:cubicBezTo>
                  <a:cubicBezTo>
                    <a:pt x="22" y="12"/>
                    <a:pt x="22" y="12"/>
                    <a:pt x="22" y="12"/>
                  </a:cubicBezTo>
                  <a:cubicBezTo>
                    <a:pt x="22" y="12"/>
                    <a:pt x="22" y="12"/>
                    <a:pt x="22" y="12"/>
                  </a:cubicBezTo>
                  <a:cubicBezTo>
                    <a:pt x="22" y="12"/>
                    <a:pt x="22" y="12"/>
                    <a:pt x="21" y="11"/>
                  </a:cubicBezTo>
                  <a:cubicBezTo>
                    <a:pt x="21" y="11"/>
                    <a:pt x="22" y="12"/>
                    <a:pt x="22" y="12"/>
                  </a:cubicBezTo>
                  <a:cubicBezTo>
                    <a:pt x="22" y="12"/>
                    <a:pt x="22" y="11"/>
                    <a:pt x="22" y="12"/>
                  </a:cubicBezTo>
                  <a:cubicBezTo>
                    <a:pt x="22" y="12"/>
                    <a:pt x="22" y="12"/>
                    <a:pt x="22" y="12"/>
                  </a:cubicBezTo>
                  <a:cubicBezTo>
                    <a:pt x="22" y="12"/>
                    <a:pt x="22" y="12"/>
                    <a:pt x="22" y="12"/>
                  </a:cubicBezTo>
                  <a:moveTo>
                    <a:pt x="22" y="10"/>
                  </a:moveTo>
                  <a:cubicBezTo>
                    <a:pt x="22" y="9"/>
                    <a:pt x="22" y="9"/>
                    <a:pt x="22" y="9"/>
                  </a:cubicBezTo>
                  <a:cubicBezTo>
                    <a:pt x="22" y="9"/>
                    <a:pt x="22" y="9"/>
                    <a:pt x="22" y="9"/>
                  </a:cubicBezTo>
                  <a:cubicBezTo>
                    <a:pt x="22" y="10"/>
                    <a:pt x="22" y="10"/>
                    <a:pt x="22" y="10"/>
                  </a:cubicBezTo>
                  <a:cubicBezTo>
                    <a:pt x="22" y="9"/>
                    <a:pt x="22" y="9"/>
                    <a:pt x="22" y="9"/>
                  </a:cubicBezTo>
                  <a:cubicBezTo>
                    <a:pt x="22" y="9"/>
                    <a:pt x="22" y="9"/>
                    <a:pt x="22" y="9"/>
                  </a:cubicBezTo>
                  <a:cubicBezTo>
                    <a:pt x="22" y="10"/>
                    <a:pt x="22" y="9"/>
                    <a:pt x="22" y="10"/>
                  </a:cubicBezTo>
                  <a:cubicBezTo>
                    <a:pt x="22" y="10"/>
                    <a:pt x="22" y="10"/>
                    <a:pt x="22" y="10"/>
                  </a:cubicBezTo>
                  <a:moveTo>
                    <a:pt x="23" y="9"/>
                  </a:moveTo>
                  <a:cubicBezTo>
                    <a:pt x="23" y="9"/>
                    <a:pt x="23" y="9"/>
                    <a:pt x="23" y="9"/>
                  </a:cubicBezTo>
                  <a:cubicBezTo>
                    <a:pt x="23" y="9"/>
                    <a:pt x="23" y="9"/>
                    <a:pt x="23" y="9"/>
                  </a:cubicBezTo>
                  <a:cubicBezTo>
                    <a:pt x="23" y="9"/>
                    <a:pt x="23" y="9"/>
                    <a:pt x="23" y="9"/>
                  </a:cubicBezTo>
                  <a:cubicBezTo>
                    <a:pt x="23" y="9"/>
                    <a:pt x="23" y="9"/>
                    <a:pt x="23" y="9"/>
                  </a:cubicBezTo>
                  <a:cubicBezTo>
                    <a:pt x="23" y="9"/>
                    <a:pt x="23" y="9"/>
                    <a:pt x="23" y="9"/>
                  </a:cubicBezTo>
                  <a:cubicBezTo>
                    <a:pt x="23" y="9"/>
                    <a:pt x="23" y="9"/>
                    <a:pt x="23" y="9"/>
                  </a:cubicBezTo>
                  <a:cubicBezTo>
                    <a:pt x="23" y="9"/>
                    <a:pt x="23" y="9"/>
                    <a:pt x="23" y="9"/>
                  </a:cubicBezTo>
                  <a:cubicBezTo>
                    <a:pt x="23" y="9"/>
                    <a:pt x="22" y="9"/>
                    <a:pt x="22" y="9"/>
                  </a:cubicBezTo>
                  <a:cubicBezTo>
                    <a:pt x="23" y="9"/>
                    <a:pt x="23" y="9"/>
                    <a:pt x="23" y="10"/>
                  </a:cubicBezTo>
                  <a:cubicBezTo>
                    <a:pt x="23" y="10"/>
                    <a:pt x="23" y="10"/>
                    <a:pt x="23" y="9"/>
                  </a:cubicBezTo>
                  <a:cubicBezTo>
                    <a:pt x="23" y="9"/>
                    <a:pt x="23" y="10"/>
                    <a:pt x="23" y="9"/>
                  </a:cubicBezTo>
                  <a:moveTo>
                    <a:pt x="24" y="12"/>
                  </a:moveTo>
                  <a:cubicBezTo>
                    <a:pt x="24" y="13"/>
                    <a:pt x="24" y="12"/>
                    <a:pt x="23" y="13"/>
                  </a:cubicBezTo>
                  <a:cubicBezTo>
                    <a:pt x="23" y="13"/>
                    <a:pt x="24" y="13"/>
                    <a:pt x="24" y="13"/>
                  </a:cubicBezTo>
                  <a:lnTo>
                    <a:pt x="24" y="12"/>
                  </a:lnTo>
                  <a:close/>
                  <a:moveTo>
                    <a:pt x="24" y="11"/>
                  </a:moveTo>
                  <a:cubicBezTo>
                    <a:pt x="24" y="10"/>
                    <a:pt x="24" y="10"/>
                    <a:pt x="24" y="10"/>
                  </a:cubicBezTo>
                  <a:cubicBezTo>
                    <a:pt x="24" y="11"/>
                    <a:pt x="24" y="11"/>
                    <a:pt x="24" y="11"/>
                  </a:cubicBezTo>
                  <a:moveTo>
                    <a:pt x="24" y="10"/>
                  </a:moveTo>
                  <a:cubicBezTo>
                    <a:pt x="24" y="10"/>
                    <a:pt x="24" y="9"/>
                    <a:pt x="24" y="9"/>
                  </a:cubicBezTo>
                  <a:cubicBezTo>
                    <a:pt x="24" y="9"/>
                    <a:pt x="24" y="9"/>
                    <a:pt x="24" y="9"/>
                  </a:cubicBezTo>
                  <a:cubicBezTo>
                    <a:pt x="24" y="9"/>
                    <a:pt x="24" y="9"/>
                    <a:pt x="24" y="10"/>
                  </a:cubicBezTo>
                  <a:cubicBezTo>
                    <a:pt x="24" y="9"/>
                    <a:pt x="24" y="9"/>
                    <a:pt x="24" y="9"/>
                  </a:cubicBezTo>
                  <a:cubicBezTo>
                    <a:pt x="24" y="9"/>
                    <a:pt x="24" y="9"/>
                    <a:pt x="23" y="10"/>
                  </a:cubicBezTo>
                  <a:cubicBezTo>
                    <a:pt x="24" y="10"/>
                    <a:pt x="24" y="10"/>
                    <a:pt x="24" y="9"/>
                  </a:cubicBezTo>
                  <a:cubicBezTo>
                    <a:pt x="24" y="9"/>
                    <a:pt x="24" y="10"/>
                    <a:pt x="24" y="10"/>
                  </a:cubicBezTo>
                  <a:cubicBezTo>
                    <a:pt x="24" y="9"/>
                    <a:pt x="24" y="10"/>
                    <a:pt x="24" y="10"/>
                  </a:cubicBezTo>
                  <a:moveTo>
                    <a:pt x="24" y="9"/>
                  </a:moveTo>
                  <a:cubicBezTo>
                    <a:pt x="24" y="9"/>
                    <a:pt x="24" y="9"/>
                    <a:pt x="24" y="9"/>
                  </a:cubicBezTo>
                  <a:cubicBezTo>
                    <a:pt x="24" y="9"/>
                    <a:pt x="24" y="10"/>
                    <a:pt x="25" y="10"/>
                  </a:cubicBezTo>
                  <a:cubicBezTo>
                    <a:pt x="25" y="10"/>
                    <a:pt x="25" y="9"/>
                    <a:pt x="24" y="9"/>
                  </a:cubicBezTo>
                  <a:moveTo>
                    <a:pt x="30" y="20"/>
                  </a:moveTo>
                  <a:cubicBezTo>
                    <a:pt x="30" y="20"/>
                    <a:pt x="30" y="20"/>
                    <a:pt x="30" y="20"/>
                  </a:cubicBezTo>
                  <a:cubicBezTo>
                    <a:pt x="30" y="20"/>
                    <a:pt x="30" y="20"/>
                    <a:pt x="30" y="20"/>
                  </a:cubicBezTo>
                  <a:cubicBezTo>
                    <a:pt x="30" y="20"/>
                    <a:pt x="30" y="20"/>
                    <a:pt x="30" y="20"/>
                  </a:cubicBezTo>
                  <a:moveTo>
                    <a:pt x="32" y="19"/>
                  </a:moveTo>
                  <a:cubicBezTo>
                    <a:pt x="32" y="19"/>
                    <a:pt x="32" y="19"/>
                    <a:pt x="33" y="19"/>
                  </a:cubicBezTo>
                  <a:cubicBezTo>
                    <a:pt x="33" y="19"/>
                    <a:pt x="33" y="19"/>
                    <a:pt x="32" y="19"/>
                  </a:cubicBezTo>
                  <a:moveTo>
                    <a:pt x="29" y="19"/>
                  </a:moveTo>
                  <a:cubicBezTo>
                    <a:pt x="29" y="19"/>
                    <a:pt x="29" y="19"/>
                    <a:pt x="29" y="19"/>
                  </a:cubicBezTo>
                  <a:cubicBezTo>
                    <a:pt x="29" y="19"/>
                    <a:pt x="30" y="18"/>
                    <a:pt x="29" y="19"/>
                  </a:cubicBezTo>
                  <a:moveTo>
                    <a:pt x="29" y="18"/>
                  </a:moveTo>
                  <a:cubicBezTo>
                    <a:pt x="29" y="18"/>
                    <a:pt x="29" y="19"/>
                    <a:pt x="29" y="18"/>
                  </a:cubicBezTo>
                  <a:cubicBezTo>
                    <a:pt x="29" y="18"/>
                    <a:pt x="29" y="18"/>
                    <a:pt x="29" y="18"/>
                  </a:cubicBezTo>
                  <a:moveTo>
                    <a:pt x="28" y="16"/>
                  </a:moveTo>
                  <a:cubicBezTo>
                    <a:pt x="28" y="16"/>
                    <a:pt x="28" y="16"/>
                    <a:pt x="28" y="16"/>
                  </a:cubicBezTo>
                  <a:cubicBezTo>
                    <a:pt x="28" y="16"/>
                    <a:pt x="28" y="16"/>
                    <a:pt x="28" y="16"/>
                  </a:cubicBezTo>
                  <a:cubicBezTo>
                    <a:pt x="28" y="16"/>
                    <a:pt x="28" y="16"/>
                    <a:pt x="28" y="16"/>
                  </a:cubicBezTo>
                  <a:moveTo>
                    <a:pt x="29" y="14"/>
                  </a:moveTo>
                  <a:cubicBezTo>
                    <a:pt x="29" y="14"/>
                    <a:pt x="29" y="14"/>
                    <a:pt x="29" y="14"/>
                  </a:cubicBezTo>
                  <a:cubicBezTo>
                    <a:pt x="29" y="14"/>
                    <a:pt x="29" y="14"/>
                    <a:pt x="29" y="14"/>
                  </a:cubicBezTo>
                  <a:cubicBezTo>
                    <a:pt x="29" y="14"/>
                    <a:pt x="29" y="14"/>
                    <a:pt x="29" y="14"/>
                  </a:cubicBezTo>
                  <a:moveTo>
                    <a:pt x="27" y="15"/>
                  </a:moveTo>
                  <a:cubicBezTo>
                    <a:pt x="27" y="15"/>
                    <a:pt x="27" y="15"/>
                    <a:pt x="27" y="15"/>
                  </a:cubicBezTo>
                  <a:cubicBezTo>
                    <a:pt x="27" y="15"/>
                    <a:pt x="27" y="15"/>
                    <a:pt x="27" y="15"/>
                  </a:cubicBezTo>
                  <a:cubicBezTo>
                    <a:pt x="27" y="15"/>
                    <a:pt x="27" y="15"/>
                    <a:pt x="27" y="15"/>
                  </a:cubicBezTo>
                  <a:cubicBezTo>
                    <a:pt x="27" y="15"/>
                    <a:pt x="27" y="15"/>
                    <a:pt x="27" y="15"/>
                  </a:cubicBezTo>
                  <a:moveTo>
                    <a:pt x="26" y="14"/>
                  </a:moveTo>
                  <a:cubicBezTo>
                    <a:pt x="26" y="14"/>
                    <a:pt x="26" y="14"/>
                    <a:pt x="26" y="14"/>
                  </a:cubicBezTo>
                  <a:cubicBezTo>
                    <a:pt x="26" y="14"/>
                    <a:pt x="26" y="14"/>
                    <a:pt x="26" y="14"/>
                  </a:cubicBezTo>
                  <a:moveTo>
                    <a:pt x="27" y="12"/>
                  </a:moveTo>
                  <a:cubicBezTo>
                    <a:pt x="27" y="12"/>
                    <a:pt x="27" y="12"/>
                    <a:pt x="27" y="12"/>
                  </a:cubicBezTo>
                  <a:cubicBezTo>
                    <a:pt x="27" y="12"/>
                    <a:pt x="27" y="12"/>
                    <a:pt x="27" y="12"/>
                  </a:cubicBezTo>
                  <a:moveTo>
                    <a:pt x="26" y="13"/>
                  </a:moveTo>
                  <a:cubicBezTo>
                    <a:pt x="26" y="13"/>
                    <a:pt x="26" y="14"/>
                    <a:pt x="26" y="13"/>
                  </a:cubicBezTo>
                  <a:cubicBezTo>
                    <a:pt x="26" y="13"/>
                    <a:pt x="26" y="13"/>
                    <a:pt x="26" y="13"/>
                  </a:cubicBezTo>
                  <a:moveTo>
                    <a:pt x="26" y="13"/>
                  </a:moveTo>
                  <a:cubicBezTo>
                    <a:pt x="26" y="13"/>
                    <a:pt x="26" y="13"/>
                    <a:pt x="26" y="13"/>
                  </a:cubicBezTo>
                  <a:cubicBezTo>
                    <a:pt x="26" y="13"/>
                    <a:pt x="26" y="12"/>
                    <a:pt x="26" y="13"/>
                  </a:cubicBezTo>
                  <a:moveTo>
                    <a:pt x="26" y="11"/>
                  </a:moveTo>
                  <a:cubicBezTo>
                    <a:pt x="25" y="11"/>
                    <a:pt x="25" y="12"/>
                    <a:pt x="26" y="12"/>
                  </a:cubicBezTo>
                  <a:cubicBezTo>
                    <a:pt x="26" y="11"/>
                    <a:pt x="26" y="11"/>
                    <a:pt x="26" y="11"/>
                  </a:cubicBezTo>
                  <a:moveTo>
                    <a:pt x="24" y="13"/>
                  </a:moveTo>
                  <a:cubicBezTo>
                    <a:pt x="24" y="13"/>
                    <a:pt x="25" y="13"/>
                    <a:pt x="25" y="13"/>
                  </a:cubicBezTo>
                  <a:cubicBezTo>
                    <a:pt x="25" y="13"/>
                    <a:pt x="25" y="13"/>
                    <a:pt x="25" y="13"/>
                  </a:cubicBezTo>
                  <a:cubicBezTo>
                    <a:pt x="24" y="13"/>
                    <a:pt x="25" y="13"/>
                    <a:pt x="24" y="13"/>
                  </a:cubicBezTo>
                  <a:moveTo>
                    <a:pt x="25" y="10"/>
                  </a:moveTo>
                  <a:cubicBezTo>
                    <a:pt x="25" y="10"/>
                    <a:pt x="25" y="10"/>
                    <a:pt x="25" y="9"/>
                  </a:cubicBezTo>
                  <a:cubicBezTo>
                    <a:pt x="25" y="9"/>
                    <a:pt x="25" y="9"/>
                    <a:pt x="25" y="9"/>
                  </a:cubicBezTo>
                  <a:cubicBezTo>
                    <a:pt x="25" y="9"/>
                    <a:pt x="25" y="10"/>
                    <a:pt x="25" y="10"/>
                  </a:cubicBezTo>
                  <a:moveTo>
                    <a:pt x="26" y="10"/>
                  </a:moveTo>
                  <a:cubicBezTo>
                    <a:pt x="26" y="9"/>
                    <a:pt x="26" y="10"/>
                    <a:pt x="25" y="9"/>
                  </a:cubicBezTo>
                  <a:cubicBezTo>
                    <a:pt x="25" y="9"/>
                    <a:pt x="25" y="10"/>
                    <a:pt x="25" y="9"/>
                  </a:cubicBezTo>
                  <a:cubicBezTo>
                    <a:pt x="25" y="9"/>
                    <a:pt x="25" y="9"/>
                    <a:pt x="25" y="9"/>
                  </a:cubicBezTo>
                  <a:cubicBezTo>
                    <a:pt x="25" y="9"/>
                    <a:pt x="25" y="9"/>
                    <a:pt x="25" y="10"/>
                  </a:cubicBezTo>
                  <a:cubicBezTo>
                    <a:pt x="25" y="10"/>
                    <a:pt x="25" y="10"/>
                    <a:pt x="25" y="10"/>
                  </a:cubicBezTo>
                  <a:cubicBezTo>
                    <a:pt x="25" y="10"/>
                    <a:pt x="26" y="10"/>
                    <a:pt x="26" y="10"/>
                  </a:cubicBezTo>
                  <a:moveTo>
                    <a:pt x="27" y="11"/>
                  </a:moveTo>
                  <a:cubicBezTo>
                    <a:pt x="27" y="11"/>
                    <a:pt x="27" y="11"/>
                    <a:pt x="27" y="10"/>
                  </a:cubicBezTo>
                  <a:cubicBezTo>
                    <a:pt x="27" y="10"/>
                    <a:pt x="27" y="10"/>
                    <a:pt x="27" y="10"/>
                  </a:cubicBezTo>
                  <a:cubicBezTo>
                    <a:pt x="27" y="11"/>
                    <a:pt x="27" y="11"/>
                    <a:pt x="27" y="11"/>
                  </a:cubicBezTo>
                  <a:moveTo>
                    <a:pt x="28" y="11"/>
                  </a:moveTo>
                  <a:cubicBezTo>
                    <a:pt x="28" y="11"/>
                    <a:pt x="28" y="11"/>
                    <a:pt x="28" y="11"/>
                  </a:cubicBezTo>
                  <a:cubicBezTo>
                    <a:pt x="28" y="11"/>
                    <a:pt x="28" y="11"/>
                    <a:pt x="28" y="11"/>
                  </a:cubicBezTo>
                  <a:close/>
                  <a:moveTo>
                    <a:pt x="28" y="11"/>
                  </a:moveTo>
                  <a:cubicBezTo>
                    <a:pt x="28" y="11"/>
                    <a:pt x="28" y="10"/>
                    <a:pt x="28" y="10"/>
                  </a:cubicBezTo>
                  <a:cubicBezTo>
                    <a:pt x="28" y="11"/>
                    <a:pt x="28" y="11"/>
                    <a:pt x="28" y="11"/>
                  </a:cubicBezTo>
                  <a:cubicBezTo>
                    <a:pt x="28" y="11"/>
                    <a:pt x="28" y="11"/>
                    <a:pt x="28" y="11"/>
                  </a:cubicBezTo>
                  <a:close/>
                  <a:moveTo>
                    <a:pt x="30" y="12"/>
                  </a:moveTo>
                  <a:cubicBezTo>
                    <a:pt x="30" y="12"/>
                    <a:pt x="30" y="12"/>
                    <a:pt x="30" y="12"/>
                  </a:cubicBezTo>
                  <a:cubicBezTo>
                    <a:pt x="30" y="12"/>
                    <a:pt x="30" y="12"/>
                    <a:pt x="30" y="12"/>
                  </a:cubicBezTo>
                  <a:close/>
                  <a:moveTo>
                    <a:pt x="34" y="23"/>
                  </a:moveTo>
                  <a:cubicBezTo>
                    <a:pt x="33" y="23"/>
                    <a:pt x="33" y="23"/>
                    <a:pt x="33" y="23"/>
                  </a:cubicBezTo>
                  <a:cubicBezTo>
                    <a:pt x="33" y="23"/>
                    <a:pt x="33" y="23"/>
                    <a:pt x="33" y="23"/>
                  </a:cubicBezTo>
                  <a:cubicBezTo>
                    <a:pt x="33" y="23"/>
                    <a:pt x="34" y="23"/>
                    <a:pt x="34" y="23"/>
                  </a:cubicBezTo>
                  <a:moveTo>
                    <a:pt x="34" y="24"/>
                  </a:moveTo>
                  <a:cubicBezTo>
                    <a:pt x="34" y="24"/>
                    <a:pt x="34" y="24"/>
                    <a:pt x="34" y="24"/>
                  </a:cubicBezTo>
                  <a:cubicBezTo>
                    <a:pt x="34" y="24"/>
                    <a:pt x="34" y="24"/>
                    <a:pt x="34" y="24"/>
                  </a:cubicBezTo>
                  <a:cubicBezTo>
                    <a:pt x="34" y="24"/>
                    <a:pt x="34" y="24"/>
                    <a:pt x="34" y="24"/>
                  </a:cubicBezTo>
                  <a:moveTo>
                    <a:pt x="23" y="27"/>
                  </a:moveTo>
                  <a:cubicBezTo>
                    <a:pt x="23" y="27"/>
                    <a:pt x="23" y="28"/>
                    <a:pt x="24" y="27"/>
                  </a:cubicBezTo>
                  <a:cubicBezTo>
                    <a:pt x="24" y="27"/>
                    <a:pt x="23" y="27"/>
                    <a:pt x="23" y="27"/>
                  </a:cubicBezTo>
                  <a:moveTo>
                    <a:pt x="23" y="27"/>
                  </a:moveTo>
                  <a:cubicBezTo>
                    <a:pt x="23" y="27"/>
                    <a:pt x="23" y="27"/>
                    <a:pt x="23" y="27"/>
                  </a:cubicBezTo>
                  <a:cubicBezTo>
                    <a:pt x="23" y="27"/>
                    <a:pt x="23" y="27"/>
                    <a:pt x="23" y="27"/>
                  </a:cubicBezTo>
                  <a:cubicBezTo>
                    <a:pt x="23" y="27"/>
                    <a:pt x="23" y="26"/>
                    <a:pt x="23" y="26"/>
                  </a:cubicBezTo>
                  <a:cubicBezTo>
                    <a:pt x="23" y="26"/>
                    <a:pt x="23" y="27"/>
                    <a:pt x="23" y="27"/>
                  </a:cubicBezTo>
                  <a:cubicBezTo>
                    <a:pt x="23" y="26"/>
                    <a:pt x="23" y="26"/>
                    <a:pt x="23" y="27"/>
                  </a:cubicBezTo>
                  <a:moveTo>
                    <a:pt x="22" y="27"/>
                  </a:moveTo>
                  <a:cubicBezTo>
                    <a:pt x="22" y="27"/>
                    <a:pt x="22" y="28"/>
                    <a:pt x="22" y="27"/>
                  </a:cubicBezTo>
                  <a:cubicBezTo>
                    <a:pt x="22" y="27"/>
                    <a:pt x="22" y="27"/>
                    <a:pt x="22" y="27"/>
                  </a:cubicBezTo>
                  <a:moveTo>
                    <a:pt x="10" y="29"/>
                  </a:moveTo>
                  <a:cubicBezTo>
                    <a:pt x="10" y="29"/>
                    <a:pt x="10" y="29"/>
                    <a:pt x="10" y="29"/>
                  </a:cubicBezTo>
                  <a:close/>
                  <a:moveTo>
                    <a:pt x="11" y="29"/>
                  </a:moveTo>
                  <a:cubicBezTo>
                    <a:pt x="11" y="28"/>
                    <a:pt x="11" y="28"/>
                    <a:pt x="11" y="28"/>
                  </a:cubicBezTo>
                  <a:cubicBezTo>
                    <a:pt x="11" y="29"/>
                    <a:pt x="11" y="29"/>
                    <a:pt x="11" y="29"/>
                  </a:cubicBezTo>
                  <a:moveTo>
                    <a:pt x="13" y="36"/>
                  </a:moveTo>
                  <a:cubicBezTo>
                    <a:pt x="13" y="36"/>
                    <a:pt x="13" y="36"/>
                    <a:pt x="13" y="36"/>
                  </a:cubicBezTo>
                  <a:cubicBezTo>
                    <a:pt x="13" y="36"/>
                    <a:pt x="13" y="36"/>
                    <a:pt x="13" y="36"/>
                  </a:cubicBezTo>
                  <a:cubicBezTo>
                    <a:pt x="13" y="36"/>
                    <a:pt x="13" y="36"/>
                    <a:pt x="13" y="36"/>
                  </a:cubicBezTo>
                  <a:moveTo>
                    <a:pt x="14" y="37"/>
                  </a:moveTo>
                  <a:cubicBezTo>
                    <a:pt x="14" y="36"/>
                    <a:pt x="14" y="36"/>
                    <a:pt x="14" y="36"/>
                  </a:cubicBezTo>
                  <a:cubicBezTo>
                    <a:pt x="14" y="36"/>
                    <a:pt x="14" y="36"/>
                    <a:pt x="14" y="36"/>
                  </a:cubicBezTo>
                  <a:cubicBezTo>
                    <a:pt x="14" y="36"/>
                    <a:pt x="14" y="36"/>
                    <a:pt x="14" y="36"/>
                  </a:cubicBezTo>
                  <a:cubicBezTo>
                    <a:pt x="14" y="36"/>
                    <a:pt x="14" y="36"/>
                    <a:pt x="14" y="36"/>
                  </a:cubicBezTo>
                  <a:cubicBezTo>
                    <a:pt x="14" y="36"/>
                    <a:pt x="14" y="36"/>
                    <a:pt x="14" y="37"/>
                  </a:cubicBezTo>
                  <a:moveTo>
                    <a:pt x="13" y="27"/>
                  </a:moveTo>
                  <a:cubicBezTo>
                    <a:pt x="13" y="27"/>
                    <a:pt x="12" y="27"/>
                    <a:pt x="12" y="27"/>
                  </a:cubicBezTo>
                  <a:cubicBezTo>
                    <a:pt x="13" y="27"/>
                    <a:pt x="12" y="27"/>
                    <a:pt x="13" y="27"/>
                  </a:cubicBezTo>
                  <a:cubicBezTo>
                    <a:pt x="13" y="27"/>
                    <a:pt x="13" y="27"/>
                    <a:pt x="13" y="27"/>
                  </a:cubicBezTo>
                  <a:cubicBezTo>
                    <a:pt x="13" y="27"/>
                    <a:pt x="13" y="27"/>
                    <a:pt x="13" y="27"/>
                  </a:cubicBezTo>
                  <a:moveTo>
                    <a:pt x="14" y="36"/>
                  </a:moveTo>
                  <a:cubicBezTo>
                    <a:pt x="14" y="36"/>
                    <a:pt x="14" y="36"/>
                    <a:pt x="14" y="36"/>
                  </a:cubicBezTo>
                  <a:cubicBezTo>
                    <a:pt x="14" y="36"/>
                    <a:pt x="14" y="36"/>
                    <a:pt x="15" y="36"/>
                  </a:cubicBezTo>
                  <a:cubicBezTo>
                    <a:pt x="15" y="36"/>
                    <a:pt x="14" y="36"/>
                    <a:pt x="14" y="36"/>
                  </a:cubicBezTo>
                  <a:moveTo>
                    <a:pt x="15" y="35"/>
                  </a:moveTo>
                  <a:cubicBezTo>
                    <a:pt x="15" y="35"/>
                    <a:pt x="15" y="35"/>
                    <a:pt x="15" y="36"/>
                  </a:cubicBezTo>
                  <a:cubicBezTo>
                    <a:pt x="15" y="36"/>
                    <a:pt x="15" y="35"/>
                    <a:pt x="15" y="35"/>
                  </a:cubicBezTo>
                  <a:moveTo>
                    <a:pt x="16" y="27"/>
                  </a:moveTo>
                  <a:cubicBezTo>
                    <a:pt x="16" y="27"/>
                    <a:pt x="16" y="27"/>
                    <a:pt x="16" y="27"/>
                  </a:cubicBezTo>
                  <a:cubicBezTo>
                    <a:pt x="16" y="27"/>
                    <a:pt x="16" y="26"/>
                    <a:pt x="16" y="27"/>
                  </a:cubicBezTo>
                  <a:moveTo>
                    <a:pt x="19" y="29"/>
                  </a:moveTo>
                  <a:cubicBezTo>
                    <a:pt x="19" y="30"/>
                    <a:pt x="19" y="30"/>
                    <a:pt x="19" y="30"/>
                  </a:cubicBezTo>
                  <a:cubicBezTo>
                    <a:pt x="19" y="30"/>
                    <a:pt x="19" y="30"/>
                    <a:pt x="19" y="30"/>
                  </a:cubicBezTo>
                  <a:cubicBezTo>
                    <a:pt x="19" y="29"/>
                    <a:pt x="19" y="29"/>
                    <a:pt x="19" y="29"/>
                  </a:cubicBezTo>
                  <a:moveTo>
                    <a:pt x="24" y="29"/>
                  </a:moveTo>
                  <a:cubicBezTo>
                    <a:pt x="24" y="29"/>
                    <a:pt x="24" y="29"/>
                    <a:pt x="24" y="29"/>
                  </a:cubicBezTo>
                  <a:cubicBezTo>
                    <a:pt x="24" y="29"/>
                    <a:pt x="24" y="29"/>
                    <a:pt x="24" y="29"/>
                  </a:cubicBezTo>
                  <a:moveTo>
                    <a:pt x="25" y="29"/>
                  </a:moveTo>
                  <a:cubicBezTo>
                    <a:pt x="25" y="29"/>
                    <a:pt x="25" y="29"/>
                    <a:pt x="24" y="29"/>
                  </a:cubicBezTo>
                  <a:cubicBezTo>
                    <a:pt x="24" y="29"/>
                    <a:pt x="25" y="30"/>
                    <a:pt x="25" y="29"/>
                  </a:cubicBezTo>
                  <a:moveTo>
                    <a:pt x="25" y="28"/>
                  </a:moveTo>
                  <a:cubicBezTo>
                    <a:pt x="25" y="28"/>
                    <a:pt x="25" y="28"/>
                    <a:pt x="25" y="28"/>
                  </a:cubicBezTo>
                  <a:cubicBezTo>
                    <a:pt x="25" y="28"/>
                    <a:pt x="25" y="28"/>
                    <a:pt x="25" y="28"/>
                  </a:cubicBezTo>
                  <a:moveTo>
                    <a:pt x="26" y="29"/>
                  </a:moveTo>
                  <a:cubicBezTo>
                    <a:pt x="26" y="29"/>
                    <a:pt x="26" y="29"/>
                    <a:pt x="26" y="29"/>
                  </a:cubicBezTo>
                  <a:cubicBezTo>
                    <a:pt x="26" y="29"/>
                    <a:pt x="26" y="29"/>
                    <a:pt x="26" y="29"/>
                  </a:cubicBezTo>
                  <a:cubicBezTo>
                    <a:pt x="26" y="29"/>
                    <a:pt x="26" y="29"/>
                    <a:pt x="26" y="29"/>
                  </a:cubicBezTo>
                  <a:cubicBezTo>
                    <a:pt x="26" y="29"/>
                    <a:pt x="25" y="29"/>
                    <a:pt x="25" y="29"/>
                  </a:cubicBezTo>
                  <a:cubicBezTo>
                    <a:pt x="25" y="29"/>
                    <a:pt x="25" y="29"/>
                    <a:pt x="25" y="29"/>
                  </a:cubicBezTo>
                  <a:cubicBezTo>
                    <a:pt x="25" y="29"/>
                    <a:pt x="25" y="29"/>
                    <a:pt x="25" y="29"/>
                  </a:cubicBezTo>
                  <a:cubicBezTo>
                    <a:pt x="25" y="29"/>
                    <a:pt x="25" y="29"/>
                    <a:pt x="25" y="29"/>
                  </a:cubicBezTo>
                  <a:cubicBezTo>
                    <a:pt x="25" y="29"/>
                    <a:pt x="26" y="29"/>
                    <a:pt x="26" y="29"/>
                  </a:cubicBezTo>
                  <a:cubicBezTo>
                    <a:pt x="26" y="29"/>
                    <a:pt x="26" y="29"/>
                    <a:pt x="26" y="29"/>
                  </a:cubicBezTo>
                  <a:cubicBezTo>
                    <a:pt x="26" y="29"/>
                    <a:pt x="26" y="29"/>
                    <a:pt x="26" y="29"/>
                  </a:cubicBezTo>
                  <a:cubicBezTo>
                    <a:pt x="26" y="29"/>
                    <a:pt x="27" y="30"/>
                    <a:pt x="26" y="29"/>
                  </a:cubicBezTo>
                  <a:moveTo>
                    <a:pt x="31" y="29"/>
                  </a:moveTo>
                  <a:cubicBezTo>
                    <a:pt x="31" y="29"/>
                    <a:pt x="31" y="29"/>
                    <a:pt x="31" y="29"/>
                  </a:cubicBezTo>
                  <a:cubicBezTo>
                    <a:pt x="31" y="29"/>
                    <a:pt x="31" y="29"/>
                    <a:pt x="31" y="29"/>
                  </a:cubicBezTo>
                  <a:cubicBezTo>
                    <a:pt x="31" y="29"/>
                    <a:pt x="31" y="29"/>
                    <a:pt x="31" y="29"/>
                  </a:cubicBezTo>
                  <a:cubicBezTo>
                    <a:pt x="31" y="29"/>
                    <a:pt x="31" y="29"/>
                    <a:pt x="31" y="29"/>
                  </a:cubicBezTo>
                  <a:cubicBezTo>
                    <a:pt x="31" y="29"/>
                    <a:pt x="31" y="29"/>
                    <a:pt x="31" y="29"/>
                  </a:cubicBezTo>
                  <a:cubicBezTo>
                    <a:pt x="31" y="30"/>
                    <a:pt x="31" y="29"/>
                    <a:pt x="31" y="29"/>
                  </a:cubicBezTo>
                  <a:cubicBezTo>
                    <a:pt x="31" y="29"/>
                    <a:pt x="32" y="30"/>
                    <a:pt x="31" y="29"/>
                  </a:cubicBezTo>
                  <a:moveTo>
                    <a:pt x="32" y="26"/>
                  </a:moveTo>
                  <a:cubicBezTo>
                    <a:pt x="32" y="26"/>
                    <a:pt x="32" y="25"/>
                    <a:pt x="32" y="26"/>
                  </a:cubicBezTo>
                  <a:cubicBezTo>
                    <a:pt x="32" y="26"/>
                    <a:pt x="32" y="26"/>
                    <a:pt x="32" y="26"/>
                  </a:cubicBezTo>
                  <a:moveTo>
                    <a:pt x="33" y="26"/>
                  </a:moveTo>
                  <a:cubicBezTo>
                    <a:pt x="33" y="27"/>
                    <a:pt x="32" y="26"/>
                    <a:pt x="32" y="26"/>
                  </a:cubicBezTo>
                  <a:cubicBezTo>
                    <a:pt x="32" y="26"/>
                    <a:pt x="32" y="26"/>
                    <a:pt x="33" y="26"/>
                  </a:cubicBezTo>
                  <a:moveTo>
                    <a:pt x="33" y="27"/>
                  </a:moveTo>
                  <a:cubicBezTo>
                    <a:pt x="33" y="27"/>
                    <a:pt x="33" y="27"/>
                    <a:pt x="33" y="27"/>
                  </a:cubicBezTo>
                  <a:cubicBezTo>
                    <a:pt x="33" y="27"/>
                    <a:pt x="34" y="28"/>
                    <a:pt x="33" y="27"/>
                  </a:cubicBezTo>
                  <a:moveTo>
                    <a:pt x="31" y="29"/>
                  </a:moveTo>
                  <a:cubicBezTo>
                    <a:pt x="31" y="29"/>
                    <a:pt x="32" y="29"/>
                    <a:pt x="32" y="30"/>
                  </a:cubicBezTo>
                  <a:cubicBezTo>
                    <a:pt x="32" y="30"/>
                    <a:pt x="32" y="30"/>
                    <a:pt x="32" y="30"/>
                  </a:cubicBezTo>
                  <a:cubicBezTo>
                    <a:pt x="32" y="30"/>
                    <a:pt x="31" y="29"/>
                    <a:pt x="31" y="29"/>
                  </a:cubicBezTo>
                  <a:moveTo>
                    <a:pt x="39" y="36"/>
                  </a:moveTo>
                  <a:cubicBezTo>
                    <a:pt x="38" y="35"/>
                    <a:pt x="38" y="35"/>
                    <a:pt x="38" y="36"/>
                  </a:cubicBezTo>
                  <a:cubicBezTo>
                    <a:pt x="38" y="36"/>
                    <a:pt x="39" y="36"/>
                    <a:pt x="39" y="36"/>
                  </a:cubicBezTo>
                  <a:moveTo>
                    <a:pt x="40" y="36"/>
                  </a:moveTo>
                  <a:cubicBezTo>
                    <a:pt x="40" y="36"/>
                    <a:pt x="40" y="36"/>
                    <a:pt x="40" y="35"/>
                  </a:cubicBezTo>
                  <a:cubicBezTo>
                    <a:pt x="40" y="36"/>
                    <a:pt x="40" y="36"/>
                    <a:pt x="40" y="36"/>
                  </a:cubicBezTo>
                  <a:cubicBezTo>
                    <a:pt x="40" y="36"/>
                    <a:pt x="41" y="36"/>
                    <a:pt x="40" y="36"/>
                  </a:cubicBezTo>
                  <a:moveTo>
                    <a:pt x="43" y="36"/>
                  </a:moveTo>
                  <a:cubicBezTo>
                    <a:pt x="43" y="36"/>
                    <a:pt x="43" y="36"/>
                    <a:pt x="43" y="36"/>
                  </a:cubicBezTo>
                  <a:cubicBezTo>
                    <a:pt x="44" y="37"/>
                    <a:pt x="44" y="36"/>
                    <a:pt x="43" y="36"/>
                  </a:cubicBezTo>
                  <a:moveTo>
                    <a:pt x="35" y="29"/>
                  </a:moveTo>
                  <a:cubicBezTo>
                    <a:pt x="35" y="29"/>
                    <a:pt x="35" y="29"/>
                    <a:pt x="35" y="29"/>
                  </a:cubicBezTo>
                  <a:cubicBezTo>
                    <a:pt x="35" y="29"/>
                    <a:pt x="35" y="29"/>
                    <a:pt x="35" y="29"/>
                  </a:cubicBezTo>
                  <a:cubicBezTo>
                    <a:pt x="35" y="28"/>
                    <a:pt x="35" y="29"/>
                    <a:pt x="35" y="29"/>
                  </a:cubicBezTo>
                  <a:cubicBezTo>
                    <a:pt x="35" y="29"/>
                    <a:pt x="35" y="28"/>
                    <a:pt x="34" y="28"/>
                  </a:cubicBezTo>
                  <a:cubicBezTo>
                    <a:pt x="35" y="29"/>
                    <a:pt x="34" y="28"/>
                    <a:pt x="35" y="29"/>
                  </a:cubicBezTo>
                  <a:cubicBezTo>
                    <a:pt x="35" y="29"/>
                    <a:pt x="35" y="29"/>
                    <a:pt x="34" y="29"/>
                  </a:cubicBezTo>
                  <a:cubicBezTo>
                    <a:pt x="34" y="28"/>
                    <a:pt x="35" y="29"/>
                    <a:pt x="34" y="28"/>
                  </a:cubicBezTo>
                  <a:cubicBezTo>
                    <a:pt x="34" y="28"/>
                    <a:pt x="34" y="28"/>
                    <a:pt x="34" y="28"/>
                  </a:cubicBezTo>
                  <a:cubicBezTo>
                    <a:pt x="34" y="28"/>
                    <a:pt x="35" y="29"/>
                    <a:pt x="34" y="28"/>
                  </a:cubicBezTo>
                  <a:cubicBezTo>
                    <a:pt x="34" y="28"/>
                    <a:pt x="34" y="28"/>
                    <a:pt x="34" y="28"/>
                  </a:cubicBezTo>
                  <a:cubicBezTo>
                    <a:pt x="34" y="29"/>
                    <a:pt x="33" y="28"/>
                    <a:pt x="34" y="28"/>
                  </a:cubicBezTo>
                  <a:cubicBezTo>
                    <a:pt x="34" y="29"/>
                    <a:pt x="34" y="28"/>
                    <a:pt x="34" y="29"/>
                  </a:cubicBezTo>
                  <a:cubicBezTo>
                    <a:pt x="34" y="29"/>
                    <a:pt x="34" y="28"/>
                    <a:pt x="34" y="29"/>
                  </a:cubicBezTo>
                  <a:cubicBezTo>
                    <a:pt x="34" y="29"/>
                    <a:pt x="34" y="28"/>
                    <a:pt x="34" y="28"/>
                  </a:cubicBezTo>
                  <a:cubicBezTo>
                    <a:pt x="33" y="28"/>
                    <a:pt x="33" y="28"/>
                    <a:pt x="33" y="28"/>
                  </a:cubicBezTo>
                  <a:cubicBezTo>
                    <a:pt x="33" y="28"/>
                    <a:pt x="33" y="28"/>
                    <a:pt x="33" y="28"/>
                  </a:cubicBezTo>
                  <a:cubicBezTo>
                    <a:pt x="33" y="28"/>
                    <a:pt x="33" y="28"/>
                    <a:pt x="33" y="28"/>
                  </a:cubicBezTo>
                  <a:cubicBezTo>
                    <a:pt x="33" y="28"/>
                    <a:pt x="33" y="28"/>
                    <a:pt x="33" y="28"/>
                  </a:cubicBezTo>
                  <a:cubicBezTo>
                    <a:pt x="33" y="28"/>
                    <a:pt x="33" y="28"/>
                    <a:pt x="33" y="28"/>
                  </a:cubicBezTo>
                  <a:cubicBezTo>
                    <a:pt x="33" y="28"/>
                    <a:pt x="33" y="29"/>
                    <a:pt x="33" y="29"/>
                  </a:cubicBezTo>
                  <a:cubicBezTo>
                    <a:pt x="33" y="29"/>
                    <a:pt x="33" y="28"/>
                    <a:pt x="33" y="29"/>
                  </a:cubicBezTo>
                  <a:cubicBezTo>
                    <a:pt x="33" y="29"/>
                    <a:pt x="33" y="29"/>
                    <a:pt x="33" y="29"/>
                  </a:cubicBezTo>
                  <a:cubicBezTo>
                    <a:pt x="33" y="29"/>
                    <a:pt x="33" y="29"/>
                    <a:pt x="32" y="29"/>
                  </a:cubicBezTo>
                  <a:cubicBezTo>
                    <a:pt x="32" y="29"/>
                    <a:pt x="33" y="29"/>
                    <a:pt x="32" y="29"/>
                  </a:cubicBezTo>
                  <a:cubicBezTo>
                    <a:pt x="32" y="29"/>
                    <a:pt x="32" y="29"/>
                    <a:pt x="31" y="29"/>
                  </a:cubicBezTo>
                  <a:cubicBezTo>
                    <a:pt x="32" y="30"/>
                    <a:pt x="32" y="29"/>
                    <a:pt x="32" y="29"/>
                  </a:cubicBezTo>
                  <a:cubicBezTo>
                    <a:pt x="32" y="29"/>
                    <a:pt x="33" y="30"/>
                    <a:pt x="33" y="30"/>
                  </a:cubicBezTo>
                  <a:cubicBezTo>
                    <a:pt x="33" y="29"/>
                    <a:pt x="33" y="29"/>
                    <a:pt x="33" y="29"/>
                  </a:cubicBezTo>
                  <a:cubicBezTo>
                    <a:pt x="33" y="30"/>
                    <a:pt x="33" y="29"/>
                    <a:pt x="33" y="29"/>
                  </a:cubicBezTo>
                  <a:cubicBezTo>
                    <a:pt x="34" y="29"/>
                    <a:pt x="34" y="30"/>
                    <a:pt x="34" y="30"/>
                  </a:cubicBezTo>
                  <a:cubicBezTo>
                    <a:pt x="34" y="29"/>
                    <a:pt x="34" y="29"/>
                    <a:pt x="34" y="29"/>
                  </a:cubicBezTo>
                  <a:cubicBezTo>
                    <a:pt x="34" y="29"/>
                    <a:pt x="34" y="29"/>
                    <a:pt x="34" y="29"/>
                  </a:cubicBezTo>
                  <a:cubicBezTo>
                    <a:pt x="34" y="29"/>
                    <a:pt x="35" y="29"/>
                    <a:pt x="35" y="30"/>
                  </a:cubicBezTo>
                  <a:cubicBezTo>
                    <a:pt x="34" y="29"/>
                    <a:pt x="35" y="29"/>
                    <a:pt x="35" y="29"/>
                  </a:cubicBezTo>
                  <a:cubicBezTo>
                    <a:pt x="35" y="29"/>
                    <a:pt x="35" y="29"/>
                    <a:pt x="35" y="30"/>
                  </a:cubicBezTo>
                  <a:cubicBezTo>
                    <a:pt x="35" y="29"/>
                    <a:pt x="35" y="30"/>
                    <a:pt x="35" y="30"/>
                  </a:cubicBezTo>
                  <a:cubicBezTo>
                    <a:pt x="35" y="29"/>
                    <a:pt x="35" y="30"/>
                    <a:pt x="35" y="29"/>
                  </a:cubicBezTo>
                  <a:cubicBezTo>
                    <a:pt x="35" y="29"/>
                    <a:pt x="35" y="29"/>
                    <a:pt x="35" y="29"/>
                  </a:cubicBezTo>
                  <a:cubicBezTo>
                    <a:pt x="35" y="29"/>
                    <a:pt x="35" y="29"/>
                    <a:pt x="35" y="29"/>
                  </a:cubicBezTo>
                  <a:cubicBezTo>
                    <a:pt x="35" y="29"/>
                    <a:pt x="35" y="29"/>
                    <a:pt x="35" y="29"/>
                  </a:cubicBezTo>
                  <a:cubicBezTo>
                    <a:pt x="35" y="29"/>
                    <a:pt x="36" y="29"/>
                    <a:pt x="35" y="29"/>
                  </a:cubicBezTo>
                  <a:cubicBezTo>
                    <a:pt x="36" y="29"/>
                    <a:pt x="36" y="29"/>
                    <a:pt x="36" y="29"/>
                  </a:cubicBezTo>
                  <a:cubicBezTo>
                    <a:pt x="36" y="30"/>
                    <a:pt x="36" y="29"/>
                    <a:pt x="36" y="29"/>
                  </a:cubicBezTo>
                  <a:cubicBezTo>
                    <a:pt x="36" y="29"/>
                    <a:pt x="36" y="29"/>
                    <a:pt x="36" y="29"/>
                  </a:cubicBezTo>
                  <a:cubicBezTo>
                    <a:pt x="36" y="29"/>
                    <a:pt x="36" y="29"/>
                    <a:pt x="37" y="30"/>
                  </a:cubicBezTo>
                  <a:cubicBezTo>
                    <a:pt x="37" y="30"/>
                    <a:pt x="37" y="30"/>
                    <a:pt x="37" y="30"/>
                  </a:cubicBezTo>
                  <a:cubicBezTo>
                    <a:pt x="37" y="30"/>
                    <a:pt x="36" y="30"/>
                    <a:pt x="36" y="29"/>
                  </a:cubicBezTo>
                  <a:cubicBezTo>
                    <a:pt x="36" y="30"/>
                    <a:pt x="37" y="30"/>
                    <a:pt x="37" y="30"/>
                  </a:cubicBezTo>
                  <a:cubicBezTo>
                    <a:pt x="36" y="29"/>
                    <a:pt x="36" y="30"/>
                    <a:pt x="36" y="29"/>
                  </a:cubicBezTo>
                  <a:cubicBezTo>
                    <a:pt x="36" y="29"/>
                    <a:pt x="36" y="29"/>
                    <a:pt x="36" y="29"/>
                  </a:cubicBezTo>
                  <a:cubicBezTo>
                    <a:pt x="36" y="29"/>
                    <a:pt x="36" y="29"/>
                    <a:pt x="36" y="29"/>
                  </a:cubicBezTo>
                  <a:cubicBezTo>
                    <a:pt x="36" y="28"/>
                    <a:pt x="35" y="28"/>
                    <a:pt x="35" y="29"/>
                  </a:cubicBezTo>
                  <a:moveTo>
                    <a:pt x="36" y="28"/>
                  </a:moveTo>
                  <a:cubicBezTo>
                    <a:pt x="37" y="29"/>
                    <a:pt x="37" y="29"/>
                    <a:pt x="36" y="29"/>
                  </a:cubicBezTo>
                  <a:cubicBezTo>
                    <a:pt x="36" y="28"/>
                    <a:pt x="36" y="28"/>
                    <a:pt x="36" y="28"/>
                  </a:cubicBezTo>
                  <a:moveTo>
                    <a:pt x="33" y="25"/>
                  </a:moveTo>
                  <a:cubicBezTo>
                    <a:pt x="33" y="25"/>
                    <a:pt x="33" y="25"/>
                    <a:pt x="33" y="25"/>
                  </a:cubicBezTo>
                  <a:cubicBezTo>
                    <a:pt x="33" y="25"/>
                    <a:pt x="34" y="26"/>
                    <a:pt x="33" y="26"/>
                  </a:cubicBezTo>
                  <a:cubicBezTo>
                    <a:pt x="33" y="26"/>
                    <a:pt x="33" y="26"/>
                    <a:pt x="33" y="26"/>
                  </a:cubicBezTo>
                  <a:cubicBezTo>
                    <a:pt x="33" y="25"/>
                    <a:pt x="33" y="25"/>
                    <a:pt x="33" y="25"/>
                  </a:cubicBezTo>
                  <a:moveTo>
                    <a:pt x="34" y="26"/>
                  </a:moveTo>
                  <a:cubicBezTo>
                    <a:pt x="34" y="26"/>
                    <a:pt x="34" y="26"/>
                    <a:pt x="35" y="26"/>
                  </a:cubicBezTo>
                  <a:cubicBezTo>
                    <a:pt x="35" y="27"/>
                    <a:pt x="35" y="26"/>
                    <a:pt x="34" y="26"/>
                  </a:cubicBezTo>
                  <a:moveTo>
                    <a:pt x="35" y="27"/>
                  </a:moveTo>
                  <a:cubicBezTo>
                    <a:pt x="35" y="26"/>
                    <a:pt x="35" y="26"/>
                    <a:pt x="35" y="26"/>
                  </a:cubicBezTo>
                  <a:cubicBezTo>
                    <a:pt x="35" y="27"/>
                    <a:pt x="35" y="27"/>
                    <a:pt x="35" y="27"/>
                  </a:cubicBezTo>
                  <a:moveTo>
                    <a:pt x="43" y="32"/>
                  </a:moveTo>
                  <a:cubicBezTo>
                    <a:pt x="42" y="32"/>
                    <a:pt x="43" y="32"/>
                    <a:pt x="43" y="33"/>
                  </a:cubicBezTo>
                  <a:cubicBezTo>
                    <a:pt x="43" y="32"/>
                    <a:pt x="43" y="32"/>
                    <a:pt x="43" y="32"/>
                  </a:cubicBezTo>
                  <a:moveTo>
                    <a:pt x="43" y="32"/>
                  </a:moveTo>
                  <a:cubicBezTo>
                    <a:pt x="44" y="33"/>
                    <a:pt x="44" y="33"/>
                    <a:pt x="44" y="32"/>
                  </a:cubicBezTo>
                  <a:cubicBezTo>
                    <a:pt x="43" y="32"/>
                    <a:pt x="43" y="32"/>
                    <a:pt x="43" y="32"/>
                  </a:cubicBezTo>
                  <a:moveTo>
                    <a:pt x="42" y="31"/>
                  </a:moveTo>
                  <a:cubicBezTo>
                    <a:pt x="42" y="31"/>
                    <a:pt x="42" y="31"/>
                    <a:pt x="43" y="32"/>
                  </a:cubicBezTo>
                  <a:cubicBezTo>
                    <a:pt x="43" y="32"/>
                    <a:pt x="43" y="31"/>
                    <a:pt x="42" y="31"/>
                  </a:cubicBezTo>
                  <a:moveTo>
                    <a:pt x="36" y="26"/>
                  </a:moveTo>
                  <a:cubicBezTo>
                    <a:pt x="36" y="26"/>
                    <a:pt x="37" y="27"/>
                    <a:pt x="36" y="27"/>
                  </a:cubicBezTo>
                  <a:cubicBezTo>
                    <a:pt x="36" y="27"/>
                    <a:pt x="36" y="27"/>
                    <a:pt x="37" y="27"/>
                  </a:cubicBezTo>
                  <a:cubicBezTo>
                    <a:pt x="37" y="27"/>
                    <a:pt x="36" y="27"/>
                    <a:pt x="37" y="27"/>
                  </a:cubicBezTo>
                  <a:cubicBezTo>
                    <a:pt x="37" y="27"/>
                    <a:pt x="37" y="27"/>
                    <a:pt x="37" y="27"/>
                  </a:cubicBezTo>
                  <a:cubicBezTo>
                    <a:pt x="36" y="27"/>
                    <a:pt x="37" y="27"/>
                    <a:pt x="36" y="26"/>
                  </a:cubicBezTo>
                  <a:moveTo>
                    <a:pt x="42" y="30"/>
                  </a:moveTo>
                  <a:cubicBezTo>
                    <a:pt x="42" y="31"/>
                    <a:pt x="42" y="30"/>
                    <a:pt x="42" y="31"/>
                  </a:cubicBezTo>
                  <a:cubicBezTo>
                    <a:pt x="42" y="31"/>
                    <a:pt x="43" y="31"/>
                    <a:pt x="43" y="31"/>
                  </a:cubicBezTo>
                  <a:cubicBezTo>
                    <a:pt x="43" y="31"/>
                    <a:pt x="42" y="31"/>
                    <a:pt x="42" y="30"/>
                  </a:cubicBezTo>
                  <a:moveTo>
                    <a:pt x="36" y="25"/>
                  </a:moveTo>
                  <a:cubicBezTo>
                    <a:pt x="36" y="26"/>
                    <a:pt x="35" y="25"/>
                    <a:pt x="36" y="26"/>
                  </a:cubicBezTo>
                  <a:cubicBezTo>
                    <a:pt x="36" y="26"/>
                    <a:pt x="36" y="26"/>
                    <a:pt x="36" y="26"/>
                  </a:cubicBezTo>
                  <a:cubicBezTo>
                    <a:pt x="36" y="26"/>
                    <a:pt x="36" y="26"/>
                    <a:pt x="36" y="25"/>
                  </a:cubicBezTo>
                  <a:cubicBezTo>
                    <a:pt x="36" y="25"/>
                    <a:pt x="36" y="25"/>
                    <a:pt x="36" y="25"/>
                  </a:cubicBezTo>
                  <a:moveTo>
                    <a:pt x="37" y="25"/>
                  </a:moveTo>
                  <a:cubicBezTo>
                    <a:pt x="36" y="25"/>
                    <a:pt x="37" y="26"/>
                    <a:pt x="37" y="26"/>
                  </a:cubicBezTo>
                  <a:cubicBezTo>
                    <a:pt x="37" y="26"/>
                    <a:pt x="37" y="25"/>
                    <a:pt x="37" y="25"/>
                  </a:cubicBezTo>
                  <a:moveTo>
                    <a:pt x="36" y="23"/>
                  </a:moveTo>
                  <a:cubicBezTo>
                    <a:pt x="36" y="24"/>
                    <a:pt x="36" y="23"/>
                    <a:pt x="36" y="23"/>
                  </a:cubicBezTo>
                  <a:cubicBezTo>
                    <a:pt x="36" y="23"/>
                    <a:pt x="36" y="24"/>
                    <a:pt x="36" y="24"/>
                  </a:cubicBezTo>
                  <a:cubicBezTo>
                    <a:pt x="36" y="24"/>
                    <a:pt x="36" y="24"/>
                    <a:pt x="36" y="23"/>
                  </a:cubicBezTo>
                  <a:cubicBezTo>
                    <a:pt x="35" y="23"/>
                    <a:pt x="36" y="24"/>
                    <a:pt x="36" y="24"/>
                  </a:cubicBezTo>
                  <a:cubicBezTo>
                    <a:pt x="36" y="24"/>
                    <a:pt x="36" y="24"/>
                    <a:pt x="37" y="24"/>
                  </a:cubicBezTo>
                  <a:cubicBezTo>
                    <a:pt x="36" y="24"/>
                    <a:pt x="36" y="24"/>
                    <a:pt x="36" y="23"/>
                  </a:cubicBezTo>
                  <a:moveTo>
                    <a:pt x="35" y="21"/>
                  </a:moveTo>
                  <a:cubicBezTo>
                    <a:pt x="35" y="21"/>
                    <a:pt x="35" y="21"/>
                    <a:pt x="35" y="21"/>
                  </a:cubicBezTo>
                  <a:cubicBezTo>
                    <a:pt x="35" y="21"/>
                    <a:pt x="35" y="21"/>
                    <a:pt x="35" y="21"/>
                  </a:cubicBezTo>
                  <a:cubicBezTo>
                    <a:pt x="35" y="21"/>
                    <a:pt x="35" y="21"/>
                    <a:pt x="35" y="21"/>
                  </a:cubicBezTo>
                  <a:moveTo>
                    <a:pt x="35" y="21"/>
                  </a:moveTo>
                  <a:cubicBezTo>
                    <a:pt x="35" y="21"/>
                    <a:pt x="34" y="21"/>
                    <a:pt x="35" y="21"/>
                  </a:cubicBezTo>
                  <a:cubicBezTo>
                    <a:pt x="35" y="21"/>
                    <a:pt x="35" y="21"/>
                    <a:pt x="35" y="21"/>
                  </a:cubicBezTo>
                  <a:cubicBezTo>
                    <a:pt x="35" y="21"/>
                    <a:pt x="35" y="21"/>
                    <a:pt x="35" y="21"/>
                  </a:cubicBezTo>
                  <a:cubicBezTo>
                    <a:pt x="35" y="21"/>
                    <a:pt x="35" y="21"/>
                    <a:pt x="35" y="21"/>
                  </a:cubicBezTo>
                  <a:cubicBezTo>
                    <a:pt x="35" y="21"/>
                    <a:pt x="35" y="21"/>
                    <a:pt x="35" y="21"/>
                  </a:cubicBezTo>
                  <a:cubicBezTo>
                    <a:pt x="35" y="21"/>
                    <a:pt x="35" y="21"/>
                    <a:pt x="35" y="21"/>
                  </a:cubicBezTo>
                  <a:cubicBezTo>
                    <a:pt x="35" y="20"/>
                    <a:pt x="35" y="21"/>
                    <a:pt x="35" y="21"/>
                  </a:cubicBezTo>
                  <a:moveTo>
                    <a:pt x="39" y="14"/>
                  </a:moveTo>
                  <a:cubicBezTo>
                    <a:pt x="39" y="14"/>
                    <a:pt x="39" y="14"/>
                    <a:pt x="40" y="14"/>
                  </a:cubicBezTo>
                  <a:cubicBezTo>
                    <a:pt x="40" y="14"/>
                    <a:pt x="40" y="14"/>
                    <a:pt x="40" y="14"/>
                  </a:cubicBezTo>
                  <a:cubicBezTo>
                    <a:pt x="40" y="14"/>
                    <a:pt x="40" y="14"/>
                    <a:pt x="39" y="14"/>
                  </a:cubicBezTo>
                  <a:moveTo>
                    <a:pt x="39" y="14"/>
                  </a:moveTo>
                  <a:cubicBezTo>
                    <a:pt x="39" y="14"/>
                    <a:pt x="39" y="14"/>
                    <a:pt x="39" y="14"/>
                  </a:cubicBezTo>
                  <a:cubicBezTo>
                    <a:pt x="39" y="14"/>
                    <a:pt x="39" y="14"/>
                    <a:pt x="39" y="13"/>
                  </a:cubicBezTo>
                  <a:cubicBezTo>
                    <a:pt x="39" y="13"/>
                    <a:pt x="39" y="14"/>
                    <a:pt x="39" y="14"/>
                  </a:cubicBezTo>
                  <a:moveTo>
                    <a:pt x="39" y="13"/>
                  </a:moveTo>
                  <a:cubicBezTo>
                    <a:pt x="39" y="13"/>
                    <a:pt x="39" y="13"/>
                    <a:pt x="39" y="13"/>
                  </a:cubicBezTo>
                  <a:cubicBezTo>
                    <a:pt x="39" y="13"/>
                    <a:pt x="39" y="13"/>
                    <a:pt x="39" y="13"/>
                  </a:cubicBezTo>
                  <a:moveTo>
                    <a:pt x="35" y="14"/>
                  </a:moveTo>
                  <a:cubicBezTo>
                    <a:pt x="35" y="14"/>
                    <a:pt x="35" y="14"/>
                    <a:pt x="36" y="14"/>
                  </a:cubicBezTo>
                  <a:cubicBezTo>
                    <a:pt x="36" y="14"/>
                    <a:pt x="36" y="14"/>
                    <a:pt x="35" y="14"/>
                  </a:cubicBezTo>
                  <a:moveTo>
                    <a:pt x="38" y="12"/>
                  </a:moveTo>
                  <a:cubicBezTo>
                    <a:pt x="38" y="12"/>
                    <a:pt x="38" y="12"/>
                    <a:pt x="38" y="12"/>
                  </a:cubicBezTo>
                  <a:cubicBezTo>
                    <a:pt x="39" y="12"/>
                    <a:pt x="38" y="12"/>
                    <a:pt x="38" y="12"/>
                  </a:cubicBezTo>
                  <a:moveTo>
                    <a:pt x="34" y="11"/>
                  </a:moveTo>
                  <a:cubicBezTo>
                    <a:pt x="34" y="11"/>
                    <a:pt x="34" y="11"/>
                    <a:pt x="34" y="11"/>
                  </a:cubicBezTo>
                  <a:cubicBezTo>
                    <a:pt x="34" y="11"/>
                    <a:pt x="34" y="11"/>
                    <a:pt x="34" y="11"/>
                  </a:cubicBezTo>
                  <a:cubicBezTo>
                    <a:pt x="34" y="11"/>
                    <a:pt x="34" y="11"/>
                    <a:pt x="34" y="11"/>
                  </a:cubicBezTo>
                  <a:moveTo>
                    <a:pt x="34" y="10"/>
                  </a:moveTo>
                  <a:cubicBezTo>
                    <a:pt x="34" y="10"/>
                    <a:pt x="34" y="11"/>
                    <a:pt x="34" y="11"/>
                  </a:cubicBezTo>
                  <a:cubicBezTo>
                    <a:pt x="34" y="10"/>
                    <a:pt x="34" y="11"/>
                    <a:pt x="34" y="11"/>
                  </a:cubicBezTo>
                  <a:cubicBezTo>
                    <a:pt x="35" y="10"/>
                    <a:pt x="34" y="10"/>
                    <a:pt x="34" y="10"/>
                  </a:cubicBezTo>
                  <a:moveTo>
                    <a:pt x="34" y="8"/>
                  </a:moveTo>
                  <a:cubicBezTo>
                    <a:pt x="34" y="8"/>
                    <a:pt x="34" y="8"/>
                    <a:pt x="34" y="8"/>
                  </a:cubicBezTo>
                  <a:cubicBezTo>
                    <a:pt x="34" y="8"/>
                    <a:pt x="34" y="8"/>
                    <a:pt x="34" y="8"/>
                  </a:cubicBezTo>
                  <a:moveTo>
                    <a:pt x="32" y="6"/>
                  </a:moveTo>
                  <a:cubicBezTo>
                    <a:pt x="32" y="6"/>
                    <a:pt x="32" y="6"/>
                    <a:pt x="32" y="6"/>
                  </a:cubicBezTo>
                  <a:cubicBezTo>
                    <a:pt x="32" y="6"/>
                    <a:pt x="32" y="6"/>
                    <a:pt x="32" y="6"/>
                  </a:cubicBezTo>
                  <a:cubicBezTo>
                    <a:pt x="32" y="6"/>
                    <a:pt x="32" y="6"/>
                    <a:pt x="32" y="6"/>
                  </a:cubicBezTo>
                  <a:cubicBezTo>
                    <a:pt x="32" y="6"/>
                    <a:pt x="32" y="6"/>
                    <a:pt x="32" y="6"/>
                  </a:cubicBezTo>
                  <a:moveTo>
                    <a:pt x="32" y="5"/>
                  </a:moveTo>
                  <a:cubicBezTo>
                    <a:pt x="32" y="6"/>
                    <a:pt x="32" y="6"/>
                    <a:pt x="32" y="6"/>
                  </a:cubicBezTo>
                  <a:cubicBezTo>
                    <a:pt x="32" y="6"/>
                    <a:pt x="32" y="5"/>
                    <a:pt x="32" y="5"/>
                  </a:cubicBezTo>
                  <a:moveTo>
                    <a:pt x="31" y="7"/>
                  </a:moveTo>
                  <a:cubicBezTo>
                    <a:pt x="31" y="7"/>
                    <a:pt x="31" y="8"/>
                    <a:pt x="31" y="7"/>
                  </a:cubicBezTo>
                  <a:cubicBezTo>
                    <a:pt x="31" y="7"/>
                    <a:pt x="31" y="7"/>
                    <a:pt x="31" y="7"/>
                  </a:cubicBezTo>
                  <a:cubicBezTo>
                    <a:pt x="31" y="7"/>
                    <a:pt x="31" y="7"/>
                    <a:pt x="31" y="7"/>
                  </a:cubicBezTo>
                  <a:moveTo>
                    <a:pt x="30" y="6"/>
                  </a:moveTo>
                  <a:cubicBezTo>
                    <a:pt x="29" y="6"/>
                    <a:pt x="29" y="6"/>
                    <a:pt x="29" y="6"/>
                  </a:cubicBezTo>
                  <a:cubicBezTo>
                    <a:pt x="29" y="6"/>
                    <a:pt x="29" y="6"/>
                    <a:pt x="29" y="6"/>
                  </a:cubicBezTo>
                  <a:lnTo>
                    <a:pt x="30" y="6"/>
                  </a:lnTo>
                  <a:close/>
                  <a:moveTo>
                    <a:pt x="30" y="5"/>
                  </a:moveTo>
                  <a:cubicBezTo>
                    <a:pt x="30" y="5"/>
                    <a:pt x="30" y="5"/>
                    <a:pt x="30" y="5"/>
                  </a:cubicBezTo>
                  <a:cubicBezTo>
                    <a:pt x="31" y="5"/>
                    <a:pt x="31" y="5"/>
                    <a:pt x="31" y="5"/>
                  </a:cubicBezTo>
                  <a:cubicBezTo>
                    <a:pt x="31" y="5"/>
                    <a:pt x="30" y="5"/>
                    <a:pt x="30" y="5"/>
                  </a:cubicBezTo>
                  <a:moveTo>
                    <a:pt x="30" y="4"/>
                  </a:moveTo>
                  <a:cubicBezTo>
                    <a:pt x="30" y="4"/>
                    <a:pt x="30" y="5"/>
                    <a:pt x="30" y="4"/>
                  </a:cubicBezTo>
                  <a:cubicBezTo>
                    <a:pt x="30" y="4"/>
                    <a:pt x="30" y="4"/>
                    <a:pt x="30" y="4"/>
                  </a:cubicBezTo>
                  <a:moveTo>
                    <a:pt x="29" y="5"/>
                  </a:moveTo>
                  <a:cubicBezTo>
                    <a:pt x="29" y="5"/>
                    <a:pt x="30" y="5"/>
                    <a:pt x="30" y="5"/>
                  </a:cubicBezTo>
                  <a:cubicBezTo>
                    <a:pt x="30" y="5"/>
                    <a:pt x="30" y="5"/>
                    <a:pt x="30" y="5"/>
                  </a:cubicBezTo>
                  <a:cubicBezTo>
                    <a:pt x="30" y="5"/>
                    <a:pt x="30" y="5"/>
                    <a:pt x="29" y="5"/>
                  </a:cubicBezTo>
                  <a:moveTo>
                    <a:pt x="33" y="28"/>
                  </a:moveTo>
                  <a:cubicBezTo>
                    <a:pt x="34" y="29"/>
                    <a:pt x="34" y="29"/>
                    <a:pt x="34" y="29"/>
                  </a:cubicBezTo>
                  <a:cubicBezTo>
                    <a:pt x="33" y="29"/>
                    <a:pt x="33" y="29"/>
                    <a:pt x="33" y="29"/>
                  </a:cubicBezTo>
                  <a:cubicBezTo>
                    <a:pt x="33" y="28"/>
                    <a:pt x="33" y="28"/>
                    <a:pt x="33" y="28"/>
                  </a:cubicBezTo>
                  <a:cubicBezTo>
                    <a:pt x="33" y="28"/>
                    <a:pt x="33" y="28"/>
                    <a:pt x="33" y="28"/>
                  </a:cubicBezTo>
                  <a:moveTo>
                    <a:pt x="14" y="18"/>
                  </a:moveTo>
                  <a:cubicBezTo>
                    <a:pt x="14" y="17"/>
                    <a:pt x="14" y="17"/>
                    <a:pt x="14" y="17"/>
                  </a:cubicBezTo>
                  <a:cubicBezTo>
                    <a:pt x="14" y="17"/>
                    <a:pt x="14" y="17"/>
                    <a:pt x="14" y="18"/>
                  </a:cubicBezTo>
                  <a:moveTo>
                    <a:pt x="34" y="20"/>
                  </a:moveTo>
                  <a:cubicBezTo>
                    <a:pt x="34" y="20"/>
                    <a:pt x="34" y="20"/>
                    <a:pt x="34" y="20"/>
                  </a:cubicBezTo>
                  <a:cubicBezTo>
                    <a:pt x="34" y="20"/>
                    <a:pt x="34" y="20"/>
                    <a:pt x="34" y="20"/>
                  </a:cubicBezTo>
                  <a:cubicBezTo>
                    <a:pt x="34" y="20"/>
                    <a:pt x="34" y="20"/>
                    <a:pt x="34" y="20"/>
                  </a:cubicBezTo>
                  <a:moveTo>
                    <a:pt x="32" y="16"/>
                  </a:moveTo>
                  <a:cubicBezTo>
                    <a:pt x="32" y="16"/>
                    <a:pt x="32" y="16"/>
                    <a:pt x="32" y="15"/>
                  </a:cubicBezTo>
                  <a:cubicBezTo>
                    <a:pt x="32" y="15"/>
                    <a:pt x="33" y="16"/>
                    <a:pt x="32" y="16"/>
                  </a:cubicBezTo>
                  <a:moveTo>
                    <a:pt x="11" y="12"/>
                  </a:moveTo>
                  <a:cubicBezTo>
                    <a:pt x="10" y="11"/>
                    <a:pt x="11" y="11"/>
                    <a:pt x="11" y="11"/>
                  </a:cubicBezTo>
                  <a:cubicBezTo>
                    <a:pt x="11" y="11"/>
                    <a:pt x="11" y="11"/>
                    <a:pt x="11" y="11"/>
                  </a:cubicBezTo>
                  <a:cubicBezTo>
                    <a:pt x="11" y="11"/>
                    <a:pt x="11" y="11"/>
                    <a:pt x="11" y="12"/>
                  </a:cubicBezTo>
                  <a:moveTo>
                    <a:pt x="11" y="18"/>
                  </a:moveTo>
                  <a:cubicBezTo>
                    <a:pt x="11" y="18"/>
                    <a:pt x="11" y="17"/>
                    <a:pt x="11" y="17"/>
                  </a:cubicBezTo>
                  <a:cubicBezTo>
                    <a:pt x="12" y="17"/>
                    <a:pt x="12" y="18"/>
                    <a:pt x="12" y="18"/>
                  </a:cubicBezTo>
                  <a:cubicBezTo>
                    <a:pt x="12" y="18"/>
                    <a:pt x="12" y="18"/>
                    <a:pt x="11" y="18"/>
                  </a:cubicBezTo>
                  <a:moveTo>
                    <a:pt x="10" y="12"/>
                  </a:moveTo>
                  <a:cubicBezTo>
                    <a:pt x="10" y="12"/>
                    <a:pt x="10" y="12"/>
                    <a:pt x="10" y="12"/>
                  </a:cubicBezTo>
                  <a:cubicBezTo>
                    <a:pt x="10" y="12"/>
                    <a:pt x="10" y="12"/>
                    <a:pt x="10" y="12"/>
                  </a:cubicBezTo>
                  <a:moveTo>
                    <a:pt x="13" y="9"/>
                  </a:moveTo>
                  <a:cubicBezTo>
                    <a:pt x="13" y="9"/>
                    <a:pt x="13" y="10"/>
                    <a:pt x="12" y="10"/>
                  </a:cubicBezTo>
                  <a:cubicBezTo>
                    <a:pt x="12" y="9"/>
                    <a:pt x="13" y="9"/>
                    <a:pt x="13" y="9"/>
                  </a:cubicBezTo>
                  <a:cubicBezTo>
                    <a:pt x="14" y="9"/>
                    <a:pt x="13" y="9"/>
                    <a:pt x="13" y="9"/>
                  </a:cubicBezTo>
                  <a:moveTo>
                    <a:pt x="11" y="18"/>
                  </a:moveTo>
                  <a:cubicBezTo>
                    <a:pt x="11" y="17"/>
                    <a:pt x="11" y="17"/>
                    <a:pt x="11" y="17"/>
                  </a:cubicBezTo>
                  <a:cubicBezTo>
                    <a:pt x="11" y="17"/>
                    <a:pt x="11" y="18"/>
                    <a:pt x="11" y="18"/>
                  </a:cubicBezTo>
                  <a:moveTo>
                    <a:pt x="11" y="19"/>
                  </a:moveTo>
                  <a:cubicBezTo>
                    <a:pt x="10" y="19"/>
                    <a:pt x="10" y="19"/>
                    <a:pt x="11" y="18"/>
                  </a:cubicBezTo>
                  <a:cubicBezTo>
                    <a:pt x="11" y="19"/>
                    <a:pt x="11" y="19"/>
                    <a:pt x="11" y="19"/>
                  </a:cubicBezTo>
                  <a:moveTo>
                    <a:pt x="11" y="18"/>
                  </a:moveTo>
                  <a:cubicBezTo>
                    <a:pt x="11" y="18"/>
                    <a:pt x="11" y="18"/>
                    <a:pt x="11" y="18"/>
                  </a:cubicBezTo>
                  <a:cubicBezTo>
                    <a:pt x="11" y="18"/>
                    <a:pt x="11" y="18"/>
                    <a:pt x="11" y="18"/>
                  </a:cubicBezTo>
                  <a:cubicBezTo>
                    <a:pt x="11" y="18"/>
                    <a:pt x="11" y="18"/>
                    <a:pt x="11" y="18"/>
                  </a:cubicBezTo>
                  <a:moveTo>
                    <a:pt x="15" y="16"/>
                  </a:moveTo>
                  <a:cubicBezTo>
                    <a:pt x="15" y="16"/>
                    <a:pt x="14" y="16"/>
                    <a:pt x="14" y="15"/>
                  </a:cubicBezTo>
                  <a:cubicBezTo>
                    <a:pt x="15" y="16"/>
                    <a:pt x="15" y="15"/>
                    <a:pt x="15" y="15"/>
                  </a:cubicBezTo>
                  <a:cubicBezTo>
                    <a:pt x="15" y="15"/>
                    <a:pt x="15" y="15"/>
                    <a:pt x="15" y="15"/>
                  </a:cubicBezTo>
                  <a:cubicBezTo>
                    <a:pt x="15" y="15"/>
                    <a:pt x="15" y="16"/>
                    <a:pt x="15" y="16"/>
                  </a:cubicBezTo>
                  <a:cubicBezTo>
                    <a:pt x="15" y="16"/>
                    <a:pt x="15" y="16"/>
                    <a:pt x="15" y="16"/>
                  </a:cubicBezTo>
                  <a:moveTo>
                    <a:pt x="27" y="25"/>
                  </a:moveTo>
                  <a:cubicBezTo>
                    <a:pt x="27" y="25"/>
                    <a:pt x="27" y="25"/>
                    <a:pt x="27" y="25"/>
                  </a:cubicBezTo>
                  <a:cubicBezTo>
                    <a:pt x="27" y="25"/>
                    <a:pt x="27" y="25"/>
                    <a:pt x="27" y="25"/>
                  </a:cubicBezTo>
                  <a:cubicBezTo>
                    <a:pt x="27" y="25"/>
                    <a:pt x="27" y="25"/>
                    <a:pt x="27" y="25"/>
                  </a:cubicBezTo>
                  <a:moveTo>
                    <a:pt x="44" y="28"/>
                  </a:moveTo>
                  <a:cubicBezTo>
                    <a:pt x="44" y="28"/>
                    <a:pt x="44" y="28"/>
                    <a:pt x="44" y="28"/>
                  </a:cubicBezTo>
                  <a:cubicBezTo>
                    <a:pt x="44" y="28"/>
                    <a:pt x="44" y="28"/>
                    <a:pt x="44" y="28"/>
                  </a:cubicBezTo>
                  <a:moveTo>
                    <a:pt x="21" y="35"/>
                  </a:moveTo>
                  <a:cubicBezTo>
                    <a:pt x="21" y="35"/>
                    <a:pt x="21" y="36"/>
                    <a:pt x="21" y="36"/>
                  </a:cubicBezTo>
                  <a:cubicBezTo>
                    <a:pt x="21" y="36"/>
                    <a:pt x="20" y="35"/>
                    <a:pt x="20" y="35"/>
                  </a:cubicBezTo>
                  <a:cubicBezTo>
                    <a:pt x="21" y="35"/>
                    <a:pt x="21" y="35"/>
                    <a:pt x="21" y="35"/>
                  </a:cubicBezTo>
                  <a:moveTo>
                    <a:pt x="45" y="31"/>
                  </a:moveTo>
                  <a:cubicBezTo>
                    <a:pt x="44" y="31"/>
                    <a:pt x="45" y="31"/>
                    <a:pt x="45" y="32"/>
                  </a:cubicBezTo>
                  <a:cubicBezTo>
                    <a:pt x="45" y="32"/>
                    <a:pt x="45" y="32"/>
                    <a:pt x="44" y="32"/>
                  </a:cubicBezTo>
                  <a:cubicBezTo>
                    <a:pt x="45" y="32"/>
                    <a:pt x="44" y="31"/>
                    <a:pt x="45" y="31"/>
                  </a:cubicBezTo>
                  <a:moveTo>
                    <a:pt x="37" y="36"/>
                  </a:moveTo>
                  <a:cubicBezTo>
                    <a:pt x="38" y="37"/>
                    <a:pt x="36" y="36"/>
                    <a:pt x="37" y="36"/>
                  </a:cubicBezTo>
                  <a:cubicBezTo>
                    <a:pt x="36" y="36"/>
                    <a:pt x="36" y="36"/>
                    <a:pt x="36" y="36"/>
                  </a:cubicBezTo>
                  <a:cubicBezTo>
                    <a:pt x="36" y="36"/>
                    <a:pt x="37" y="36"/>
                    <a:pt x="37" y="36"/>
                  </a:cubicBezTo>
                  <a:moveTo>
                    <a:pt x="44" y="34"/>
                  </a:moveTo>
                  <a:cubicBezTo>
                    <a:pt x="44" y="34"/>
                    <a:pt x="44" y="34"/>
                    <a:pt x="44" y="34"/>
                  </a:cubicBezTo>
                  <a:cubicBezTo>
                    <a:pt x="44" y="34"/>
                    <a:pt x="44" y="33"/>
                    <a:pt x="44" y="34"/>
                  </a:cubicBezTo>
                  <a:moveTo>
                    <a:pt x="44" y="30"/>
                  </a:moveTo>
                  <a:cubicBezTo>
                    <a:pt x="44" y="30"/>
                    <a:pt x="43" y="30"/>
                    <a:pt x="44" y="30"/>
                  </a:cubicBezTo>
                  <a:cubicBezTo>
                    <a:pt x="44" y="30"/>
                    <a:pt x="44" y="31"/>
                    <a:pt x="43" y="30"/>
                  </a:cubicBezTo>
                  <a:cubicBezTo>
                    <a:pt x="43" y="30"/>
                    <a:pt x="44" y="30"/>
                    <a:pt x="44" y="30"/>
                  </a:cubicBezTo>
                  <a:moveTo>
                    <a:pt x="43" y="28"/>
                  </a:moveTo>
                  <a:cubicBezTo>
                    <a:pt x="43" y="28"/>
                    <a:pt x="43" y="28"/>
                    <a:pt x="43" y="28"/>
                  </a:cubicBezTo>
                  <a:cubicBezTo>
                    <a:pt x="43" y="28"/>
                    <a:pt x="43" y="28"/>
                    <a:pt x="43" y="28"/>
                  </a:cubicBezTo>
                  <a:moveTo>
                    <a:pt x="43" y="30"/>
                  </a:moveTo>
                  <a:cubicBezTo>
                    <a:pt x="43" y="30"/>
                    <a:pt x="43" y="30"/>
                    <a:pt x="43" y="30"/>
                  </a:cubicBezTo>
                  <a:cubicBezTo>
                    <a:pt x="43" y="30"/>
                    <a:pt x="43" y="29"/>
                    <a:pt x="43" y="30"/>
                  </a:cubicBezTo>
                  <a:moveTo>
                    <a:pt x="43" y="30"/>
                  </a:moveTo>
                  <a:cubicBezTo>
                    <a:pt x="43" y="31"/>
                    <a:pt x="43" y="30"/>
                    <a:pt x="43" y="30"/>
                  </a:cubicBezTo>
                  <a:cubicBezTo>
                    <a:pt x="43" y="31"/>
                    <a:pt x="43" y="30"/>
                    <a:pt x="43" y="31"/>
                  </a:cubicBezTo>
                  <a:cubicBezTo>
                    <a:pt x="43" y="30"/>
                    <a:pt x="43" y="30"/>
                    <a:pt x="43" y="30"/>
                  </a:cubicBezTo>
                  <a:moveTo>
                    <a:pt x="26" y="25"/>
                  </a:moveTo>
                  <a:cubicBezTo>
                    <a:pt x="26" y="25"/>
                    <a:pt x="26" y="25"/>
                    <a:pt x="26" y="25"/>
                  </a:cubicBezTo>
                  <a:cubicBezTo>
                    <a:pt x="26" y="25"/>
                    <a:pt x="26" y="25"/>
                    <a:pt x="27" y="25"/>
                  </a:cubicBezTo>
                  <a:cubicBezTo>
                    <a:pt x="27" y="25"/>
                    <a:pt x="27" y="25"/>
                    <a:pt x="27" y="25"/>
                  </a:cubicBezTo>
                  <a:cubicBezTo>
                    <a:pt x="27" y="25"/>
                    <a:pt x="26" y="25"/>
                    <a:pt x="26" y="25"/>
                  </a:cubicBezTo>
                  <a:cubicBezTo>
                    <a:pt x="26" y="25"/>
                    <a:pt x="26" y="25"/>
                    <a:pt x="26" y="25"/>
                  </a:cubicBezTo>
                  <a:moveTo>
                    <a:pt x="28" y="25"/>
                  </a:moveTo>
                  <a:cubicBezTo>
                    <a:pt x="28" y="25"/>
                    <a:pt x="28" y="25"/>
                    <a:pt x="28" y="25"/>
                  </a:cubicBezTo>
                  <a:cubicBezTo>
                    <a:pt x="28" y="25"/>
                    <a:pt x="28" y="25"/>
                    <a:pt x="28" y="25"/>
                  </a:cubicBezTo>
                  <a:moveTo>
                    <a:pt x="29" y="25"/>
                  </a:moveTo>
                  <a:cubicBezTo>
                    <a:pt x="29" y="25"/>
                    <a:pt x="29" y="25"/>
                    <a:pt x="29" y="25"/>
                  </a:cubicBezTo>
                  <a:cubicBezTo>
                    <a:pt x="30" y="26"/>
                    <a:pt x="29" y="25"/>
                    <a:pt x="29" y="25"/>
                  </a:cubicBezTo>
                  <a:moveTo>
                    <a:pt x="28" y="25"/>
                  </a:moveTo>
                  <a:cubicBezTo>
                    <a:pt x="28" y="25"/>
                    <a:pt x="28" y="25"/>
                    <a:pt x="28" y="25"/>
                  </a:cubicBezTo>
                  <a:cubicBezTo>
                    <a:pt x="28" y="25"/>
                    <a:pt x="28" y="25"/>
                    <a:pt x="28" y="25"/>
                  </a:cubicBezTo>
                  <a:moveTo>
                    <a:pt x="23" y="25"/>
                  </a:moveTo>
                  <a:cubicBezTo>
                    <a:pt x="23" y="25"/>
                    <a:pt x="23" y="25"/>
                    <a:pt x="23" y="25"/>
                  </a:cubicBezTo>
                  <a:cubicBezTo>
                    <a:pt x="23" y="25"/>
                    <a:pt x="23" y="25"/>
                    <a:pt x="23" y="25"/>
                  </a:cubicBezTo>
                  <a:moveTo>
                    <a:pt x="19" y="26"/>
                  </a:moveTo>
                  <a:cubicBezTo>
                    <a:pt x="19" y="26"/>
                    <a:pt x="19" y="26"/>
                    <a:pt x="19" y="26"/>
                  </a:cubicBezTo>
                  <a:cubicBezTo>
                    <a:pt x="20" y="26"/>
                    <a:pt x="20" y="26"/>
                    <a:pt x="21" y="25"/>
                  </a:cubicBezTo>
                  <a:cubicBezTo>
                    <a:pt x="21" y="26"/>
                    <a:pt x="20" y="26"/>
                    <a:pt x="20" y="26"/>
                  </a:cubicBezTo>
                  <a:cubicBezTo>
                    <a:pt x="20" y="26"/>
                    <a:pt x="20" y="26"/>
                    <a:pt x="19" y="26"/>
                  </a:cubicBezTo>
                  <a:moveTo>
                    <a:pt x="25" y="25"/>
                  </a:moveTo>
                  <a:cubicBezTo>
                    <a:pt x="25" y="25"/>
                    <a:pt x="26" y="25"/>
                    <a:pt x="26" y="25"/>
                  </a:cubicBezTo>
                  <a:cubicBezTo>
                    <a:pt x="25" y="25"/>
                    <a:pt x="25" y="25"/>
                    <a:pt x="25" y="25"/>
                  </a:cubicBezTo>
                  <a:moveTo>
                    <a:pt x="23" y="25"/>
                  </a:moveTo>
                  <a:cubicBezTo>
                    <a:pt x="23" y="25"/>
                    <a:pt x="23" y="25"/>
                    <a:pt x="23" y="25"/>
                  </a:cubicBezTo>
                  <a:cubicBezTo>
                    <a:pt x="23" y="25"/>
                    <a:pt x="23" y="25"/>
                    <a:pt x="23" y="25"/>
                  </a:cubicBezTo>
                  <a:moveTo>
                    <a:pt x="43" y="22"/>
                  </a:moveTo>
                  <a:cubicBezTo>
                    <a:pt x="43" y="22"/>
                    <a:pt x="43" y="23"/>
                    <a:pt x="43" y="23"/>
                  </a:cubicBezTo>
                  <a:cubicBezTo>
                    <a:pt x="43" y="23"/>
                    <a:pt x="43" y="22"/>
                    <a:pt x="43" y="22"/>
                  </a:cubicBezTo>
                  <a:moveTo>
                    <a:pt x="21" y="3"/>
                  </a:moveTo>
                  <a:cubicBezTo>
                    <a:pt x="21" y="3"/>
                    <a:pt x="21" y="3"/>
                    <a:pt x="21" y="3"/>
                  </a:cubicBezTo>
                  <a:cubicBezTo>
                    <a:pt x="21" y="3"/>
                    <a:pt x="21" y="3"/>
                    <a:pt x="21" y="3"/>
                  </a:cubicBezTo>
                  <a:cubicBezTo>
                    <a:pt x="21" y="2"/>
                    <a:pt x="21" y="3"/>
                    <a:pt x="21" y="3"/>
                  </a:cubicBezTo>
                  <a:cubicBezTo>
                    <a:pt x="21" y="3"/>
                    <a:pt x="21" y="3"/>
                    <a:pt x="21" y="3"/>
                  </a:cubicBezTo>
                  <a:moveTo>
                    <a:pt x="19" y="3"/>
                  </a:moveTo>
                  <a:cubicBezTo>
                    <a:pt x="19" y="3"/>
                    <a:pt x="19" y="3"/>
                    <a:pt x="20" y="3"/>
                  </a:cubicBezTo>
                  <a:cubicBezTo>
                    <a:pt x="20" y="3"/>
                    <a:pt x="19" y="3"/>
                    <a:pt x="19" y="3"/>
                  </a:cubicBezTo>
                  <a:moveTo>
                    <a:pt x="21" y="2"/>
                  </a:moveTo>
                  <a:cubicBezTo>
                    <a:pt x="21" y="2"/>
                    <a:pt x="21" y="2"/>
                    <a:pt x="21" y="2"/>
                  </a:cubicBezTo>
                  <a:cubicBezTo>
                    <a:pt x="21" y="2"/>
                    <a:pt x="21" y="2"/>
                    <a:pt x="21" y="2"/>
                  </a:cubicBezTo>
                  <a:moveTo>
                    <a:pt x="20" y="2"/>
                  </a:moveTo>
                  <a:cubicBezTo>
                    <a:pt x="20" y="2"/>
                    <a:pt x="20" y="2"/>
                    <a:pt x="20" y="2"/>
                  </a:cubicBezTo>
                  <a:cubicBezTo>
                    <a:pt x="20" y="2"/>
                    <a:pt x="20" y="2"/>
                    <a:pt x="20" y="2"/>
                  </a:cubicBezTo>
                  <a:cubicBezTo>
                    <a:pt x="20" y="3"/>
                    <a:pt x="20" y="2"/>
                    <a:pt x="20" y="2"/>
                  </a:cubicBezTo>
                  <a:moveTo>
                    <a:pt x="21" y="3"/>
                  </a:moveTo>
                  <a:cubicBezTo>
                    <a:pt x="21" y="2"/>
                    <a:pt x="21" y="3"/>
                    <a:pt x="21" y="2"/>
                  </a:cubicBezTo>
                  <a:cubicBezTo>
                    <a:pt x="21" y="2"/>
                    <a:pt x="21" y="2"/>
                    <a:pt x="21" y="2"/>
                  </a:cubicBezTo>
                  <a:cubicBezTo>
                    <a:pt x="22" y="2"/>
                    <a:pt x="22" y="2"/>
                    <a:pt x="22" y="2"/>
                  </a:cubicBezTo>
                  <a:cubicBezTo>
                    <a:pt x="22" y="2"/>
                    <a:pt x="22" y="2"/>
                    <a:pt x="22" y="2"/>
                  </a:cubicBezTo>
                  <a:cubicBezTo>
                    <a:pt x="22" y="2"/>
                    <a:pt x="22" y="2"/>
                    <a:pt x="22" y="2"/>
                  </a:cubicBezTo>
                  <a:cubicBezTo>
                    <a:pt x="22" y="3"/>
                    <a:pt x="22" y="3"/>
                    <a:pt x="22" y="3"/>
                  </a:cubicBezTo>
                  <a:cubicBezTo>
                    <a:pt x="22" y="3"/>
                    <a:pt x="22" y="3"/>
                    <a:pt x="22" y="3"/>
                  </a:cubicBezTo>
                  <a:cubicBezTo>
                    <a:pt x="22" y="3"/>
                    <a:pt x="22" y="3"/>
                    <a:pt x="22" y="3"/>
                  </a:cubicBezTo>
                  <a:cubicBezTo>
                    <a:pt x="21" y="3"/>
                    <a:pt x="21" y="3"/>
                    <a:pt x="21" y="3"/>
                  </a:cubicBezTo>
                  <a:cubicBezTo>
                    <a:pt x="21" y="3"/>
                    <a:pt x="21" y="3"/>
                    <a:pt x="21" y="3"/>
                  </a:cubicBezTo>
                  <a:moveTo>
                    <a:pt x="25" y="3"/>
                  </a:moveTo>
                  <a:cubicBezTo>
                    <a:pt x="25" y="3"/>
                    <a:pt x="25" y="2"/>
                    <a:pt x="25" y="2"/>
                  </a:cubicBezTo>
                  <a:cubicBezTo>
                    <a:pt x="25" y="3"/>
                    <a:pt x="25" y="3"/>
                    <a:pt x="25" y="3"/>
                  </a:cubicBezTo>
                  <a:cubicBezTo>
                    <a:pt x="25" y="3"/>
                    <a:pt x="25" y="3"/>
                    <a:pt x="25" y="3"/>
                  </a:cubicBezTo>
                  <a:cubicBezTo>
                    <a:pt x="25" y="3"/>
                    <a:pt x="25" y="3"/>
                    <a:pt x="25" y="3"/>
                  </a:cubicBezTo>
                  <a:cubicBezTo>
                    <a:pt x="25" y="3"/>
                    <a:pt x="26" y="3"/>
                    <a:pt x="26" y="4"/>
                  </a:cubicBezTo>
                  <a:cubicBezTo>
                    <a:pt x="25" y="4"/>
                    <a:pt x="25" y="4"/>
                    <a:pt x="25" y="3"/>
                  </a:cubicBezTo>
                  <a:cubicBezTo>
                    <a:pt x="25" y="3"/>
                    <a:pt x="25" y="4"/>
                    <a:pt x="25" y="4"/>
                  </a:cubicBezTo>
                  <a:cubicBezTo>
                    <a:pt x="25" y="4"/>
                    <a:pt x="24" y="3"/>
                    <a:pt x="24" y="4"/>
                  </a:cubicBezTo>
                  <a:cubicBezTo>
                    <a:pt x="24" y="3"/>
                    <a:pt x="24" y="3"/>
                    <a:pt x="24" y="3"/>
                  </a:cubicBezTo>
                  <a:cubicBezTo>
                    <a:pt x="24" y="3"/>
                    <a:pt x="24" y="3"/>
                    <a:pt x="24" y="3"/>
                  </a:cubicBezTo>
                  <a:cubicBezTo>
                    <a:pt x="24" y="3"/>
                    <a:pt x="24" y="3"/>
                    <a:pt x="24" y="3"/>
                  </a:cubicBezTo>
                  <a:cubicBezTo>
                    <a:pt x="24" y="3"/>
                    <a:pt x="24" y="3"/>
                    <a:pt x="24" y="3"/>
                  </a:cubicBezTo>
                  <a:cubicBezTo>
                    <a:pt x="24" y="3"/>
                    <a:pt x="25" y="4"/>
                    <a:pt x="25" y="4"/>
                  </a:cubicBezTo>
                  <a:cubicBezTo>
                    <a:pt x="25" y="3"/>
                    <a:pt x="25" y="3"/>
                    <a:pt x="25" y="3"/>
                  </a:cubicBezTo>
                  <a:cubicBezTo>
                    <a:pt x="25" y="3"/>
                    <a:pt x="25" y="3"/>
                    <a:pt x="25" y="3"/>
                  </a:cubicBezTo>
                  <a:cubicBezTo>
                    <a:pt x="25" y="3"/>
                    <a:pt x="24" y="3"/>
                    <a:pt x="25" y="3"/>
                  </a:cubicBezTo>
                  <a:cubicBezTo>
                    <a:pt x="25" y="3"/>
                    <a:pt x="25" y="3"/>
                    <a:pt x="25" y="3"/>
                  </a:cubicBezTo>
                  <a:moveTo>
                    <a:pt x="21" y="1"/>
                  </a:moveTo>
                  <a:cubicBezTo>
                    <a:pt x="21" y="1"/>
                    <a:pt x="21" y="1"/>
                    <a:pt x="22" y="0"/>
                  </a:cubicBezTo>
                  <a:cubicBezTo>
                    <a:pt x="22" y="0"/>
                    <a:pt x="22" y="1"/>
                    <a:pt x="22" y="0"/>
                  </a:cubicBezTo>
                  <a:cubicBezTo>
                    <a:pt x="22" y="0"/>
                    <a:pt x="23" y="0"/>
                    <a:pt x="24" y="0"/>
                  </a:cubicBezTo>
                  <a:cubicBezTo>
                    <a:pt x="24" y="0"/>
                    <a:pt x="24" y="0"/>
                    <a:pt x="24" y="0"/>
                  </a:cubicBezTo>
                  <a:cubicBezTo>
                    <a:pt x="24" y="1"/>
                    <a:pt x="24" y="1"/>
                    <a:pt x="24" y="1"/>
                  </a:cubicBezTo>
                  <a:cubicBezTo>
                    <a:pt x="24" y="1"/>
                    <a:pt x="23" y="1"/>
                    <a:pt x="23" y="1"/>
                  </a:cubicBezTo>
                  <a:cubicBezTo>
                    <a:pt x="23" y="1"/>
                    <a:pt x="24" y="1"/>
                    <a:pt x="24" y="1"/>
                  </a:cubicBezTo>
                  <a:cubicBezTo>
                    <a:pt x="24" y="2"/>
                    <a:pt x="24" y="2"/>
                    <a:pt x="24" y="2"/>
                  </a:cubicBezTo>
                  <a:cubicBezTo>
                    <a:pt x="23" y="1"/>
                    <a:pt x="23" y="2"/>
                    <a:pt x="23" y="2"/>
                  </a:cubicBezTo>
                  <a:cubicBezTo>
                    <a:pt x="22" y="1"/>
                    <a:pt x="23" y="1"/>
                    <a:pt x="23" y="1"/>
                  </a:cubicBezTo>
                  <a:cubicBezTo>
                    <a:pt x="23" y="1"/>
                    <a:pt x="23" y="1"/>
                    <a:pt x="23" y="1"/>
                  </a:cubicBezTo>
                  <a:cubicBezTo>
                    <a:pt x="23" y="1"/>
                    <a:pt x="23" y="1"/>
                    <a:pt x="23" y="1"/>
                  </a:cubicBezTo>
                  <a:cubicBezTo>
                    <a:pt x="22" y="1"/>
                    <a:pt x="22" y="1"/>
                    <a:pt x="22" y="1"/>
                  </a:cubicBezTo>
                  <a:cubicBezTo>
                    <a:pt x="22" y="1"/>
                    <a:pt x="21" y="1"/>
                    <a:pt x="21" y="1"/>
                  </a:cubicBezTo>
                  <a:cubicBezTo>
                    <a:pt x="21" y="1"/>
                    <a:pt x="21" y="1"/>
                    <a:pt x="21" y="1"/>
                  </a:cubicBezTo>
                  <a:moveTo>
                    <a:pt x="22" y="1"/>
                  </a:moveTo>
                  <a:cubicBezTo>
                    <a:pt x="22" y="1"/>
                    <a:pt x="22" y="1"/>
                    <a:pt x="22" y="1"/>
                  </a:cubicBezTo>
                  <a:cubicBezTo>
                    <a:pt x="22" y="1"/>
                    <a:pt x="22" y="1"/>
                    <a:pt x="22" y="1"/>
                  </a:cubicBezTo>
                  <a:cubicBezTo>
                    <a:pt x="21" y="1"/>
                    <a:pt x="22" y="1"/>
                    <a:pt x="22" y="1"/>
                  </a:cubicBezTo>
                  <a:moveTo>
                    <a:pt x="24" y="2"/>
                  </a:moveTo>
                  <a:cubicBezTo>
                    <a:pt x="24" y="2"/>
                    <a:pt x="24" y="2"/>
                    <a:pt x="24" y="2"/>
                  </a:cubicBezTo>
                  <a:cubicBezTo>
                    <a:pt x="24" y="3"/>
                    <a:pt x="24" y="3"/>
                    <a:pt x="24" y="3"/>
                  </a:cubicBezTo>
                  <a:cubicBezTo>
                    <a:pt x="24" y="3"/>
                    <a:pt x="24" y="3"/>
                    <a:pt x="24" y="2"/>
                  </a:cubicBezTo>
                  <a:cubicBezTo>
                    <a:pt x="24" y="2"/>
                    <a:pt x="24" y="2"/>
                    <a:pt x="24" y="2"/>
                  </a:cubicBezTo>
                  <a:cubicBezTo>
                    <a:pt x="24" y="2"/>
                    <a:pt x="24" y="2"/>
                    <a:pt x="24" y="2"/>
                  </a:cubicBezTo>
                  <a:cubicBezTo>
                    <a:pt x="25" y="2"/>
                    <a:pt x="24" y="2"/>
                    <a:pt x="24" y="2"/>
                  </a:cubicBezTo>
                  <a:cubicBezTo>
                    <a:pt x="24" y="2"/>
                    <a:pt x="25" y="2"/>
                    <a:pt x="25" y="2"/>
                  </a:cubicBezTo>
                  <a:cubicBezTo>
                    <a:pt x="25" y="2"/>
                    <a:pt x="25" y="2"/>
                    <a:pt x="25" y="2"/>
                  </a:cubicBezTo>
                  <a:cubicBezTo>
                    <a:pt x="24" y="3"/>
                    <a:pt x="24" y="3"/>
                    <a:pt x="24" y="3"/>
                  </a:cubicBezTo>
                  <a:cubicBezTo>
                    <a:pt x="24" y="3"/>
                    <a:pt x="24" y="3"/>
                    <a:pt x="24" y="3"/>
                  </a:cubicBezTo>
                  <a:cubicBezTo>
                    <a:pt x="24" y="3"/>
                    <a:pt x="24" y="3"/>
                    <a:pt x="23" y="3"/>
                  </a:cubicBezTo>
                  <a:cubicBezTo>
                    <a:pt x="23" y="3"/>
                    <a:pt x="23" y="2"/>
                    <a:pt x="23" y="3"/>
                  </a:cubicBezTo>
                  <a:cubicBezTo>
                    <a:pt x="23" y="2"/>
                    <a:pt x="24" y="2"/>
                    <a:pt x="24" y="2"/>
                  </a:cubicBezTo>
                  <a:cubicBezTo>
                    <a:pt x="24" y="2"/>
                    <a:pt x="24" y="2"/>
                    <a:pt x="24" y="2"/>
                  </a:cubicBezTo>
                  <a:cubicBezTo>
                    <a:pt x="24" y="2"/>
                    <a:pt x="24" y="2"/>
                    <a:pt x="24" y="2"/>
                  </a:cubicBezTo>
                  <a:moveTo>
                    <a:pt x="19" y="4"/>
                  </a:moveTo>
                  <a:cubicBezTo>
                    <a:pt x="19" y="4"/>
                    <a:pt x="19" y="4"/>
                    <a:pt x="19" y="4"/>
                  </a:cubicBezTo>
                  <a:cubicBezTo>
                    <a:pt x="19" y="4"/>
                    <a:pt x="20" y="4"/>
                    <a:pt x="20" y="4"/>
                  </a:cubicBezTo>
                  <a:cubicBezTo>
                    <a:pt x="20" y="4"/>
                    <a:pt x="20" y="4"/>
                    <a:pt x="20" y="4"/>
                  </a:cubicBezTo>
                  <a:cubicBezTo>
                    <a:pt x="20" y="4"/>
                    <a:pt x="20" y="4"/>
                    <a:pt x="20" y="4"/>
                  </a:cubicBezTo>
                  <a:cubicBezTo>
                    <a:pt x="20" y="4"/>
                    <a:pt x="20" y="4"/>
                    <a:pt x="20" y="4"/>
                  </a:cubicBezTo>
                  <a:cubicBezTo>
                    <a:pt x="20" y="4"/>
                    <a:pt x="20" y="4"/>
                    <a:pt x="21" y="4"/>
                  </a:cubicBezTo>
                  <a:cubicBezTo>
                    <a:pt x="21" y="5"/>
                    <a:pt x="21" y="4"/>
                    <a:pt x="20" y="4"/>
                  </a:cubicBezTo>
                  <a:cubicBezTo>
                    <a:pt x="20" y="4"/>
                    <a:pt x="20" y="5"/>
                    <a:pt x="20" y="5"/>
                  </a:cubicBezTo>
                  <a:cubicBezTo>
                    <a:pt x="20" y="5"/>
                    <a:pt x="20" y="5"/>
                    <a:pt x="19" y="5"/>
                  </a:cubicBezTo>
                  <a:cubicBezTo>
                    <a:pt x="19" y="5"/>
                    <a:pt x="19" y="5"/>
                    <a:pt x="19" y="4"/>
                  </a:cubicBezTo>
                  <a:cubicBezTo>
                    <a:pt x="20" y="5"/>
                    <a:pt x="20" y="5"/>
                    <a:pt x="20" y="4"/>
                  </a:cubicBezTo>
                  <a:cubicBezTo>
                    <a:pt x="20" y="4"/>
                    <a:pt x="20" y="4"/>
                    <a:pt x="20" y="4"/>
                  </a:cubicBezTo>
                  <a:cubicBezTo>
                    <a:pt x="20" y="4"/>
                    <a:pt x="20" y="4"/>
                    <a:pt x="20" y="4"/>
                  </a:cubicBezTo>
                  <a:cubicBezTo>
                    <a:pt x="20" y="5"/>
                    <a:pt x="19" y="4"/>
                    <a:pt x="19" y="4"/>
                  </a:cubicBezTo>
                  <a:moveTo>
                    <a:pt x="26" y="3"/>
                  </a:moveTo>
                  <a:cubicBezTo>
                    <a:pt x="26" y="2"/>
                    <a:pt x="26" y="3"/>
                    <a:pt x="26" y="3"/>
                  </a:cubicBezTo>
                  <a:cubicBezTo>
                    <a:pt x="26" y="3"/>
                    <a:pt x="26" y="2"/>
                    <a:pt x="26" y="2"/>
                  </a:cubicBezTo>
                  <a:cubicBezTo>
                    <a:pt x="26" y="3"/>
                    <a:pt x="27" y="3"/>
                    <a:pt x="27" y="3"/>
                  </a:cubicBezTo>
                  <a:cubicBezTo>
                    <a:pt x="27" y="3"/>
                    <a:pt x="26" y="3"/>
                    <a:pt x="26" y="3"/>
                  </a:cubicBezTo>
                  <a:cubicBezTo>
                    <a:pt x="26" y="4"/>
                    <a:pt x="26" y="3"/>
                    <a:pt x="26" y="3"/>
                  </a:cubicBezTo>
                  <a:cubicBezTo>
                    <a:pt x="26" y="3"/>
                    <a:pt x="26" y="3"/>
                    <a:pt x="26" y="3"/>
                  </a:cubicBezTo>
                  <a:cubicBezTo>
                    <a:pt x="26" y="3"/>
                    <a:pt x="26" y="3"/>
                    <a:pt x="26" y="3"/>
                  </a:cubicBezTo>
                  <a:cubicBezTo>
                    <a:pt x="26" y="3"/>
                    <a:pt x="26" y="3"/>
                    <a:pt x="26" y="3"/>
                  </a:cubicBezTo>
                  <a:cubicBezTo>
                    <a:pt x="26" y="3"/>
                    <a:pt x="26" y="3"/>
                    <a:pt x="26" y="3"/>
                  </a:cubicBezTo>
                  <a:cubicBezTo>
                    <a:pt x="26" y="3"/>
                    <a:pt x="26" y="3"/>
                    <a:pt x="26" y="3"/>
                  </a:cubicBezTo>
                  <a:moveTo>
                    <a:pt x="17" y="4"/>
                  </a:moveTo>
                  <a:cubicBezTo>
                    <a:pt x="17" y="4"/>
                    <a:pt x="17" y="4"/>
                    <a:pt x="17" y="4"/>
                  </a:cubicBezTo>
                  <a:cubicBezTo>
                    <a:pt x="16" y="3"/>
                    <a:pt x="17" y="3"/>
                    <a:pt x="17" y="4"/>
                  </a:cubicBezTo>
                  <a:moveTo>
                    <a:pt x="8" y="29"/>
                  </a:moveTo>
                  <a:cubicBezTo>
                    <a:pt x="9" y="29"/>
                    <a:pt x="8" y="29"/>
                    <a:pt x="8" y="29"/>
                  </a:cubicBezTo>
                  <a:cubicBezTo>
                    <a:pt x="8" y="29"/>
                    <a:pt x="8" y="29"/>
                    <a:pt x="8" y="29"/>
                  </a:cubicBezTo>
                  <a:moveTo>
                    <a:pt x="17" y="4"/>
                  </a:moveTo>
                  <a:cubicBezTo>
                    <a:pt x="17" y="4"/>
                    <a:pt x="17" y="4"/>
                    <a:pt x="17" y="3"/>
                  </a:cubicBezTo>
                  <a:cubicBezTo>
                    <a:pt x="17" y="3"/>
                    <a:pt x="18" y="3"/>
                    <a:pt x="18" y="3"/>
                  </a:cubicBezTo>
                  <a:cubicBezTo>
                    <a:pt x="18" y="3"/>
                    <a:pt x="17" y="4"/>
                    <a:pt x="17" y="4"/>
                  </a:cubicBezTo>
                  <a:cubicBezTo>
                    <a:pt x="17" y="4"/>
                    <a:pt x="17" y="4"/>
                    <a:pt x="17" y="4"/>
                  </a:cubicBezTo>
                  <a:cubicBezTo>
                    <a:pt x="17" y="4"/>
                    <a:pt x="17" y="4"/>
                    <a:pt x="17" y="4"/>
                  </a:cubicBezTo>
                  <a:moveTo>
                    <a:pt x="3" y="29"/>
                  </a:moveTo>
                  <a:cubicBezTo>
                    <a:pt x="3" y="29"/>
                    <a:pt x="3" y="29"/>
                    <a:pt x="3" y="28"/>
                  </a:cubicBezTo>
                  <a:cubicBezTo>
                    <a:pt x="3" y="28"/>
                    <a:pt x="3" y="28"/>
                    <a:pt x="3" y="28"/>
                  </a:cubicBezTo>
                  <a:cubicBezTo>
                    <a:pt x="2" y="28"/>
                    <a:pt x="2" y="28"/>
                    <a:pt x="2" y="28"/>
                  </a:cubicBezTo>
                  <a:cubicBezTo>
                    <a:pt x="2" y="27"/>
                    <a:pt x="2" y="27"/>
                    <a:pt x="2" y="27"/>
                  </a:cubicBezTo>
                  <a:cubicBezTo>
                    <a:pt x="2" y="27"/>
                    <a:pt x="2" y="27"/>
                    <a:pt x="2" y="27"/>
                  </a:cubicBezTo>
                  <a:cubicBezTo>
                    <a:pt x="3" y="26"/>
                    <a:pt x="2" y="26"/>
                    <a:pt x="2" y="25"/>
                  </a:cubicBezTo>
                  <a:cubicBezTo>
                    <a:pt x="2" y="25"/>
                    <a:pt x="3" y="25"/>
                    <a:pt x="3" y="25"/>
                  </a:cubicBezTo>
                  <a:cubicBezTo>
                    <a:pt x="3" y="25"/>
                    <a:pt x="2" y="25"/>
                    <a:pt x="2" y="25"/>
                  </a:cubicBezTo>
                  <a:cubicBezTo>
                    <a:pt x="2" y="25"/>
                    <a:pt x="3" y="25"/>
                    <a:pt x="3" y="25"/>
                  </a:cubicBezTo>
                  <a:cubicBezTo>
                    <a:pt x="3" y="24"/>
                    <a:pt x="3" y="24"/>
                    <a:pt x="3" y="24"/>
                  </a:cubicBezTo>
                  <a:cubicBezTo>
                    <a:pt x="3" y="24"/>
                    <a:pt x="3" y="24"/>
                    <a:pt x="3" y="24"/>
                  </a:cubicBezTo>
                  <a:cubicBezTo>
                    <a:pt x="3" y="24"/>
                    <a:pt x="3" y="24"/>
                    <a:pt x="3" y="24"/>
                  </a:cubicBezTo>
                  <a:cubicBezTo>
                    <a:pt x="3" y="23"/>
                    <a:pt x="3" y="23"/>
                    <a:pt x="3" y="23"/>
                  </a:cubicBezTo>
                  <a:cubicBezTo>
                    <a:pt x="3" y="23"/>
                    <a:pt x="3" y="23"/>
                    <a:pt x="3" y="23"/>
                  </a:cubicBezTo>
                  <a:cubicBezTo>
                    <a:pt x="3" y="23"/>
                    <a:pt x="3" y="23"/>
                    <a:pt x="3" y="22"/>
                  </a:cubicBezTo>
                  <a:cubicBezTo>
                    <a:pt x="2" y="22"/>
                    <a:pt x="3" y="22"/>
                    <a:pt x="3" y="22"/>
                  </a:cubicBezTo>
                  <a:cubicBezTo>
                    <a:pt x="3" y="22"/>
                    <a:pt x="2" y="22"/>
                    <a:pt x="2" y="22"/>
                  </a:cubicBezTo>
                  <a:cubicBezTo>
                    <a:pt x="2" y="22"/>
                    <a:pt x="2" y="22"/>
                    <a:pt x="3" y="22"/>
                  </a:cubicBezTo>
                  <a:cubicBezTo>
                    <a:pt x="3" y="23"/>
                    <a:pt x="2" y="23"/>
                    <a:pt x="2" y="23"/>
                  </a:cubicBezTo>
                  <a:cubicBezTo>
                    <a:pt x="2" y="23"/>
                    <a:pt x="2" y="23"/>
                    <a:pt x="2" y="23"/>
                  </a:cubicBezTo>
                  <a:cubicBezTo>
                    <a:pt x="2" y="23"/>
                    <a:pt x="3" y="23"/>
                    <a:pt x="3" y="23"/>
                  </a:cubicBezTo>
                  <a:cubicBezTo>
                    <a:pt x="2" y="23"/>
                    <a:pt x="2" y="23"/>
                    <a:pt x="2" y="23"/>
                  </a:cubicBezTo>
                  <a:cubicBezTo>
                    <a:pt x="2" y="23"/>
                    <a:pt x="2" y="23"/>
                    <a:pt x="2" y="23"/>
                  </a:cubicBezTo>
                  <a:cubicBezTo>
                    <a:pt x="2" y="23"/>
                    <a:pt x="3" y="24"/>
                    <a:pt x="2" y="24"/>
                  </a:cubicBezTo>
                  <a:cubicBezTo>
                    <a:pt x="2" y="24"/>
                    <a:pt x="2" y="24"/>
                    <a:pt x="2" y="23"/>
                  </a:cubicBezTo>
                  <a:cubicBezTo>
                    <a:pt x="2" y="23"/>
                    <a:pt x="2" y="24"/>
                    <a:pt x="2" y="24"/>
                  </a:cubicBezTo>
                  <a:cubicBezTo>
                    <a:pt x="2" y="24"/>
                    <a:pt x="2" y="24"/>
                    <a:pt x="2" y="24"/>
                  </a:cubicBezTo>
                  <a:cubicBezTo>
                    <a:pt x="2" y="24"/>
                    <a:pt x="2" y="24"/>
                    <a:pt x="2" y="24"/>
                  </a:cubicBezTo>
                  <a:cubicBezTo>
                    <a:pt x="2" y="24"/>
                    <a:pt x="3" y="24"/>
                    <a:pt x="2" y="24"/>
                  </a:cubicBezTo>
                  <a:cubicBezTo>
                    <a:pt x="2" y="24"/>
                    <a:pt x="2" y="24"/>
                    <a:pt x="2" y="24"/>
                  </a:cubicBezTo>
                  <a:cubicBezTo>
                    <a:pt x="2" y="24"/>
                    <a:pt x="2" y="24"/>
                    <a:pt x="2" y="24"/>
                  </a:cubicBezTo>
                  <a:cubicBezTo>
                    <a:pt x="1" y="24"/>
                    <a:pt x="2" y="24"/>
                    <a:pt x="1" y="24"/>
                  </a:cubicBezTo>
                  <a:cubicBezTo>
                    <a:pt x="2" y="24"/>
                    <a:pt x="2" y="24"/>
                    <a:pt x="2" y="24"/>
                  </a:cubicBezTo>
                  <a:cubicBezTo>
                    <a:pt x="2" y="24"/>
                    <a:pt x="2" y="24"/>
                    <a:pt x="2" y="24"/>
                  </a:cubicBezTo>
                  <a:cubicBezTo>
                    <a:pt x="2" y="24"/>
                    <a:pt x="2" y="24"/>
                    <a:pt x="2" y="24"/>
                  </a:cubicBezTo>
                  <a:cubicBezTo>
                    <a:pt x="1" y="24"/>
                    <a:pt x="1" y="24"/>
                    <a:pt x="1" y="24"/>
                  </a:cubicBezTo>
                  <a:cubicBezTo>
                    <a:pt x="1" y="24"/>
                    <a:pt x="1" y="24"/>
                    <a:pt x="1" y="24"/>
                  </a:cubicBezTo>
                  <a:cubicBezTo>
                    <a:pt x="1" y="24"/>
                    <a:pt x="1" y="24"/>
                    <a:pt x="0" y="24"/>
                  </a:cubicBezTo>
                  <a:cubicBezTo>
                    <a:pt x="0" y="24"/>
                    <a:pt x="1" y="24"/>
                    <a:pt x="1" y="24"/>
                  </a:cubicBezTo>
                  <a:cubicBezTo>
                    <a:pt x="1" y="24"/>
                    <a:pt x="0" y="23"/>
                    <a:pt x="0" y="23"/>
                  </a:cubicBezTo>
                  <a:cubicBezTo>
                    <a:pt x="1" y="23"/>
                    <a:pt x="1" y="23"/>
                    <a:pt x="1" y="23"/>
                  </a:cubicBezTo>
                  <a:cubicBezTo>
                    <a:pt x="1" y="23"/>
                    <a:pt x="1" y="23"/>
                    <a:pt x="1" y="23"/>
                  </a:cubicBezTo>
                  <a:cubicBezTo>
                    <a:pt x="1" y="22"/>
                    <a:pt x="1" y="22"/>
                    <a:pt x="1" y="22"/>
                  </a:cubicBezTo>
                  <a:cubicBezTo>
                    <a:pt x="1" y="21"/>
                    <a:pt x="1" y="21"/>
                    <a:pt x="2" y="21"/>
                  </a:cubicBezTo>
                  <a:cubicBezTo>
                    <a:pt x="2" y="21"/>
                    <a:pt x="2" y="21"/>
                    <a:pt x="2" y="20"/>
                  </a:cubicBezTo>
                  <a:cubicBezTo>
                    <a:pt x="2" y="20"/>
                    <a:pt x="3" y="20"/>
                    <a:pt x="3" y="19"/>
                  </a:cubicBezTo>
                  <a:cubicBezTo>
                    <a:pt x="3" y="19"/>
                    <a:pt x="3" y="19"/>
                    <a:pt x="3" y="19"/>
                  </a:cubicBezTo>
                  <a:cubicBezTo>
                    <a:pt x="3" y="19"/>
                    <a:pt x="3" y="19"/>
                    <a:pt x="3" y="19"/>
                  </a:cubicBezTo>
                  <a:cubicBezTo>
                    <a:pt x="3" y="19"/>
                    <a:pt x="4" y="19"/>
                    <a:pt x="3" y="18"/>
                  </a:cubicBezTo>
                  <a:cubicBezTo>
                    <a:pt x="3" y="18"/>
                    <a:pt x="4" y="18"/>
                    <a:pt x="4" y="18"/>
                  </a:cubicBezTo>
                  <a:cubicBezTo>
                    <a:pt x="4" y="18"/>
                    <a:pt x="4" y="18"/>
                    <a:pt x="4" y="18"/>
                  </a:cubicBezTo>
                  <a:cubicBezTo>
                    <a:pt x="4" y="17"/>
                    <a:pt x="4" y="18"/>
                    <a:pt x="4" y="18"/>
                  </a:cubicBezTo>
                  <a:cubicBezTo>
                    <a:pt x="5" y="18"/>
                    <a:pt x="4" y="17"/>
                    <a:pt x="4" y="17"/>
                  </a:cubicBezTo>
                  <a:cubicBezTo>
                    <a:pt x="4" y="17"/>
                    <a:pt x="4" y="17"/>
                    <a:pt x="5" y="17"/>
                  </a:cubicBezTo>
                  <a:cubicBezTo>
                    <a:pt x="4" y="17"/>
                    <a:pt x="5" y="17"/>
                    <a:pt x="5" y="16"/>
                  </a:cubicBezTo>
                  <a:cubicBezTo>
                    <a:pt x="5" y="16"/>
                    <a:pt x="5" y="16"/>
                    <a:pt x="5" y="16"/>
                  </a:cubicBezTo>
                  <a:cubicBezTo>
                    <a:pt x="5" y="16"/>
                    <a:pt x="5" y="16"/>
                    <a:pt x="5" y="16"/>
                  </a:cubicBezTo>
                  <a:cubicBezTo>
                    <a:pt x="5" y="16"/>
                    <a:pt x="6" y="16"/>
                    <a:pt x="6" y="16"/>
                  </a:cubicBezTo>
                  <a:cubicBezTo>
                    <a:pt x="6" y="15"/>
                    <a:pt x="6" y="15"/>
                    <a:pt x="6" y="15"/>
                  </a:cubicBezTo>
                  <a:cubicBezTo>
                    <a:pt x="6" y="15"/>
                    <a:pt x="6" y="15"/>
                    <a:pt x="6" y="15"/>
                  </a:cubicBezTo>
                  <a:cubicBezTo>
                    <a:pt x="6" y="15"/>
                    <a:pt x="6" y="15"/>
                    <a:pt x="6" y="15"/>
                  </a:cubicBezTo>
                  <a:cubicBezTo>
                    <a:pt x="6" y="15"/>
                    <a:pt x="6" y="15"/>
                    <a:pt x="6" y="15"/>
                  </a:cubicBezTo>
                  <a:cubicBezTo>
                    <a:pt x="6" y="15"/>
                    <a:pt x="6" y="14"/>
                    <a:pt x="6" y="14"/>
                  </a:cubicBezTo>
                  <a:cubicBezTo>
                    <a:pt x="6" y="14"/>
                    <a:pt x="6" y="14"/>
                    <a:pt x="6" y="14"/>
                  </a:cubicBezTo>
                  <a:cubicBezTo>
                    <a:pt x="6" y="14"/>
                    <a:pt x="7" y="14"/>
                    <a:pt x="7" y="14"/>
                  </a:cubicBezTo>
                  <a:cubicBezTo>
                    <a:pt x="7" y="14"/>
                    <a:pt x="7" y="14"/>
                    <a:pt x="7" y="14"/>
                  </a:cubicBezTo>
                  <a:cubicBezTo>
                    <a:pt x="7" y="13"/>
                    <a:pt x="7" y="13"/>
                    <a:pt x="7" y="13"/>
                  </a:cubicBezTo>
                  <a:cubicBezTo>
                    <a:pt x="7" y="13"/>
                    <a:pt x="7" y="13"/>
                    <a:pt x="7" y="12"/>
                  </a:cubicBezTo>
                  <a:cubicBezTo>
                    <a:pt x="7" y="12"/>
                    <a:pt x="7" y="12"/>
                    <a:pt x="8" y="12"/>
                  </a:cubicBezTo>
                  <a:cubicBezTo>
                    <a:pt x="8" y="12"/>
                    <a:pt x="7" y="11"/>
                    <a:pt x="8" y="11"/>
                  </a:cubicBezTo>
                  <a:cubicBezTo>
                    <a:pt x="8" y="11"/>
                    <a:pt x="8" y="11"/>
                    <a:pt x="8" y="11"/>
                  </a:cubicBezTo>
                  <a:cubicBezTo>
                    <a:pt x="8" y="11"/>
                    <a:pt x="8" y="11"/>
                    <a:pt x="8" y="11"/>
                  </a:cubicBezTo>
                  <a:cubicBezTo>
                    <a:pt x="8" y="11"/>
                    <a:pt x="8" y="10"/>
                    <a:pt x="8" y="10"/>
                  </a:cubicBezTo>
                  <a:cubicBezTo>
                    <a:pt x="8" y="10"/>
                    <a:pt x="8" y="10"/>
                    <a:pt x="8" y="10"/>
                  </a:cubicBezTo>
                  <a:cubicBezTo>
                    <a:pt x="8" y="10"/>
                    <a:pt x="8" y="10"/>
                    <a:pt x="9" y="10"/>
                  </a:cubicBezTo>
                  <a:cubicBezTo>
                    <a:pt x="9" y="10"/>
                    <a:pt x="8" y="10"/>
                    <a:pt x="8" y="9"/>
                  </a:cubicBezTo>
                  <a:cubicBezTo>
                    <a:pt x="8" y="9"/>
                    <a:pt x="9" y="9"/>
                    <a:pt x="9" y="9"/>
                  </a:cubicBezTo>
                  <a:cubicBezTo>
                    <a:pt x="9" y="9"/>
                    <a:pt x="9" y="9"/>
                    <a:pt x="9" y="9"/>
                  </a:cubicBezTo>
                  <a:cubicBezTo>
                    <a:pt x="9" y="9"/>
                    <a:pt x="9" y="9"/>
                    <a:pt x="9" y="8"/>
                  </a:cubicBezTo>
                  <a:cubicBezTo>
                    <a:pt x="10" y="8"/>
                    <a:pt x="10" y="8"/>
                    <a:pt x="10" y="8"/>
                  </a:cubicBezTo>
                  <a:cubicBezTo>
                    <a:pt x="10" y="8"/>
                    <a:pt x="10" y="7"/>
                    <a:pt x="10" y="7"/>
                  </a:cubicBezTo>
                  <a:cubicBezTo>
                    <a:pt x="10" y="7"/>
                    <a:pt x="11" y="7"/>
                    <a:pt x="11" y="7"/>
                  </a:cubicBezTo>
                  <a:cubicBezTo>
                    <a:pt x="11" y="7"/>
                    <a:pt x="11" y="7"/>
                    <a:pt x="11" y="7"/>
                  </a:cubicBezTo>
                  <a:cubicBezTo>
                    <a:pt x="11" y="7"/>
                    <a:pt x="11" y="7"/>
                    <a:pt x="11" y="7"/>
                  </a:cubicBezTo>
                  <a:cubicBezTo>
                    <a:pt x="11" y="7"/>
                    <a:pt x="11" y="6"/>
                    <a:pt x="11" y="6"/>
                  </a:cubicBezTo>
                  <a:cubicBezTo>
                    <a:pt x="11" y="6"/>
                    <a:pt x="11" y="6"/>
                    <a:pt x="11" y="6"/>
                  </a:cubicBezTo>
                  <a:cubicBezTo>
                    <a:pt x="11" y="6"/>
                    <a:pt x="12" y="5"/>
                    <a:pt x="12" y="5"/>
                  </a:cubicBezTo>
                  <a:cubicBezTo>
                    <a:pt x="12" y="5"/>
                    <a:pt x="12" y="5"/>
                    <a:pt x="13" y="5"/>
                  </a:cubicBezTo>
                  <a:cubicBezTo>
                    <a:pt x="13" y="5"/>
                    <a:pt x="13" y="4"/>
                    <a:pt x="13" y="4"/>
                  </a:cubicBezTo>
                  <a:cubicBezTo>
                    <a:pt x="13" y="4"/>
                    <a:pt x="13" y="4"/>
                    <a:pt x="13" y="4"/>
                  </a:cubicBezTo>
                  <a:cubicBezTo>
                    <a:pt x="13" y="4"/>
                    <a:pt x="14" y="4"/>
                    <a:pt x="14" y="4"/>
                  </a:cubicBezTo>
                  <a:cubicBezTo>
                    <a:pt x="14" y="4"/>
                    <a:pt x="14" y="3"/>
                    <a:pt x="14" y="3"/>
                  </a:cubicBezTo>
                  <a:cubicBezTo>
                    <a:pt x="14" y="3"/>
                    <a:pt x="14" y="3"/>
                    <a:pt x="15" y="3"/>
                  </a:cubicBezTo>
                  <a:cubicBezTo>
                    <a:pt x="15" y="3"/>
                    <a:pt x="15" y="3"/>
                    <a:pt x="15" y="3"/>
                  </a:cubicBezTo>
                  <a:cubicBezTo>
                    <a:pt x="15" y="3"/>
                    <a:pt x="16" y="3"/>
                    <a:pt x="16" y="3"/>
                  </a:cubicBezTo>
                  <a:cubicBezTo>
                    <a:pt x="17" y="3"/>
                    <a:pt x="16" y="3"/>
                    <a:pt x="16" y="3"/>
                  </a:cubicBezTo>
                  <a:cubicBezTo>
                    <a:pt x="16" y="3"/>
                    <a:pt x="16" y="4"/>
                    <a:pt x="16" y="3"/>
                  </a:cubicBezTo>
                  <a:cubicBezTo>
                    <a:pt x="15" y="3"/>
                    <a:pt x="16" y="4"/>
                    <a:pt x="15" y="4"/>
                  </a:cubicBezTo>
                  <a:cubicBezTo>
                    <a:pt x="15" y="3"/>
                    <a:pt x="15" y="3"/>
                    <a:pt x="15" y="3"/>
                  </a:cubicBezTo>
                  <a:cubicBezTo>
                    <a:pt x="15" y="4"/>
                    <a:pt x="15" y="4"/>
                    <a:pt x="15" y="4"/>
                  </a:cubicBezTo>
                  <a:cubicBezTo>
                    <a:pt x="15" y="4"/>
                    <a:pt x="15" y="4"/>
                    <a:pt x="15" y="4"/>
                  </a:cubicBezTo>
                  <a:cubicBezTo>
                    <a:pt x="15" y="4"/>
                    <a:pt x="15" y="4"/>
                    <a:pt x="14" y="5"/>
                  </a:cubicBezTo>
                  <a:cubicBezTo>
                    <a:pt x="15" y="5"/>
                    <a:pt x="15" y="5"/>
                    <a:pt x="15" y="5"/>
                  </a:cubicBezTo>
                  <a:cubicBezTo>
                    <a:pt x="14" y="5"/>
                    <a:pt x="15" y="6"/>
                    <a:pt x="14" y="6"/>
                  </a:cubicBezTo>
                  <a:cubicBezTo>
                    <a:pt x="14" y="6"/>
                    <a:pt x="14" y="6"/>
                    <a:pt x="14" y="6"/>
                  </a:cubicBezTo>
                  <a:cubicBezTo>
                    <a:pt x="14" y="6"/>
                    <a:pt x="14" y="6"/>
                    <a:pt x="14" y="6"/>
                  </a:cubicBezTo>
                  <a:cubicBezTo>
                    <a:pt x="14" y="6"/>
                    <a:pt x="14" y="6"/>
                    <a:pt x="14" y="6"/>
                  </a:cubicBezTo>
                  <a:cubicBezTo>
                    <a:pt x="14" y="6"/>
                    <a:pt x="13" y="6"/>
                    <a:pt x="13" y="6"/>
                  </a:cubicBezTo>
                  <a:cubicBezTo>
                    <a:pt x="13" y="6"/>
                    <a:pt x="13" y="6"/>
                    <a:pt x="13" y="6"/>
                  </a:cubicBezTo>
                  <a:cubicBezTo>
                    <a:pt x="13" y="7"/>
                    <a:pt x="13" y="7"/>
                    <a:pt x="12" y="7"/>
                  </a:cubicBezTo>
                  <a:cubicBezTo>
                    <a:pt x="12" y="7"/>
                    <a:pt x="13" y="7"/>
                    <a:pt x="12" y="8"/>
                  </a:cubicBezTo>
                  <a:cubicBezTo>
                    <a:pt x="12" y="7"/>
                    <a:pt x="12" y="8"/>
                    <a:pt x="12" y="8"/>
                  </a:cubicBezTo>
                  <a:cubicBezTo>
                    <a:pt x="12" y="8"/>
                    <a:pt x="12" y="8"/>
                    <a:pt x="12" y="8"/>
                  </a:cubicBezTo>
                  <a:cubicBezTo>
                    <a:pt x="12" y="8"/>
                    <a:pt x="12" y="8"/>
                    <a:pt x="12" y="8"/>
                  </a:cubicBezTo>
                  <a:cubicBezTo>
                    <a:pt x="12" y="8"/>
                    <a:pt x="12" y="8"/>
                    <a:pt x="12" y="8"/>
                  </a:cubicBezTo>
                  <a:cubicBezTo>
                    <a:pt x="12" y="8"/>
                    <a:pt x="13" y="8"/>
                    <a:pt x="13" y="8"/>
                  </a:cubicBezTo>
                  <a:cubicBezTo>
                    <a:pt x="13" y="8"/>
                    <a:pt x="13" y="8"/>
                    <a:pt x="13" y="8"/>
                  </a:cubicBezTo>
                  <a:cubicBezTo>
                    <a:pt x="13" y="8"/>
                    <a:pt x="13" y="8"/>
                    <a:pt x="12" y="8"/>
                  </a:cubicBezTo>
                  <a:cubicBezTo>
                    <a:pt x="13" y="7"/>
                    <a:pt x="13" y="7"/>
                    <a:pt x="14" y="7"/>
                  </a:cubicBezTo>
                  <a:cubicBezTo>
                    <a:pt x="14" y="6"/>
                    <a:pt x="14" y="6"/>
                    <a:pt x="15" y="6"/>
                  </a:cubicBezTo>
                  <a:cubicBezTo>
                    <a:pt x="15" y="6"/>
                    <a:pt x="15" y="6"/>
                    <a:pt x="15" y="6"/>
                  </a:cubicBezTo>
                  <a:cubicBezTo>
                    <a:pt x="15" y="6"/>
                    <a:pt x="16" y="6"/>
                    <a:pt x="16" y="6"/>
                  </a:cubicBezTo>
                  <a:cubicBezTo>
                    <a:pt x="16" y="6"/>
                    <a:pt x="16" y="5"/>
                    <a:pt x="16" y="5"/>
                  </a:cubicBezTo>
                  <a:cubicBezTo>
                    <a:pt x="16" y="5"/>
                    <a:pt x="16" y="5"/>
                    <a:pt x="17" y="6"/>
                  </a:cubicBezTo>
                  <a:cubicBezTo>
                    <a:pt x="17" y="6"/>
                    <a:pt x="17" y="6"/>
                    <a:pt x="16" y="5"/>
                  </a:cubicBezTo>
                  <a:cubicBezTo>
                    <a:pt x="17" y="5"/>
                    <a:pt x="17" y="5"/>
                    <a:pt x="17" y="5"/>
                  </a:cubicBezTo>
                  <a:cubicBezTo>
                    <a:pt x="17" y="6"/>
                    <a:pt x="17" y="6"/>
                    <a:pt x="17" y="6"/>
                  </a:cubicBezTo>
                  <a:cubicBezTo>
                    <a:pt x="16" y="6"/>
                    <a:pt x="16" y="6"/>
                    <a:pt x="16" y="6"/>
                  </a:cubicBezTo>
                  <a:cubicBezTo>
                    <a:pt x="16" y="6"/>
                    <a:pt x="16" y="6"/>
                    <a:pt x="16" y="6"/>
                  </a:cubicBezTo>
                  <a:cubicBezTo>
                    <a:pt x="16" y="6"/>
                    <a:pt x="16" y="6"/>
                    <a:pt x="16" y="6"/>
                  </a:cubicBezTo>
                  <a:cubicBezTo>
                    <a:pt x="16" y="6"/>
                    <a:pt x="16" y="7"/>
                    <a:pt x="16" y="6"/>
                  </a:cubicBezTo>
                  <a:cubicBezTo>
                    <a:pt x="16" y="6"/>
                    <a:pt x="16" y="6"/>
                    <a:pt x="16" y="6"/>
                  </a:cubicBezTo>
                  <a:cubicBezTo>
                    <a:pt x="16" y="6"/>
                    <a:pt x="15" y="6"/>
                    <a:pt x="16" y="7"/>
                  </a:cubicBezTo>
                  <a:cubicBezTo>
                    <a:pt x="15" y="7"/>
                    <a:pt x="15" y="7"/>
                    <a:pt x="15" y="7"/>
                  </a:cubicBezTo>
                  <a:cubicBezTo>
                    <a:pt x="15" y="7"/>
                    <a:pt x="14" y="7"/>
                    <a:pt x="14" y="7"/>
                  </a:cubicBezTo>
                  <a:cubicBezTo>
                    <a:pt x="14" y="7"/>
                    <a:pt x="14" y="7"/>
                    <a:pt x="14" y="7"/>
                  </a:cubicBezTo>
                  <a:cubicBezTo>
                    <a:pt x="14" y="8"/>
                    <a:pt x="14" y="8"/>
                    <a:pt x="13" y="8"/>
                  </a:cubicBezTo>
                  <a:cubicBezTo>
                    <a:pt x="13" y="8"/>
                    <a:pt x="13" y="8"/>
                    <a:pt x="13" y="8"/>
                  </a:cubicBezTo>
                  <a:cubicBezTo>
                    <a:pt x="13" y="8"/>
                    <a:pt x="13" y="8"/>
                    <a:pt x="13" y="8"/>
                  </a:cubicBezTo>
                  <a:cubicBezTo>
                    <a:pt x="13" y="9"/>
                    <a:pt x="13" y="9"/>
                    <a:pt x="12" y="9"/>
                  </a:cubicBezTo>
                  <a:cubicBezTo>
                    <a:pt x="12" y="9"/>
                    <a:pt x="12" y="9"/>
                    <a:pt x="12" y="10"/>
                  </a:cubicBezTo>
                  <a:cubicBezTo>
                    <a:pt x="12" y="10"/>
                    <a:pt x="12" y="10"/>
                    <a:pt x="12" y="9"/>
                  </a:cubicBezTo>
                  <a:cubicBezTo>
                    <a:pt x="11" y="10"/>
                    <a:pt x="12" y="10"/>
                    <a:pt x="12" y="10"/>
                  </a:cubicBezTo>
                  <a:cubicBezTo>
                    <a:pt x="11" y="10"/>
                    <a:pt x="11" y="10"/>
                    <a:pt x="11" y="11"/>
                  </a:cubicBezTo>
                  <a:cubicBezTo>
                    <a:pt x="11" y="11"/>
                    <a:pt x="11" y="11"/>
                    <a:pt x="11" y="11"/>
                  </a:cubicBezTo>
                  <a:cubicBezTo>
                    <a:pt x="10" y="11"/>
                    <a:pt x="10" y="11"/>
                    <a:pt x="10" y="11"/>
                  </a:cubicBezTo>
                  <a:cubicBezTo>
                    <a:pt x="10" y="11"/>
                    <a:pt x="10" y="12"/>
                    <a:pt x="10" y="12"/>
                  </a:cubicBezTo>
                  <a:cubicBezTo>
                    <a:pt x="10" y="12"/>
                    <a:pt x="10" y="12"/>
                    <a:pt x="10" y="12"/>
                  </a:cubicBezTo>
                  <a:cubicBezTo>
                    <a:pt x="10" y="12"/>
                    <a:pt x="10" y="12"/>
                    <a:pt x="10" y="12"/>
                  </a:cubicBezTo>
                  <a:cubicBezTo>
                    <a:pt x="10" y="12"/>
                    <a:pt x="10" y="12"/>
                    <a:pt x="10" y="12"/>
                  </a:cubicBezTo>
                  <a:cubicBezTo>
                    <a:pt x="10" y="13"/>
                    <a:pt x="10" y="13"/>
                    <a:pt x="10" y="13"/>
                  </a:cubicBezTo>
                  <a:cubicBezTo>
                    <a:pt x="10" y="13"/>
                    <a:pt x="9" y="13"/>
                    <a:pt x="10" y="13"/>
                  </a:cubicBezTo>
                  <a:cubicBezTo>
                    <a:pt x="10" y="13"/>
                    <a:pt x="9" y="13"/>
                    <a:pt x="9" y="13"/>
                  </a:cubicBezTo>
                  <a:cubicBezTo>
                    <a:pt x="9" y="13"/>
                    <a:pt x="9" y="13"/>
                    <a:pt x="9" y="13"/>
                  </a:cubicBezTo>
                  <a:cubicBezTo>
                    <a:pt x="10" y="13"/>
                    <a:pt x="9" y="13"/>
                    <a:pt x="9" y="13"/>
                  </a:cubicBezTo>
                  <a:cubicBezTo>
                    <a:pt x="9" y="14"/>
                    <a:pt x="9" y="14"/>
                    <a:pt x="9" y="14"/>
                  </a:cubicBezTo>
                  <a:cubicBezTo>
                    <a:pt x="9" y="14"/>
                    <a:pt x="9" y="15"/>
                    <a:pt x="9" y="15"/>
                  </a:cubicBezTo>
                  <a:cubicBezTo>
                    <a:pt x="8" y="15"/>
                    <a:pt x="8" y="15"/>
                    <a:pt x="8" y="16"/>
                  </a:cubicBezTo>
                  <a:cubicBezTo>
                    <a:pt x="8" y="16"/>
                    <a:pt x="8" y="16"/>
                    <a:pt x="8" y="16"/>
                  </a:cubicBezTo>
                  <a:cubicBezTo>
                    <a:pt x="8" y="16"/>
                    <a:pt x="8" y="16"/>
                    <a:pt x="8" y="16"/>
                  </a:cubicBezTo>
                  <a:cubicBezTo>
                    <a:pt x="8" y="16"/>
                    <a:pt x="8" y="17"/>
                    <a:pt x="8" y="17"/>
                  </a:cubicBezTo>
                  <a:cubicBezTo>
                    <a:pt x="8" y="17"/>
                    <a:pt x="8" y="17"/>
                    <a:pt x="8" y="17"/>
                  </a:cubicBezTo>
                  <a:cubicBezTo>
                    <a:pt x="7" y="16"/>
                    <a:pt x="7" y="17"/>
                    <a:pt x="8" y="17"/>
                  </a:cubicBezTo>
                  <a:cubicBezTo>
                    <a:pt x="7" y="17"/>
                    <a:pt x="7" y="17"/>
                    <a:pt x="7" y="17"/>
                  </a:cubicBezTo>
                  <a:cubicBezTo>
                    <a:pt x="7" y="17"/>
                    <a:pt x="7" y="17"/>
                    <a:pt x="7" y="17"/>
                  </a:cubicBezTo>
                  <a:cubicBezTo>
                    <a:pt x="8" y="17"/>
                    <a:pt x="7" y="17"/>
                    <a:pt x="7" y="18"/>
                  </a:cubicBezTo>
                  <a:cubicBezTo>
                    <a:pt x="7" y="18"/>
                    <a:pt x="7" y="18"/>
                    <a:pt x="7" y="18"/>
                  </a:cubicBezTo>
                  <a:cubicBezTo>
                    <a:pt x="7" y="18"/>
                    <a:pt x="7" y="18"/>
                    <a:pt x="7" y="18"/>
                  </a:cubicBezTo>
                  <a:cubicBezTo>
                    <a:pt x="7" y="18"/>
                    <a:pt x="7" y="18"/>
                    <a:pt x="7" y="19"/>
                  </a:cubicBezTo>
                  <a:cubicBezTo>
                    <a:pt x="7" y="19"/>
                    <a:pt x="7" y="19"/>
                    <a:pt x="7" y="19"/>
                  </a:cubicBezTo>
                  <a:cubicBezTo>
                    <a:pt x="6" y="19"/>
                    <a:pt x="6" y="19"/>
                    <a:pt x="6" y="19"/>
                  </a:cubicBezTo>
                  <a:cubicBezTo>
                    <a:pt x="6" y="19"/>
                    <a:pt x="6" y="19"/>
                    <a:pt x="7" y="19"/>
                  </a:cubicBezTo>
                  <a:cubicBezTo>
                    <a:pt x="7" y="19"/>
                    <a:pt x="7" y="19"/>
                    <a:pt x="6" y="19"/>
                  </a:cubicBezTo>
                  <a:cubicBezTo>
                    <a:pt x="7" y="20"/>
                    <a:pt x="6" y="20"/>
                    <a:pt x="6" y="20"/>
                  </a:cubicBezTo>
                  <a:cubicBezTo>
                    <a:pt x="6" y="20"/>
                    <a:pt x="6" y="20"/>
                    <a:pt x="6" y="20"/>
                  </a:cubicBezTo>
                  <a:cubicBezTo>
                    <a:pt x="6" y="20"/>
                    <a:pt x="6" y="20"/>
                    <a:pt x="6" y="20"/>
                  </a:cubicBezTo>
                  <a:cubicBezTo>
                    <a:pt x="6" y="21"/>
                    <a:pt x="6" y="21"/>
                    <a:pt x="6" y="21"/>
                  </a:cubicBezTo>
                  <a:cubicBezTo>
                    <a:pt x="6" y="21"/>
                    <a:pt x="6" y="21"/>
                    <a:pt x="5" y="21"/>
                  </a:cubicBezTo>
                  <a:cubicBezTo>
                    <a:pt x="6" y="21"/>
                    <a:pt x="6" y="22"/>
                    <a:pt x="6" y="22"/>
                  </a:cubicBezTo>
                  <a:cubicBezTo>
                    <a:pt x="6" y="22"/>
                    <a:pt x="6" y="22"/>
                    <a:pt x="6" y="22"/>
                  </a:cubicBezTo>
                  <a:cubicBezTo>
                    <a:pt x="6" y="22"/>
                    <a:pt x="5" y="23"/>
                    <a:pt x="5" y="23"/>
                  </a:cubicBezTo>
                  <a:cubicBezTo>
                    <a:pt x="5" y="23"/>
                    <a:pt x="5" y="23"/>
                    <a:pt x="5" y="23"/>
                  </a:cubicBezTo>
                  <a:cubicBezTo>
                    <a:pt x="5" y="24"/>
                    <a:pt x="5" y="24"/>
                    <a:pt x="5" y="25"/>
                  </a:cubicBezTo>
                  <a:cubicBezTo>
                    <a:pt x="5" y="25"/>
                    <a:pt x="5" y="25"/>
                    <a:pt x="5" y="25"/>
                  </a:cubicBezTo>
                  <a:cubicBezTo>
                    <a:pt x="5" y="25"/>
                    <a:pt x="5" y="26"/>
                    <a:pt x="5" y="26"/>
                  </a:cubicBezTo>
                  <a:cubicBezTo>
                    <a:pt x="4" y="26"/>
                    <a:pt x="5" y="27"/>
                    <a:pt x="4" y="27"/>
                  </a:cubicBezTo>
                  <a:cubicBezTo>
                    <a:pt x="4" y="27"/>
                    <a:pt x="4" y="27"/>
                    <a:pt x="4" y="27"/>
                  </a:cubicBezTo>
                  <a:cubicBezTo>
                    <a:pt x="4" y="27"/>
                    <a:pt x="4" y="27"/>
                    <a:pt x="4" y="27"/>
                  </a:cubicBezTo>
                  <a:cubicBezTo>
                    <a:pt x="4" y="27"/>
                    <a:pt x="4" y="27"/>
                    <a:pt x="4" y="28"/>
                  </a:cubicBezTo>
                  <a:cubicBezTo>
                    <a:pt x="4" y="28"/>
                    <a:pt x="4" y="28"/>
                    <a:pt x="4" y="29"/>
                  </a:cubicBezTo>
                  <a:cubicBezTo>
                    <a:pt x="4" y="29"/>
                    <a:pt x="4" y="29"/>
                    <a:pt x="4" y="29"/>
                  </a:cubicBezTo>
                  <a:cubicBezTo>
                    <a:pt x="4" y="28"/>
                    <a:pt x="4" y="28"/>
                    <a:pt x="4" y="28"/>
                  </a:cubicBezTo>
                  <a:cubicBezTo>
                    <a:pt x="4" y="28"/>
                    <a:pt x="3" y="28"/>
                    <a:pt x="3" y="28"/>
                  </a:cubicBezTo>
                  <a:cubicBezTo>
                    <a:pt x="3" y="28"/>
                    <a:pt x="4" y="28"/>
                    <a:pt x="4" y="28"/>
                  </a:cubicBezTo>
                  <a:cubicBezTo>
                    <a:pt x="4" y="28"/>
                    <a:pt x="3" y="28"/>
                    <a:pt x="3" y="28"/>
                  </a:cubicBezTo>
                  <a:cubicBezTo>
                    <a:pt x="3" y="28"/>
                    <a:pt x="3" y="28"/>
                    <a:pt x="3" y="28"/>
                  </a:cubicBezTo>
                  <a:cubicBezTo>
                    <a:pt x="3" y="29"/>
                    <a:pt x="3" y="28"/>
                    <a:pt x="3" y="29"/>
                  </a:cubicBezTo>
                  <a:moveTo>
                    <a:pt x="13" y="8"/>
                  </a:moveTo>
                  <a:cubicBezTo>
                    <a:pt x="13" y="8"/>
                    <a:pt x="14" y="8"/>
                    <a:pt x="14" y="8"/>
                  </a:cubicBezTo>
                  <a:cubicBezTo>
                    <a:pt x="13" y="8"/>
                    <a:pt x="13" y="7"/>
                    <a:pt x="13" y="8"/>
                  </a:cubicBezTo>
                  <a:moveTo>
                    <a:pt x="14" y="5"/>
                  </a:moveTo>
                  <a:cubicBezTo>
                    <a:pt x="14" y="5"/>
                    <a:pt x="14" y="5"/>
                    <a:pt x="15" y="5"/>
                  </a:cubicBezTo>
                  <a:cubicBezTo>
                    <a:pt x="14" y="5"/>
                    <a:pt x="14" y="5"/>
                    <a:pt x="14" y="5"/>
                  </a:cubicBezTo>
                  <a:cubicBezTo>
                    <a:pt x="14" y="5"/>
                    <a:pt x="14" y="5"/>
                    <a:pt x="14" y="5"/>
                  </a:cubicBezTo>
                  <a:moveTo>
                    <a:pt x="13" y="4"/>
                  </a:moveTo>
                  <a:cubicBezTo>
                    <a:pt x="13" y="5"/>
                    <a:pt x="14" y="5"/>
                    <a:pt x="13" y="4"/>
                  </a:cubicBezTo>
                  <a:cubicBezTo>
                    <a:pt x="13" y="4"/>
                    <a:pt x="13" y="4"/>
                    <a:pt x="13" y="4"/>
                  </a:cubicBezTo>
                  <a:moveTo>
                    <a:pt x="11" y="6"/>
                  </a:moveTo>
                  <a:cubicBezTo>
                    <a:pt x="12" y="6"/>
                    <a:pt x="12" y="6"/>
                    <a:pt x="12" y="6"/>
                  </a:cubicBezTo>
                  <a:cubicBezTo>
                    <a:pt x="12" y="6"/>
                    <a:pt x="11" y="6"/>
                    <a:pt x="11" y="6"/>
                  </a:cubicBezTo>
                  <a:moveTo>
                    <a:pt x="12" y="9"/>
                  </a:moveTo>
                  <a:cubicBezTo>
                    <a:pt x="12" y="9"/>
                    <a:pt x="12" y="8"/>
                    <a:pt x="12" y="8"/>
                  </a:cubicBezTo>
                  <a:cubicBezTo>
                    <a:pt x="12" y="8"/>
                    <a:pt x="12" y="8"/>
                    <a:pt x="12" y="9"/>
                  </a:cubicBezTo>
                  <a:moveTo>
                    <a:pt x="9" y="10"/>
                  </a:moveTo>
                  <a:cubicBezTo>
                    <a:pt x="9" y="10"/>
                    <a:pt x="9" y="10"/>
                    <a:pt x="9" y="10"/>
                  </a:cubicBezTo>
                  <a:cubicBezTo>
                    <a:pt x="9" y="10"/>
                    <a:pt x="8" y="10"/>
                    <a:pt x="9" y="10"/>
                  </a:cubicBezTo>
                  <a:moveTo>
                    <a:pt x="8" y="12"/>
                  </a:moveTo>
                  <a:cubicBezTo>
                    <a:pt x="8" y="12"/>
                    <a:pt x="8" y="12"/>
                    <a:pt x="8" y="12"/>
                  </a:cubicBezTo>
                  <a:cubicBezTo>
                    <a:pt x="8" y="12"/>
                    <a:pt x="8" y="12"/>
                    <a:pt x="8" y="12"/>
                  </a:cubicBezTo>
                  <a:cubicBezTo>
                    <a:pt x="8" y="12"/>
                    <a:pt x="8" y="12"/>
                    <a:pt x="8" y="12"/>
                  </a:cubicBezTo>
                  <a:moveTo>
                    <a:pt x="6" y="17"/>
                  </a:moveTo>
                  <a:cubicBezTo>
                    <a:pt x="6" y="17"/>
                    <a:pt x="6" y="17"/>
                    <a:pt x="6" y="17"/>
                  </a:cubicBezTo>
                  <a:cubicBezTo>
                    <a:pt x="6" y="17"/>
                    <a:pt x="6" y="17"/>
                    <a:pt x="6" y="17"/>
                  </a:cubicBezTo>
                  <a:moveTo>
                    <a:pt x="7" y="18"/>
                  </a:moveTo>
                  <a:cubicBezTo>
                    <a:pt x="7" y="17"/>
                    <a:pt x="8" y="17"/>
                    <a:pt x="7" y="17"/>
                  </a:cubicBezTo>
                  <a:cubicBezTo>
                    <a:pt x="7" y="17"/>
                    <a:pt x="7" y="17"/>
                    <a:pt x="7" y="17"/>
                  </a:cubicBezTo>
                  <a:cubicBezTo>
                    <a:pt x="7" y="17"/>
                    <a:pt x="6" y="17"/>
                    <a:pt x="7" y="18"/>
                  </a:cubicBezTo>
                  <a:moveTo>
                    <a:pt x="7" y="18"/>
                  </a:moveTo>
                  <a:cubicBezTo>
                    <a:pt x="7" y="18"/>
                    <a:pt x="7" y="18"/>
                    <a:pt x="7" y="18"/>
                  </a:cubicBezTo>
                  <a:cubicBezTo>
                    <a:pt x="6" y="18"/>
                    <a:pt x="7" y="18"/>
                    <a:pt x="7" y="18"/>
                  </a:cubicBezTo>
                  <a:moveTo>
                    <a:pt x="7" y="18"/>
                  </a:moveTo>
                  <a:cubicBezTo>
                    <a:pt x="7" y="19"/>
                    <a:pt x="6" y="19"/>
                    <a:pt x="6" y="19"/>
                  </a:cubicBezTo>
                  <a:cubicBezTo>
                    <a:pt x="7" y="19"/>
                    <a:pt x="7" y="19"/>
                    <a:pt x="7" y="18"/>
                  </a:cubicBezTo>
                  <a:moveTo>
                    <a:pt x="4" y="19"/>
                  </a:moveTo>
                  <a:cubicBezTo>
                    <a:pt x="4" y="19"/>
                    <a:pt x="4" y="19"/>
                    <a:pt x="4" y="19"/>
                  </a:cubicBezTo>
                  <a:cubicBezTo>
                    <a:pt x="3" y="19"/>
                    <a:pt x="3" y="19"/>
                    <a:pt x="4" y="19"/>
                  </a:cubicBezTo>
                  <a:moveTo>
                    <a:pt x="3" y="20"/>
                  </a:moveTo>
                  <a:cubicBezTo>
                    <a:pt x="3" y="20"/>
                    <a:pt x="4" y="20"/>
                    <a:pt x="4" y="20"/>
                  </a:cubicBezTo>
                  <a:cubicBezTo>
                    <a:pt x="4" y="20"/>
                    <a:pt x="4" y="20"/>
                    <a:pt x="3" y="20"/>
                  </a:cubicBezTo>
                  <a:cubicBezTo>
                    <a:pt x="3" y="20"/>
                    <a:pt x="3" y="20"/>
                    <a:pt x="3" y="20"/>
                  </a:cubicBezTo>
                  <a:cubicBezTo>
                    <a:pt x="3" y="20"/>
                    <a:pt x="3" y="20"/>
                    <a:pt x="3" y="20"/>
                  </a:cubicBezTo>
                  <a:moveTo>
                    <a:pt x="2" y="21"/>
                  </a:moveTo>
                  <a:cubicBezTo>
                    <a:pt x="2" y="21"/>
                    <a:pt x="2" y="21"/>
                    <a:pt x="2" y="21"/>
                  </a:cubicBezTo>
                  <a:cubicBezTo>
                    <a:pt x="2" y="21"/>
                    <a:pt x="2" y="21"/>
                    <a:pt x="2" y="21"/>
                  </a:cubicBezTo>
                  <a:moveTo>
                    <a:pt x="3" y="22"/>
                  </a:moveTo>
                  <a:cubicBezTo>
                    <a:pt x="3" y="22"/>
                    <a:pt x="3" y="21"/>
                    <a:pt x="3" y="21"/>
                  </a:cubicBezTo>
                  <a:cubicBezTo>
                    <a:pt x="3" y="21"/>
                    <a:pt x="3" y="21"/>
                    <a:pt x="2" y="21"/>
                  </a:cubicBezTo>
                  <a:cubicBezTo>
                    <a:pt x="2" y="21"/>
                    <a:pt x="3" y="22"/>
                    <a:pt x="3" y="22"/>
                  </a:cubicBezTo>
                  <a:moveTo>
                    <a:pt x="1" y="24"/>
                  </a:moveTo>
                  <a:cubicBezTo>
                    <a:pt x="1" y="24"/>
                    <a:pt x="1" y="24"/>
                    <a:pt x="1" y="24"/>
                  </a:cubicBezTo>
                  <a:cubicBezTo>
                    <a:pt x="1" y="24"/>
                    <a:pt x="1" y="24"/>
                    <a:pt x="1" y="24"/>
                  </a:cubicBezTo>
                  <a:cubicBezTo>
                    <a:pt x="1" y="24"/>
                    <a:pt x="1" y="24"/>
                    <a:pt x="1" y="24"/>
                  </a:cubicBezTo>
                  <a:cubicBezTo>
                    <a:pt x="1" y="24"/>
                    <a:pt x="1" y="24"/>
                    <a:pt x="1" y="24"/>
                  </a:cubicBezTo>
                  <a:cubicBezTo>
                    <a:pt x="1" y="24"/>
                    <a:pt x="1" y="24"/>
                    <a:pt x="2" y="24"/>
                  </a:cubicBezTo>
                  <a:cubicBezTo>
                    <a:pt x="1" y="23"/>
                    <a:pt x="1" y="24"/>
                    <a:pt x="1" y="24"/>
                  </a:cubicBezTo>
                  <a:moveTo>
                    <a:pt x="1" y="23"/>
                  </a:moveTo>
                  <a:cubicBezTo>
                    <a:pt x="1" y="23"/>
                    <a:pt x="1" y="23"/>
                    <a:pt x="1" y="23"/>
                  </a:cubicBezTo>
                  <a:cubicBezTo>
                    <a:pt x="1" y="23"/>
                    <a:pt x="1" y="23"/>
                    <a:pt x="1" y="23"/>
                  </a:cubicBezTo>
                  <a:moveTo>
                    <a:pt x="2" y="23"/>
                  </a:moveTo>
                  <a:cubicBezTo>
                    <a:pt x="1" y="23"/>
                    <a:pt x="2" y="23"/>
                    <a:pt x="1" y="23"/>
                  </a:cubicBezTo>
                  <a:cubicBezTo>
                    <a:pt x="2" y="23"/>
                    <a:pt x="1" y="23"/>
                    <a:pt x="2" y="23"/>
                  </a:cubicBezTo>
                  <a:cubicBezTo>
                    <a:pt x="2" y="23"/>
                    <a:pt x="2" y="23"/>
                    <a:pt x="2" y="23"/>
                  </a:cubicBezTo>
                  <a:moveTo>
                    <a:pt x="1" y="22"/>
                  </a:moveTo>
                  <a:cubicBezTo>
                    <a:pt x="1" y="23"/>
                    <a:pt x="1" y="23"/>
                    <a:pt x="1" y="23"/>
                  </a:cubicBezTo>
                  <a:cubicBezTo>
                    <a:pt x="1" y="23"/>
                    <a:pt x="1" y="23"/>
                    <a:pt x="1" y="23"/>
                  </a:cubicBezTo>
                  <a:cubicBezTo>
                    <a:pt x="1" y="23"/>
                    <a:pt x="1" y="23"/>
                    <a:pt x="1" y="22"/>
                  </a:cubicBezTo>
                  <a:moveTo>
                    <a:pt x="2" y="22"/>
                  </a:moveTo>
                  <a:cubicBezTo>
                    <a:pt x="2" y="22"/>
                    <a:pt x="2" y="22"/>
                    <a:pt x="2" y="22"/>
                  </a:cubicBezTo>
                  <a:cubicBezTo>
                    <a:pt x="2" y="22"/>
                    <a:pt x="2" y="22"/>
                    <a:pt x="2" y="22"/>
                  </a:cubicBezTo>
                  <a:moveTo>
                    <a:pt x="3" y="27"/>
                  </a:moveTo>
                  <a:cubicBezTo>
                    <a:pt x="4" y="27"/>
                    <a:pt x="4" y="27"/>
                    <a:pt x="4" y="27"/>
                  </a:cubicBezTo>
                  <a:cubicBezTo>
                    <a:pt x="4" y="27"/>
                    <a:pt x="4" y="27"/>
                    <a:pt x="3" y="27"/>
                  </a:cubicBezTo>
                  <a:cubicBezTo>
                    <a:pt x="3" y="27"/>
                    <a:pt x="3" y="27"/>
                    <a:pt x="3" y="27"/>
                  </a:cubicBezTo>
                  <a:moveTo>
                    <a:pt x="4" y="28"/>
                  </a:moveTo>
                  <a:cubicBezTo>
                    <a:pt x="4" y="28"/>
                    <a:pt x="4" y="28"/>
                    <a:pt x="4" y="28"/>
                  </a:cubicBezTo>
                  <a:cubicBezTo>
                    <a:pt x="4" y="28"/>
                    <a:pt x="4" y="28"/>
                    <a:pt x="4" y="28"/>
                  </a:cubicBezTo>
                  <a:cubicBezTo>
                    <a:pt x="4" y="28"/>
                    <a:pt x="4" y="28"/>
                    <a:pt x="4" y="27"/>
                  </a:cubicBezTo>
                  <a:cubicBezTo>
                    <a:pt x="4" y="27"/>
                    <a:pt x="4" y="28"/>
                    <a:pt x="4" y="28"/>
                  </a:cubicBezTo>
                  <a:cubicBezTo>
                    <a:pt x="4" y="28"/>
                    <a:pt x="4" y="28"/>
                    <a:pt x="4" y="28"/>
                  </a:cubicBezTo>
                  <a:moveTo>
                    <a:pt x="18" y="4"/>
                  </a:moveTo>
                  <a:cubicBezTo>
                    <a:pt x="19" y="4"/>
                    <a:pt x="18" y="4"/>
                    <a:pt x="19" y="4"/>
                  </a:cubicBezTo>
                  <a:cubicBezTo>
                    <a:pt x="19" y="4"/>
                    <a:pt x="19" y="4"/>
                    <a:pt x="19" y="4"/>
                  </a:cubicBezTo>
                  <a:cubicBezTo>
                    <a:pt x="19" y="5"/>
                    <a:pt x="19" y="5"/>
                    <a:pt x="19" y="5"/>
                  </a:cubicBezTo>
                  <a:cubicBezTo>
                    <a:pt x="19" y="5"/>
                    <a:pt x="19" y="5"/>
                    <a:pt x="19" y="5"/>
                  </a:cubicBezTo>
                  <a:cubicBezTo>
                    <a:pt x="19" y="4"/>
                    <a:pt x="19" y="4"/>
                    <a:pt x="19" y="4"/>
                  </a:cubicBezTo>
                  <a:cubicBezTo>
                    <a:pt x="19" y="5"/>
                    <a:pt x="18" y="6"/>
                    <a:pt x="18" y="5"/>
                  </a:cubicBezTo>
                  <a:cubicBezTo>
                    <a:pt x="18" y="5"/>
                    <a:pt x="18" y="5"/>
                    <a:pt x="18" y="5"/>
                  </a:cubicBezTo>
                  <a:cubicBezTo>
                    <a:pt x="18" y="4"/>
                    <a:pt x="18" y="5"/>
                    <a:pt x="18" y="5"/>
                  </a:cubicBezTo>
                  <a:cubicBezTo>
                    <a:pt x="18" y="5"/>
                    <a:pt x="18" y="5"/>
                    <a:pt x="18" y="5"/>
                  </a:cubicBezTo>
                  <a:cubicBezTo>
                    <a:pt x="18" y="5"/>
                    <a:pt x="18" y="5"/>
                    <a:pt x="18" y="5"/>
                  </a:cubicBezTo>
                  <a:cubicBezTo>
                    <a:pt x="18" y="6"/>
                    <a:pt x="18" y="6"/>
                    <a:pt x="18" y="5"/>
                  </a:cubicBezTo>
                  <a:cubicBezTo>
                    <a:pt x="18" y="6"/>
                    <a:pt x="17" y="6"/>
                    <a:pt x="17" y="6"/>
                  </a:cubicBezTo>
                  <a:cubicBezTo>
                    <a:pt x="17" y="5"/>
                    <a:pt x="17" y="5"/>
                    <a:pt x="17" y="5"/>
                  </a:cubicBezTo>
                  <a:cubicBezTo>
                    <a:pt x="17" y="5"/>
                    <a:pt x="17" y="5"/>
                    <a:pt x="18" y="5"/>
                  </a:cubicBezTo>
                  <a:cubicBezTo>
                    <a:pt x="18" y="5"/>
                    <a:pt x="17" y="5"/>
                    <a:pt x="17" y="5"/>
                  </a:cubicBezTo>
                  <a:cubicBezTo>
                    <a:pt x="17" y="5"/>
                    <a:pt x="17" y="5"/>
                    <a:pt x="17" y="5"/>
                  </a:cubicBezTo>
                  <a:cubicBezTo>
                    <a:pt x="17" y="5"/>
                    <a:pt x="17" y="4"/>
                    <a:pt x="18" y="4"/>
                  </a:cubicBezTo>
                  <a:cubicBezTo>
                    <a:pt x="18" y="4"/>
                    <a:pt x="18" y="4"/>
                    <a:pt x="18" y="4"/>
                  </a:cubicBezTo>
                  <a:moveTo>
                    <a:pt x="18" y="3"/>
                  </a:moveTo>
                  <a:cubicBezTo>
                    <a:pt x="18" y="3"/>
                    <a:pt x="18" y="3"/>
                    <a:pt x="18" y="3"/>
                  </a:cubicBezTo>
                  <a:cubicBezTo>
                    <a:pt x="18" y="3"/>
                    <a:pt x="18" y="3"/>
                    <a:pt x="18" y="4"/>
                  </a:cubicBezTo>
                  <a:cubicBezTo>
                    <a:pt x="18" y="4"/>
                    <a:pt x="18" y="3"/>
                    <a:pt x="18" y="3"/>
                  </a:cubicBezTo>
                  <a:moveTo>
                    <a:pt x="17" y="4"/>
                  </a:moveTo>
                  <a:cubicBezTo>
                    <a:pt x="17" y="4"/>
                    <a:pt x="17" y="4"/>
                    <a:pt x="17" y="4"/>
                  </a:cubicBezTo>
                  <a:cubicBezTo>
                    <a:pt x="17" y="4"/>
                    <a:pt x="17" y="4"/>
                    <a:pt x="17" y="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08" name="组合 107"/>
          <p:cNvGrpSpPr/>
          <p:nvPr/>
        </p:nvGrpSpPr>
        <p:grpSpPr>
          <a:xfrm>
            <a:off x="4283968" y="1947931"/>
            <a:ext cx="252028" cy="350673"/>
            <a:chOff x="5680075" y="1233488"/>
            <a:chExt cx="1995488" cy="2776538"/>
          </a:xfrm>
          <a:solidFill>
            <a:schemeClr val="bg1"/>
          </a:solidFill>
        </p:grpSpPr>
        <p:sp>
          <p:nvSpPr>
            <p:cNvPr id="109" name="Freeform 10"/>
            <p:cNvSpPr>
              <a:spLocks noEditPoints="1"/>
            </p:cNvSpPr>
            <p:nvPr/>
          </p:nvSpPr>
          <p:spPr bwMode="auto">
            <a:xfrm>
              <a:off x="6075363" y="2363788"/>
              <a:ext cx="1438275" cy="1273175"/>
            </a:xfrm>
            <a:custGeom>
              <a:avLst/>
              <a:gdLst>
                <a:gd name="T0" fmla="*/ 28 w 142"/>
                <a:gd name="T1" fmla="*/ 71 h 126"/>
                <a:gd name="T2" fmla="*/ 28 w 142"/>
                <a:gd name="T3" fmla="*/ 71 h 126"/>
                <a:gd name="T4" fmla="*/ 111 w 142"/>
                <a:gd name="T5" fmla="*/ 70 h 126"/>
                <a:gd name="T6" fmla="*/ 111 w 142"/>
                <a:gd name="T7" fmla="*/ 75 h 126"/>
                <a:gd name="T8" fmla="*/ 121 w 142"/>
                <a:gd name="T9" fmla="*/ 52 h 126"/>
                <a:gd name="T10" fmla="*/ 123 w 142"/>
                <a:gd name="T11" fmla="*/ 59 h 126"/>
                <a:gd name="T12" fmla="*/ 116 w 142"/>
                <a:gd name="T13" fmla="*/ 56 h 126"/>
                <a:gd name="T14" fmla="*/ 91 w 142"/>
                <a:gd name="T15" fmla="*/ 56 h 126"/>
                <a:gd name="T16" fmla="*/ 84 w 142"/>
                <a:gd name="T17" fmla="*/ 84 h 126"/>
                <a:gd name="T18" fmla="*/ 81 w 142"/>
                <a:gd name="T19" fmla="*/ 81 h 126"/>
                <a:gd name="T20" fmla="*/ 112 w 142"/>
                <a:gd name="T21" fmla="*/ 67 h 126"/>
                <a:gd name="T22" fmla="*/ 66 w 142"/>
                <a:gd name="T23" fmla="*/ 115 h 126"/>
                <a:gd name="T24" fmla="*/ 63 w 142"/>
                <a:gd name="T25" fmla="*/ 112 h 126"/>
                <a:gd name="T26" fmla="*/ 9 w 142"/>
                <a:gd name="T27" fmla="*/ 125 h 126"/>
                <a:gd name="T28" fmla="*/ 5 w 142"/>
                <a:gd name="T29" fmla="*/ 58 h 126"/>
                <a:gd name="T30" fmla="*/ 12 w 142"/>
                <a:gd name="T31" fmla="*/ 32 h 126"/>
                <a:gd name="T32" fmla="*/ 44 w 142"/>
                <a:gd name="T33" fmla="*/ 7 h 126"/>
                <a:gd name="T34" fmla="*/ 95 w 142"/>
                <a:gd name="T35" fmla="*/ 7 h 126"/>
                <a:gd name="T36" fmla="*/ 113 w 142"/>
                <a:gd name="T37" fmla="*/ 33 h 126"/>
                <a:gd name="T38" fmla="*/ 85 w 142"/>
                <a:gd name="T39" fmla="*/ 33 h 126"/>
                <a:gd name="T40" fmla="*/ 61 w 142"/>
                <a:gd name="T41" fmla="*/ 23 h 126"/>
                <a:gd name="T42" fmla="*/ 34 w 142"/>
                <a:gd name="T43" fmla="*/ 47 h 126"/>
                <a:gd name="T44" fmla="*/ 22 w 142"/>
                <a:gd name="T45" fmla="*/ 60 h 126"/>
                <a:gd name="T46" fmla="*/ 22 w 142"/>
                <a:gd name="T47" fmla="*/ 87 h 126"/>
                <a:gd name="T48" fmla="*/ 25 w 142"/>
                <a:gd name="T49" fmla="*/ 104 h 126"/>
                <a:gd name="T50" fmla="*/ 43 w 142"/>
                <a:gd name="T51" fmla="*/ 98 h 126"/>
                <a:gd name="T52" fmla="*/ 29 w 142"/>
                <a:gd name="T53" fmla="*/ 87 h 126"/>
                <a:gd name="T54" fmla="*/ 35 w 142"/>
                <a:gd name="T55" fmla="*/ 86 h 126"/>
                <a:gd name="T56" fmla="*/ 47 w 142"/>
                <a:gd name="T57" fmla="*/ 92 h 126"/>
                <a:gd name="T58" fmla="*/ 72 w 142"/>
                <a:gd name="T59" fmla="*/ 98 h 126"/>
                <a:gd name="T60" fmla="*/ 93 w 142"/>
                <a:gd name="T61" fmla="*/ 84 h 126"/>
                <a:gd name="T62" fmla="*/ 95 w 142"/>
                <a:gd name="T63" fmla="*/ 72 h 126"/>
                <a:gd name="T64" fmla="*/ 101 w 142"/>
                <a:gd name="T65" fmla="*/ 68 h 126"/>
                <a:gd name="T66" fmla="*/ 110 w 142"/>
                <a:gd name="T67" fmla="*/ 78 h 126"/>
                <a:gd name="T68" fmla="*/ 96 w 142"/>
                <a:gd name="T69" fmla="*/ 92 h 126"/>
                <a:gd name="T70" fmla="*/ 19 w 142"/>
                <a:gd name="T71" fmla="*/ 115 h 126"/>
                <a:gd name="T72" fmla="*/ 33 w 142"/>
                <a:gd name="T73" fmla="*/ 117 h 126"/>
                <a:gd name="T74" fmla="*/ 43 w 142"/>
                <a:gd name="T75" fmla="*/ 119 h 126"/>
                <a:gd name="T76" fmla="*/ 101 w 142"/>
                <a:gd name="T77" fmla="*/ 79 h 126"/>
                <a:gd name="T78" fmla="*/ 102 w 142"/>
                <a:gd name="T79" fmla="*/ 89 h 126"/>
                <a:gd name="T80" fmla="*/ 94 w 142"/>
                <a:gd name="T81" fmla="*/ 92 h 126"/>
                <a:gd name="T82" fmla="*/ 85 w 142"/>
                <a:gd name="T83" fmla="*/ 97 h 126"/>
                <a:gd name="T84" fmla="*/ 80 w 142"/>
                <a:gd name="T85" fmla="*/ 98 h 126"/>
                <a:gd name="T86" fmla="*/ 65 w 142"/>
                <a:gd name="T87" fmla="*/ 92 h 126"/>
                <a:gd name="T88" fmla="*/ 57 w 142"/>
                <a:gd name="T89" fmla="*/ 99 h 126"/>
                <a:gd name="T90" fmla="*/ 41 w 142"/>
                <a:gd name="T91" fmla="*/ 91 h 126"/>
                <a:gd name="T92" fmla="*/ 26 w 142"/>
                <a:gd name="T93" fmla="*/ 59 h 126"/>
                <a:gd name="T94" fmla="*/ 64 w 142"/>
                <a:gd name="T95" fmla="*/ 21 h 126"/>
                <a:gd name="T96" fmla="*/ 13 w 142"/>
                <a:gd name="T97" fmla="*/ 31 h 126"/>
                <a:gd name="T98" fmla="*/ 27 w 142"/>
                <a:gd name="T99" fmla="*/ 41 h 126"/>
                <a:gd name="T100" fmla="*/ 22 w 142"/>
                <a:gd name="T101" fmla="*/ 74 h 126"/>
                <a:gd name="T102" fmla="*/ 30 w 142"/>
                <a:gd name="T103" fmla="*/ 119 h 126"/>
                <a:gd name="T104" fmla="*/ 112 w 142"/>
                <a:gd name="T105" fmla="*/ 77 h 126"/>
                <a:gd name="T106" fmla="*/ 54 w 142"/>
                <a:gd name="T107" fmla="*/ 32 h 126"/>
                <a:gd name="T108" fmla="*/ 64 w 142"/>
                <a:gd name="T109" fmla="*/ 117 h 126"/>
                <a:gd name="T110" fmla="*/ 60 w 142"/>
                <a:gd name="T111" fmla="*/ 118 h 126"/>
                <a:gd name="T112" fmla="*/ 128 w 142"/>
                <a:gd name="T113" fmla="*/ 36 h 126"/>
                <a:gd name="T114" fmla="*/ 125 w 142"/>
                <a:gd name="T115" fmla="*/ 89 h 126"/>
                <a:gd name="T116" fmla="*/ 86 w 142"/>
                <a:gd name="T117" fmla="*/ 109 h 126"/>
                <a:gd name="T118" fmla="*/ 118 w 142"/>
                <a:gd name="T119" fmla="*/ 86 h 126"/>
                <a:gd name="T120" fmla="*/ 90 w 142"/>
                <a:gd name="T121" fmla="*/ 112 h 126"/>
                <a:gd name="T122" fmla="*/ 139 w 142"/>
                <a:gd name="T123" fmla="*/ 49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2" h="126">
                  <a:moveTo>
                    <a:pt x="32" y="72"/>
                  </a:moveTo>
                  <a:cubicBezTo>
                    <a:pt x="32" y="72"/>
                    <a:pt x="32" y="72"/>
                    <a:pt x="33" y="72"/>
                  </a:cubicBezTo>
                  <a:cubicBezTo>
                    <a:pt x="33" y="72"/>
                    <a:pt x="33" y="72"/>
                    <a:pt x="33" y="72"/>
                  </a:cubicBezTo>
                  <a:cubicBezTo>
                    <a:pt x="33" y="72"/>
                    <a:pt x="32" y="72"/>
                    <a:pt x="32" y="72"/>
                  </a:cubicBezTo>
                  <a:cubicBezTo>
                    <a:pt x="32" y="72"/>
                    <a:pt x="32" y="72"/>
                    <a:pt x="32" y="72"/>
                  </a:cubicBezTo>
                  <a:moveTo>
                    <a:pt x="30" y="70"/>
                  </a:moveTo>
                  <a:cubicBezTo>
                    <a:pt x="30" y="70"/>
                    <a:pt x="30" y="70"/>
                    <a:pt x="30" y="70"/>
                  </a:cubicBezTo>
                  <a:cubicBezTo>
                    <a:pt x="31" y="71"/>
                    <a:pt x="30" y="70"/>
                    <a:pt x="30" y="71"/>
                  </a:cubicBezTo>
                  <a:cubicBezTo>
                    <a:pt x="29" y="71"/>
                    <a:pt x="30" y="71"/>
                    <a:pt x="29" y="71"/>
                  </a:cubicBezTo>
                  <a:cubicBezTo>
                    <a:pt x="29" y="71"/>
                    <a:pt x="29" y="70"/>
                    <a:pt x="30" y="70"/>
                  </a:cubicBezTo>
                  <a:moveTo>
                    <a:pt x="32" y="72"/>
                  </a:moveTo>
                  <a:cubicBezTo>
                    <a:pt x="32" y="71"/>
                    <a:pt x="32" y="71"/>
                    <a:pt x="32" y="71"/>
                  </a:cubicBezTo>
                  <a:cubicBezTo>
                    <a:pt x="33" y="71"/>
                    <a:pt x="34" y="72"/>
                    <a:pt x="32" y="72"/>
                  </a:cubicBezTo>
                  <a:moveTo>
                    <a:pt x="28" y="65"/>
                  </a:moveTo>
                  <a:cubicBezTo>
                    <a:pt x="29" y="65"/>
                    <a:pt x="29" y="65"/>
                    <a:pt x="28" y="65"/>
                  </a:cubicBezTo>
                  <a:cubicBezTo>
                    <a:pt x="28" y="65"/>
                    <a:pt x="29" y="65"/>
                    <a:pt x="30" y="66"/>
                  </a:cubicBezTo>
                  <a:cubicBezTo>
                    <a:pt x="30" y="66"/>
                    <a:pt x="30" y="66"/>
                    <a:pt x="30" y="67"/>
                  </a:cubicBezTo>
                  <a:cubicBezTo>
                    <a:pt x="29" y="67"/>
                    <a:pt x="29" y="67"/>
                    <a:pt x="29" y="66"/>
                  </a:cubicBezTo>
                  <a:cubicBezTo>
                    <a:pt x="29" y="66"/>
                    <a:pt x="29" y="67"/>
                    <a:pt x="28" y="67"/>
                  </a:cubicBezTo>
                  <a:cubicBezTo>
                    <a:pt x="28" y="67"/>
                    <a:pt x="29" y="67"/>
                    <a:pt x="29" y="67"/>
                  </a:cubicBezTo>
                  <a:cubicBezTo>
                    <a:pt x="29" y="68"/>
                    <a:pt x="28" y="68"/>
                    <a:pt x="27" y="68"/>
                  </a:cubicBezTo>
                  <a:cubicBezTo>
                    <a:pt x="27" y="69"/>
                    <a:pt x="27" y="69"/>
                    <a:pt x="27" y="69"/>
                  </a:cubicBezTo>
                  <a:cubicBezTo>
                    <a:pt x="26" y="69"/>
                    <a:pt x="27" y="68"/>
                    <a:pt x="28" y="67"/>
                  </a:cubicBezTo>
                  <a:cubicBezTo>
                    <a:pt x="27" y="67"/>
                    <a:pt x="27" y="67"/>
                    <a:pt x="27" y="67"/>
                  </a:cubicBezTo>
                  <a:cubicBezTo>
                    <a:pt x="27" y="67"/>
                    <a:pt x="27" y="66"/>
                    <a:pt x="28" y="66"/>
                  </a:cubicBezTo>
                  <a:cubicBezTo>
                    <a:pt x="29" y="66"/>
                    <a:pt x="27" y="65"/>
                    <a:pt x="27" y="65"/>
                  </a:cubicBezTo>
                  <a:cubicBezTo>
                    <a:pt x="27" y="65"/>
                    <a:pt x="28" y="65"/>
                    <a:pt x="28" y="64"/>
                  </a:cubicBezTo>
                  <a:cubicBezTo>
                    <a:pt x="27" y="64"/>
                    <a:pt x="27" y="65"/>
                    <a:pt x="26" y="65"/>
                  </a:cubicBezTo>
                  <a:cubicBezTo>
                    <a:pt x="27" y="64"/>
                    <a:pt x="26" y="64"/>
                    <a:pt x="26" y="64"/>
                  </a:cubicBezTo>
                  <a:cubicBezTo>
                    <a:pt x="26" y="63"/>
                    <a:pt x="26" y="63"/>
                    <a:pt x="26" y="63"/>
                  </a:cubicBezTo>
                  <a:cubicBezTo>
                    <a:pt x="26" y="63"/>
                    <a:pt x="26" y="63"/>
                    <a:pt x="26" y="63"/>
                  </a:cubicBezTo>
                  <a:cubicBezTo>
                    <a:pt x="27" y="64"/>
                    <a:pt x="29" y="64"/>
                    <a:pt x="29" y="64"/>
                  </a:cubicBezTo>
                  <a:cubicBezTo>
                    <a:pt x="29" y="64"/>
                    <a:pt x="28" y="64"/>
                    <a:pt x="27" y="64"/>
                  </a:cubicBezTo>
                  <a:cubicBezTo>
                    <a:pt x="27" y="64"/>
                    <a:pt x="27" y="64"/>
                    <a:pt x="27" y="64"/>
                  </a:cubicBezTo>
                  <a:cubicBezTo>
                    <a:pt x="28" y="64"/>
                    <a:pt x="28" y="64"/>
                    <a:pt x="29" y="64"/>
                  </a:cubicBezTo>
                  <a:cubicBezTo>
                    <a:pt x="29" y="65"/>
                    <a:pt x="29" y="65"/>
                    <a:pt x="28" y="65"/>
                  </a:cubicBezTo>
                  <a:moveTo>
                    <a:pt x="32" y="69"/>
                  </a:moveTo>
                  <a:cubicBezTo>
                    <a:pt x="33" y="69"/>
                    <a:pt x="33" y="70"/>
                    <a:pt x="33" y="70"/>
                  </a:cubicBezTo>
                  <a:cubicBezTo>
                    <a:pt x="32" y="70"/>
                    <a:pt x="32" y="69"/>
                    <a:pt x="32" y="69"/>
                  </a:cubicBezTo>
                  <a:moveTo>
                    <a:pt x="32" y="66"/>
                  </a:moveTo>
                  <a:cubicBezTo>
                    <a:pt x="32" y="67"/>
                    <a:pt x="32" y="67"/>
                    <a:pt x="32" y="67"/>
                  </a:cubicBezTo>
                  <a:cubicBezTo>
                    <a:pt x="33" y="67"/>
                    <a:pt x="32" y="67"/>
                    <a:pt x="32" y="67"/>
                  </a:cubicBezTo>
                  <a:cubicBezTo>
                    <a:pt x="31" y="68"/>
                    <a:pt x="32" y="67"/>
                    <a:pt x="31" y="67"/>
                  </a:cubicBezTo>
                  <a:cubicBezTo>
                    <a:pt x="32" y="67"/>
                    <a:pt x="31" y="66"/>
                    <a:pt x="32" y="66"/>
                  </a:cubicBezTo>
                  <a:moveTo>
                    <a:pt x="33" y="68"/>
                  </a:moveTo>
                  <a:cubicBezTo>
                    <a:pt x="33" y="69"/>
                    <a:pt x="33" y="69"/>
                    <a:pt x="33" y="69"/>
                  </a:cubicBezTo>
                  <a:cubicBezTo>
                    <a:pt x="32" y="69"/>
                    <a:pt x="32" y="68"/>
                    <a:pt x="31" y="68"/>
                  </a:cubicBezTo>
                  <a:cubicBezTo>
                    <a:pt x="31" y="68"/>
                    <a:pt x="33" y="68"/>
                    <a:pt x="33" y="68"/>
                  </a:cubicBezTo>
                  <a:moveTo>
                    <a:pt x="30" y="70"/>
                  </a:moveTo>
                  <a:cubicBezTo>
                    <a:pt x="30" y="70"/>
                    <a:pt x="29" y="70"/>
                    <a:pt x="29" y="70"/>
                  </a:cubicBezTo>
                  <a:cubicBezTo>
                    <a:pt x="28" y="70"/>
                    <a:pt x="29" y="70"/>
                    <a:pt x="28" y="71"/>
                  </a:cubicBezTo>
                  <a:cubicBezTo>
                    <a:pt x="28" y="70"/>
                    <a:pt x="29" y="70"/>
                    <a:pt x="28" y="70"/>
                  </a:cubicBezTo>
                  <a:cubicBezTo>
                    <a:pt x="29" y="70"/>
                    <a:pt x="29" y="69"/>
                    <a:pt x="30" y="69"/>
                  </a:cubicBezTo>
                  <a:cubicBezTo>
                    <a:pt x="30" y="70"/>
                    <a:pt x="29" y="70"/>
                    <a:pt x="30" y="70"/>
                  </a:cubicBezTo>
                  <a:moveTo>
                    <a:pt x="30" y="72"/>
                  </a:moveTo>
                  <a:cubicBezTo>
                    <a:pt x="29" y="73"/>
                    <a:pt x="29" y="71"/>
                    <a:pt x="30" y="72"/>
                  </a:cubicBezTo>
                  <a:cubicBezTo>
                    <a:pt x="30" y="72"/>
                    <a:pt x="30" y="72"/>
                    <a:pt x="30" y="72"/>
                  </a:cubicBezTo>
                  <a:moveTo>
                    <a:pt x="71" y="95"/>
                  </a:moveTo>
                  <a:cubicBezTo>
                    <a:pt x="71" y="96"/>
                    <a:pt x="72" y="95"/>
                    <a:pt x="72" y="95"/>
                  </a:cubicBezTo>
                  <a:cubicBezTo>
                    <a:pt x="72" y="96"/>
                    <a:pt x="72" y="96"/>
                    <a:pt x="71" y="95"/>
                  </a:cubicBezTo>
                  <a:cubicBezTo>
                    <a:pt x="71" y="95"/>
                    <a:pt x="72" y="96"/>
                    <a:pt x="71" y="97"/>
                  </a:cubicBezTo>
                  <a:cubicBezTo>
                    <a:pt x="71" y="96"/>
                    <a:pt x="71" y="97"/>
                    <a:pt x="70" y="97"/>
                  </a:cubicBezTo>
                  <a:cubicBezTo>
                    <a:pt x="70" y="97"/>
                    <a:pt x="70" y="96"/>
                    <a:pt x="70" y="96"/>
                  </a:cubicBezTo>
                  <a:cubicBezTo>
                    <a:pt x="70" y="96"/>
                    <a:pt x="69" y="96"/>
                    <a:pt x="69" y="95"/>
                  </a:cubicBezTo>
                  <a:cubicBezTo>
                    <a:pt x="70" y="95"/>
                    <a:pt x="70" y="96"/>
                    <a:pt x="70" y="96"/>
                  </a:cubicBezTo>
                  <a:cubicBezTo>
                    <a:pt x="71" y="96"/>
                    <a:pt x="71" y="96"/>
                    <a:pt x="71" y="95"/>
                  </a:cubicBezTo>
                  <a:cubicBezTo>
                    <a:pt x="70" y="94"/>
                    <a:pt x="71" y="95"/>
                    <a:pt x="70" y="95"/>
                  </a:cubicBezTo>
                  <a:cubicBezTo>
                    <a:pt x="69" y="94"/>
                    <a:pt x="68" y="96"/>
                    <a:pt x="67" y="95"/>
                  </a:cubicBezTo>
                  <a:cubicBezTo>
                    <a:pt x="68" y="95"/>
                    <a:pt x="71" y="94"/>
                    <a:pt x="73" y="94"/>
                  </a:cubicBezTo>
                  <a:cubicBezTo>
                    <a:pt x="73" y="95"/>
                    <a:pt x="71" y="94"/>
                    <a:pt x="71" y="95"/>
                  </a:cubicBezTo>
                  <a:moveTo>
                    <a:pt x="74" y="90"/>
                  </a:moveTo>
                  <a:cubicBezTo>
                    <a:pt x="74" y="88"/>
                    <a:pt x="74" y="89"/>
                    <a:pt x="75" y="89"/>
                  </a:cubicBezTo>
                  <a:cubicBezTo>
                    <a:pt x="75" y="88"/>
                    <a:pt x="75" y="88"/>
                    <a:pt x="75" y="88"/>
                  </a:cubicBezTo>
                  <a:cubicBezTo>
                    <a:pt x="76" y="90"/>
                    <a:pt x="74" y="90"/>
                    <a:pt x="74" y="90"/>
                  </a:cubicBezTo>
                  <a:moveTo>
                    <a:pt x="72" y="89"/>
                  </a:moveTo>
                  <a:cubicBezTo>
                    <a:pt x="72" y="90"/>
                    <a:pt x="73" y="90"/>
                    <a:pt x="73" y="90"/>
                  </a:cubicBezTo>
                  <a:cubicBezTo>
                    <a:pt x="73" y="90"/>
                    <a:pt x="73" y="89"/>
                    <a:pt x="73" y="89"/>
                  </a:cubicBezTo>
                  <a:cubicBezTo>
                    <a:pt x="73" y="89"/>
                    <a:pt x="73" y="90"/>
                    <a:pt x="74" y="89"/>
                  </a:cubicBezTo>
                  <a:cubicBezTo>
                    <a:pt x="74" y="90"/>
                    <a:pt x="74" y="90"/>
                    <a:pt x="74" y="90"/>
                  </a:cubicBezTo>
                  <a:cubicBezTo>
                    <a:pt x="73" y="90"/>
                    <a:pt x="72" y="92"/>
                    <a:pt x="72" y="92"/>
                  </a:cubicBezTo>
                  <a:cubicBezTo>
                    <a:pt x="71" y="92"/>
                    <a:pt x="71" y="91"/>
                    <a:pt x="71" y="92"/>
                  </a:cubicBezTo>
                  <a:cubicBezTo>
                    <a:pt x="70" y="91"/>
                    <a:pt x="70" y="91"/>
                    <a:pt x="70" y="91"/>
                  </a:cubicBezTo>
                  <a:cubicBezTo>
                    <a:pt x="70" y="90"/>
                    <a:pt x="69" y="90"/>
                    <a:pt x="69" y="90"/>
                  </a:cubicBezTo>
                  <a:cubicBezTo>
                    <a:pt x="68" y="89"/>
                    <a:pt x="70" y="90"/>
                    <a:pt x="69" y="90"/>
                  </a:cubicBezTo>
                  <a:cubicBezTo>
                    <a:pt x="69" y="89"/>
                    <a:pt x="70" y="90"/>
                    <a:pt x="70" y="91"/>
                  </a:cubicBezTo>
                  <a:cubicBezTo>
                    <a:pt x="71" y="90"/>
                    <a:pt x="71" y="91"/>
                    <a:pt x="71" y="91"/>
                  </a:cubicBezTo>
                  <a:cubicBezTo>
                    <a:pt x="71" y="91"/>
                    <a:pt x="71" y="91"/>
                    <a:pt x="71" y="91"/>
                  </a:cubicBezTo>
                  <a:cubicBezTo>
                    <a:pt x="72" y="91"/>
                    <a:pt x="72" y="92"/>
                    <a:pt x="72" y="91"/>
                  </a:cubicBezTo>
                  <a:cubicBezTo>
                    <a:pt x="72" y="91"/>
                    <a:pt x="72" y="91"/>
                    <a:pt x="72" y="91"/>
                  </a:cubicBezTo>
                  <a:cubicBezTo>
                    <a:pt x="71" y="90"/>
                    <a:pt x="71" y="91"/>
                    <a:pt x="71" y="90"/>
                  </a:cubicBezTo>
                  <a:cubicBezTo>
                    <a:pt x="71" y="90"/>
                    <a:pt x="71" y="90"/>
                    <a:pt x="71" y="90"/>
                  </a:cubicBezTo>
                  <a:cubicBezTo>
                    <a:pt x="70" y="90"/>
                    <a:pt x="70" y="90"/>
                    <a:pt x="70" y="89"/>
                  </a:cubicBezTo>
                  <a:cubicBezTo>
                    <a:pt x="71" y="89"/>
                    <a:pt x="72" y="89"/>
                    <a:pt x="72" y="89"/>
                  </a:cubicBezTo>
                  <a:moveTo>
                    <a:pt x="72" y="90"/>
                  </a:moveTo>
                  <a:cubicBezTo>
                    <a:pt x="72" y="90"/>
                    <a:pt x="72" y="89"/>
                    <a:pt x="72" y="90"/>
                  </a:cubicBezTo>
                  <a:cubicBezTo>
                    <a:pt x="72" y="91"/>
                    <a:pt x="73" y="91"/>
                    <a:pt x="72" y="90"/>
                  </a:cubicBezTo>
                  <a:moveTo>
                    <a:pt x="28" y="71"/>
                  </a:moveTo>
                  <a:cubicBezTo>
                    <a:pt x="29" y="71"/>
                    <a:pt x="27" y="71"/>
                    <a:pt x="28" y="72"/>
                  </a:cubicBezTo>
                  <a:cubicBezTo>
                    <a:pt x="27" y="72"/>
                    <a:pt x="27" y="71"/>
                    <a:pt x="28" y="71"/>
                  </a:cubicBezTo>
                  <a:cubicBezTo>
                    <a:pt x="27" y="71"/>
                    <a:pt x="26" y="70"/>
                    <a:pt x="27" y="70"/>
                  </a:cubicBezTo>
                  <a:cubicBezTo>
                    <a:pt x="28" y="69"/>
                    <a:pt x="27" y="70"/>
                    <a:pt x="27" y="70"/>
                  </a:cubicBezTo>
                  <a:cubicBezTo>
                    <a:pt x="27" y="71"/>
                    <a:pt x="28" y="71"/>
                    <a:pt x="28" y="71"/>
                  </a:cubicBezTo>
                  <a:moveTo>
                    <a:pt x="76" y="87"/>
                  </a:moveTo>
                  <a:cubicBezTo>
                    <a:pt x="76" y="87"/>
                    <a:pt x="77" y="88"/>
                    <a:pt x="77" y="88"/>
                  </a:cubicBezTo>
                  <a:cubicBezTo>
                    <a:pt x="77" y="87"/>
                    <a:pt x="76" y="88"/>
                    <a:pt x="76" y="87"/>
                  </a:cubicBezTo>
                  <a:moveTo>
                    <a:pt x="75" y="89"/>
                  </a:moveTo>
                  <a:cubicBezTo>
                    <a:pt x="76" y="89"/>
                    <a:pt x="76" y="89"/>
                    <a:pt x="76" y="89"/>
                  </a:cubicBezTo>
                  <a:cubicBezTo>
                    <a:pt x="77" y="90"/>
                    <a:pt x="76" y="90"/>
                    <a:pt x="75" y="89"/>
                  </a:cubicBezTo>
                  <a:moveTo>
                    <a:pt x="32" y="73"/>
                  </a:moveTo>
                  <a:cubicBezTo>
                    <a:pt x="32" y="72"/>
                    <a:pt x="32" y="72"/>
                    <a:pt x="32" y="72"/>
                  </a:cubicBezTo>
                  <a:cubicBezTo>
                    <a:pt x="33" y="72"/>
                    <a:pt x="33" y="72"/>
                    <a:pt x="33" y="72"/>
                  </a:cubicBezTo>
                  <a:cubicBezTo>
                    <a:pt x="33" y="73"/>
                    <a:pt x="33" y="73"/>
                    <a:pt x="33" y="73"/>
                  </a:cubicBezTo>
                  <a:cubicBezTo>
                    <a:pt x="33" y="73"/>
                    <a:pt x="33" y="73"/>
                    <a:pt x="32" y="73"/>
                  </a:cubicBezTo>
                  <a:moveTo>
                    <a:pt x="68" y="90"/>
                  </a:moveTo>
                  <a:cubicBezTo>
                    <a:pt x="68" y="89"/>
                    <a:pt x="69" y="89"/>
                    <a:pt x="68" y="88"/>
                  </a:cubicBezTo>
                  <a:cubicBezTo>
                    <a:pt x="69" y="88"/>
                    <a:pt x="70" y="87"/>
                    <a:pt x="71" y="87"/>
                  </a:cubicBezTo>
                  <a:cubicBezTo>
                    <a:pt x="71" y="88"/>
                    <a:pt x="69" y="88"/>
                    <a:pt x="69" y="88"/>
                  </a:cubicBezTo>
                  <a:cubicBezTo>
                    <a:pt x="68" y="89"/>
                    <a:pt x="69" y="89"/>
                    <a:pt x="68" y="90"/>
                  </a:cubicBezTo>
                  <a:moveTo>
                    <a:pt x="39" y="89"/>
                  </a:moveTo>
                  <a:cubicBezTo>
                    <a:pt x="40" y="87"/>
                    <a:pt x="40" y="88"/>
                    <a:pt x="40" y="88"/>
                  </a:cubicBezTo>
                  <a:cubicBezTo>
                    <a:pt x="40" y="89"/>
                    <a:pt x="40" y="88"/>
                    <a:pt x="40" y="88"/>
                  </a:cubicBezTo>
                  <a:cubicBezTo>
                    <a:pt x="39" y="88"/>
                    <a:pt x="39" y="89"/>
                    <a:pt x="39" y="89"/>
                  </a:cubicBezTo>
                  <a:moveTo>
                    <a:pt x="30" y="63"/>
                  </a:moveTo>
                  <a:cubicBezTo>
                    <a:pt x="30" y="64"/>
                    <a:pt x="31" y="63"/>
                    <a:pt x="31" y="64"/>
                  </a:cubicBezTo>
                  <a:cubicBezTo>
                    <a:pt x="31" y="64"/>
                    <a:pt x="31" y="64"/>
                    <a:pt x="32" y="64"/>
                  </a:cubicBezTo>
                  <a:cubicBezTo>
                    <a:pt x="32" y="64"/>
                    <a:pt x="32" y="64"/>
                    <a:pt x="32" y="64"/>
                  </a:cubicBezTo>
                  <a:cubicBezTo>
                    <a:pt x="31" y="64"/>
                    <a:pt x="32" y="65"/>
                    <a:pt x="31" y="65"/>
                  </a:cubicBezTo>
                  <a:cubicBezTo>
                    <a:pt x="31" y="64"/>
                    <a:pt x="31" y="64"/>
                    <a:pt x="31" y="64"/>
                  </a:cubicBezTo>
                  <a:cubicBezTo>
                    <a:pt x="31" y="64"/>
                    <a:pt x="30" y="64"/>
                    <a:pt x="30" y="64"/>
                  </a:cubicBezTo>
                  <a:cubicBezTo>
                    <a:pt x="30" y="64"/>
                    <a:pt x="30" y="64"/>
                    <a:pt x="29" y="64"/>
                  </a:cubicBezTo>
                  <a:cubicBezTo>
                    <a:pt x="30" y="63"/>
                    <a:pt x="29" y="63"/>
                    <a:pt x="29" y="63"/>
                  </a:cubicBezTo>
                  <a:cubicBezTo>
                    <a:pt x="30" y="63"/>
                    <a:pt x="30" y="63"/>
                    <a:pt x="30" y="63"/>
                  </a:cubicBezTo>
                  <a:cubicBezTo>
                    <a:pt x="30" y="63"/>
                    <a:pt x="30" y="63"/>
                    <a:pt x="30" y="63"/>
                  </a:cubicBezTo>
                  <a:moveTo>
                    <a:pt x="65" y="89"/>
                  </a:moveTo>
                  <a:cubicBezTo>
                    <a:pt x="65" y="88"/>
                    <a:pt x="66" y="88"/>
                    <a:pt x="66" y="89"/>
                  </a:cubicBezTo>
                  <a:cubicBezTo>
                    <a:pt x="66" y="89"/>
                    <a:pt x="66" y="89"/>
                    <a:pt x="66" y="88"/>
                  </a:cubicBezTo>
                  <a:cubicBezTo>
                    <a:pt x="67" y="89"/>
                    <a:pt x="67" y="88"/>
                    <a:pt x="67" y="88"/>
                  </a:cubicBezTo>
                  <a:cubicBezTo>
                    <a:pt x="67" y="88"/>
                    <a:pt x="67" y="87"/>
                    <a:pt x="68" y="88"/>
                  </a:cubicBezTo>
                  <a:cubicBezTo>
                    <a:pt x="67" y="88"/>
                    <a:pt x="67" y="89"/>
                    <a:pt x="67" y="89"/>
                  </a:cubicBezTo>
                  <a:cubicBezTo>
                    <a:pt x="66" y="90"/>
                    <a:pt x="66" y="89"/>
                    <a:pt x="65" y="89"/>
                  </a:cubicBezTo>
                  <a:moveTo>
                    <a:pt x="116" y="61"/>
                  </a:moveTo>
                  <a:cubicBezTo>
                    <a:pt x="117" y="61"/>
                    <a:pt x="118" y="63"/>
                    <a:pt x="116" y="62"/>
                  </a:cubicBezTo>
                  <a:cubicBezTo>
                    <a:pt x="116" y="62"/>
                    <a:pt x="117" y="62"/>
                    <a:pt x="117" y="62"/>
                  </a:cubicBezTo>
                  <a:cubicBezTo>
                    <a:pt x="117" y="62"/>
                    <a:pt x="116" y="62"/>
                    <a:pt x="116" y="62"/>
                  </a:cubicBezTo>
                  <a:cubicBezTo>
                    <a:pt x="116" y="63"/>
                    <a:pt x="117" y="63"/>
                    <a:pt x="117" y="63"/>
                  </a:cubicBezTo>
                  <a:cubicBezTo>
                    <a:pt x="116" y="63"/>
                    <a:pt x="115" y="62"/>
                    <a:pt x="115" y="62"/>
                  </a:cubicBezTo>
                  <a:cubicBezTo>
                    <a:pt x="115" y="61"/>
                    <a:pt x="116" y="62"/>
                    <a:pt x="116" y="61"/>
                  </a:cubicBezTo>
                  <a:moveTo>
                    <a:pt x="111" y="71"/>
                  </a:moveTo>
                  <a:cubicBezTo>
                    <a:pt x="111" y="71"/>
                    <a:pt x="111" y="72"/>
                    <a:pt x="110" y="71"/>
                  </a:cubicBezTo>
                  <a:cubicBezTo>
                    <a:pt x="110" y="71"/>
                    <a:pt x="111" y="71"/>
                    <a:pt x="111" y="71"/>
                  </a:cubicBezTo>
                  <a:cubicBezTo>
                    <a:pt x="110" y="70"/>
                    <a:pt x="110" y="71"/>
                    <a:pt x="109" y="70"/>
                  </a:cubicBezTo>
                  <a:cubicBezTo>
                    <a:pt x="110" y="70"/>
                    <a:pt x="111" y="70"/>
                    <a:pt x="110" y="70"/>
                  </a:cubicBezTo>
                  <a:cubicBezTo>
                    <a:pt x="109" y="69"/>
                    <a:pt x="110" y="69"/>
                    <a:pt x="111" y="70"/>
                  </a:cubicBezTo>
                  <a:cubicBezTo>
                    <a:pt x="111" y="70"/>
                    <a:pt x="111" y="70"/>
                    <a:pt x="111" y="70"/>
                  </a:cubicBezTo>
                  <a:cubicBezTo>
                    <a:pt x="111" y="70"/>
                    <a:pt x="111" y="70"/>
                    <a:pt x="111" y="70"/>
                  </a:cubicBezTo>
                  <a:cubicBezTo>
                    <a:pt x="111" y="71"/>
                    <a:pt x="111" y="71"/>
                    <a:pt x="111" y="71"/>
                  </a:cubicBezTo>
                  <a:moveTo>
                    <a:pt x="116" y="71"/>
                  </a:moveTo>
                  <a:cubicBezTo>
                    <a:pt x="116" y="72"/>
                    <a:pt x="115" y="72"/>
                    <a:pt x="115" y="73"/>
                  </a:cubicBezTo>
                  <a:cubicBezTo>
                    <a:pt x="114" y="73"/>
                    <a:pt x="114" y="72"/>
                    <a:pt x="113" y="72"/>
                  </a:cubicBezTo>
                  <a:cubicBezTo>
                    <a:pt x="113" y="71"/>
                    <a:pt x="114" y="72"/>
                    <a:pt x="114" y="72"/>
                  </a:cubicBezTo>
                  <a:cubicBezTo>
                    <a:pt x="115" y="72"/>
                    <a:pt x="114" y="72"/>
                    <a:pt x="114" y="72"/>
                  </a:cubicBezTo>
                  <a:cubicBezTo>
                    <a:pt x="114" y="71"/>
                    <a:pt x="114" y="71"/>
                    <a:pt x="114" y="71"/>
                  </a:cubicBezTo>
                  <a:cubicBezTo>
                    <a:pt x="114" y="71"/>
                    <a:pt x="113" y="71"/>
                    <a:pt x="113" y="71"/>
                  </a:cubicBezTo>
                  <a:cubicBezTo>
                    <a:pt x="113" y="71"/>
                    <a:pt x="113" y="71"/>
                    <a:pt x="113" y="71"/>
                  </a:cubicBezTo>
                  <a:cubicBezTo>
                    <a:pt x="113" y="71"/>
                    <a:pt x="111" y="71"/>
                    <a:pt x="112" y="71"/>
                  </a:cubicBezTo>
                  <a:cubicBezTo>
                    <a:pt x="111" y="71"/>
                    <a:pt x="111" y="70"/>
                    <a:pt x="112" y="71"/>
                  </a:cubicBezTo>
                  <a:cubicBezTo>
                    <a:pt x="113" y="70"/>
                    <a:pt x="112" y="70"/>
                    <a:pt x="113" y="69"/>
                  </a:cubicBezTo>
                  <a:cubicBezTo>
                    <a:pt x="113" y="70"/>
                    <a:pt x="113" y="70"/>
                    <a:pt x="113" y="70"/>
                  </a:cubicBezTo>
                  <a:cubicBezTo>
                    <a:pt x="114" y="71"/>
                    <a:pt x="114" y="71"/>
                    <a:pt x="114" y="71"/>
                  </a:cubicBezTo>
                  <a:cubicBezTo>
                    <a:pt x="114" y="70"/>
                    <a:pt x="113" y="70"/>
                    <a:pt x="114" y="70"/>
                  </a:cubicBezTo>
                  <a:cubicBezTo>
                    <a:pt x="114" y="70"/>
                    <a:pt x="113" y="69"/>
                    <a:pt x="113" y="69"/>
                  </a:cubicBezTo>
                  <a:cubicBezTo>
                    <a:pt x="113" y="69"/>
                    <a:pt x="114" y="69"/>
                    <a:pt x="114" y="69"/>
                  </a:cubicBezTo>
                  <a:cubicBezTo>
                    <a:pt x="114" y="69"/>
                    <a:pt x="113" y="68"/>
                    <a:pt x="114" y="68"/>
                  </a:cubicBezTo>
                  <a:cubicBezTo>
                    <a:pt x="115" y="68"/>
                    <a:pt x="115" y="69"/>
                    <a:pt x="114" y="69"/>
                  </a:cubicBezTo>
                  <a:cubicBezTo>
                    <a:pt x="115" y="70"/>
                    <a:pt x="115" y="70"/>
                    <a:pt x="116" y="71"/>
                  </a:cubicBezTo>
                  <a:cubicBezTo>
                    <a:pt x="116" y="71"/>
                    <a:pt x="115" y="70"/>
                    <a:pt x="115" y="71"/>
                  </a:cubicBezTo>
                  <a:cubicBezTo>
                    <a:pt x="115" y="71"/>
                    <a:pt x="115" y="71"/>
                    <a:pt x="116" y="71"/>
                  </a:cubicBezTo>
                  <a:moveTo>
                    <a:pt x="112" y="62"/>
                  </a:moveTo>
                  <a:cubicBezTo>
                    <a:pt x="112" y="62"/>
                    <a:pt x="112" y="62"/>
                    <a:pt x="113" y="62"/>
                  </a:cubicBezTo>
                  <a:cubicBezTo>
                    <a:pt x="113" y="62"/>
                    <a:pt x="112" y="62"/>
                    <a:pt x="112" y="61"/>
                  </a:cubicBezTo>
                  <a:cubicBezTo>
                    <a:pt x="113" y="61"/>
                    <a:pt x="113" y="61"/>
                    <a:pt x="113" y="61"/>
                  </a:cubicBezTo>
                  <a:cubicBezTo>
                    <a:pt x="115" y="61"/>
                    <a:pt x="113" y="61"/>
                    <a:pt x="113" y="62"/>
                  </a:cubicBezTo>
                  <a:cubicBezTo>
                    <a:pt x="113" y="62"/>
                    <a:pt x="112" y="62"/>
                    <a:pt x="112" y="62"/>
                  </a:cubicBezTo>
                  <a:moveTo>
                    <a:pt x="113" y="64"/>
                  </a:moveTo>
                  <a:cubicBezTo>
                    <a:pt x="112" y="64"/>
                    <a:pt x="112" y="63"/>
                    <a:pt x="113" y="63"/>
                  </a:cubicBezTo>
                  <a:cubicBezTo>
                    <a:pt x="112" y="63"/>
                    <a:pt x="112" y="63"/>
                    <a:pt x="112" y="62"/>
                  </a:cubicBezTo>
                  <a:cubicBezTo>
                    <a:pt x="112" y="63"/>
                    <a:pt x="113" y="63"/>
                    <a:pt x="113" y="62"/>
                  </a:cubicBezTo>
                  <a:cubicBezTo>
                    <a:pt x="115" y="63"/>
                    <a:pt x="113" y="63"/>
                    <a:pt x="113" y="64"/>
                  </a:cubicBezTo>
                  <a:cubicBezTo>
                    <a:pt x="113" y="64"/>
                    <a:pt x="113" y="64"/>
                    <a:pt x="113" y="64"/>
                  </a:cubicBezTo>
                  <a:moveTo>
                    <a:pt x="108" y="74"/>
                  </a:moveTo>
                  <a:cubicBezTo>
                    <a:pt x="109" y="74"/>
                    <a:pt x="109" y="74"/>
                    <a:pt x="109" y="74"/>
                  </a:cubicBezTo>
                  <a:cubicBezTo>
                    <a:pt x="109" y="74"/>
                    <a:pt x="110" y="75"/>
                    <a:pt x="109" y="75"/>
                  </a:cubicBezTo>
                  <a:cubicBezTo>
                    <a:pt x="109" y="75"/>
                    <a:pt x="109" y="74"/>
                    <a:pt x="108" y="74"/>
                  </a:cubicBezTo>
                  <a:moveTo>
                    <a:pt x="111" y="76"/>
                  </a:moveTo>
                  <a:cubicBezTo>
                    <a:pt x="112" y="76"/>
                    <a:pt x="112" y="77"/>
                    <a:pt x="112" y="76"/>
                  </a:cubicBezTo>
                  <a:cubicBezTo>
                    <a:pt x="112" y="76"/>
                    <a:pt x="112" y="76"/>
                    <a:pt x="112" y="76"/>
                  </a:cubicBezTo>
                  <a:cubicBezTo>
                    <a:pt x="112" y="76"/>
                    <a:pt x="113" y="76"/>
                    <a:pt x="113" y="76"/>
                  </a:cubicBezTo>
                  <a:cubicBezTo>
                    <a:pt x="113" y="77"/>
                    <a:pt x="113" y="78"/>
                    <a:pt x="111" y="76"/>
                  </a:cubicBezTo>
                  <a:moveTo>
                    <a:pt x="113" y="76"/>
                  </a:moveTo>
                  <a:cubicBezTo>
                    <a:pt x="112" y="75"/>
                    <a:pt x="113" y="75"/>
                    <a:pt x="113" y="75"/>
                  </a:cubicBezTo>
                  <a:cubicBezTo>
                    <a:pt x="112" y="74"/>
                    <a:pt x="114" y="74"/>
                    <a:pt x="114" y="73"/>
                  </a:cubicBezTo>
                  <a:cubicBezTo>
                    <a:pt x="115" y="74"/>
                    <a:pt x="114" y="74"/>
                    <a:pt x="114" y="74"/>
                  </a:cubicBezTo>
                  <a:cubicBezTo>
                    <a:pt x="114" y="75"/>
                    <a:pt x="114" y="76"/>
                    <a:pt x="113" y="76"/>
                  </a:cubicBezTo>
                  <a:moveTo>
                    <a:pt x="111" y="75"/>
                  </a:moveTo>
                  <a:cubicBezTo>
                    <a:pt x="111" y="75"/>
                    <a:pt x="111" y="75"/>
                    <a:pt x="111" y="75"/>
                  </a:cubicBezTo>
                  <a:cubicBezTo>
                    <a:pt x="111" y="74"/>
                    <a:pt x="111" y="74"/>
                    <a:pt x="110" y="74"/>
                  </a:cubicBezTo>
                  <a:cubicBezTo>
                    <a:pt x="110" y="74"/>
                    <a:pt x="111" y="73"/>
                    <a:pt x="110" y="74"/>
                  </a:cubicBezTo>
                  <a:cubicBezTo>
                    <a:pt x="109" y="73"/>
                    <a:pt x="110" y="73"/>
                    <a:pt x="110" y="73"/>
                  </a:cubicBezTo>
                  <a:cubicBezTo>
                    <a:pt x="111" y="73"/>
                    <a:pt x="111" y="73"/>
                    <a:pt x="111" y="73"/>
                  </a:cubicBezTo>
                  <a:cubicBezTo>
                    <a:pt x="111" y="73"/>
                    <a:pt x="111" y="73"/>
                    <a:pt x="111" y="73"/>
                  </a:cubicBezTo>
                  <a:cubicBezTo>
                    <a:pt x="112" y="73"/>
                    <a:pt x="112" y="73"/>
                    <a:pt x="112" y="73"/>
                  </a:cubicBezTo>
                  <a:cubicBezTo>
                    <a:pt x="112" y="73"/>
                    <a:pt x="112" y="72"/>
                    <a:pt x="113" y="73"/>
                  </a:cubicBezTo>
                  <a:cubicBezTo>
                    <a:pt x="112" y="73"/>
                    <a:pt x="112" y="74"/>
                    <a:pt x="112" y="74"/>
                  </a:cubicBezTo>
                  <a:cubicBezTo>
                    <a:pt x="111" y="74"/>
                    <a:pt x="110" y="73"/>
                    <a:pt x="111" y="74"/>
                  </a:cubicBezTo>
                  <a:cubicBezTo>
                    <a:pt x="111" y="74"/>
                    <a:pt x="111" y="73"/>
                    <a:pt x="112" y="74"/>
                  </a:cubicBezTo>
                  <a:cubicBezTo>
                    <a:pt x="112" y="75"/>
                    <a:pt x="111" y="74"/>
                    <a:pt x="111" y="75"/>
                  </a:cubicBezTo>
                  <a:moveTo>
                    <a:pt x="113" y="61"/>
                  </a:moveTo>
                  <a:cubicBezTo>
                    <a:pt x="113" y="61"/>
                    <a:pt x="112" y="61"/>
                    <a:pt x="112" y="61"/>
                  </a:cubicBezTo>
                  <a:cubicBezTo>
                    <a:pt x="112" y="61"/>
                    <a:pt x="112" y="60"/>
                    <a:pt x="113" y="60"/>
                  </a:cubicBezTo>
                  <a:cubicBezTo>
                    <a:pt x="113" y="59"/>
                    <a:pt x="113" y="59"/>
                    <a:pt x="113" y="58"/>
                  </a:cubicBezTo>
                  <a:cubicBezTo>
                    <a:pt x="112" y="58"/>
                    <a:pt x="113" y="58"/>
                    <a:pt x="113" y="58"/>
                  </a:cubicBezTo>
                  <a:cubicBezTo>
                    <a:pt x="113" y="59"/>
                    <a:pt x="114" y="60"/>
                    <a:pt x="113" y="61"/>
                  </a:cubicBezTo>
                  <a:moveTo>
                    <a:pt x="109" y="72"/>
                  </a:moveTo>
                  <a:cubicBezTo>
                    <a:pt x="109" y="72"/>
                    <a:pt x="107" y="71"/>
                    <a:pt x="108" y="71"/>
                  </a:cubicBezTo>
                  <a:cubicBezTo>
                    <a:pt x="108" y="71"/>
                    <a:pt x="109" y="71"/>
                    <a:pt x="109" y="72"/>
                  </a:cubicBezTo>
                  <a:cubicBezTo>
                    <a:pt x="110" y="72"/>
                    <a:pt x="109" y="71"/>
                    <a:pt x="110" y="72"/>
                  </a:cubicBezTo>
                  <a:cubicBezTo>
                    <a:pt x="109" y="72"/>
                    <a:pt x="110" y="73"/>
                    <a:pt x="109" y="73"/>
                  </a:cubicBezTo>
                  <a:cubicBezTo>
                    <a:pt x="108" y="72"/>
                    <a:pt x="108" y="73"/>
                    <a:pt x="108" y="72"/>
                  </a:cubicBezTo>
                  <a:cubicBezTo>
                    <a:pt x="108" y="72"/>
                    <a:pt x="109" y="73"/>
                    <a:pt x="109" y="72"/>
                  </a:cubicBezTo>
                  <a:moveTo>
                    <a:pt x="106" y="70"/>
                  </a:moveTo>
                  <a:cubicBezTo>
                    <a:pt x="106" y="70"/>
                    <a:pt x="107" y="70"/>
                    <a:pt x="106" y="69"/>
                  </a:cubicBezTo>
                  <a:cubicBezTo>
                    <a:pt x="107" y="69"/>
                    <a:pt x="106" y="69"/>
                    <a:pt x="107" y="69"/>
                  </a:cubicBezTo>
                  <a:cubicBezTo>
                    <a:pt x="107" y="69"/>
                    <a:pt x="108" y="70"/>
                    <a:pt x="107" y="70"/>
                  </a:cubicBezTo>
                  <a:cubicBezTo>
                    <a:pt x="107" y="70"/>
                    <a:pt x="107" y="70"/>
                    <a:pt x="106" y="70"/>
                  </a:cubicBezTo>
                  <a:moveTo>
                    <a:pt x="115" y="65"/>
                  </a:moveTo>
                  <a:cubicBezTo>
                    <a:pt x="115" y="65"/>
                    <a:pt x="114" y="65"/>
                    <a:pt x="114" y="64"/>
                  </a:cubicBezTo>
                  <a:cubicBezTo>
                    <a:pt x="115" y="64"/>
                    <a:pt x="115" y="64"/>
                    <a:pt x="116" y="64"/>
                  </a:cubicBezTo>
                  <a:cubicBezTo>
                    <a:pt x="116" y="65"/>
                    <a:pt x="117" y="64"/>
                    <a:pt x="117" y="65"/>
                  </a:cubicBezTo>
                  <a:cubicBezTo>
                    <a:pt x="116" y="65"/>
                    <a:pt x="116" y="65"/>
                    <a:pt x="115" y="65"/>
                  </a:cubicBezTo>
                  <a:cubicBezTo>
                    <a:pt x="115" y="65"/>
                    <a:pt x="116" y="66"/>
                    <a:pt x="117" y="65"/>
                  </a:cubicBezTo>
                  <a:cubicBezTo>
                    <a:pt x="117" y="65"/>
                    <a:pt x="117" y="65"/>
                    <a:pt x="117" y="65"/>
                  </a:cubicBezTo>
                  <a:cubicBezTo>
                    <a:pt x="117" y="66"/>
                    <a:pt x="117" y="66"/>
                    <a:pt x="117" y="66"/>
                  </a:cubicBezTo>
                  <a:cubicBezTo>
                    <a:pt x="116" y="66"/>
                    <a:pt x="116" y="65"/>
                    <a:pt x="115" y="65"/>
                  </a:cubicBezTo>
                  <a:cubicBezTo>
                    <a:pt x="115" y="66"/>
                    <a:pt x="116" y="66"/>
                    <a:pt x="115" y="66"/>
                  </a:cubicBezTo>
                  <a:cubicBezTo>
                    <a:pt x="114" y="66"/>
                    <a:pt x="114" y="66"/>
                    <a:pt x="114" y="65"/>
                  </a:cubicBezTo>
                  <a:cubicBezTo>
                    <a:pt x="114" y="65"/>
                    <a:pt x="115" y="65"/>
                    <a:pt x="115" y="65"/>
                  </a:cubicBezTo>
                  <a:moveTo>
                    <a:pt x="111" y="50"/>
                  </a:moveTo>
                  <a:cubicBezTo>
                    <a:pt x="111" y="51"/>
                    <a:pt x="111" y="50"/>
                    <a:pt x="111" y="49"/>
                  </a:cubicBezTo>
                  <a:cubicBezTo>
                    <a:pt x="112" y="49"/>
                    <a:pt x="111" y="50"/>
                    <a:pt x="111" y="50"/>
                  </a:cubicBezTo>
                  <a:moveTo>
                    <a:pt x="119" y="54"/>
                  </a:moveTo>
                  <a:cubicBezTo>
                    <a:pt x="119" y="54"/>
                    <a:pt x="119" y="53"/>
                    <a:pt x="119" y="53"/>
                  </a:cubicBezTo>
                  <a:cubicBezTo>
                    <a:pt x="120" y="52"/>
                    <a:pt x="120" y="54"/>
                    <a:pt x="120" y="54"/>
                  </a:cubicBezTo>
                  <a:cubicBezTo>
                    <a:pt x="120" y="54"/>
                    <a:pt x="120" y="54"/>
                    <a:pt x="121" y="54"/>
                  </a:cubicBezTo>
                  <a:cubicBezTo>
                    <a:pt x="122" y="54"/>
                    <a:pt x="120" y="53"/>
                    <a:pt x="120" y="53"/>
                  </a:cubicBezTo>
                  <a:cubicBezTo>
                    <a:pt x="120" y="53"/>
                    <a:pt x="121" y="52"/>
                    <a:pt x="121" y="52"/>
                  </a:cubicBezTo>
                  <a:cubicBezTo>
                    <a:pt x="120" y="52"/>
                    <a:pt x="120" y="52"/>
                    <a:pt x="119" y="52"/>
                  </a:cubicBezTo>
                  <a:cubicBezTo>
                    <a:pt x="119" y="52"/>
                    <a:pt x="119" y="52"/>
                    <a:pt x="120" y="52"/>
                  </a:cubicBezTo>
                  <a:cubicBezTo>
                    <a:pt x="120" y="51"/>
                    <a:pt x="119" y="51"/>
                    <a:pt x="119" y="51"/>
                  </a:cubicBezTo>
                  <a:cubicBezTo>
                    <a:pt x="119" y="50"/>
                    <a:pt x="121" y="50"/>
                    <a:pt x="120" y="50"/>
                  </a:cubicBezTo>
                  <a:cubicBezTo>
                    <a:pt x="120" y="49"/>
                    <a:pt x="119" y="50"/>
                    <a:pt x="119" y="50"/>
                  </a:cubicBezTo>
                  <a:cubicBezTo>
                    <a:pt x="119" y="50"/>
                    <a:pt x="119" y="49"/>
                    <a:pt x="119" y="49"/>
                  </a:cubicBezTo>
                  <a:cubicBezTo>
                    <a:pt x="119" y="49"/>
                    <a:pt x="119" y="49"/>
                    <a:pt x="120" y="49"/>
                  </a:cubicBezTo>
                  <a:cubicBezTo>
                    <a:pt x="120" y="49"/>
                    <a:pt x="120" y="49"/>
                    <a:pt x="120" y="49"/>
                  </a:cubicBezTo>
                  <a:cubicBezTo>
                    <a:pt x="120" y="49"/>
                    <a:pt x="120" y="49"/>
                    <a:pt x="119" y="49"/>
                  </a:cubicBezTo>
                  <a:cubicBezTo>
                    <a:pt x="120" y="48"/>
                    <a:pt x="120" y="47"/>
                    <a:pt x="120" y="47"/>
                  </a:cubicBezTo>
                  <a:cubicBezTo>
                    <a:pt x="120" y="47"/>
                    <a:pt x="120" y="47"/>
                    <a:pt x="121" y="47"/>
                  </a:cubicBezTo>
                  <a:cubicBezTo>
                    <a:pt x="121" y="47"/>
                    <a:pt x="121" y="47"/>
                    <a:pt x="121" y="47"/>
                  </a:cubicBezTo>
                  <a:cubicBezTo>
                    <a:pt x="122" y="47"/>
                    <a:pt x="123" y="49"/>
                    <a:pt x="123" y="50"/>
                  </a:cubicBezTo>
                  <a:cubicBezTo>
                    <a:pt x="123" y="50"/>
                    <a:pt x="123" y="50"/>
                    <a:pt x="123" y="50"/>
                  </a:cubicBezTo>
                  <a:cubicBezTo>
                    <a:pt x="123" y="50"/>
                    <a:pt x="123" y="50"/>
                    <a:pt x="123" y="50"/>
                  </a:cubicBezTo>
                  <a:cubicBezTo>
                    <a:pt x="124" y="51"/>
                    <a:pt x="123" y="51"/>
                    <a:pt x="123" y="51"/>
                  </a:cubicBezTo>
                  <a:cubicBezTo>
                    <a:pt x="123" y="51"/>
                    <a:pt x="123" y="51"/>
                    <a:pt x="124" y="51"/>
                  </a:cubicBezTo>
                  <a:cubicBezTo>
                    <a:pt x="124" y="52"/>
                    <a:pt x="123" y="52"/>
                    <a:pt x="123" y="53"/>
                  </a:cubicBezTo>
                  <a:cubicBezTo>
                    <a:pt x="123" y="53"/>
                    <a:pt x="124" y="54"/>
                    <a:pt x="124" y="55"/>
                  </a:cubicBezTo>
                  <a:cubicBezTo>
                    <a:pt x="124" y="56"/>
                    <a:pt x="123" y="56"/>
                    <a:pt x="123" y="57"/>
                  </a:cubicBezTo>
                  <a:cubicBezTo>
                    <a:pt x="123" y="57"/>
                    <a:pt x="123" y="57"/>
                    <a:pt x="123" y="58"/>
                  </a:cubicBezTo>
                  <a:cubicBezTo>
                    <a:pt x="124" y="59"/>
                    <a:pt x="122" y="60"/>
                    <a:pt x="123" y="61"/>
                  </a:cubicBezTo>
                  <a:cubicBezTo>
                    <a:pt x="123" y="61"/>
                    <a:pt x="123" y="61"/>
                    <a:pt x="123" y="61"/>
                  </a:cubicBezTo>
                  <a:cubicBezTo>
                    <a:pt x="122" y="61"/>
                    <a:pt x="123" y="60"/>
                    <a:pt x="122" y="60"/>
                  </a:cubicBezTo>
                  <a:cubicBezTo>
                    <a:pt x="122" y="61"/>
                    <a:pt x="122" y="61"/>
                    <a:pt x="123" y="62"/>
                  </a:cubicBezTo>
                  <a:cubicBezTo>
                    <a:pt x="122" y="63"/>
                    <a:pt x="122" y="64"/>
                    <a:pt x="122" y="65"/>
                  </a:cubicBezTo>
                  <a:cubicBezTo>
                    <a:pt x="121" y="65"/>
                    <a:pt x="121" y="65"/>
                    <a:pt x="121" y="65"/>
                  </a:cubicBezTo>
                  <a:cubicBezTo>
                    <a:pt x="120" y="66"/>
                    <a:pt x="120" y="66"/>
                    <a:pt x="119" y="66"/>
                  </a:cubicBezTo>
                  <a:cubicBezTo>
                    <a:pt x="118" y="66"/>
                    <a:pt x="119" y="65"/>
                    <a:pt x="119" y="65"/>
                  </a:cubicBezTo>
                  <a:cubicBezTo>
                    <a:pt x="120" y="65"/>
                    <a:pt x="120" y="64"/>
                    <a:pt x="120" y="64"/>
                  </a:cubicBezTo>
                  <a:cubicBezTo>
                    <a:pt x="120" y="64"/>
                    <a:pt x="120" y="63"/>
                    <a:pt x="120" y="63"/>
                  </a:cubicBezTo>
                  <a:cubicBezTo>
                    <a:pt x="120" y="63"/>
                    <a:pt x="120" y="63"/>
                    <a:pt x="120" y="63"/>
                  </a:cubicBezTo>
                  <a:cubicBezTo>
                    <a:pt x="120" y="63"/>
                    <a:pt x="120" y="62"/>
                    <a:pt x="120" y="62"/>
                  </a:cubicBezTo>
                  <a:cubicBezTo>
                    <a:pt x="120" y="62"/>
                    <a:pt x="121" y="61"/>
                    <a:pt x="120" y="61"/>
                  </a:cubicBezTo>
                  <a:cubicBezTo>
                    <a:pt x="121" y="61"/>
                    <a:pt x="121" y="62"/>
                    <a:pt x="121" y="61"/>
                  </a:cubicBezTo>
                  <a:cubicBezTo>
                    <a:pt x="121" y="61"/>
                    <a:pt x="121" y="61"/>
                    <a:pt x="121" y="61"/>
                  </a:cubicBezTo>
                  <a:cubicBezTo>
                    <a:pt x="120" y="61"/>
                    <a:pt x="120" y="60"/>
                    <a:pt x="119" y="60"/>
                  </a:cubicBezTo>
                  <a:cubicBezTo>
                    <a:pt x="120" y="59"/>
                    <a:pt x="120" y="58"/>
                    <a:pt x="120" y="57"/>
                  </a:cubicBezTo>
                  <a:cubicBezTo>
                    <a:pt x="120" y="56"/>
                    <a:pt x="119" y="56"/>
                    <a:pt x="118" y="56"/>
                  </a:cubicBezTo>
                  <a:cubicBezTo>
                    <a:pt x="119" y="56"/>
                    <a:pt x="119" y="55"/>
                    <a:pt x="119" y="55"/>
                  </a:cubicBezTo>
                  <a:cubicBezTo>
                    <a:pt x="120" y="54"/>
                    <a:pt x="120" y="54"/>
                    <a:pt x="120" y="54"/>
                  </a:cubicBezTo>
                  <a:cubicBezTo>
                    <a:pt x="120" y="54"/>
                    <a:pt x="120" y="54"/>
                    <a:pt x="119" y="54"/>
                  </a:cubicBezTo>
                  <a:moveTo>
                    <a:pt x="120" y="59"/>
                  </a:moveTo>
                  <a:cubicBezTo>
                    <a:pt x="120" y="59"/>
                    <a:pt x="121" y="59"/>
                    <a:pt x="121" y="59"/>
                  </a:cubicBezTo>
                  <a:cubicBezTo>
                    <a:pt x="119" y="59"/>
                    <a:pt x="120" y="59"/>
                    <a:pt x="120" y="60"/>
                  </a:cubicBezTo>
                  <a:cubicBezTo>
                    <a:pt x="121" y="60"/>
                    <a:pt x="122" y="60"/>
                    <a:pt x="122" y="60"/>
                  </a:cubicBezTo>
                  <a:cubicBezTo>
                    <a:pt x="121" y="59"/>
                    <a:pt x="121" y="60"/>
                    <a:pt x="120" y="59"/>
                  </a:cubicBezTo>
                  <a:moveTo>
                    <a:pt x="121" y="58"/>
                  </a:moveTo>
                  <a:cubicBezTo>
                    <a:pt x="121" y="59"/>
                    <a:pt x="122" y="59"/>
                    <a:pt x="122" y="59"/>
                  </a:cubicBezTo>
                  <a:cubicBezTo>
                    <a:pt x="121" y="59"/>
                    <a:pt x="121" y="59"/>
                    <a:pt x="122" y="59"/>
                  </a:cubicBezTo>
                  <a:cubicBezTo>
                    <a:pt x="121" y="59"/>
                    <a:pt x="123" y="59"/>
                    <a:pt x="123" y="59"/>
                  </a:cubicBezTo>
                  <a:cubicBezTo>
                    <a:pt x="121" y="59"/>
                    <a:pt x="122" y="58"/>
                    <a:pt x="121" y="58"/>
                  </a:cubicBezTo>
                  <a:moveTo>
                    <a:pt x="121" y="57"/>
                  </a:moveTo>
                  <a:cubicBezTo>
                    <a:pt x="120" y="57"/>
                    <a:pt x="120" y="58"/>
                    <a:pt x="120" y="58"/>
                  </a:cubicBezTo>
                  <a:cubicBezTo>
                    <a:pt x="121" y="58"/>
                    <a:pt x="121" y="58"/>
                    <a:pt x="122" y="58"/>
                  </a:cubicBezTo>
                  <a:cubicBezTo>
                    <a:pt x="122" y="58"/>
                    <a:pt x="121" y="58"/>
                    <a:pt x="121" y="57"/>
                  </a:cubicBezTo>
                  <a:moveTo>
                    <a:pt x="122" y="50"/>
                  </a:moveTo>
                  <a:cubicBezTo>
                    <a:pt x="122" y="50"/>
                    <a:pt x="122" y="50"/>
                    <a:pt x="122" y="49"/>
                  </a:cubicBezTo>
                  <a:cubicBezTo>
                    <a:pt x="122" y="49"/>
                    <a:pt x="122" y="49"/>
                    <a:pt x="121" y="49"/>
                  </a:cubicBezTo>
                  <a:cubicBezTo>
                    <a:pt x="121" y="49"/>
                    <a:pt x="121" y="50"/>
                    <a:pt x="122" y="50"/>
                  </a:cubicBezTo>
                  <a:moveTo>
                    <a:pt x="122" y="55"/>
                  </a:moveTo>
                  <a:cubicBezTo>
                    <a:pt x="122" y="55"/>
                    <a:pt x="121" y="57"/>
                    <a:pt x="122" y="56"/>
                  </a:cubicBezTo>
                  <a:cubicBezTo>
                    <a:pt x="122" y="56"/>
                    <a:pt x="123" y="54"/>
                    <a:pt x="122" y="55"/>
                  </a:cubicBezTo>
                  <a:moveTo>
                    <a:pt x="120" y="55"/>
                  </a:moveTo>
                  <a:cubicBezTo>
                    <a:pt x="118" y="55"/>
                    <a:pt x="120" y="56"/>
                    <a:pt x="121" y="56"/>
                  </a:cubicBezTo>
                  <a:cubicBezTo>
                    <a:pt x="121" y="55"/>
                    <a:pt x="119" y="56"/>
                    <a:pt x="120" y="55"/>
                  </a:cubicBezTo>
                  <a:moveTo>
                    <a:pt x="77" y="87"/>
                  </a:moveTo>
                  <a:cubicBezTo>
                    <a:pt x="77" y="87"/>
                    <a:pt x="76" y="86"/>
                    <a:pt x="77" y="86"/>
                  </a:cubicBezTo>
                  <a:cubicBezTo>
                    <a:pt x="77" y="87"/>
                    <a:pt x="77" y="87"/>
                    <a:pt x="77" y="88"/>
                  </a:cubicBezTo>
                  <a:cubicBezTo>
                    <a:pt x="77" y="88"/>
                    <a:pt x="77" y="88"/>
                    <a:pt x="77" y="87"/>
                  </a:cubicBezTo>
                  <a:moveTo>
                    <a:pt x="108" y="38"/>
                  </a:moveTo>
                  <a:cubicBezTo>
                    <a:pt x="109" y="37"/>
                    <a:pt x="108" y="39"/>
                    <a:pt x="109" y="39"/>
                  </a:cubicBezTo>
                  <a:cubicBezTo>
                    <a:pt x="108" y="39"/>
                    <a:pt x="108" y="38"/>
                    <a:pt x="108" y="38"/>
                  </a:cubicBezTo>
                  <a:moveTo>
                    <a:pt x="116" y="61"/>
                  </a:moveTo>
                  <a:cubicBezTo>
                    <a:pt x="116" y="60"/>
                    <a:pt x="117" y="61"/>
                    <a:pt x="117" y="60"/>
                  </a:cubicBezTo>
                  <a:cubicBezTo>
                    <a:pt x="118" y="61"/>
                    <a:pt x="116" y="61"/>
                    <a:pt x="117" y="61"/>
                  </a:cubicBezTo>
                  <a:cubicBezTo>
                    <a:pt x="117" y="62"/>
                    <a:pt x="117" y="61"/>
                    <a:pt x="116" y="61"/>
                  </a:cubicBezTo>
                  <a:moveTo>
                    <a:pt x="119" y="60"/>
                  </a:moveTo>
                  <a:cubicBezTo>
                    <a:pt x="120" y="60"/>
                    <a:pt x="119" y="61"/>
                    <a:pt x="120" y="61"/>
                  </a:cubicBezTo>
                  <a:cubicBezTo>
                    <a:pt x="120" y="61"/>
                    <a:pt x="120" y="61"/>
                    <a:pt x="120" y="62"/>
                  </a:cubicBezTo>
                  <a:cubicBezTo>
                    <a:pt x="118" y="61"/>
                    <a:pt x="119" y="61"/>
                    <a:pt x="119" y="60"/>
                  </a:cubicBezTo>
                  <a:moveTo>
                    <a:pt x="113" y="57"/>
                  </a:moveTo>
                  <a:cubicBezTo>
                    <a:pt x="113" y="57"/>
                    <a:pt x="113" y="57"/>
                    <a:pt x="113" y="57"/>
                  </a:cubicBezTo>
                  <a:cubicBezTo>
                    <a:pt x="113" y="57"/>
                    <a:pt x="113" y="57"/>
                    <a:pt x="114" y="57"/>
                  </a:cubicBezTo>
                  <a:cubicBezTo>
                    <a:pt x="114" y="57"/>
                    <a:pt x="114" y="57"/>
                    <a:pt x="114" y="57"/>
                  </a:cubicBezTo>
                  <a:cubicBezTo>
                    <a:pt x="113" y="56"/>
                    <a:pt x="113" y="57"/>
                    <a:pt x="113" y="57"/>
                  </a:cubicBezTo>
                  <a:cubicBezTo>
                    <a:pt x="112" y="57"/>
                    <a:pt x="113" y="56"/>
                    <a:pt x="113" y="56"/>
                  </a:cubicBezTo>
                  <a:cubicBezTo>
                    <a:pt x="113" y="56"/>
                    <a:pt x="113" y="56"/>
                    <a:pt x="112" y="56"/>
                  </a:cubicBezTo>
                  <a:cubicBezTo>
                    <a:pt x="113" y="56"/>
                    <a:pt x="113" y="56"/>
                    <a:pt x="112" y="55"/>
                  </a:cubicBezTo>
                  <a:cubicBezTo>
                    <a:pt x="113" y="55"/>
                    <a:pt x="113" y="56"/>
                    <a:pt x="114" y="55"/>
                  </a:cubicBezTo>
                  <a:cubicBezTo>
                    <a:pt x="114" y="55"/>
                    <a:pt x="113" y="56"/>
                    <a:pt x="113" y="56"/>
                  </a:cubicBezTo>
                  <a:cubicBezTo>
                    <a:pt x="113" y="56"/>
                    <a:pt x="114" y="56"/>
                    <a:pt x="114" y="56"/>
                  </a:cubicBezTo>
                  <a:cubicBezTo>
                    <a:pt x="114" y="56"/>
                    <a:pt x="114" y="56"/>
                    <a:pt x="114" y="57"/>
                  </a:cubicBezTo>
                  <a:cubicBezTo>
                    <a:pt x="113" y="57"/>
                    <a:pt x="113" y="57"/>
                    <a:pt x="113" y="57"/>
                  </a:cubicBezTo>
                  <a:moveTo>
                    <a:pt x="31" y="61"/>
                  </a:moveTo>
                  <a:cubicBezTo>
                    <a:pt x="32" y="61"/>
                    <a:pt x="32" y="62"/>
                    <a:pt x="32" y="62"/>
                  </a:cubicBezTo>
                  <a:cubicBezTo>
                    <a:pt x="31" y="62"/>
                    <a:pt x="31" y="62"/>
                    <a:pt x="31" y="61"/>
                  </a:cubicBezTo>
                  <a:moveTo>
                    <a:pt x="115" y="58"/>
                  </a:moveTo>
                  <a:cubicBezTo>
                    <a:pt x="115" y="57"/>
                    <a:pt x="117" y="57"/>
                    <a:pt x="115" y="57"/>
                  </a:cubicBezTo>
                  <a:cubicBezTo>
                    <a:pt x="115" y="56"/>
                    <a:pt x="116" y="56"/>
                    <a:pt x="116" y="56"/>
                  </a:cubicBezTo>
                  <a:cubicBezTo>
                    <a:pt x="116" y="55"/>
                    <a:pt x="114" y="55"/>
                    <a:pt x="115" y="55"/>
                  </a:cubicBezTo>
                  <a:cubicBezTo>
                    <a:pt x="116" y="55"/>
                    <a:pt x="116" y="55"/>
                    <a:pt x="116" y="56"/>
                  </a:cubicBezTo>
                  <a:cubicBezTo>
                    <a:pt x="117" y="57"/>
                    <a:pt x="117" y="58"/>
                    <a:pt x="115" y="58"/>
                  </a:cubicBezTo>
                  <a:moveTo>
                    <a:pt x="116" y="58"/>
                  </a:moveTo>
                  <a:cubicBezTo>
                    <a:pt x="118" y="58"/>
                    <a:pt x="116" y="59"/>
                    <a:pt x="117" y="60"/>
                  </a:cubicBezTo>
                  <a:cubicBezTo>
                    <a:pt x="116" y="60"/>
                    <a:pt x="117" y="60"/>
                    <a:pt x="116" y="60"/>
                  </a:cubicBezTo>
                  <a:cubicBezTo>
                    <a:pt x="114" y="60"/>
                    <a:pt x="117" y="59"/>
                    <a:pt x="116" y="58"/>
                  </a:cubicBezTo>
                  <a:moveTo>
                    <a:pt x="119" y="57"/>
                  </a:moveTo>
                  <a:cubicBezTo>
                    <a:pt x="119" y="57"/>
                    <a:pt x="118" y="57"/>
                    <a:pt x="118" y="57"/>
                  </a:cubicBezTo>
                  <a:cubicBezTo>
                    <a:pt x="119" y="56"/>
                    <a:pt x="118" y="57"/>
                    <a:pt x="119" y="57"/>
                  </a:cubicBezTo>
                  <a:cubicBezTo>
                    <a:pt x="119" y="58"/>
                    <a:pt x="118" y="58"/>
                    <a:pt x="119" y="59"/>
                  </a:cubicBezTo>
                  <a:cubicBezTo>
                    <a:pt x="118" y="59"/>
                    <a:pt x="118" y="59"/>
                    <a:pt x="118" y="58"/>
                  </a:cubicBezTo>
                  <a:cubicBezTo>
                    <a:pt x="118" y="58"/>
                    <a:pt x="119" y="57"/>
                    <a:pt x="119" y="57"/>
                  </a:cubicBezTo>
                  <a:moveTo>
                    <a:pt x="91" y="53"/>
                  </a:moveTo>
                  <a:cubicBezTo>
                    <a:pt x="92" y="53"/>
                    <a:pt x="93" y="51"/>
                    <a:pt x="94" y="51"/>
                  </a:cubicBezTo>
                  <a:cubicBezTo>
                    <a:pt x="94" y="51"/>
                    <a:pt x="94" y="52"/>
                    <a:pt x="95" y="51"/>
                  </a:cubicBezTo>
                  <a:cubicBezTo>
                    <a:pt x="95" y="51"/>
                    <a:pt x="96" y="51"/>
                    <a:pt x="96" y="52"/>
                  </a:cubicBezTo>
                  <a:cubicBezTo>
                    <a:pt x="96" y="52"/>
                    <a:pt x="96" y="52"/>
                    <a:pt x="97" y="52"/>
                  </a:cubicBezTo>
                  <a:cubicBezTo>
                    <a:pt x="97" y="52"/>
                    <a:pt x="97" y="53"/>
                    <a:pt x="98" y="53"/>
                  </a:cubicBezTo>
                  <a:cubicBezTo>
                    <a:pt x="98" y="53"/>
                    <a:pt x="98" y="53"/>
                    <a:pt x="98" y="53"/>
                  </a:cubicBezTo>
                  <a:cubicBezTo>
                    <a:pt x="98" y="54"/>
                    <a:pt x="98" y="54"/>
                    <a:pt x="98" y="54"/>
                  </a:cubicBezTo>
                  <a:cubicBezTo>
                    <a:pt x="98" y="54"/>
                    <a:pt x="98" y="54"/>
                    <a:pt x="97" y="54"/>
                  </a:cubicBezTo>
                  <a:cubicBezTo>
                    <a:pt x="97" y="55"/>
                    <a:pt x="97" y="54"/>
                    <a:pt x="97" y="55"/>
                  </a:cubicBezTo>
                  <a:cubicBezTo>
                    <a:pt x="96" y="55"/>
                    <a:pt x="96" y="56"/>
                    <a:pt x="96" y="56"/>
                  </a:cubicBezTo>
                  <a:cubicBezTo>
                    <a:pt x="97" y="55"/>
                    <a:pt x="98" y="54"/>
                    <a:pt x="98" y="54"/>
                  </a:cubicBezTo>
                  <a:cubicBezTo>
                    <a:pt x="98" y="54"/>
                    <a:pt x="98" y="55"/>
                    <a:pt x="98" y="55"/>
                  </a:cubicBezTo>
                  <a:cubicBezTo>
                    <a:pt x="97" y="55"/>
                    <a:pt x="97" y="55"/>
                    <a:pt x="97" y="55"/>
                  </a:cubicBezTo>
                  <a:cubicBezTo>
                    <a:pt x="97" y="55"/>
                    <a:pt x="97" y="56"/>
                    <a:pt x="97" y="55"/>
                  </a:cubicBezTo>
                  <a:cubicBezTo>
                    <a:pt x="98" y="55"/>
                    <a:pt x="98" y="55"/>
                    <a:pt x="99" y="54"/>
                  </a:cubicBezTo>
                  <a:cubicBezTo>
                    <a:pt x="99" y="55"/>
                    <a:pt x="99" y="55"/>
                    <a:pt x="99" y="55"/>
                  </a:cubicBezTo>
                  <a:cubicBezTo>
                    <a:pt x="98" y="55"/>
                    <a:pt x="97" y="56"/>
                    <a:pt x="98" y="55"/>
                  </a:cubicBezTo>
                  <a:cubicBezTo>
                    <a:pt x="98" y="55"/>
                    <a:pt x="98" y="55"/>
                    <a:pt x="98" y="55"/>
                  </a:cubicBezTo>
                  <a:cubicBezTo>
                    <a:pt x="99" y="55"/>
                    <a:pt x="98" y="55"/>
                    <a:pt x="99" y="55"/>
                  </a:cubicBezTo>
                  <a:cubicBezTo>
                    <a:pt x="99" y="55"/>
                    <a:pt x="99" y="55"/>
                    <a:pt x="98" y="56"/>
                  </a:cubicBezTo>
                  <a:cubicBezTo>
                    <a:pt x="99" y="56"/>
                    <a:pt x="98" y="56"/>
                    <a:pt x="97" y="56"/>
                  </a:cubicBezTo>
                  <a:cubicBezTo>
                    <a:pt x="97" y="56"/>
                    <a:pt x="97" y="56"/>
                    <a:pt x="95" y="57"/>
                  </a:cubicBezTo>
                  <a:cubicBezTo>
                    <a:pt x="95" y="57"/>
                    <a:pt x="95" y="57"/>
                    <a:pt x="95" y="57"/>
                  </a:cubicBezTo>
                  <a:cubicBezTo>
                    <a:pt x="95" y="57"/>
                    <a:pt x="95" y="57"/>
                    <a:pt x="94" y="57"/>
                  </a:cubicBezTo>
                  <a:cubicBezTo>
                    <a:pt x="94" y="57"/>
                    <a:pt x="94" y="57"/>
                    <a:pt x="94" y="57"/>
                  </a:cubicBezTo>
                  <a:cubicBezTo>
                    <a:pt x="95" y="57"/>
                    <a:pt x="94" y="57"/>
                    <a:pt x="95" y="57"/>
                  </a:cubicBezTo>
                  <a:cubicBezTo>
                    <a:pt x="96" y="56"/>
                    <a:pt x="95" y="56"/>
                    <a:pt x="94" y="57"/>
                  </a:cubicBezTo>
                  <a:cubicBezTo>
                    <a:pt x="94" y="57"/>
                    <a:pt x="95" y="56"/>
                    <a:pt x="95" y="56"/>
                  </a:cubicBezTo>
                  <a:cubicBezTo>
                    <a:pt x="95" y="56"/>
                    <a:pt x="94" y="56"/>
                    <a:pt x="94" y="56"/>
                  </a:cubicBezTo>
                  <a:cubicBezTo>
                    <a:pt x="93" y="57"/>
                    <a:pt x="94" y="57"/>
                    <a:pt x="94" y="57"/>
                  </a:cubicBezTo>
                  <a:cubicBezTo>
                    <a:pt x="94" y="57"/>
                    <a:pt x="94" y="57"/>
                    <a:pt x="94" y="57"/>
                  </a:cubicBezTo>
                  <a:cubicBezTo>
                    <a:pt x="94" y="57"/>
                    <a:pt x="94" y="57"/>
                    <a:pt x="94" y="57"/>
                  </a:cubicBezTo>
                  <a:cubicBezTo>
                    <a:pt x="93" y="57"/>
                    <a:pt x="93" y="57"/>
                    <a:pt x="93" y="57"/>
                  </a:cubicBezTo>
                  <a:cubicBezTo>
                    <a:pt x="94" y="56"/>
                    <a:pt x="94" y="56"/>
                    <a:pt x="95" y="55"/>
                  </a:cubicBezTo>
                  <a:cubicBezTo>
                    <a:pt x="95" y="55"/>
                    <a:pt x="95" y="55"/>
                    <a:pt x="95" y="55"/>
                  </a:cubicBezTo>
                  <a:cubicBezTo>
                    <a:pt x="94" y="55"/>
                    <a:pt x="94" y="55"/>
                    <a:pt x="93" y="56"/>
                  </a:cubicBezTo>
                  <a:cubicBezTo>
                    <a:pt x="93" y="56"/>
                    <a:pt x="93" y="56"/>
                    <a:pt x="93" y="56"/>
                  </a:cubicBezTo>
                  <a:cubicBezTo>
                    <a:pt x="92" y="56"/>
                    <a:pt x="92" y="56"/>
                    <a:pt x="93" y="56"/>
                  </a:cubicBezTo>
                  <a:cubicBezTo>
                    <a:pt x="92" y="57"/>
                    <a:pt x="92" y="56"/>
                    <a:pt x="91" y="56"/>
                  </a:cubicBezTo>
                  <a:cubicBezTo>
                    <a:pt x="91" y="56"/>
                    <a:pt x="92" y="56"/>
                    <a:pt x="92" y="56"/>
                  </a:cubicBezTo>
                  <a:cubicBezTo>
                    <a:pt x="92" y="56"/>
                    <a:pt x="92" y="56"/>
                    <a:pt x="91" y="56"/>
                  </a:cubicBezTo>
                  <a:cubicBezTo>
                    <a:pt x="91" y="56"/>
                    <a:pt x="91" y="56"/>
                    <a:pt x="91" y="56"/>
                  </a:cubicBezTo>
                  <a:cubicBezTo>
                    <a:pt x="90" y="57"/>
                    <a:pt x="90" y="56"/>
                    <a:pt x="89" y="56"/>
                  </a:cubicBezTo>
                  <a:cubicBezTo>
                    <a:pt x="90" y="56"/>
                    <a:pt x="90" y="56"/>
                    <a:pt x="90" y="55"/>
                  </a:cubicBezTo>
                  <a:cubicBezTo>
                    <a:pt x="90" y="55"/>
                    <a:pt x="89" y="56"/>
                    <a:pt x="89" y="56"/>
                  </a:cubicBezTo>
                  <a:cubicBezTo>
                    <a:pt x="88" y="56"/>
                    <a:pt x="89" y="56"/>
                    <a:pt x="88" y="56"/>
                  </a:cubicBezTo>
                  <a:cubicBezTo>
                    <a:pt x="89" y="55"/>
                    <a:pt x="90" y="54"/>
                    <a:pt x="91" y="53"/>
                  </a:cubicBezTo>
                  <a:moveTo>
                    <a:pt x="96" y="56"/>
                  </a:moveTo>
                  <a:cubicBezTo>
                    <a:pt x="95" y="56"/>
                    <a:pt x="95" y="56"/>
                    <a:pt x="96" y="56"/>
                  </a:cubicBezTo>
                  <a:cubicBezTo>
                    <a:pt x="96" y="56"/>
                    <a:pt x="96" y="56"/>
                    <a:pt x="96" y="56"/>
                  </a:cubicBezTo>
                  <a:moveTo>
                    <a:pt x="95" y="55"/>
                  </a:moveTo>
                  <a:cubicBezTo>
                    <a:pt x="95" y="56"/>
                    <a:pt x="95" y="56"/>
                    <a:pt x="93" y="56"/>
                  </a:cubicBezTo>
                  <a:cubicBezTo>
                    <a:pt x="93" y="57"/>
                    <a:pt x="95" y="56"/>
                    <a:pt x="95" y="56"/>
                  </a:cubicBezTo>
                  <a:cubicBezTo>
                    <a:pt x="94" y="56"/>
                    <a:pt x="94" y="56"/>
                    <a:pt x="96" y="56"/>
                  </a:cubicBezTo>
                  <a:cubicBezTo>
                    <a:pt x="96" y="55"/>
                    <a:pt x="95" y="56"/>
                    <a:pt x="95" y="56"/>
                  </a:cubicBezTo>
                  <a:cubicBezTo>
                    <a:pt x="95" y="55"/>
                    <a:pt x="96" y="55"/>
                    <a:pt x="95" y="55"/>
                  </a:cubicBezTo>
                  <a:moveTo>
                    <a:pt x="93" y="55"/>
                  </a:moveTo>
                  <a:cubicBezTo>
                    <a:pt x="93" y="55"/>
                    <a:pt x="93" y="55"/>
                    <a:pt x="94" y="55"/>
                  </a:cubicBezTo>
                  <a:cubicBezTo>
                    <a:pt x="94" y="55"/>
                    <a:pt x="94" y="56"/>
                    <a:pt x="94" y="55"/>
                  </a:cubicBezTo>
                  <a:cubicBezTo>
                    <a:pt x="95" y="55"/>
                    <a:pt x="94" y="55"/>
                    <a:pt x="95" y="54"/>
                  </a:cubicBezTo>
                  <a:cubicBezTo>
                    <a:pt x="93" y="55"/>
                    <a:pt x="94" y="54"/>
                    <a:pt x="93" y="55"/>
                  </a:cubicBezTo>
                  <a:moveTo>
                    <a:pt x="95" y="54"/>
                  </a:moveTo>
                  <a:cubicBezTo>
                    <a:pt x="95" y="53"/>
                    <a:pt x="95" y="53"/>
                    <a:pt x="95" y="53"/>
                  </a:cubicBezTo>
                  <a:cubicBezTo>
                    <a:pt x="94" y="53"/>
                    <a:pt x="95" y="54"/>
                    <a:pt x="95" y="54"/>
                  </a:cubicBezTo>
                  <a:moveTo>
                    <a:pt x="92" y="55"/>
                  </a:moveTo>
                  <a:cubicBezTo>
                    <a:pt x="92" y="55"/>
                    <a:pt x="93" y="55"/>
                    <a:pt x="93" y="54"/>
                  </a:cubicBezTo>
                  <a:cubicBezTo>
                    <a:pt x="93" y="54"/>
                    <a:pt x="94" y="54"/>
                    <a:pt x="93" y="54"/>
                  </a:cubicBezTo>
                  <a:lnTo>
                    <a:pt x="92" y="55"/>
                  </a:lnTo>
                  <a:close/>
                  <a:moveTo>
                    <a:pt x="92" y="55"/>
                  </a:moveTo>
                  <a:cubicBezTo>
                    <a:pt x="92" y="55"/>
                    <a:pt x="93" y="54"/>
                    <a:pt x="93" y="54"/>
                  </a:cubicBezTo>
                  <a:cubicBezTo>
                    <a:pt x="93" y="54"/>
                    <a:pt x="91" y="55"/>
                    <a:pt x="92" y="55"/>
                  </a:cubicBezTo>
                  <a:moveTo>
                    <a:pt x="90" y="55"/>
                  </a:moveTo>
                  <a:cubicBezTo>
                    <a:pt x="90" y="55"/>
                    <a:pt x="90" y="55"/>
                    <a:pt x="90" y="55"/>
                  </a:cubicBezTo>
                  <a:cubicBezTo>
                    <a:pt x="91" y="55"/>
                    <a:pt x="91" y="54"/>
                    <a:pt x="91" y="54"/>
                  </a:cubicBezTo>
                  <a:cubicBezTo>
                    <a:pt x="90" y="54"/>
                    <a:pt x="91" y="54"/>
                    <a:pt x="90" y="55"/>
                  </a:cubicBezTo>
                  <a:moveTo>
                    <a:pt x="86" y="84"/>
                  </a:moveTo>
                  <a:cubicBezTo>
                    <a:pt x="85" y="84"/>
                    <a:pt x="85" y="84"/>
                    <a:pt x="84" y="83"/>
                  </a:cubicBezTo>
                  <a:cubicBezTo>
                    <a:pt x="85" y="83"/>
                    <a:pt x="85" y="84"/>
                    <a:pt x="86" y="83"/>
                  </a:cubicBezTo>
                  <a:cubicBezTo>
                    <a:pt x="86" y="83"/>
                    <a:pt x="86" y="83"/>
                    <a:pt x="86" y="84"/>
                  </a:cubicBezTo>
                  <a:moveTo>
                    <a:pt x="85" y="83"/>
                  </a:moveTo>
                  <a:cubicBezTo>
                    <a:pt x="84" y="82"/>
                    <a:pt x="85" y="81"/>
                    <a:pt x="85" y="82"/>
                  </a:cubicBezTo>
                  <a:cubicBezTo>
                    <a:pt x="86" y="83"/>
                    <a:pt x="85" y="82"/>
                    <a:pt x="85" y="83"/>
                  </a:cubicBezTo>
                  <a:moveTo>
                    <a:pt x="88" y="80"/>
                  </a:moveTo>
                  <a:cubicBezTo>
                    <a:pt x="89" y="81"/>
                    <a:pt x="88" y="83"/>
                    <a:pt x="87" y="82"/>
                  </a:cubicBezTo>
                  <a:cubicBezTo>
                    <a:pt x="87" y="82"/>
                    <a:pt x="87" y="82"/>
                    <a:pt x="87" y="83"/>
                  </a:cubicBezTo>
                  <a:cubicBezTo>
                    <a:pt x="87" y="82"/>
                    <a:pt x="87" y="82"/>
                    <a:pt x="87" y="82"/>
                  </a:cubicBezTo>
                  <a:cubicBezTo>
                    <a:pt x="87" y="82"/>
                    <a:pt x="87" y="82"/>
                    <a:pt x="87" y="82"/>
                  </a:cubicBezTo>
                  <a:cubicBezTo>
                    <a:pt x="86" y="81"/>
                    <a:pt x="89" y="82"/>
                    <a:pt x="88" y="80"/>
                  </a:cubicBezTo>
                  <a:cubicBezTo>
                    <a:pt x="88" y="80"/>
                    <a:pt x="88" y="81"/>
                    <a:pt x="88" y="80"/>
                  </a:cubicBezTo>
                  <a:moveTo>
                    <a:pt x="84" y="84"/>
                  </a:moveTo>
                  <a:cubicBezTo>
                    <a:pt x="84" y="84"/>
                    <a:pt x="84" y="85"/>
                    <a:pt x="83" y="85"/>
                  </a:cubicBezTo>
                  <a:cubicBezTo>
                    <a:pt x="83" y="84"/>
                    <a:pt x="84" y="84"/>
                    <a:pt x="84" y="83"/>
                  </a:cubicBezTo>
                  <a:cubicBezTo>
                    <a:pt x="84" y="83"/>
                    <a:pt x="85" y="84"/>
                    <a:pt x="85" y="85"/>
                  </a:cubicBezTo>
                  <a:cubicBezTo>
                    <a:pt x="85" y="85"/>
                    <a:pt x="85" y="83"/>
                    <a:pt x="85" y="84"/>
                  </a:cubicBezTo>
                  <a:cubicBezTo>
                    <a:pt x="86" y="85"/>
                    <a:pt x="85" y="85"/>
                    <a:pt x="85" y="85"/>
                  </a:cubicBezTo>
                  <a:cubicBezTo>
                    <a:pt x="84" y="84"/>
                    <a:pt x="84" y="84"/>
                    <a:pt x="84" y="84"/>
                  </a:cubicBezTo>
                  <a:moveTo>
                    <a:pt x="88" y="84"/>
                  </a:moveTo>
                  <a:cubicBezTo>
                    <a:pt x="87" y="84"/>
                    <a:pt x="87" y="84"/>
                    <a:pt x="86" y="85"/>
                  </a:cubicBezTo>
                  <a:cubicBezTo>
                    <a:pt x="86" y="83"/>
                    <a:pt x="86" y="83"/>
                    <a:pt x="87" y="82"/>
                  </a:cubicBezTo>
                  <a:cubicBezTo>
                    <a:pt x="87" y="83"/>
                    <a:pt x="86" y="83"/>
                    <a:pt x="87" y="83"/>
                  </a:cubicBezTo>
                  <a:cubicBezTo>
                    <a:pt x="87" y="84"/>
                    <a:pt x="87" y="83"/>
                    <a:pt x="88" y="84"/>
                  </a:cubicBezTo>
                  <a:moveTo>
                    <a:pt x="108" y="68"/>
                  </a:moveTo>
                  <a:cubicBezTo>
                    <a:pt x="108" y="68"/>
                    <a:pt x="108" y="67"/>
                    <a:pt x="108" y="68"/>
                  </a:cubicBezTo>
                  <a:cubicBezTo>
                    <a:pt x="107" y="67"/>
                    <a:pt x="108" y="67"/>
                    <a:pt x="109" y="68"/>
                  </a:cubicBezTo>
                  <a:cubicBezTo>
                    <a:pt x="109" y="68"/>
                    <a:pt x="108" y="68"/>
                    <a:pt x="108" y="68"/>
                  </a:cubicBezTo>
                  <a:moveTo>
                    <a:pt x="83" y="86"/>
                  </a:moveTo>
                  <a:cubicBezTo>
                    <a:pt x="83" y="85"/>
                    <a:pt x="84" y="86"/>
                    <a:pt x="84" y="85"/>
                  </a:cubicBezTo>
                  <a:cubicBezTo>
                    <a:pt x="84" y="86"/>
                    <a:pt x="83" y="86"/>
                    <a:pt x="84" y="87"/>
                  </a:cubicBezTo>
                  <a:cubicBezTo>
                    <a:pt x="84" y="86"/>
                    <a:pt x="83" y="87"/>
                    <a:pt x="83" y="86"/>
                  </a:cubicBezTo>
                  <a:moveTo>
                    <a:pt x="77" y="85"/>
                  </a:moveTo>
                  <a:cubicBezTo>
                    <a:pt x="77" y="84"/>
                    <a:pt x="78" y="83"/>
                    <a:pt x="78" y="84"/>
                  </a:cubicBezTo>
                  <a:cubicBezTo>
                    <a:pt x="79" y="85"/>
                    <a:pt x="78" y="84"/>
                    <a:pt x="78" y="84"/>
                  </a:cubicBezTo>
                  <a:cubicBezTo>
                    <a:pt x="78" y="84"/>
                    <a:pt x="77" y="85"/>
                    <a:pt x="77" y="85"/>
                  </a:cubicBezTo>
                  <a:moveTo>
                    <a:pt x="89" y="83"/>
                  </a:moveTo>
                  <a:cubicBezTo>
                    <a:pt x="90" y="83"/>
                    <a:pt x="89" y="81"/>
                    <a:pt x="89" y="81"/>
                  </a:cubicBezTo>
                  <a:cubicBezTo>
                    <a:pt x="90" y="82"/>
                    <a:pt x="89" y="82"/>
                    <a:pt x="90" y="83"/>
                  </a:cubicBezTo>
                  <a:cubicBezTo>
                    <a:pt x="90" y="83"/>
                    <a:pt x="89" y="84"/>
                    <a:pt x="89" y="83"/>
                  </a:cubicBezTo>
                  <a:cubicBezTo>
                    <a:pt x="89" y="83"/>
                    <a:pt x="89" y="82"/>
                    <a:pt x="89" y="83"/>
                  </a:cubicBezTo>
                  <a:moveTo>
                    <a:pt x="79" y="83"/>
                  </a:moveTo>
                  <a:cubicBezTo>
                    <a:pt x="79" y="82"/>
                    <a:pt x="80" y="83"/>
                    <a:pt x="80" y="82"/>
                  </a:cubicBezTo>
                  <a:cubicBezTo>
                    <a:pt x="80" y="83"/>
                    <a:pt x="79" y="83"/>
                    <a:pt x="79" y="83"/>
                  </a:cubicBezTo>
                  <a:moveTo>
                    <a:pt x="81" y="85"/>
                  </a:moveTo>
                  <a:cubicBezTo>
                    <a:pt x="82" y="85"/>
                    <a:pt x="81" y="85"/>
                    <a:pt x="82" y="85"/>
                  </a:cubicBezTo>
                  <a:cubicBezTo>
                    <a:pt x="82" y="86"/>
                    <a:pt x="82" y="86"/>
                    <a:pt x="82" y="86"/>
                  </a:cubicBezTo>
                  <a:cubicBezTo>
                    <a:pt x="82" y="86"/>
                    <a:pt x="81" y="86"/>
                    <a:pt x="81" y="85"/>
                  </a:cubicBezTo>
                  <a:moveTo>
                    <a:pt x="78" y="87"/>
                  </a:moveTo>
                  <a:cubicBezTo>
                    <a:pt x="78" y="86"/>
                    <a:pt x="78" y="86"/>
                    <a:pt x="77" y="87"/>
                  </a:cubicBezTo>
                  <a:cubicBezTo>
                    <a:pt x="77" y="85"/>
                    <a:pt x="78" y="86"/>
                    <a:pt x="79" y="85"/>
                  </a:cubicBezTo>
                  <a:cubicBezTo>
                    <a:pt x="79" y="86"/>
                    <a:pt x="79" y="86"/>
                    <a:pt x="79" y="86"/>
                  </a:cubicBezTo>
                  <a:cubicBezTo>
                    <a:pt x="80" y="86"/>
                    <a:pt x="79" y="86"/>
                    <a:pt x="79" y="85"/>
                  </a:cubicBezTo>
                  <a:cubicBezTo>
                    <a:pt x="79" y="85"/>
                    <a:pt x="79" y="85"/>
                    <a:pt x="80" y="85"/>
                  </a:cubicBezTo>
                  <a:cubicBezTo>
                    <a:pt x="80" y="86"/>
                    <a:pt x="80" y="86"/>
                    <a:pt x="80" y="86"/>
                  </a:cubicBezTo>
                  <a:cubicBezTo>
                    <a:pt x="80" y="87"/>
                    <a:pt x="80" y="88"/>
                    <a:pt x="79" y="87"/>
                  </a:cubicBezTo>
                  <a:cubicBezTo>
                    <a:pt x="79" y="87"/>
                    <a:pt x="80" y="88"/>
                    <a:pt x="79" y="88"/>
                  </a:cubicBezTo>
                  <a:cubicBezTo>
                    <a:pt x="79" y="87"/>
                    <a:pt x="79" y="87"/>
                    <a:pt x="79" y="87"/>
                  </a:cubicBezTo>
                  <a:cubicBezTo>
                    <a:pt x="79" y="87"/>
                    <a:pt x="79" y="87"/>
                    <a:pt x="79" y="86"/>
                  </a:cubicBezTo>
                  <a:cubicBezTo>
                    <a:pt x="79" y="87"/>
                    <a:pt x="79" y="88"/>
                    <a:pt x="78" y="88"/>
                  </a:cubicBezTo>
                  <a:cubicBezTo>
                    <a:pt x="78" y="87"/>
                    <a:pt x="78" y="88"/>
                    <a:pt x="78" y="88"/>
                  </a:cubicBezTo>
                  <a:cubicBezTo>
                    <a:pt x="78" y="88"/>
                    <a:pt x="78" y="88"/>
                    <a:pt x="77" y="87"/>
                  </a:cubicBezTo>
                  <a:cubicBezTo>
                    <a:pt x="78" y="87"/>
                    <a:pt x="78" y="88"/>
                    <a:pt x="78" y="87"/>
                  </a:cubicBezTo>
                  <a:moveTo>
                    <a:pt x="81" y="81"/>
                  </a:moveTo>
                  <a:cubicBezTo>
                    <a:pt x="81" y="82"/>
                    <a:pt x="82" y="81"/>
                    <a:pt x="82" y="81"/>
                  </a:cubicBezTo>
                  <a:cubicBezTo>
                    <a:pt x="82" y="81"/>
                    <a:pt x="82" y="81"/>
                    <a:pt x="83" y="81"/>
                  </a:cubicBezTo>
                  <a:cubicBezTo>
                    <a:pt x="83" y="81"/>
                    <a:pt x="83" y="80"/>
                    <a:pt x="83" y="80"/>
                  </a:cubicBezTo>
                  <a:cubicBezTo>
                    <a:pt x="84" y="80"/>
                    <a:pt x="85" y="80"/>
                    <a:pt x="86" y="79"/>
                  </a:cubicBezTo>
                  <a:cubicBezTo>
                    <a:pt x="87" y="80"/>
                    <a:pt x="86" y="80"/>
                    <a:pt x="85" y="80"/>
                  </a:cubicBezTo>
                  <a:cubicBezTo>
                    <a:pt x="85" y="80"/>
                    <a:pt x="85" y="81"/>
                    <a:pt x="85" y="81"/>
                  </a:cubicBezTo>
                  <a:cubicBezTo>
                    <a:pt x="85" y="81"/>
                    <a:pt x="85" y="81"/>
                    <a:pt x="85" y="81"/>
                  </a:cubicBezTo>
                  <a:cubicBezTo>
                    <a:pt x="85" y="82"/>
                    <a:pt x="84" y="81"/>
                    <a:pt x="84" y="80"/>
                  </a:cubicBezTo>
                  <a:cubicBezTo>
                    <a:pt x="83" y="81"/>
                    <a:pt x="82" y="81"/>
                    <a:pt x="82" y="82"/>
                  </a:cubicBezTo>
                  <a:cubicBezTo>
                    <a:pt x="82" y="82"/>
                    <a:pt x="81" y="82"/>
                    <a:pt x="81" y="81"/>
                  </a:cubicBezTo>
                  <a:moveTo>
                    <a:pt x="108" y="67"/>
                  </a:moveTo>
                  <a:cubicBezTo>
                    <a:pt x="107" y="67"/>
                    <a:pt x="108" y="66"/>
                    <a:pt x="108" y="66"/>
                  </a:cubicBezTo>
                  <a:cubicBezTo>
                    <a:pt x="109" y="66"/>
                    <a:pt x="107" y="67"/>
                    <a:pt x="108" y="67"/>
                  </a:cubicBezTo>
                  <a:moveTo>
                    <a:pt x="116" y="69"/>
                  </a:moveTo>
                  <a:cubicBezTo>
                    <a:pt x="116" y="69"/>
                    <a:pt x="115" y="69"/>
                    <a:pt x="115" y="69"/>
                  </a:cubicBezTo>
                  <a:cubicBezTo>
                    <a:pt x="114" y="69"/>
                    <a:pt x="116" y="68"/>
                    <a:pt x="116" y="69"/>
                  </a:cubicBezTo>
                  <a:cubicBezTo>
                    <a:pt x="116" y="68"/>
                    <a:pt x="116" y="68"/>
                    <a:pt x="116" y="67"/>
                  </a:cubicBezTo>
                  <a:cubicBezTo>
                    <a:pt x="116" y="67"/>
                    <a:pt x="117" y="67"/>
                    <a:pt x="116" y="66"/>
                  </a:cubicBezTo>
                  <a:cubicBezTo>
                    <a:pt x="117" y="66"/>
                    <a:pt x="117" y="66"/>
                    <a:pt x="117" y="66"/>
                  </a:cubicBezTo>
                  <a:cubicBezTo>
                    <a:pt x="118" y="67"/>
                    <a:pt x="117" y="67"/>
                    <a:pt x="116" y="68"/>
                  </a:cubicBezTo>
                  <a:cubicBezTo>
                    <a:pt x="116" y="68"/>
                    <a:pt x="116" y="68"/>
                    <a:pt x="116" y="69"/>
                  </a:cubicBezTo>
                  <a:moveTo>
                    <a:pt x="110" y="67"/>
                  </a:moveTo>
                  <a:cubicBezTo>
                    <a:pt x="111" y="68"/>
                    <a:pt x="110" y="68"/>
                    <a:pt x="111" y="68"/>
                  </a:cubicBezTo>
                  <a:cubicBezTo>
                    <a:pt x="111" y="68"/>
                    <a:pt x="111" y="68"/>
                    <a:pt x="111" y="68"/>
                  </a:cubicBezTo>
                  <a:cubicBezTo>
                    <a:pt x="111" y="68"/>
                    <a:pt x="110" y="68"/>
                    <a:pt x="110" y="67"/>
                  </a:cubicBezTo>
                  <a:moveTo>
                    <a:pt x="111" y="68"/>
                  </a:moveTo>
                  <a:cubicBezTo>
                    <a:pt x="110" y="69"/>
                    <a:pt x="113" y="69"/>
                    <a:pt x="112" y="69"/>
                  </a:cubicBezTo>
                  <a:cubicBezTo>
                    <a:pt x="111" y="69"/>
                    <a:pt x="111" y="68"/>
                    <a:pt x="110" y="69"/>
                  </a:cubicBezTo>
                  <a:cubicBezTo>
                    <a:pt x="110" y="68"/>
                    <a:pt x="110" y="68"/>
                    <a:pt x="111" y="68"/>
                  </a:cubicBezTo>
                  <a:moveTo>
                    <a:pt x="115" y="70"/>
                  </a:moveTo>
                  <a:cubicBezTo>
                    <a:pt x="116" y="70"/>
                    <a:pt x="117" y="70"/>
                    <a:pt x="116" y="69"/>
                  </a:cubicBezTo>
                  <a:cubicBezTo>
                    <a:pt x="117" y="69"/>
                    <a:pt x="117" y="71"/>
                    <a:pt x="115" y="70"/>
                  </a:cubicBezTo>
                  <a:moveTo>
                    <a:pt x="91" y="74"/>
                  </a:moveTo>
                  <a:cubicBezTo>
                    <a:pt x="91" y="73"/>
                    <a:pt x="92" y="74"/>
                    <a:pt x="92" y="73"/>
                  </a:cubicBezTo>
                  <a:cubicBezTo>
                    <a:pt x="93" y="75"/>
                    <a:pt x="91" y="73"/>
                    <a:pt x="92" y="75"/>
                  </a:cubicBezTo>
                  <a:cubicBezTo>
                    <a:pt x="92" y="75"/>
                    <a:pt x="91" y="74"/>
                    <a:pt x="91" y="74"/>
                  </a:cubicBezTo>
                  <a:moveTo>
                    <a:pt x="99" y="66"/>
                  </a:moveTo>
                  <a:cubicBezTo>
                    <a:pt x="99" y="66"/>
                    <a:pt x="99" y="66"/>
                    <a:pt x="100" y="66"/>
                  </a:cubicBezTo>
                  <a:cubicBezTo>
                    <a:pt x="100" y="66"/>
                    <a:pt x="100" y="66"/>
                    <a:pt x="100" y="66"/>
                  </a:cubicBezTo>
                  <a:cubicBezTo>
                    <a:pt x="100" y="65"/>
                    <a:pt x="100" y="65"/>
                    <a:pt x="100" y="65"/>
                  </a:cubicBezTo>
                  <a:cubicBezTo>
                    <a:pt x="101" y="65"/>
                    <a:pt x="100" y="65"/>
                    <a:pt x="100" y="65"/>
                  </a:cubicBezTo>
                  <a:cubicBezTo>
                    <a:pt x="100" y="65"/>
                    <a:pt x="101" y="66"/>
                    <a:pt x="101" y="66"/>
                  </a:cubicBezTo>
                  <a:cubicBezTo>
                    <a:pt x="101" y="66"/>
                    <a:pt x="100" y="66"/>
                    <a:pt x="100" y="66"/>
                  </a:cubicBezTo>
                  <a:cubicBezTo>
                    <a:pt x="100" y="66"/>
                    <a:pt x="101" y="66"/>
                    <a:pt x="100" y="66"/>
                  </a:cubicBezTo>
                  <a:cubicBezTo>
                    <a:pt x="100" y="66"/>
                    <a:pt x="100" y="66"/>
                    <a:pt x="99" y="66"/>
                  </a:cubicBezTo>
                  <a:moveTo>
                    <a:pt x="115" y="67"/>
                  </a:moveTo>
                  <a:cubicBezTo>
                    <a:pt x="115" y="68"/>
                    <a:pt x="115" y="68"/>
                    <a:pt x="115" y="68"/>
                  </a:cubicBezTo>
                  <a:cubicBezTo>
                    <a:pt x="114" y="68"/>
                    <a:pt x="114" y="67"/>
                    <a:pt x="115" y="67"/>
                  </a:cubicBezTo>
                  <a:moveTo>
                    <a:pt x="111" y="65"/>
                  </a:moveTo>
                  <a:cubicBezTo>
                    <a:pt x="112" y="65"/>
                    <a:pt x="112" y="65"/>
                    <a:pt x="112" y="64"/>
                  </a:cubicBezTo>
                  <a:cubicBezTo>
                    <a:pt x="114" y="65"/>
                    <a:pt x="113" y="66"/>
                    <a:pt x="112" y="67"/>
                  </a:cubicBezTo>
                  <a:cubicBezTo>
                    <a:pt x="112" y="67"/>
                    <a:pt x="113" y="67"/>
                    <a:pt x="113" y="67"/>
                  </a:cubicBezTo>
                  <a:cubicBezTo>
                    <a:pt x="112" y="67"/>
                    <a:pt x="113" y="68"/>
                    <a:pt x="113" y="69"/>
                  </a:cubicBezTo>
                  <a:cubicBezTo>
                    <a:pt x="113" y="69"/>
                    <a:pt x="112" y="69"/>
                    <a:pt x="112" y="69"/>
                  </a:cubicBezTo>
                  <a:cubicBezTo>
                    <a:pt x="111" y="68"/>
                    <a:pt x="113" y="68"/>
                    <a:pt x="112" y="67"/>
                  </a:cubicBezTo>
                  <a:cubicBezTo>
                    <a:pt x="112" y="67"/>
                    <a:pt x="111" y="67"/>
                    <a:pt x="111" y="66"/>
                  </a:cubicBezTo>
                  <a:cubicBezTo>
                    <a:pt x="112" y="66"/>
                    <a:pt x="112" y="67"/>
                    <a:pt x="112" y="67"/>
                  </a:cubicBezTo>
                  <a:cubicBezTo>
                    <a:pt x="112" y="66"/>
                    <a:pt x="113" y="66"/>
                    <a:pt x="111" y="65"/>
                  </a:cubicBezTo>
                  <a:moveTo>
                    <a:pt x="104" y="64"/>
                  </a:moveTo>
                  <a:cubicBezTo>
                    <a:pt x="103" y="64"/>
                    <a:pt x="103" y="63"/>
                    <a:pt x="103" y="63"/>
                  </a:cubicBezTo>
                  <a:cubicBezTo>
                    <a:pt x="103" y="63"/>
                    <a:pt x="102" y="62"/>
                    <a:pt x="104" y="63"/>
                  </a:cubicBezTo>
                  <a:cubicBezTo>
                    <a:pt x="104" y="63"/>
                    <a:pt x="104" y="64"/>
                    <a:pt x="104" y="64"/>
                  </a:cubicBezTo>
                  <a:moveTo>
                    <a:pt x="63" y="32"/>
                  </a:moveTo>
                  <a:cubicBezTo>
                    <a:pt x="62" y="32"/>
                    <a:pt x="61" y="32"/>
                    <a:pt x="61" y="32"/>
                  </a:cubicBezTo>
                  <a:cubicBezTo>
                    <a:pt x="61" y="31"/>
                    <a:pt x="62" y="31"/>
                    <a:pt x="63" y="32"/>
                  </a:cubicBezTo>
                  <a:moveTo>
                    <a:pt x="76" y="109"/>
                  </a:moveTo>
                  <a:cubicBezTo>
                    <a:pt x="75" y="108"/>
                    <a:pt x="76" y="108"/>
                    <a:pt x="76" y="108"/>
                  </a:cubicBezTo>
                  <a:cubicBezTo>
                    <a:pt x="77" y="109"/>
                    <a:pt x="76" y="109"/>
                    <a:pt x="76" y="109"/>
                  </a:cubicBezTo>
                  <a:moveTo>
                    <a:pt x="76" y="107"/>
                  </a:moveTo>
                  <a:cubicBezTo>
                    <a:pt x="75" y="107"/>
                    <a:pt x="75" y="107"/>
                    <a:pt x="75" y="107"/>
                  </a:cubicBezTo>
                  <a:cubicBezTo>
                    <a:pt x="75" y="107"/>
                    <a:pt x="76" y="106"/>
                    <a:pt x="76" y="107"/>
                  </a:cubicBezTo>
                  <a:moveTo>
                    <a:pt x="77" y="110"/>
                  </a:moveTo>
                  <a:cubicBezTo>
                    <a:pt x="77" y="111"/>
                    <a:pt x="77" y="110"/>
                    <a:pt x="76" y="110"/>
                  </a:cubicBezTo>
                  <a:cubicBezTo>
                    <a:pt x="76" y="110"/>
                    <a:pt x="77" y="110"/>
                    <a:pt x="77" y="110"/>
                  </a:cubicBezTo>
                  <a:moveTo>
                    <a:pt x="67" y="109"/>
                  </a:moveTo>
                  <a:cubicBezTo>
                    <a:pt x="68" y="110"/>
                    <a:pt x="67" y="110"/>
                    <a:pt x="66" y="110"/>
                  </a:cubicBezTo>
                  <a:cubicBezTo>
                    <a:pt x="66" y="109"/>
                    <a:pt x="67" y="109"/>
                    <a:pt x="67" y="109"/>
                  </a:cubicBezTo>
                  <a:moveTo>
                    <a:pt x="78" y="112"/>
                  </a:moveTo>
                  <a:cubicBezTo>
                    <a:pt x="79" y="112"/>
                    <a:pt x="80" y="112"/>
                    <a:pt x="80" y="112"/>
                  </a:cubicBezTo>
                  <a:cubicBezTo>
                    <a:pt x="81" y="113"/>
                    <a:pt x="81" y="112"/>
                    <a:pt x="81" y="113"/>
                  </a:cubicBezTo>
                  <a:cubicBezTo>
                    <a:pt x="81" y="113"/>
                    <a:pt x="80" y="113"/>
                    <a:pt x="80" y="113"/>
                  </a:cubicBezTo>
                  <a:cubicBezTo>
                    <a:pt x="80" y="113"/>
                    <a:pt x="80" y="112"/>
                    <a:pt x="80" y="112"/>
                  </a:cubicBezTo>
                  <a:cubicBezTo>
                    <a:pt x="80" y="112"/>
                    <a:pt x="79" y="113"/>
                    <a:pt x="79" y="113"/>
                  </a:cubicBezTo>
                  <a:cubicBezTo>
                    <a:pt x="79" y="113"/>
                    <a:pt x="79" y="113"/>
                    <a:pt x="79" y="114"/>
                  </a:cubicBezTo>
                  <a:cubicBezTo>
                    <a:pt x="79" y="113"/>
                    <a:pt x="79" y="114"/>
                    <a:pt x="78" y="114"/>
                  </a:cubicBezTo>
                  <a:cubicBezTo>
                    <a:pt x="78" y="114"/>
                    <a:pt x="78" y="114"/>
                    <a:pt x="78" y="114"/>
                  </a:cubicBezTo>
                  <a:cubicBezTo>
                    <a:pt x="78" y="115"/>
                    <a:pt x="77" y="114"/>
                    <a:pt x="77" y="114"/>
                  </a:cubicBezTo>
                  <a:cubicBezTo>
                    <a:pt x="77" y="113"/>
                    <a:pt x="78" y="113"/>
                    <a:pt x="77" y="112"/>
                  </a:cubicBezTo>
                  <a:cubicBezTo>
                    <a:pt x="77" y="112"/>
                    <a:pt x="78" y="113"/>
                    <a:pt x="78" y="113"/>
                  </a:cubicBezTo>
                  <a:cubicBezTo>
                    <a:pt x="78" y="113"/>
                    <a:pt x="79" y="113"/>
                    <a:pt x="78" y="112"/>
                  </a:cubicBezTo>
                  <a:moveTo>
                    <a:pt x="79" y="106"/>
                  </a:moveTo>
                  <a:cubicBezTo>
                    <a:pt x="79" y="107"/>
                    <a:pt x="78" y="106"/>
                    <a:pt x="78" y="107"/>
                  </a:cubicBezTo>
                  <a:cubicBezTo>
                    <a:pt x="77" y="105"/>
                    <a:pt x="79" y="106"/>
                    <a:pt x="79" y="106"/>
                  </a:cubicBezTo>
                  <a:moveTo>
                    <a:pt x="66" y="114"/>
                  </a:moveTo>
                  <a:cubicBezTo>
                    <a:pt x="66" y="113"/>
                    <a:pt x="66" y="113"/>
                    <a:pt x="66" y="113"/>
                  </a:cubicBezTo>
                  <a:cubicBezTo>
                    <a:pt x="65" y="113"/>
                    <a:pt x="66" y="113"/>
                    <a:pt x="66" y="114"/>
                  </a:cubicBezTo>
                  <a:cubicBezTo>
                    <a:pt x="65" y="114"/>
                    <a:pt x="65" y="114"/>
                    <a:pt x="64" y="114"/>
                  </a:cubicBezTo>
                  <a:cubicBezTo>
                    <a:pt x="65" y="113"/>
                    <a:pt x="64" y="113"/>
                    <a:pt x="64" y="112"/>
                  </a:cubicBezTo>
                  <a:cubicBezTo>
                    <a:pt x="65" y="113"/>
                    <a:pt x="65" y="113"/>
                    <a:pt x="65" y="113"/>
                  </a:cubicBezTo>
                  <a:cubicBezTo>
                    <a:pt x="65" y="113"/>
                    <a:pt x="65" y="112"/>
                    <a:pt x="66" y="112"/>
                  </a:cubicBezTo>
                  <a:cubicBezTo>
                    <a:pt x="66" y="114"/>
                    <a:pt x="66" y="113"/>
                    <a:pt x="67" y="113"/>
                  </a:cubicBezTo>
                  <a:cubicBezTo>
                    <a:pt x="67" y="114"/>
                    <a:pt x="67" y="114"/>
                    <a:pt x="66" y="115"/>
                  </a:cubicBezTo>
                  <a:cubicBezTo>
                    <a:pt x="66" y="114"/>
                    <a:pt x="66" y="114"/>
                    <a:pt x="66" y="114"/>
                  </a:cubicBezTo>
                  <a:moveTo>
                    <a:pt x="80" y="110"/>
                  </a:moveTo>
                  <a:cubicBezTo>
                    <a:pt x="80" y="109"/>
                    <a:pt x="81" y="110"/>
                    <a:pt x="81" y="110"/>
                  </a:cubicBezTo>
                  <a:cubicBezTo>
                    <a:pt x="82" y="110"/>
                    <a:pt x="80" y="110"/>
                    <a:pt x="80" y="110"/>
                  </a:cubicBezTo>
                  <a:moveTo>
                    <a:pt x="80" y="114"/>
                  </a:moveTo>
                  <a:cubicBezTo>
                    <a:pt x="80" y="115"/>
                    <a:pt x="80" y="115"/>
                    <a:pt x="79" y="115"/>
                  </a:cubicBezTo>
                  <a:cubicBezTo>
                    <a:pt x="79" y="114"/>
                    <a:pt x="80" y="114"/>
                    <a:pt x="80" y="114"/>
                  </a:cubicBezTo>
                  <a:moveTo>
                    <a:pt x="64" y="115"/>
                  </a:moveTo>
                  <a:cubicBezTo>
                    <a:pt x="64" y="116"/>
                    <a:pt x="64" y="116"/>
                    <a:pt x="63" y="116"/>
                  </a:cubicBezTo>
                  <a:cubicBezTo>
                    <a:pt x="63" y="115"/>
                    <a:pt x="63" y="115"/>
                    <a:pt x="64" y="115"/>
                  </a:cubicBezTo>
                  <a:moveTo>
                    <a:pt x="60" y="116"/>
                  </a:moveTo>
                  <a:cubicBezTo>
                    <a:pt x="60" y="116"/>
                    <a:pt x="60" y="116"/>
                    <a:pt x="60" y="116"/>
                  </a:cubicBezTo>
                  <a:cubicBezTo>
                    <a:pt x="60" y="117"/>
                    <a:pt x="60" y="117"/>
                    <a:pt x="60" y="117"/>
                  </a:cubicBezTo>
                  <a:cubicBezTo>
                    <a:pt x="59" y="117"/>
                    <a:pt x="60" y="117"/>
                    <a:pt x="60" y="116"/>
                  </a:cubicBezTo>
                  <a:moveTo>
                    <a:pt x="79" y="105"/>
                  </a:moveTo>
                  <a:cubicBezTo>
                    <a:pt x="81" y="105"/>
                    <a:pt x="82" y="104"/>
                    <a:pt x="84" y="104"/>
                  </a:cubicBezTo>
                  <a:cubicBezTo>
                    <a:pt x="84" y="104"/>
                    <a:pt x="83" y="105"/>
                    <a:pt x="83" y="105"/>
                  </a:cubicBezTo>
                  <a:cubicBezTo>
                    <a:pt x="82" y="105"/>
                    <a:pt x="80" y="106"/>
                    <a:pt x="79" y="106"/>
                  </a:cubicBezTo>
                  <a:cubicBezTo>
                    <a:pt x="79" y="106"/>
                    <a:pt x="79" y="105"/>
                    <a:pt x="79" y="105"/>
                  </a:cubicBezTo>
                  <a:moveTo>
                    <a:pt x="54" y="118"/>
                  </a:moveTo>
                  <a:cubicBezTo>
                    <a:pt x="53" y="118"/>
                    <a:pt x="53" y="117"/>
                    <a:pt x="53" y="117"/>
                  </a:cubicBezTo>
                  <a:cubicBezTo>
                    <a:pt x="54" y="116"/>
                    <a:pt x="54" y="118"/>
                    <a:pt x="54" y="118"/>
                  </a:cubicBezTo>
                  <a:moveTo>
                    <a:pt x="45" y="124"/>
                  </a:moveTo>
                  <a:cubicBezTo>
                    <a:pt x="44" y="124"/>
                    <a:pt x="44" y="124"/>
                    <a:pt x="44" y="123"/>
                  </a:cubicBezTo>
                  <a:cubicBezTo>
                    <a:pt x="44" y="123"/>
                    <a:pt x="45" y="123"/>
                    <a:pt x="45" y="124"/>
                  </a:cubicBezTo>
                  <a:moveTo>
                    <a:pt x="53" y="122"/>
                  </a:moveTo>
                  <a:cubicBezTo>
                    <a:pt x="52" y="122"/>
                    <a:pt x="50" y="122"/>
                    <a:pt x="49" y="122"/>
                  </a:cubicBezTo>
                  <a:cubicBezTo>
                    <a:pt x="48" y="122"/>
                    <a:pt x="48" y="123"/>
                    <a:pt x="48" y="123"/>
                  </a:cubicBezTo>
                  <a:cubicBezTo>
                    <a:pt x="48" y="123"/>
                    <a:pt x="48" y="123"/>
                    <a:pt x="48" y="122"/>
                  </a:cubicBezTo>
                  <a:cubicBezTo>
                    <a:pt x="46" y="122"/>
                    <a:pt x="46" y="123"/>
                    <a:pt x="45" y="123"/>
                  </a:cubicBezTo>
                  <a:cubicBezTo>
                    <a:pt x="46" y="122"/>
                    <a:pt x="45" y="122"/>
                    <a:pt x="44" y="122"/>
                  </a:cubicBezTo>
                  <a:cubicBezTo>
                    <a:pt x="45" y="120"/>
                    <a:pt x="46" y="121"/>
                    <a:pt x="47" y="122"/>
                  </a:cubicBezTo>
                  <a:cubicBezTo>
                    <a:pt x="47" y="121"/>
                    <a:pt x="48" y="119"/>
                    <a:pt x="48" y="120"/>
                  </a:cubicBezTo>
                  <a:cubicBezTo>
                    <a:pt x="48" y="121"/>
                    <a:pt x="47" y="120"/>
                    <a:pt x="47" y="121"/>
                  </a:cubicBezTo>
                  <a:cubicBezTo>
                    <a:pt x="48" y="122"/>
                    <a:pt x="48" y="121"/>
                    <a:pt x="48" y="120"/>
                  </a:cubicBezTo>
                  <a:cubicBezTo>
                    <a:pt x="48" y="121"/>
                    <a:pt x="49" y="120"/>
                    <a:pt x="50" y="120"/>
                  </a:cubicBezTo>
                  <a:cubicBezTo>
                    <a:pt x="50" y="120"/>
                    <a:pt x="50" y="121"/>
                    <a:pt x="50" y="121"/>
                  </a:cubicBezTo>
                  <a:cubicBezTo>
                    <a:pt x="50" y="121"/>
                    <a:pt x="50" y="120"/>
                    <a:pt x="50" y="120"/>
                  </a:cubicBezTo>
                  <a:cubicBezTo>
                    <a:pt x="51" y="120"/>
                    <a:pt x="51" y="120"/>
                    <a:pt x="51" y="120"/>
                  </a:cubicBezTo>
                  <a:cubicBezTo>
                    <a:pt x="51" y="120"/>
                    <a:pt x="51" y="119"/>
                    <a:pt x="52" y="120"/>
                  </a:cubicBezTo>
                  <a:cubicBezTo>
                    <a:pt x="52" y="120"/>
                    <a:pt x="52" y="120"/>
                    <a:pt x="52" y="120"/>
                  </a:cubicBezTo>
                  <a:cubicBezTo>
                    <a:pt x="53" y="121"/>
                    <a:pt x="52" y="122"/>
                    <a:pt x="53" y="122"/>
                  </a:cubicBezTo>
                  <a:moveTo>
                    <a:pt x="52" y="121"/>
                  </a:moveTo>
                  <a:cubicBezTo>
                    <a:pt x="51" y="121"/>
                    <a:pt x="50" y="120"/>
                    <a:pt x="51" y="122"/>
                  </a:cubicBezTo>
                  <a:cubicBezTo>
                    <a:pt x="51" y="122"/>
                    <a:pt x="52" y="122"/>
                    <a:pt x="52" y="121"/>
                  </a:cubicBezTo>
                  <a:moveTo>
                    <a:pt x="63" y="111"/>
                  </a:moveTo>
                  <a:cubicBezTo>
                    <a:pt x="63" y="110"/>
                    <a:pt x="64" y="110"/>
                    <a:pt x="64" y="110"/>
                  </a:cubicBezTo>
                  <a:cubicBezTo>
                    <a:pt x="64" y="111"/>
                    <a:pt x="63" y="110"/>
                    <a:pt x="63" y="111"/>
                  </a:cubicBezTo>
                  <a:moveTo>
                    <a:pt x="63" y="112"/>
                  </a:moveTo>
                  <a:cubicBezTo>
                    <a:pt x="63" y="111"/>
                    <a:pt x="64" y="112"/>
                    <a:pt x="65" y="112"/>
                  </a:cubicBezTo>
                  <a:cubicBezTo>
                    <a:pt x="65" y="112"/>
                    <a:pt x="64" y="112"/>
                    <a:pt x="63" y="112"/>
                  </a:cubicBezTo>
                  <a:moveTo>
                    <a:pt x="41" y="115"/>
                  </a:moveTo>
                  <a:cubicBezTo>
                    <a:pt x="41" y="116"/>
                    <a:pt x="40" y="115"/>
                    <a:pt x="40" y="116"/>
                  </a:cubicBezTo>
                  <a:cubicBezTo>
                    <a:pt x="39" y="115"/>
                    <a:pt x="41" y="115"/>
                    <a:pt x="41" y="115"/>
                  </a:cubicBezTo>
                  <a:moveTo>
                    <a:pt x="47" y="114"/>
                  </a:moveTo>
                  <a:cubicBezTo>
                    <a:pt x="47" y="115"/>
                    <a:pt x="46" y="115"/>
                    <a:pt x="45" y="115"/>
                  </a:cubicBezTo>
                  <a:cubicBezTo>
                    <a:pt x="44" y="115"/>
                    <a:pt x="41" y="115"/>
                    <a:pt x="43" y="115"/>
                  </a:cubicBezTo>
                  <a:cubicBezTo>
                    <a:pt x="44" y="114"/>
                    <a:pt x="46" y="114"/>
                    <a:pt x="47" y="114"/>
                  </a:cubicBezTo>
                  <a:moveTo>
                    <a:pt x="23" y="87"/>
                  </a:moveTo>
                  <a:cubicBezTo>
                    <a:pt x="24" y="86"/>
                    <a:pt x="23" y="88"/>
                    <a:pt x="23" y="88"/>
                  </a:cubicBezTo>
                  <a:cubicBezTo>
                    <a:pt x="23" y="88"/>
                    <a:pt x="22" y="88"/>
                    <a:pt x="23" y="87"/>
                  </a:cubicBezTo>
                  <a:cubicBezTo>
                    <a:pt x="23" y="87"/>
                    <a:pt x="23" y="87"/>
                    <a:pt x="23" y="87"/>
                  </a:cubicBezTo>
                  <a:moveTo>
                    <a:pt x="24" y="85"/>
                  </a:moveTo>
                  <a:cubicBezTo>
                    <a:pt x="23" y="85"/>
                    <a:pt x="23" y="86"/>
                    <a:pt x="23" y="86"/>
                  </a:cubicBezTo>
                  <a:cubicBezTo>
                    <a:pt x="23" y="86"/>
                    <a:pt x="22" y="85"/>
                    <a:pt x="24" y="85"/>
                  </a:cubicBezTo>
                  <a:moveTo>
                    <a:pt x="26" y="84"/>
                  </a:moveTo>
                  <a:cubicBezTo>
                    <a:pt x="26" y="83"/>
                    <a:pt x="27" y="83"/>
                    <a:pt x="27" y="83"/>
                  </a:cubicBezTo>
                  <a:cubicBezTo>
                    <a:pt x="27" y="83"/>
                    <a:pt x="27" y="84"/>
                    <a:pt x="27" y="84"/>
                  </a:cubicBezTo>
                  <a:cubicBezTo>
                    <a:pt x="26" y="84"/>
                    <a:pt x="27" y="83"/>
                    <a:pt x="26" y="84"/>
                  </a:cubicBezTo>
                  <a:moveTo>
                    <a:pt x="85" y="104"/>
                  </a:moveTo>
                  <a:cubicBezTo>
                    <a:pt x="85" y="103"/>
                    <a:pt x="87" y="103"/>
                    <a:pt x="87" y="103"/>
                  </a:cubicBezTo>
                  <a:cubicBezTo>
                    <a:pt x="87" y="104"/>
                    <a:pt x="85" y="104"/>
                    <a:pt x="85" y="104"/>
                  </a:cubicBezTo>
                  <a:moveTo>
                    <a:pt x="44" y="121"/>
                  </a:moveTo>
                  <a:cubicBezTo>
                    <a:pt x="44" y="124"/>
                    <a:pt x="42" y="124"/>
                    <a:pt x="41" y="123"/>
                  </a:cubicBezTo>
                  <a:cubicBezTo>
                    <a:pt x="40" y="123"/>
                    <a:pt x="41" y="123"/>
                    <a:pt x="41" y="123"/>
                  </a:cubicBezTo>
                  <a:cubicBezTo>
                    <a:pt x="40" y="125"/>
                    <a:pt x="39" y="123"/>
                    <a:pt x="39" y="123"/>
                  </a:cubicBezTo>
                  <a:cubicBezTo>
                    <a:pt x="39" y="123"/>
                    <a:pt x="39" y="124"/>
                    <a:pt x="39" y="123"/>
                  </a:cubicBezTo>
                  <a:cubicBezTo>
                    <a:pt x="38" y="124"/>
                    <a:pt x="37" y="124"/>
                    <a:pt x="37" y="123"/>
                  </a:cubicBezTo>
                  <a:cubicBezTo>
                    <a:pt x="36" y="124"/>
                    <a:pt x="35" y="124"/>
                    <a:pt x="35" y="125"/>
                  </a:cubicBezTo>
                  <a:cubicBezTo>
                    <a:pt x="35" y="124"/>
                    <a:pt x="33" y="125"/>
                    <a:pt x="32" y="125"/>
                  </a:cubicBezTo>
                  <a:cubicBezTo>
                    <a:pt x="32" y="124"/>
                    <a:pt x="32" y="123"/>
                    <a:pt x="31" y="123"/>
                  </a:cubicBezTo>
                  <a:cubicBezTo>
                    <a:pt x="31" y="124"/>
                    <a:pt x="32" y="124"/>
                    <a:pt x="31" y="125"/>
                  </a:cubicBezTo>
                  <a:cubicBezTo>
                    <a:pt x="31" y="125"/>
                    <a:pt x="31" y="125"/>
                    <a:pt x="31" y="125"/>
                  </a:cubicBezTo>
                  <a:cubicBezTo>
                    <a:pt x="29" y="125"/>
                    <a:pt x="28" y="124"/>
                    <a:pt x="26" y="125"/>
                  </a:cubicBezTo>
                  <a:cubicBezTo>
                    <a:pt x="26" y="125"/>
                    <a:pt x="26" y="125"/>
                    <a:pt x="26" y="124"/>
                  </a:cubicBezTo>
                  <a:cubicBezTo>
                    <a:pt x="25" y="125"/>
                    <a:pt x="24" y="125"/>
                    <a:pt x="23" y="125"/>
                  </a:cubicBezTo>
                  <a:cubicBezTo>
                    <a:pt x="23" y="126"/>
                    <a:pt x="22" y="125"/>
                    <a:pt x="21" y="126"/>
                  </a:cubicBezTo>
                  <a:cubicBezTo>
                    <a:pt x="21" y="125"/>
                    <a:pt x="22" y="125"/>
                    <a:pt x="22" y="125"/>
                  </a:cubicBezTo>
                  <a:cubicBezTo>
                    <a:pt x="22" y="124"/>
                    <a:pt x="21" y="126"/>
                    <a:pt x="20" y="125"/>
                  </a:cubicBezTo>
                  <a:cubicBezTo>
                    <a:pt x="20" y="125"/>
                    <a:pt x="20" y="125"/>
                    <a:pt x="20" y="125"/>
                  </a:cubicBezTo>
                  <a:cubicBezTo>
                    <a:pt x="19" y="126"/>
                    <a:pt x="20" y="125"/>
                    <a:pt x="20" y="125"/>
                  </a:cubicBezTo>
                  <a:cubicBezTo>
                    <a:pt x="20" y="125"/>
                    <a:pt x="19" y="125"/>
                    <a:pt x="19" y="125"/>
                  </a:cubicBezTo>
                  <a:cubicBezTo>
                    <a:pt x="18" y="125"/>
                    <a:pt x="18" y="125"/>
                    <a:pt x="18" y="125"/>
                  </a:cubicBezTo>
                  <a:cubicBezTo>
                    <a:pt x="17" y="125"/>
                    <a:pt x="17" y="124"/>
                    <a:pt x="17" y="124"/>
                  </a:cubicBezTo>
                  <a:cubicBezTo>
                    <a:pt x="17" y="124"/>
                    <a:pt x="16" y="125"/>
                    <a:pt x="16" y="125"/>
                  </a:cubicBezTo>
                  <a:cubicBezTo>
                    <a:pt x="16" y="125"/>
                    <a:pt x="16" y="125"/>
                    <a:pt x="16" y="125"/>
                  </a:cubicBezTo>
                  <a:cubicBezTo>
                    <a:pt x="15" y="125"/>
                    <a:pt x="15" y="125"/>
                    <a:pt x="15" y="125"/>
                  </a:cubicBezTo>
                  <a:cubicBezTo>
                    <a:pt x="14" y="125"/>
                    <a:pt x="14" y="124"/>
                    <a:pt x="13" y="125"/>
                  </a:cubicBezTo>
                  <a:cubicBezTo>
                    <a:pt x="13" y="125"/>
                    <a:pt x="13" y="125"/>
                    <a:pt x="14" y="125"/>
                  </a:cubicBezTo>
                  <a:cubicBezTo>
                    <a:pt x="12" y="126"/>
                    <a:pt x="12" y="125"/>
                    <a:pt x="11" y="125"/>
                  </a:cubicBezTo>
                  <a:cubicBezTo>
                    <a:pt x="11" y="125"/>
                    <a:pt x="10" y="125"/>
                    <a:pt x="10" y="125"/>
                  </a:cubicBezTo>
                  <a:cubicBezTo>
                    <a:pt x="10" y="125"/>
                    <a:pt x="10" y="125"/>
                    <a:pt x="9" y="125"/>
                  </a:cubicBezTo>
                  <a:cubicBezTo>
                    <a:pt x="9" y="125"/>
                    <a:pt x="9" y="125"/>
                    <a:pt x="9" y="125"/>
                  </a:cubicBezTo>
                  <a:cubicBezTo>
                    <a:pt x="8" y="126"/>
                    <a:pt x="8" y="125"/>
                    <a:pt x="8" y="125"/>
                  </a:cubicBezTo>
                  <a:cubicBezTo>
                    <a:pt x="8" y="124"/>
                    <a:pt x="8" y="124"/>
                    <a:pt x="9" y="125"/>
                  </a:cubicBezTo>
                  <a:cubicBezTo>
                    <a:pt x="8" y="124"/>
                    <a:pt x="10" y="123"/>
                    <a:pt x="10" y="123"/>
                  </a:cubicBezTo>
                  <a:cubicBezTo>
                    <a:pt x="10" y="123"/>
                    <a:pt x="10" y="123"/>
                    <a:pt x="10" y="123"/>
                  </a:cubicBezTo>
                  <a:cubicBezTo>
                    <a:pt x="9" y="123"/>
                    <a:pt x="9" y="124"/>
                    <a:pt x="8" y="124"/>
                  </a:cubicBezTo>
                  <a:cubicBezTo>
                    <a:pt x="8" y="124"/>
                    <a:pt x="8" y="124"/>
                    <a:pt x="8" y="124"/>
                  </a:cubicBezTo>
                  <a:cubicBezTo>
                    <a:pt x="8" y="124"/>
                    <a:pt x="8" y="124"/>
                    <a:pt x="8" y="123"/>
                  </a:cubicBezTo>
                  <a:cubicBezTo>
                    <a:pt x="8" y="123"/>
                    <a:pt x="8" y="123"/>
                    <a:pt x="8" y="123"/>
                  </a:cubicBezTo>
                  <a:cubicBezTo>
                    <a:pt x="8" y="123"/>
                    <a:pt x="8" y="121"/>
                    <a:pt x="7" y="123"/>
                  </a:cubicBezTo>
                  <a:cubicBezTo>
                    <a:pt x="7" y="122"/>
                    <a:pt x="8" y="122"/>
                    <a:pt x="8" y="122"/>
                  </a:cubicBezTo>
                  <a:cubicBezTo>
                    <a:pt x="8" y="121"/>
                    <a:pt x="7" y="121"/>
                    <a:pt x="7" y="122"/>
                  </a:cubicBezTo>
                  <a:cubicBezTo>
                    <a:pt x="7" y="120"/>
                    <a:pt x="8" y="119"/>
                    <a:pt x="7" y="119"/>
                  </a:cubicBezTo>
                  <a:cubicBezTo>
                    <a:pt x="7" y="118"/>
                    <a:pt x="7" y="117"/>
                    <a:pt x="7" y="116"/>
                  </a:cubicBezTo>
                  <a:cubicBezTo>
                    <a:pt x="7" y="117"/>
                    <a:pt x="7" y="117"/>
                    <a:pt x="7" y="117"/>
                  </a:cubicBezTo>
                  <a:cubicBezTo>
                    <a:pt x="6" y="117"/>
                    <a:pt x="7" y="116"/>
                    <a:pt x="6" y="116"/>
                  </a:cubicBezTo>
                  <a:cubicBezTo>
                    <a:pt x="6" y="116"/>
                    <a:pt x="5" y="117"/>
                    <a:pt x="5" y="117"/>
                  </a:cubicBezTo>
                  <a:cubicBezTo>
                    <a:pt x="6" y="115"/>
                    <a:pt x="4" y="116"/>
                    <a:pt x="4" y="116"/>
                  </a:cubicBezTo>
                  <a:cubicBezTo>
                    <a:pt x="4" y="116"/>
                    <a:pt x="4" y="115"/>
                    <a:pt x="4" y="115"/>
                  </a:cubicBezTo>
                  <a:cubicBezTo>
                    <a:pt x="3" y="113"/>
                    <a:pt x="4" y="110"/>
                    <a:pt x="3" y="107"/>
                  </a:cubicBezTo>
                  <a:cubicBezTo>
                    <a:pt x="3" y="107"/>
                    <a:pt x="2" y="106"/>
                    <a:pt x="3" y="105"/>
                  </a:cubicBezTo>
                  <a:cubicBezTo>
                    <a:pt x="4" y="105"/>
                    <a:pt x="3" y="105"/>
                    <a:pt x="3" y="105"/>
                  </a:cubicBezTo>
                  <a:cubicBezTo>
                    <a:pt x="3" y="102"/>
                    <a:pt x="2" y="100"/>
                    <a:pt x="3" y="98"/>
                  </a:cubicBezTo>
                  <a:cubicBezTo>
                    <a:pt x="4" y="99"/>
                    <a:pt x="2" y="100"/>
                    <a:pt x="3" y="101"/>
                  </a:cubicBezTo>
                  <a:cubicBezTo>
                    <a:pt x="4" y="101"/>
                    <a:pt x="4" y="100"/>
                    <a:pt x="4" y="99"/>
                  </a:cubicBezTo>
                  <a:cubicBezTo>
                    <a:pt x="4" y="99"/>
                    <a:pt x="4" y="98"/>
                    <a:pt x="4" y="98"/>
                  </a:cubicBezTo>
                  <a:cubicBezTo>
                    <a:pt x="4" y="98"/>
                    <a:pt x="3" y="98"/>
                    <a:pt x="3" y="97"/>
                  </a:cubicBezTo>
                  <a:cubicBezTo>
                    <a:pt x="4" y="96"/>
                    <a:pt x="4" y="94"/>
                    <a:pt x="3" y="94"/>
                  </a:cubicBezTo>
                  <a:cubicBezTo>
                    <a:pt x="3" y="92"/>
                    <a:pt x="2" y="91"/>
                    <a:pt x="3" y="89"/>
                  </a:cubicBezTo>
                  <a:cubicBezTo>
                    <a:pt x="2" y="88"/>
                    <a:pt x="2" y="85"/>
                    <a:pt x="2" y="83"/>
                  </a:cubicBezTo>
                  <a:cubicBezTo>
                    <a:pt x="2" y="83"/>
                    <a:pt x="2" y="83"/>
                    <a:pt x="2" y="83"/>
                  </a:cubicBezTo>
                  <a:cubicBezTo>
                    <a:pt x="2" y="83"/>
                    <a:pt x="2" y="82"/>
                    <a:pt x="2" y="82"/>
                  </a:cubicBezTo>
                  <a:cubicBezTo>
                    <a:pt x="2" y="82"/>
                    <a:pt x="2" y="81"/>
                    <a:pt x="2" y="81"/>
                  </a:cubicBezTo>
                  <a:cubicBezTo>
                    <a:pt x="2" y="80"/>
                    <a:pt x="1" y="79"/>
                    <a:pt x="1" y="78"/>
                  </a:cubicBezTo>
                  <a:cubicBezTo>
                    <a:pt x="1" y="77"/>
                    <a:pt x="1" y="76"/>
                    <a:pt x="1" y="76"/>
                  </a:cubicBezTo>
                  <a:cubicBezTo>
                    <a:pt x="1" y="75"/>
                    <a:pt x="2" y="74"/>
                    <a:pt x="1" y="73"/>
                  </a:cubicBezTo>
                  <a:cubicBezTo>
                    <a:pt x="2" y="73"/>
                    <a:pt x="1" y="73"/>
                    <a:pt x="1" y="72"/>
                  </a:cubicBezTo>
                  <a:cubicBezTo>
                    <a:pt x="1" y="72"/>
                    <a:pt x="1" y="72"/>
                    <a:pt x="1" y="72"/>
                  </a:cubicBezTo>
                  <a:cubicBezTo>
                    <a:pt x="1" y="71"/>
                    <a:pt x="1" y="70"/>
                    <a:pt x="1" y="69"/>
                  </a:cubicBezTo>
                  <a:cubicBezTo>
                    <a:pt x="1" y="68"/>
                    <a:pt x="1" y="68"/>
                    <a:pt x="1" y="67"/>
                  </a:cubicBezTo>
                  <a:cubicBezTo>
                    <a:pt x="1" y="67"/>
                    <a:pt x="1" y="66"/>
                    <a:pt x="0" y="66"/>
                  </a:cubicBezTo>
                  <a:cubicBezTo>
                    <a:pt x="0" y="66"/>
                    <a:pt x="1" y="65"/>
                    <a:pt x="1" y="65"/>
                  </a:cubicBezTo>
                  <a:cubicBezTo>
                    <a:pt x="1" y="64"/>
                    <a:pt x="0" y="64"/>
                    <a:pt x="1" y="63"/>
                  </a:cubicBezTo>
                  <a:cubicBezTo>
                    <a:pt x="1" y="63"/>
                    <a:pt x="0" y="63"/>
                    <a:pt x="0" y="63"/>
                  </a:cubicBezTo>
                  <a:cubicBezTo>
                    <a:pt x="0" y="63"/>
                    <a:pt x="1" y="62"/>
                    <a:pt x="0" y="62"/>
                  </a:cubicBezTo>
                  <a:cubicBezTo>
                    <a:pt x="1" y="61"/>
                    <a:pt x="2" y="61"/>
                    <a:pt x="2" y="60"/>
                  </a:cubicBezTo>
                  <a:cubicBezTo>
                    <a:pt x="3" y="60"/>
                    <a:pt x="4" y="61"/>
                    <a:pt x="5" y="61"/>
                  </a:cubicBezTo>
                  <a:cubicBezTo>
                    <a:pt x="6" y="61"/>
                    <a:pt x="5" y="60"/>
                    <a:pt x="5" y="60"/>
                  </a:cubicBezTo>
                  <a:cubicBezTo>
                    <a:pt x="5" y="59"/>
                    <a:pt x="5" y="60"/>
                    <a:pt x="4" y="59"/>
                  </a:cubicBezTo>
                  <a:cubicBezTo>
                    <a:pt x="4" y="59"/>
                    <a:pt x="5" y="59"/>
                    <a:pt x="5" y="59"/>
                  </a:cubicBezTo>
                  <a:cubicBezTo>
                    <a:pt x="6" y="58"/>
                    <a:pt x="5" y="58"/>
                    <a:pt x="5" y="58"/>
                  </a:cubicBezTo>
                  <a:cubicBezTo>
                    <a:pt x="5" y="58"/>
                    <a:pt x="6" y="58"/>
                    <a:pt x="6" y="58"/>
                  </a:cubicBezTo>
                  <a:cubicBezTo>
                    <a:pt x="6" y="57"/>
                    <a:pt x="6" y="57"/>
                    <a:pt x="6" y="57"/>
                  </a:cubicBezTo>
                  <a:cubicBezTo>
                    <a:pt x="6" y="57"/>
                    <a:pt x="6" y="57"/>
                    <a:pt x="7" y="57"/>
                  </a:cubicBezTo>
                  <a:cubicBezTo>
                    <a:pt x="7" y="56"/>
                    <a:pt x="6" y="56"/>
                    <a:pt x="7" y="55"/>
                  </a:cubicBezTo>
                  <a:cubicBezTo>
                    <a:pt x="7" y="55"/>
                    <a:pt x="7" y="55"/>
                    <a:pt x="7" y="55"/>
                  </a:cubicBezTo>
                  <a:cubicBezTo>
                    <a:pt x="7" y="55"/>
                    <a:pt x="7" y="54"/>
                    <a:pt x="8" y="54"/>
                  </a:cubicBezTo>
                  <a:cubicBezTo>
                    <a:pt x="8" y="53"/>
                    <a:pt x="7" y="53"/>
                    <a:pt x="8" y="53"/>
                  </a:cubicBezTo>
                  <a:cubicBezTo>
                    <a:pt x="7" y="53"/>
                    <a:pt x="7" y="52"/>
                    <a:pt x="6" y="52"/>
                  </a:cubicBezTo>
                  <a:cubicBezTo>
                    <a:pt x="7" y="52"/>
                    <a:pt x="8" y="52"/>
                    <a:pt x="8" y="52"/>
                  </a:cubicBezTo>
                  <a:cubicBezTo>
                    <a:pt x="8" y="51"/>
                    <a:pt x="8" y="51"/>
                    <a:pt x="8" y="51"/>
                  </a:cubicBezTo>
                  <a:cubicBezTo>
                    <a:pt x="7" y="51"/>
                    <a:pt x="7" y="51"/>
                    <a:pt x="6" y="51"/>
                  </a:cubicBezTo>
                  <a:cubicBezTo>
                    <a:pt x="6" y="50"/>
                    <a:pt x="6" y="51"/>
                    <a:pt x="6" y="51"/>
                  </a:cubicBezTo>
                  <a:cubicBezTo>
                    <a:pt x="7" y="50"/>
                    <a:pt x="6" y="50"/>
                    <a:pt x="6" y="50"/>
                  </a:cubicBezTo>
                  <a:cubicBezTo>
                    <a:pt x="7" y="50"/>
                    <a:pt x="9" y="50"/>
                    <a:pt x="7" y="49"/>
                  </a:cubicBezTo>
                  <a:cubicBezTo>
                    <a:pt x="7" y="49"/>
                    <a:pt x="7" y="49"/>
                    <a:pt x="7" y="49"/>
                  </a:cubicBezTo>
                  <a:cubicBezTo>
                    <a:pt x="7" y="50"/>
                    <a:pt x="6" y="49"/>
                    <a:pt x="5" y="49"/>
                  </a:cubicBezTo>
                  <a:cubicBezTo>
                    <a:pt x="5" y="49"/>
                    <a:pt x="5" y="49"/>
                    <a:pt x="5" y="48"/>
                  </a:cubicBezTo>
                  <a:cubicBezTo>
                    <a:pt x="6" y="48"/>
                    <a:pt x="5" y="49"/>
                    <a:pt x="6" y="49"/>
                  </a:cubicBezTo>
                  <a:cubicBezTo>
                    <a:pt x="7" y="49"/>
                    <a:pt x="6" y="47"/>
                    <a:pt x="6" y="47"/>
                  </a:cubicBezTo>
                  <a:cubicBezTo>
                    <a:pt x="6" y="46"/>
                    <a:pt x="6" y="45"/>
                    <a:pt x="7" y="45"/>
                  </a:cubicBezTo>
                  <a:cubicBezTo>
                    <a:pt x="8" y="45"/>
                    <a:pt x="7" y="45"/>
                    <a:pt x="7" y="44"/>
                  </a:cubicBezTo>
                  <a:cubicBezTo>
                    <a:pt x="7" y="44"/>
                    <a:pt x="7" y="44"/>
                    <a:pt x="7" y="45"/>
                  </a:cubicBezTo>
                  <a:cubicBezTo>
                    <a:pt x="8" y="45"/>
                    <a:pt x="9" y="44"/>
                    <a:pt x="10" y="45"/>
                  </a:cubicBezTo>
                  <a:cubicBezTo>
                    <a:pt x="10" y="45"/>
                    <a:pt x="10" y="44"/>
                    <a:pt x="10" y="44"/>
                  </a:cubicBezTo>
                  <a:cubicBezTo>
                    <a:pt x="9" y="44"/>
                    <a:pt x="9" y="44"/>
                    <a:pt x="9" y="44"/>
                  </a:cubicBezTo>
                  <a:cubicBezTo>
                    <a:pt x="9" y="44"/>
                    <a:pt x="7" y="44"/>
                    <a:pt x="7" y="43"/>
                  </a:cubicBezTo>
                  <a:cubicBezTo>
                    <a:pt x="8" y="43"/>
                    <a:pt x="8" y="44"/>
                    <a:pt x="9" y="44"/>
                  </a:cubicBezTo>
                  <a:cubicBezTo>
                    <a:pt x="9" y="43"/>
                    <a:pt x="8" y="43"/>
                    <a:pt x="9" y="43"/>
                  </a:cubicBezTo>
                  <a:cubicBezTo>
                    <a:pt x="9" y="42"/>
                    <a:pt x="8" y="43"/>
                    <a:pt x="8" y="42"/>
                  </a:cubicBezTo>
                  <a:cubicBezTo>
                    <a:pt x="8" y="42"/>
                    <a:pt x="8" y="41"/>
                    <a:pt x="9" y="41"/>
                  </a:cubicBezTo>
                  <a:cubicBezTo>
                    <a:pt x="9" y="41"/>
                    <a:pt x="10" y="41"/>
                    <a:pt x="10" y="41"/>
                  </a:cubicBezTo>
                  <a:cubicBezTo>
                    <a:pt x="10" y="41"/>
                    <a:pt x="10" y="40"/>
                    <a:pt x="10" y="40"/>
                  </a:cubicBezTo>
                  <a:cubicBezTo>
                    <a:pt x="9" y="40"/>
                    <a:pt x="10" y="41"/>
                    <a:pt x="9" y="40"/>
                  </a:cubicBezTo>
                  <a:cubicBezTo>
                    <a:pt x="8" y="40"/>
                    <a:pt x="9" y="40"/>
                    <a:pt x="9" y="39"/>
                  </a:cubicBezTo>
                  <a:cubicBezTo>
                    <a:pt x="8" y="39"/>
                    <a:pt x="8" y="40"/>
                    <a:pt x="8" y="40"/>
                  </a:cubicBezTo>
                  <a:cubicBezTo>
                    <a:pt x="7" y="40"/>
                    <a:pt x="8" y="39"/>
                    <a:pt x="8" y="38"/>
                  </a:cubicBezTo>
                  <a:cubicBezTo>
                    <a:pt x="9" y="38"/>
                    <a:pt x="9" y="39"/>
                    <a:pt x="9" y="39"/>
                  </a:cubicBezTo>
                  <a:cubicBezTo>
                    <a:pt x="9" y="38"/>
                    <a:pt x="10" y="38"/>
                    <a:pt x="11" y="38"/>
                  </a:cubicBezTo>
                  <a:cubicBezTo>
                    <a:pt x="11" y="38"/>
                    <a:pt x="11" y="38"/>
                    <a:pt x="11" y="38"/>
                  </a:cubicBezTo>
                  <a:cubicBezTo>
                    <a:pt x="10" y="37"/>
                    <a:pt x="9" y="38"/>
                    <a:pt x="8" y="37"/>
                  </a:cubicBezTo>
                  <a:cubicBezTo>
                    <a:pt x="9" y="37"/>
                    <a:pt x="9" y="37"/>
                    <a:pt x="10" y="37"/>
                  </a:cubicBezTo>
                  <a:cubicBezTo>
                    <a:pt x="10" y="37"/>
                    <a:pt x="10" y="36"/>
                    <a:pt x="9" y="36"/>
                  </a:cubicBezTo>
                  <a:cubicBezTo>
                    <a:pt x="10" y="36"/>
                    <a:pt x="10" y="36"/>
                    <a:pt x="11" y="36"/>
                  </a:cubicBezTo>
                  <a:cubicBezTo>
                    <a:pt x="11" y="36"/>
                    <a:pt x="10" y="36"/>
                    <a:pt x="11" y="35"/>
                  </a:cubicBezTo>
                  <a:cubicBezTo>
                    <a:pt x="11" y="35"/>
                    <a:pt x="11" y="34"/>
                    <a:pt x="12" y="35"/>
                  </a:cubicBezTo>
                  <a:cubicBezTo>
                    <a:pt x="12" y="34"/>
                    <a:pt x="11" y="34"/>
                    <a:pt x="11" y="34"/>
                  </a:cubicBezTo>
                  <a:cubicBezTo>
                    <a:pt x="10" y="34"/>
                    <a:pt x="10" y="34"/>
                    <a:pt x="10" y="34"/>
                  </a:cubicBezTo>
                  <a:cubicBezTo>
                    <a:pt x="10" y="34"/>
                    <a:pt x="11" y="33"/>
                    <a:pt x="12" y="34"/>
                  </a:cubicBezTo>
                  <a:cubicBezTo>
                    <a:pt x="12" y="33"/>
                    <a:pt x="13" y="33"/>
                    <a:pt x="13" y="32"/>
                  </a:cubicBezTo>
                  <a:cubicBezTo>
                    <a:pt x="12" y="32"/>
                    <a:pt x="11" y="33"/>
                    <a:pt x="11" y="32"/>
                  </a:cubicBezTo>
                  <a:cubicBezTo>
                    <a:pt x="11" y="32"/>
                    <a:pt x="12" y="32"/>
                    <a:pt x="12" y="32"/>
                  </a:cubicBezTo>
                  <a:cubicBezTo>
                    <a:pt x="12" y="32"/>
                    <a:pt x="12" y="32"/>
                    <a:pt x="12" y="32"/>
                  </a:cubicBezTo>
                  <a:cubicBezTo>
                    <a:pt x="11" y="31"/>
                    <a:pt x="11" y="31"/>
                    <a:pt x="11" y="31"/>
                  </a:cubicBezTo>
                  <a:cubicBezTo>
                    <a:pt x="10" y="31"/>
                    <a:pt x="11" y="32"/>
                    <a:pt x="11" y="32"/>
                  </a:cubicBezTo>
                  <a:cubicBezTo>
                    <a:pt x="10" y="32"/>
                    <a:pt x="11" y="31"/>
                    <a:pt x="11" y="31"/>
                  </a:cubicBezTo>
                  <a:cubicBezTo>
                    <a:pt x="12" y="31"/>
                    <a:pt x="12" y="31"/>
                    <a:pt x="12" y="31"/>
                  </a:cubicBezTo>
                  <a:cubicBezTo>
                    <a:pt x="12" y="30"/>
                    <a:pt x="13" y="29"/>
                    <a:pt x="14" y="30"/>
                  </a:cubicBezTo>
                  <a:cubicBezTo>
                    <a:pt x="14" y="29"/>
                    <a:pt x="13" y="29"/>
                    <a:pt x="13" y="29"/>
                  </a:cubicBezTo>
                  <a:cubicBezTo>
                    <a:pt x="13" y="28"/>
                    <a:pt x="15" y="29"/>
                    <a:pt x="15" y="27"/>
                  </a:cubicBezTo>
                  <a:cubicBezTo>
                    <a:pt x="15" y="26"/>
                    <a:pt x="16" y="27"/>
                    <a:pt x="16" y="26"/>
                  </a:cubicBezTo>
                  <a:cubicBezTo>
                    <a:pt x="17" y="26"/>
                    <a:pt x="16" y="26"/>
                    <a:pt x="16" y="25"/>
                  </a:cubicBezTo>
                  <a:cubicBezTo>
                    <a:pt x="17" y="25"/>
                    <a:pt x="17" y="24"/>
                    <a:pt x="18" y="24"/>
                  </a:cubicBezTo>
                  <a:cubicBezTo>
                    <a:pt x="18" y="24"/>
                    <a:pt x="18" y="24"/>
                    <a:pt x="18" y="23"/>
                  </a:cubicBezTo>
                  <a:cubicBezTo>
                    <a:pt x="18" y="23"/>
                    <a:pt x="18" y="22"/>
                    <a:pt x="18" y="22"/>
                  </a:cubicBezTo>
                  <a:cubicBezTo>
                    <a:pt x="17" y="22"/>
                    <a:pt x="17" y="22"/>
                    <a:pt x="17" y="21"/>
                  </a:cubicBezTo>
                  <a:cubicBezTo>
                    <a:pt x="18" y="22"/>
                    <a:pt x="18" y="23"/>
                    <a:pt x="19" y="23"/>
                  </a:cubicBezTo>
                  <a:cubicBezTo>
                    <a:pt x="19" y="22"/>
                    <a:pt x="19" y="23"/>
                    <a:pt x="18" y="22"/>
                  </a:cubicBezTo>
                  <a:cubicBezTo>
                    <a:pt x="19" y="22"/>
                    <a:pt x="19" y="21"/>
                    <a:pt x="19" y="20"/>
                  </a:cubicBezTo>
                  <a:cubicBezTo>
                    <a:pt x="20" y="20"/>
                    <a:pt x="21" y="20"/>
                    <a:pt x="22" y="19"/>
                  </a:cubicBezTo>
                  <a:cubicBezTo>
                    <a:pt x="22" y="19"/>
                    <a:pt x="21" y="18"/>
                    <a:pt x="21" y="18"/>
                  </a:cubicBezTo>
                  <a:cubicBezTo>
                    <a:pt x="22" y="18"/>
                    <a:pt x="22" y="19"/>
                    <a:pt x="22" y="19"/>
                  </a:cubicBezTo>
                  <a:cubicBezTo>
                    <a:pt x="22" y="19"/>
                    <a:pt x="23" y="18"/>
                    <a:pt x="23" y="19"/>
                  </a:cubicBezTo>
                  <a:cubicBezTo>
                    <a:pt x="24" y="18"/>
                    <a:pt x="23" y="18"/>
                    <a:pt x="22" y="17"/>
                  </a:cubicBezTo>
                  <a:cubicBezTo>
                    <a:pt x="23" y="17"/>
                    <a:pt x="24" y="17"/>
                    <a:pt x="24" y="16"/>
                  </a:cubicBezTo>
                  <a:cubicBezTo>
                    <a:pt x="25" y="16"/>
                    <a:pt x="25" y="17"/>
                    <a:pt x="25" y="17"/>
                  </a:cubicBezTo>
                  <a:cubicBezTo>
                    <a:pt x="26" y="18"/>
                    <a:pt x="26" y="17"/>
                    <a:pt x="27" y="16"/>
                  </a:cubicBezTo>
                  <a:cubicBezTo>
                    <a:pt x="27" y="17"/>
                    <a:pt x="27" y="17"/>
                    <a:pt x="27" y="18"/>
                  </a:cubicBezTo>
                  <a:cubicBezTo>
                    <a:pt x="27" y="18"/>
                    <a:pt x="28" y="18"/>
                    <a:pt x="28" y="18"/>
                  </a:cubicBezTo>
                  <a:cubicBezTo>
                    <a:pt x="28" y="17"/>
                    <a:pt x="27" y="17"/>
                    <a:pt x="27" y="16"/>
                  </a:cubicBezTo>
                  <a:cubicBezTo>
                    <a:pt x="28" y="16"/>
                    <a:pt x="27" y="15"/>
                    <a:pt x="28" y="15"/>
                  </a:cubicBezTo>
                  <a:cubicBezTo>
                    <a:pt x="28" y="14"/>
                    <a:pt x="27" y="14"/>
                    <a:pt x="27" y="14"/>
                  </a:cubicBezTo>
                  <a:cubicBezTo>
                    <a:pt x="29" y="13"/>
                    <a:pt x="30" y="13"/>
                    <a:pt x="31" y="12"/>
                  </a:cubicBezTo>
                  <a:cubicBezTo>
                    <a:pt x="31" y="12"/>
                    <a:pt x="31" y="12"/>
                    <a:pt x="31" y="12"/>
                  </a:cubicBezTo>
                  <a:cubicBezTo>
                    <a:pt x="31" y="11"/>
                    <a:pt x="32" y="11"/>
                    <a:pt x="32" y="11"/>
                  </a:cubicBezTo>
                  <a:cubicBezTo>
                    <a:pt x="32" y="11"/>
                    <a:pt x="33" y="11"/>
                    <a:pt x="33" y="11"/>
                  </a:cubicBezTo>
                  <a:cubicBezTo>
                    <a:pt x="33" y="12"/>
                    <a:pt x="33" y="11"/>
                    <a:pt x="34" y="11"/>
                  </a:cubicBezTo>
                  <a:cubicBezTo>
                    <a:pt x="34" y="11"/>
                    <a:pt x="33" y="10"/>
                    <a:pt x="34" y="10"/>
                  </a:cubicBezTo>
                  <a:cubicBezTo>
                    <a:pt x="34" y="9"/>
                    <a:pt x="33" y="10"/>
                    <a:pt x="33" y="9"/>
                  </a:cubicBezTo>
                  <a:cubicBezTo>
                    <a:pt x="33" y="8"/>
                    <a:pt x="34" y="11"/>
                    <a:pt x="35" y="9"/>
                  </a:cubicBezTo>
                  <a:cubicBezTo>
                    <a:pt x="35" y="10"/>
                    <a:pt x="35" y="10"/>
                    <a:pt x="35" y="10"/>
                  </a:cubicBezTo>
                  <a:cubicBezTo>
                    <a:pt x="35" y="11"/>
                    <a:pt x="35" y="9"/>
                    <a:pt x="36" y="10"/>
                  </a:cubicBezTo>
                  <a:cubicBezTo>
                    <a:pt x="36" y="10"/>
                    <a:pt x="36" y="9"/>
                    <a:pt x="36" y="9"/>
                  </a:cubicBezTo>
                  <a:cubicBezTo>
                    <a:pt x="37" y="9"/>
                    <a:pt x="38" y="8"/>
                    <a:pt x="39" y="8"/>
                  </a:cubicBezTo>
                  <a:cubicBezTo>
                    <a:pt x="39" y="8"/>
                    <a:pt x="38" y="8"/>
                    <a:pt x="38" y="9"/>
                  </a:cubicBezTo>
                  <a:cubicBezTo>
                    <a:pt x="39" y="9"/>
                    <a:pt x="40" y="7"/>
                    <a:pt x="39" y="7"/>
                  </a:cubicBezTo>
                  <a:cubicBezTo>
                    <a:pt x="39" y="7"/>
                    <a:pt x="40" y="7"/>
                    <a:pt x="40" y="7"/>
                  </a:cubicBezTo>
                  <a:cubicBezTo>
                    <a:pt x="40" y="7"/>
                    <a:pt x="40" y="8"/>
                    <a:pt x="40" y="8"/>
                  </a:cubicBezTo>
                  <a:cubicBezTo>
                    <a:pt x="41" y="8"/>
                    <a:pt x="40" y="8"/>
                    <a:pt x="40" y="8"/>
                  </a:cubicBezTo>
                  <a:cubicBezTo>
                    <a:pt x="40" y="6"/>
                    <a:pt x="42" y="8"/>
                    <a:pt x="42" y="7"/>
                  </a:cubicBezTo>
                  <a:cubicBezTo>
                    <a:pt x="43" y="6"/>
                    <a:pt x="43" y="7"/>
                    <a:pt x="43" y="7"/>
                  </a:cubicBezTo>
                  <a:cubicBezTo>
                    <a:pt x="43" y="6"/>
                    <a:pt x="43" y="6"/>
                    <a:pt x="43" y="6"/>
                  </a:cubicBezTo>
                  <a:cubicBezTo>
                    <a:pt x="43" y="6"/>
                    <a:pt x="44" y="6"/>
                    <a:pt x="44" y="7"/>
                  </a:cubicBezTo>
                  <a:cubicBezTo>
                    <a:pt x="44" y="6"/>
                    <a:pt x="44" y="6"/>
                    <a:pt x="44" y="6"/>
                  </a:cubicBezTo>
                  <a:cubicBezTo>
                    <a:pt x="45" y="5"/>
                    <a:pt x="45" y="6"/>
                    <a:pt x="45" y="6"/>
                  </a:cubicBezTo>
                  <a:cubicBezTo>
                    <a:pt x="46" y="6"/>
                    <a:pt x="46" y="5"/>
                    <a:pt x="47" y="5"/>
                  </a:cubicBezTo>
                  <a:cubicBezTo>
                    <a:pt x="47" y="5"/>
                    <a:pt x="47" y="5"/>
                    <a:pt x="47" y="5"/>
                  </a:cubicBezTo>
                  <a:cubicBezTo>
                    <a:pt x="47" y="5"/>
                    <a:pt x="47" y="5"/>
                    <a:pt x="47" y="5"/>
                  </a:cubicBezTo>
                  <a:cubicBezTo>
                    <a:pt x="48" y="5"/>
                    <a:pt x="49" y="5"/>
                    <a:pt x="49" y="5"/>
                  </a:cubicBezTo>
                  <a:cubicBezTo>
                    <a:pt x="50" y="5"/>
                    <a:pt x="50" y="5"/>
                    <a:pt x="51" y="5"/>
                  </a:cubicBezTo>
                  <a:cubicBezTo>
                    <a:pt x="51" y="5"/>
                    <a:pt x="52" y="4"/>
                    <a:pt x="52" y="5"/>
                  </a:cubicBezTo>
                  <a:cubicBezTo>
                    <a:pt x="52" y="5"/>
                    <a:pt x="53" y="5"/>
                    <a:pt x="53" y="5"/>
                  </a:cubicBezTo>
                  <a:cubicBezTo>
                    <a:pt x="53" y="5"/>
                    <a:pt x="53" y="4"/>
                    <a:pt x="53" y="4"/>
                  </a:cubicBezTo>
                  <a:cubicBezTo>
                    <a:pt x="53" y="4"/>
                    <a:pt x="54" y="6"/>
                    <a:pt x="54" y="4"/>
                  </a:cubicBezTo>
                  <a:cubicBezTo>
                    <a:pt x="55" y="4"/>
                    <a:pt x="55" y="4"/>
                    <a:pt x="56" y="4"/>
                  </a:cubicBezTo>
                  <a:cubicBezTo>
                    <a:pt x="57" y="4"/>
                    <a:pt x="57" y="3"/>
                    <a:pt x="57" y="3"/>
                  </a:cubicBezTo>
                  <a:cubicBezTo>
                    <a:pt x="57" y="3"/>
                    <a:pt x="57" y="4"/>
                    <a:pt x="57" y="4"/>
                  </a:cubicBezTo>
                  <a:cubicBezTo>
                    <a:pt x="58" y="4"/>
                    <a:pt x="58" y="3"/>
                    <a:pt x="58" y="4"/>
                  </a:cubicBezTo>
                  <a:cubicBezTo>
                    <a:pt x="58" y="4"/>
                    <a:pt x="59" y="3"/>
                    <a:pt x="59" y="3"/>
                  </a:cubicBezTo>
                  <a:cubicBezTo>
                    <a:pt x="61" y="3"/>
                    <a:pt x="63" y="3"/>
                    <a:pt x="66" y="2"/>
                  </a:cubicBezTo>
                  <a:cubicBezTo>
                    <a:pt x="66" y="2"/>
                    <a:pt x="66" y="3"/>
                    <a:pt x="66" y="3"/>
                  </a:cubicBezTo>
                  <a:cubicBezTo>
                    <a:pt x="67" y="1"/>
                    <a:pt x="69" y="2"/>
                    <a:pt x="71" y="1"/>
                  </a:cubicBezTo>
                  <a:cubicBezTo>
                    <a:pt x="71" y="2"/>
                    <a:pt x="71" y="0"/>
                    <a:pt x="71" y="1"/>
                  </a:cubicBezTo>
                  <a:cubicBezTo>
                    <a:pt x="71" y="2"/>
                    <a:pt x="72" y="2"/>
                    <a:pt x="72" y="2"/>
                  </a:cubicBezTo>
                  <a:cubicBezTo>
                    <a:pt x="72" y="1"/>
                    <a:pt x="71" y="2"/>
                    <a:pt x="72" y="1"/>
                  </a:cubicBezTo>
                  <a:cubicBezTo>
                    <a:pt x="72" y="1"/>
                    <a:pt x="72" y="1"/>
                    <a:pt x="72" y="1"/>
                  </a:cubicBezTo>
                  <a:cubicBezTo>
                    <a:pt x="73" y="1"/>
                    <a:pt x="73" y="1"/>
                    <a:pt x="73" y="0"/>
                  </a:cubicBezTo>
                  <a:cubicBezTo>
                    <a:pt x="74" y="0"/>
                    <a:pt x="74" y="0"/>
                    <a:pt x="76" y="1"/>
                  </a:cubicBezTo>
                  <a:cubicBezTo>
                    <a:pt x="75" y="2"/>
                    <a:pt x="75" y="2"/>
                    <a:pt x="75" y="4"/>
                  </a:cubicBezTo>
                  <a:cubicBezTo>
                    <a:pt x="75" y="4"/>
                    <a:pt x="75" y="3"/>
                    <a:pt x="75" y="3"/>
                  </a:cubicBezTo>
                  <a:cubicBezTo>
                    <a:pt x="76" y="3"/>
                    <a:pt x="76" y="4"/>
                    <a:pt x="76" y="5"/>
                  </a:cubicBezTo>
                  <a:cubicBezTo>
                    <a:pt x="77" y="4"/>
                    <a:pt x="77" y="6"/>
                    <a:pt x="78" y="5"/>
                  </a:cubicBezTo>
                  <a:cubicBezTo>
                    <a:pt x="78" y="5"/>
                    <a:pt x="78" y="5"/>
                    <a:pt x="78" y="5"/>
                  </a:cubicBezTo>
                  <a:cubicBezTo>
                    <a:pt x="78" y="5"/>
                    <a:pt x="78" y="5"/>
                    <a:pt x="79" y="5"/>
                  </a:cubicBezTo>
                  <a:cubicBezTo>
                    <a:pt x="79" y="5"/>
                    <a:pt x="79" y="5"/>
                    <a:pt x="80" y="5"/>
                  </a:cubicBezTo>
                  <a:cubicBezTo>
                    <a:pt x="80" y="6"/>
                    <a:pt x="80" y="7"/>
                    <a:pt x="80" y="6"/>
                  </a:cubicBezTo>
                  <a:cubicBezTo>
                    <a:pt x="81" y="5"/>
                    <a:pt x="79" y="6"/>
                    <a:pt x="80" y="5"/>
                  </a:cubicBezTo>
                  <a:cubicBezTo>
                    <a:pt x="81" y="5"/>
                    <a:pt x="81" y="6"/>
                    <a:pt x="81" y="6"/>
                  </a:cubicBezTo>
                  <a:cubicBezTo>
                    <a:pt x="81" y="5"/>
                    <a:pt x="82" y="5"/>
                    <a:pt x="82" y="5"/>
                  </a:cubicBezTo>
                  <a:cubicBezTo>
                    <a:pt x="82" y="5"/>
                    <a:pt x="82" y="5"/>
                    <a:pt x="82" y="6"/>
                  </a:cubicBezTo>
                  <a:cubicBezTo>
                    <a:pt x="84" y="6"/>
                    <a:pt x="85" y="6"/>
                    <a:pt x="86" y="6"/>
                  </a:cubicBezTo>
                  <a:cubicBezTo>
                    <a:pt x="86" y="6"/>
                    <a:pt x="86" y="6"/>
                    <a:pt x="87" y="5"/>
                  </a:cubicBezTo>
                  <a:cubicBezTo>
                    <a:pt x="87" y="6"/>
                    <a:pt x="89" y="6"/>
                    <a:pt x="90" y="5"/>
                  </a:cubicBezTo>
                  <a:cubicBezTo>
                    <a:pt x="90" y="5"/>
                    <a:pt x="90" y="6"/>
                    <a:pt x="91" y="6"/>
                  </a:cubicBezTo>
                  <a:cubicBezTo>
                    <a:pt x="91" y="6"/>
                    <a:pt x="91" y="5"/>
                    <a:pt x="91" y="5"/>
                  </a:cubicBezTo>
                  <a:cubicBezTo>
                    <a:pt x="92" y="6"/>
                    <a:pt x="91" y="6"/>
                    <a:pt x="91" y="6"/>
                  </a:cubicBezTo>
                  <a:cubicBezTo>
                    <a:pt x="92" y="6"/>
                    <a:pt x="92" y="6"/>
                    <a:pt x="92" y="6"/>
                  </a:cubicBezTo>
                  <a:cubicBezTo>
                    <a:pt x="93" y="6"/>
                    <a:pt x="93" y="6"/>
                    <a:pt x="94" y="6"/>
                  </a:cubicBezTo>
                  <a:cubicBezTo>
                    <a:pt x="94" y="6"/>
                    <a:pt x="93" y="6"/>
                    <a:pt x="93" y="6"/>
                  </a:cubicBezTo>
                  <a:cubicBezTo>
                    <a:pt x="93" y="5"/>
                    <a:pt x="94" y="6"/>
                    <a:pt x="95" y="6"/>
                  </a:cubicBezTo>
                  <a:cubicBezTo>
                    <a:pt x="94" y="7"/>
                    <a:pt x="95" y="7"/>
                    <a:pt x="94" y="7"/>
                  </a:cubicBezTo>
                  <a:cubicBezTo>
                    <a:pt x="94" y="8"/>
                    <a:pt x="95" y="7"/>
                    <a:pt x="95" y="7"/>
                  </a:cubicBezTo>
                  <a:cubicBezTo>
                    <a:pt x="95" y="7"/>
                    <a:pt x="95" y="6"/>
                    <a:pt x="95" y="6"/>
                  </a:cubicBezTo>
                  <a:cubicBezTo>
                    <a:pt x="96" y="7"/>
                    <a:pt x="95" y="7"/>
                    <a:pt x="95" y="7"/>
                  </a:cubicBezTo>
                  <a:cubicBezTo>
                    <a:pt x="96" y="8"/>
                    <a:pt x="96" y="7"/>
                    <a:pt x="96" y="7"/>
                  </a:cubicBezTo>
                  <a:cubicBezTo>
                    <a:pt x="96" y="6"/>
                    <a:pt x="97" y="7"/>
                    <a:pt x="97" y="6"/>
                  </a:cubicBezTo>
                  <a:cubicBezTo>
                    <a:pt x="98" y="7"/>
                    <a:pt x="99" y="7"/>
                    <a:pt x="99" y="8"/>
                  </a:cubicBezTo>
                  <a:cubicBezTo>
                    <a:pt x="99" y="8"/>
                    <a:pt x="99" y="9"/>
                    <a:pt x="99" y="9"/>
                  </a:cubicBezTo>
                  <a:cubicBezTo>
                    <a:pt x="99" y="10"/>
                    <a:pt x="101" y="11"/>
                    <a:pt x="102" y="11"/>
                  </a:cubicBezTo>
                  <a:cubicBezTo>
                    <a:pt x="102" y="11"/>
                    <a:pt x="102" y="11"/>
                    <a:pt x="102" y="10"/>
                  </a:cubicBezTo>
                  <a:cubicBezTo>
                    <a:pt x="104" y="11"/>
                    <a:pt x="105" y="13"/>
                    <a:pt x="106" y="12"/>
                  </a:cubicBezTo>
                  <a:cubicBezTo>
                    <a:pt x="107" y="13"/>
                    <a:pt x="107" y="14"/>
                    <a:pt x="108" y="13"/>
                  </a:cubicBezTo>
                  <a:cubicBezTo>
                    <a:pt x="108" y="13"/>
                    <a:pt x="109" y="13"/>
                    <a:pt x="110" y="13"/>
                  </a:cubicBezTo>
                  <a:cubicBezTo>
                    <a:pt x="110" y="14"/>
                    <a:pt x="110" y="14"/>
                    <a:pt x="110" y="14"/>
                  </a:cubicBezTo>
                  <a:cubicBezTo>
                    <a:pt x="111" y="14"/>
                    <a:pt x="111" y="14"/>
                    <a:pt x="111" y="14"/>
                  </a:cubicBezTo>
                  <a:cubicBezTo>
                    <a:pt x="112" y="14"/>
                    <a:pt x="113" y="15"/>
                    <a:pt x="114" y="16"/>
                  </a:cubicBezTo>
                  <a:cubicBezTo>
                    <a:pt x="114" y="16"/>
                    <a:pt x="115" y="17"/>
                    <a:pt x="116" y="17"/>
                  </a:cubicBezTo>
                  <a:cubicBezTo>
                    <a:pt x="117" y="18"/>
                    <a:pt x="118" y="18"/>
                    <a:pt x="118" y="18"/>
                  </a:cubicBezTo>
                  <a:cubicBezTo>
                    <a:pt x="119" y="18"/>
                    <a:pt x="119" y="19"/>
                    <a:pt x="120" y="19"/>
                  </a:cubicBezTo>
                  <a:cubicBezTo>
                    <a:pt x="120" y="20"/>
                    <a:pt x="120" y="20"/>
                    <a:pt x="120" y="20"/>
                  </a:cubicBezTo>
                  <a:cubicBezTo>
                    <a:pt x="119" y="20"/>
                    <a:pt x="119" y="20"/>
                    <a:pt x="119" y="21"/>
                  </a:cubicBezTo>
                  <a:cubicBezTo>
                    <a:pt x="119" y="21"/>
                    <a:pt x="119" y="21"/>
                    <a:pt x="119" y="21"/>
                  </a:cubicBezTo>
                  <a:cubicBezTo>
                    <a:pt x="119" y="21"/>
                    <a:pt x="118" y="21"/>
                    <a:pt x="118" y="21"/>
                  </a:cubicBezTo>
                  <a:cubicBezTo>
                    <a:pt x="118" y="21"/>
                    <a:pt x="118" y="21"/>
                    <a:pt x="117" y="21"/>
                  </a:cubicBezTo>
                  <a:cubicBezTo>
                    <a:pt x="117" y="21"/>
                    <a:pt x="117" y="21"/>
                    <a:pt x="118" y="21"/>
                  </a:cubicBezTo>
                  <a:cubicBezTo>
                    <a:pt x="118" y="21"/>
                    <a:pt x="118" y="21"/>
                    <a:pt x="118" y="21"/>
                  </a:cubicBezTo>
                  <a:cubicBezTo>
                    <a:pt x="118" y="22"/>
                    <a:pt x="118" y="22"/>
                    <a:pt x="118" y="22"/>
                  </a:cubicBezTo>
                  <a:cubicBezTo>
                    <a:pt x="118" y="22"/>
                    <a:pt x="117" y="22"/>
                    <a:pt x="117" y="23"/>
                  </a:cubicBezTo>
                  <a:cubicBezTo>
                    <a:pt x="116" y="23"/>
                    <a:pt x="116" y="24"/>
                    <a:pt x="116" y="24"/>
                  </a:cubicBezTo>
                  <a:cubicBezTo>
                    <a:pt x="116" y="24"/>
                    <a:pt x="117" y="24"/>
                    <a:pt x="117" y="24"/>
                  </a:cubicBezTo>
                  <a:cubicBezTo>
                    <a:pt x="117" y="24"/>
                    <a:pt x="117" y="25"/>
                    <a:pt x="117" y="25"/>
                  </a:cubicBezTo>
                  <a:cubicBezTo>
                    <a:pt x="118" y="25"/>
                    <a:pt x="118" y="25"/>
                    <a:pt x="118" y="26"/>
                  </a:cubicBezTo>
                  <a:cubicBezTo>
                    <a:pt x="119" y="25"/>
                    <a:pt x="119" y="25"/>
                    <a:pt x="119" y="25"/>
                  </a:cubicBezTo>
                  <a:cubicBezTo>
                    <a:pt x="119" y="25"/>
                    <a:pt x="119" y="25"/>
                    <a:pt x="119" y="25"/>
                  </a:cubicBezTo>
                  <a:cubicBezTo>
                    <a:pt x="119" y="25"/>
                    <a:pt x="119" y="25"/>
                    <a:pt x="119" y="24"/>
                  </a:cubicBezTo>
                  <a:cubicBezTo>
                    <a:pt x="119" y="24"/>
                    <a:pt x="119" y="24"/>
                    <a:pt x="119" y="24"/>
                  </a:cubicBezTo>
                  <a:cubicBezTo>
                    <a:pt x="119" y="23"/>
                    <a:pt x="119" y="23"/>
                    <a:pt x="119" y="23"/>
                  </a:cubicBezTo>
                  <a:cubicBezTo>
                    <a:pt x="119" y="23"/>
                    <a:pt x="119" y="23"/>
                    <a:pt x="119" y="23"/>
                  </a:cubicBezTo>
                  <a:cubicBezTo>
                    <a:pt x="119" y="23"/>
                    <a:pt x="119" y="23"/>
                    <a:pt x="119" y="23"/>
                  </a:cubicBezTo>
                  <a:cubicBezTo>
                    <a:pt x="119" y="23"/>
                    <a:pt x="119" y="23"/>
                    <a:pt x="119" y="23"/>
                  </a:cubicBezTo>
                  <a:cubicBezTo>
                    <a:pt x="119" y="23"/>
                    <a:pt x="119" y="23"/>
                    <a:pt x="119" y="23"/>
                  </a:cubicBezTo>
                  <a:cubicBezTo>
                    <a:pt x="122" y="21"/>
                    <a:pt x="93" y="45"/>
                    <a:pt x="106" y="34"/>
                  </a:cubicBezTo>
                  <a:cubicBezTo>
                    <a:pt x="110" y="31"/>
                    <a:pt x="110" y="31"/>
                    <a:pt x="110" y="31"/>
                  </a:cubicBezTo>
                  <a:cubicBezTo>
                    <a:pt x="119" y="23"/>
                    <a:pt x="119" y="23"/>
                    <a:pt x="119" y="23"/>
                  </a:cubicBezTo>
                  <a:cubicBezTo>
                    <a:pt x="119" y="23"/>
                    <a:pt x="119" y="23"/>
                    <a:pt x="119" y="23"/>
                  </a:cubicBezTo>
                  <a:cubicBezTo>
                    <a:pt x="119" y="23"/>
                    <a:pt x="119" y="23"/>
                    <a:pt x="119" y="23"/>
                  </a:cubicBezTo>
                  <a:cubicBezTo>
                    <a:pt x="119" y="23"/>
                    <a:pt x="119" y="23"/>
                    <a:pt x="119" y="23"/>
                  </a:cubicBezTo>
                  <a:cubicBezTo>
                    <a:pt x="119" y="23"/>
                    <a:pt x="119" y="23"/>
                    <a:pt x="119" y="23"/>
                  </a:cubicBezTo>
                  <a:cubicBezTo>
                    <a:pt x="119" y="23"/>
                    <a:pt x="119" y="23"/>
                    <a:pt x="119" y="23"/>
                  </a:cubicBezTo>
                  <a:cubicBezTo>
                    <a:pt x="119" y="24"/>
                    <a:pt x="119" y="24"/>
                    <a:pt x="119" y="24"/>
                  </a:cubicBezTo>
                  <a:cubicBezTo>
                    <a:pt x="119" y="24"/>
                    <a:pt x="119" y="24"/>
                    <a:pt x="119" y="24"/>
                  </a:cubicBezTo>
                  <a:cubicBezTo>
                    <a:pt x="118" y="25"/>
                    <a:pt x="119" y="25"/>
                    <a:pt x="118" y="26"/>
                  </a:cubicBezTo>
                  <a:cubicBezTo>
                    <a:pt x="118" y="27"/>
                    <a:pt x="117" y="28"/>
                    <a:pt x="117" y="29"/>
                  </a:cubicBezTo>
                  <a:cubicBezTo>
                    <a:pt x="116" y="30"/>
                    <a:pt x="116" y="30"/>
                    <a:pt x="116" y="30"/>
                  </a:cubicBezTo>
                  <a:cubicBezTo>
                    <a:pt x="114" y="31"/>
                    <a:pt x="114" y="32"/>
                    <a:pt x="113" y="33"/>
                  </a:cubicBezTo>
                  <a:cubicBezTo>
                    <a:pt x="113" y="33"/>
                    <a:pt x="113" y="33"/>
                    <a:pt x="113" y="33"/>
                  </a:cubicBezTo>
                  <a:cubicBezTo>
                    <a:pt x="113" y="33"/>
                    <a:pt x="113" y="33"/>
                    <a:pt x="113" y="33"/>
                  </a:cubicBezTo>
                  <a:cubicBezTo>
                    <a:pt x="112" y="34"/>
                    <a:pt x="112" y="34"/>
                    <a:pt x="112" y="34"/>
                  </a:cubicBezTo>
                  <a:cubicBezTo>
                    <a:pt x="111" y="34"/>
                    <a:pt x="111" y="34"/>
                    <a:pt x="111" y="35"/>
                  </a:cubicBezTo>
                  <a:cubicBezTo>
                    <a:pt x="111" y="35"/>
                    <a:pt x="111" y="35"/>
                    <a:pt x="110" y="35"/>
                  </a:cubicBezTo>
                  <a:cubicBezTo>
                    <a:pt x="110" y="35"/>
                    <a:pt x="110" y="35"/>
                    <a:pt x="110" y="35"/>
                  </a:cubicBezTo>
                  <a:cubicBezTo>
                    <a:pt x="110" y="35"/>
                    <a:pt x="109" y="36"/>
                    <a:pt x="109" y="36"/>
                  </a:cubicBezTo>
                  <a:cubicBezTo>
                    <a:pt x="109" y="36"/>
                    <a:pt x="109" y="35"/>
                    <a:pt x="109" y="35"/>
                  </a:cubicBezTo>
                  <a:cubicBezTo>
                    <a:pt x="108" y="35"/>
                    <a:pt x="108" y="36"/>
                    <a:pt x="107" y="36"/>
                  </a:cubicBezTo>
                  <a:cubicBezTo>
                    <a:pt x="107" y="35"/>
                    <a:pt x="107" y="36"/>
                    <a:pt x="106" y="35"/>
                  </a:cubicBezTo>
                  <a:cubicBezTo>
                    <a:pt x="106" y="35"/>
                    <a:pt x="106" y="36"/>
                    <a:pt x="106" y="36"/>
                  </a:cubicBezTo>
                  <a:cubicBezTo>
                    <a:pt x="106" y="36"/>
                    <a:pt x="106" y="35"/>
                    <a:pt x="106" y="35"/>
                  </a:cubicBezTo>
                  <a:cubicBezTo>
                    <a:pt x="106" y="35"/>
                    <a:pt x="106" y="35"/>
                    <a:pt x="106" y="35"/>
                  </a:cubicBezTo>
                  <a:cubicBezTo>
                    <a:pt x="106" y="35"/>
                    <a:pt x="106" y="35"/>
                    <a:pt x="106" y="35"/>
                  </a:cubicBezTo>
                  <a:cubicBezTo>
                    <a:pt x="106" y="35"/>
                    <a:pt x="106" y="35"/>
                    <a:pt x="106" y="35"/>
                  </a:cubicBezTo>
                  <a:cubicBezTo>
                    <a:pt x="106" y="35"/>
                    <a:pt x="106" y="35"/>
                    <a:pt x="106" y="35"/>
                  </a:cubicBezTo>
                  <a:cubicBezTo>
                    <a:pt x="107" y="35"/>
                    <a:pt x="107" y="35"/>
                    <a:pt x="108" y="34"/>
                  </a:cubicBezTo>
                  <a:cubicBezTo>
                    <a:pt x="108" y="35"/>
                    <a:pt x="108" y="35"/>
                    <a:pt x="108" y="35"/>
                  </a:cubicBezTo>
                  <a:cubicBezTo>
                    <a:pt x="107" y="37"/>
                    <a:pt x="106" y="37"/>
                    <a:pt x="105" y="38"/>
                  </a:cubicBezTo>
                  <a:cubicBezTo>
                    <a:pt x="106" y="39"/>
                    <a:pt x="104" y="39"/>
                    <a:pt x="104" y="40"/>
                  </a:cubicBezTo>
                  <a:cubicBezTo>
                    <a:pt x="104" y="40"/>
                    <a:pt x="104" y="40"/>
                    <a:pt x="104" y="40"/>
                  </a:cubicBezTo>
                  <a:cubicBezTo>
                    <a:pt x="104" y="41"/>
                    <a:pt x="103" y="41"/>
                    <a:pt x="103" y="42"/>
                  </a:cubicBezTo>
                  <a:cubicBezTo>
                    <a:pt x="103" y="42"/>
                    <a:pt x="103" y="42"/>
                    <a:pt x="103" y="42"/>
                  </a:cubicBezTo>
                  <a:cubicBezTo>
                    <a:pt x="104" y="42"/>
                    <a:pt x="104" y="42"/>
                    <a:pt x="104" y="42"/>
                  </a:cubicBezTo>
                  <a:cubicBezTo>
                    <a:pt x="104" y="42"/>
                    <a:pt x="104" y="42"/>
                    <a:pt x="104" y="43"/>
                  </a:cubicBezTo>
                  <a:cubicBezTo>
                    <a:pt x="104" y="43"/>
                    <a:pt x="104" y="43"/>
                    <a:pt x="104" y="43"/>
                  </a:cubicBezTo>
                  <a:cubicBezTo>
                    <a:pt x="104" y="43"/>
                    <a:pt x="104" y="43"/>
                    <a:pt x="104" y="42"/>
                  </a:cubicBezTo>
                  <a:cubicBezTo>
                    <a:pt x="104" y="42"/>
                    <a:pt x="104" y="41"/>
                    <a:pt x="104" y="41"/>
                  </a:cubicBezTo>
                  <a:cubicBezTo>
                    <a:pt x="104" y="41"/>
                    <a:pt x="104" y="42"/>
                    <a:pt x="104" y="42"/>
                  </a:cubicBezTo>
                  <a:cubicBezTo>
                    <a:pt x="103" y="41"/>
                    <a:pt x="103" y="41"/>
                    <a:pt x="103" y="41"/>
                  </a:cubicBezTo>
                  <a:cubicBezTo>
                    <a:pt x="104" y="40"/>
                    <a:pt x="104" y="40"/>
                    <a:pt x="104" y="40"/>
                  </a:cubicBezTo>
                  <a:cubicBezTo>
                    <a:pt x="103" y="40"/>
                    <a:pt x="104" y="39"/>
                    <a:pt x="103" y="40"/>
                  </a:cubicBezTo>
                  <a:cubicBezTo>
                    <a:pt x="103" y="40"/>
                    <a:pt x="104" y="40"/>
                    <a:pt x="103" y="41"/>
                  </a:cubicBezTo>
                  <a:cubicBezTo>
                    <a:pt x="101" y="39"/>
                    <a:pt x="101" y="39"/>
                    <a:pt x="101" y="39"/>
                  </a:cubicBezTo>
                  <a:cubicBezTo>
                    <a:pt x="100" y="38"/>
                    <a:pt x="100" y="38"/>
                    <a:pt x="100" y="38"/>
                  </a:cubicBezTo>
                  <a:cubicBezTo>
                    <a:pt x="100" y="38"/>
                    <a:pt x="100" y="38"/>
                    <a:pt x="99" y="38"/>
                  </a:cubicBezTo>
                  <a:cubicBezTo>
                    <a:pt x="99" y="39"/>
                    <a:pt x="99" y="39"/>
                    <a:pt x="98" y="39"/>
                  </a:cubicBezTo>
                  <a:cubicBezTo>
                    <a:pt x="98" y="39"/>
                    <a:pt x="97" y="40"/>
                    <a:pt x="97" y="39"/>
                  </a:cubicBezTo>
                  <a:cubicBezTo>
                    <a:pt x="96" y="40"/>
                    <a:pt x="97" y="40"/>
                    <a:pt x="97" y="40"/>
                  </a:cubicBezTo>
                  <a:cubicBezTo>
                    <a:pt x="97" y="40"/>
                    <a:pt x="97" y="40"/>
                    <a:pt x="97" y="40"/>
                  </a:cubicBezTo>
                  <a:cubicBezTo>
                    <a:pt x="96" y="39"/>
                    <a:pt x="94" y="39"/>
                    <a:pt x="95" y="38"/>
                  </a:cubicBezTo>
                  <a:cubicBezTo>
                    <a:pt x="95" y="38"/>
                    <a:pt x="94" y="39"/>
                    <a:pt x="94" y="38"/>
                  </a:cubicBezTo>
                  <a:cubicBezTo>
                    <a:pt x="94" y="38"/>
                    <a:pt x="94" y="38"/>
                    <a:pt x="95" y="38"/>
                  </a:cubicBezTo>
                  <a:cubicBezTo>
                    <a:pt x="95" y="37"/>
                    <a:pt x="95" y="37"/>
                    <a:pt x="95" y="37"/>
                  </a:cubicBezTo>
                  <a:cubicBezTo>
                    <a:pt x="95" y="37"/>
                    <a:pt x="94" y="37"/>
                    <a:pt x="94" y="38"/>
                  </a:cubicBezTo>
                  <a:cubicBezTo>
                    <a:pt x="93" y="38"/>
                    <a:pt x="93" y="36"/>
                    <a:pt x="92" y="37"/>
                  </a:cubicBezTo>
                  <a:cubicBezTo>
                    <a:pt x="93" y="36"/>
                    <a:pt x="92" y="36"/>
                    <a:pt x="92" y="36"/>
                  </a:cubicBezTo>
                  <a:cubicBezTo>
                    <a:pt x="91" y="36"/>
                    <a:pt x="90" y="35"/>
                    <a:pt x="90" y="35"/>
                  </a:cubicBezTo>
                  <a:cubicBezTo>
                    <a:pt x="88" y="35"/>
                    <a:pt x="87" y="33"/>
                    <a:pt x="85" y="34"/>
                  </a:cubicBezTo>
                  <a:cubicBezTo>
                    <a:pt x="85" y="33"/>
                    <a:pt x="85" y="33"/>
                    <a:pt x="85" y="33"/>
                  </a:cubicBezTo>
                  <a:cubicBezTo>
                    <a:pt x="85" y="33"/>
                    <a:pt x="85" y="33"/>
                    <a:pt x="85" y="33"/>
                  </a:cubicBezTo>
                  <a:cubicBezTo>
                    <a:pt x="85" y="32"/>
                    <a:pt x="85" y="33"/>
                    <a:pt x="84" y="33"/>
                  </a:cubicBezTo>
                  <a:cubicBezTo>
                    <a:pt x="84" y="33"/>
                    <a:pt x="84" y="32"/>
                    <a:pt x="84" y="32"/>
                  </a:cubicBezTo>
                  <a:cubicBezTo>
                    <a:pt x="84" y="32"/>
                    <a:pt x="83" y="33"/>
                    <a:pt x="83" y="32"/>
                  </a:cubicBezTo>
                  <a:cubicBezTo>
                    <a:pt x="83" y="32"/>
                    <a:pt x="83" y="32"/>
                    <a:pt x="83" y="31"/>
                  </a:cubicBezTo>
                  <a:cubicBezTo>
                    <a:pt x="83" y="32"/>
                    <a:pt x="82" y="33"/>
                    <a:pt x="82" y="32"/>
                  </a:cubicBezTo>
                  <a:cubicBezTo>
                    <a:pt x="82" y="32"/>
                    <a:pt x="82" y="32"/>
                    <a:pt x="82" y="32"/>
                  </a:cubicBezTo>
                  <a:cubicBezTo>
                    <a:pt x="82" y="31"/>
                    <a:pt x="82" y="31"/>
                    <a:pt x="82" y="31"/>
                  </a:cubicBezTo>
                  <a:cubicBezTo>
                    <a:pt x="82" y="31"/>
                    <a:pt x="82" y="30"/>
                    <a:pt x="81" y="30"/>
                  </a:cubicBezTo>
                  <a:cubicBezTo>
                    <a:pt x="81" y="30"/>
                    <a:pt x="79" y="30"/>
                    <a:pt x="79" y="30"/>
                  </a:cubicBezTo>
                  <a:cubicBezTo>
                    <a:pt x="79" y="30"/>
                    <a:pt x="79" y="30"/>
                    <a:pt x="79" y="31"/>
                  </a:cubicBezTo>
                  <a:cubicBezTo>
                    <a:pt x="78" y="30"/>
                    <a:pt x="77" y="30"/>
                    <a:pt x="77" y="30"/>
                  </a:cubicBezTo>
                  <a:cubicBezTo>
                    <a:pt x="77" y="29"/>
                    <a:pt x="77" y="29"/>
                    <a:pt x="77" y="29"/>
                  </a:cubicBezTo>
                  <a:cubicBezTo>
                    <a:pt x="76" y="30"/>
                    <a:pt x="76" y="29"/>
                    <a:pt x="76" y="30"/>
                  </a:cubicBezTo>
                  <a:cubicBezTo>
                    <a:pt x="76" y="30"/>
                    <a:pt x="76" y="29"/>
                    <a:pt x="76" y="29"/>
                  </a:cubicBezTo>
                  <a:cubicBezTo>
                    <a:pt x="76" y="29"/>
                    <a:pt x="76" y="29"/>
                    <a:pt x="75" y="30"/>
                  </a:cubicBezTo>
                  <a:cubicBezTo>
                    <a:pt x="75" y="29"/>
                    <a:pt x="74" y="29"/>
                    <a:pt x="73" y="30"/>
                  </a:cubicBezTo>
                  <a:cubicBezTo>
                    <a:pt x="73" y="30"/>
                    <a:pt x="73" y="29"/>
                    <a:pt x="73" y="29"/>
                  </a:cubicBezTo>
                  <a:cubicBezTo>
                    <a:pt x="71" y="30"/>
                    <a:pt x="69" y="31"/>
                    <a:pt x="67" y="30"/>
                  </a:cubicBezTo>
                  <a:cubicBezTo>
                    <a:pt x="67" y="30"/>
                    <a:pt x="66" y="30"/>
                    <a:pt x="66" y="31"/>
                  </a:cubicBezTo>
                  <a:cubicBezTo>
                    <a:pt x="66" y="30"/>
                    <a:pt x="65" y="30"/>
                    <a:pt x="65" y="30"/>
                  </a:cubicBezTo>
                  <a:cubicBezTo>
                    <a:pt x="65" y="29"/>
                    <a:pt x="65" y="29"/>
                    <a:pt x="65" y="29"/>
                  </a:cubicBezTo>
                  <a:cubicBezTo>
                    <a:pt x="64" y="29"/>
                    <a:pt x="63" y="30"/>
                    <a:pt x="63" y="29"/>
                  </a:cubicBezTo>
                  <a:cubicBezTo>
                    <a:pt x="63" y="28"/>
                    <a:pt x="64" y="29"/>
                    <a:pt x="64" y="29"/>
                  </a:cubicBezTo>
                  <a:cubicBezTo>
                    <a:pt x="64" y="29"/>
                    <a:pt x="64" y="28"/>
                    <a:pt x="65" y="28"/>
                  </a:cubicBezTo>
                  <a:cubicBezTo>
                    <a:pt x="65" y="28"/>
                    <a:pt x="64" y="27"/>
                    <a:pt x="64" y="27"/>
                  </a:cubicBezTo>
                  <a:cubicBezTo>
                    <a:pt x="65" y="27"/>
                    <a:pt x="64" y="25"/>
                    <a:pt x="65" y="25"/>
                  </a:cubicBezTo>
                  <a:cubicBezTo>
                    <a:pt x="65" y="24"/>
                    <a:pt x="66" y="25"/>
                    <a:pt x="66" y="24"/>
                  </a:cubicBezTo>
                  <a:cubicBezTo>
                    <a:pt x="67" y="24"/>
                    <a:pt x="67" y="24"/>
                    <a:pt x="67" y="25"/>
                  </a:cubicBezTo>
                  <a:cubicBezTo>
                    <a:pt x="67" y="25"/>
                    <a:pt x="67" y="24"/>
                    <a:pt x="68" y="24"/>
                  </a:cubicBezTo>
                  <a:cubicBezTo>
                    <a:pt x="68" y="24"/>
                    <a:pt x="67" y="24"/>
                    <a:pt x="67" y="24"/>
                  </a:cubicBezTo>
                  <a:cubicBezTo>
                    <a:pt x="67" y="23"/>
                    <a:pt x="68" y="23"/>
                    <a:pt x="69" y="24"/>
                  </a:cubicBezTo>
                  <a:cubicBezTo>
                    <a:pt x="68" y="25"/>
                    <a:pt x="69" y="25"/>
                    <a:pt x="69" y="25"/>
                  </a:cubicBezTo>
                  <a:cubicBezTo>
                    <a:pt x="69" y="25"/>
                    <a:pt x="69" y="24"/>
                    <a:pt x="69" y="25"/>
                  </a:cubicBezTo>
                  <a:cubicBezTo>
                    <a:pt x="70" y="25"/>
                    <a:pt x="70" y="25"/>
                    <a:pt x="70" y="24"/>
                  </a:cubicBezTo>
                  <a:cubicBezTo>
                    <a:pt x="70" y="24"/>
                    <a:pt x="69" y="25"/>
                    <a:pt x="69" y="23"/>
                  </a:cubicBezTo>
                  <a:cubicBezTo>
                    <a:pt x="69" y="24"/>
                    <a:pt x="70" y="23"/>
                    <a:pt x="70" y="24"/>
                  </a:cubicBezTo>
                  <a:cubicBezTo>
                    <a:pt x="71" y="24"/>
                    <a:pt x="71" y="23"/>
                    <a:pt x="71" y="22"/>
                  </a:cubicBezTo>
                  <a:cubicBezTo>
                    <a:pt x="70" y="22"/>
                    <a:pt x="70" y="23"/>
                    <a:pt x="70" y="22"/>
                  </a:cubicBezTo>
                  <a:cubicBezTo>
                    <a:pt x="70" y="22"/>
                    <a:pt x="70" y="21"/>
                    <a:pt x="70" y="21"/>
                  </a:cubicBezTo>
                  <a:cubicBezTo>
                    <a:pt x="70" y="21"/>
                    <a:pt x="70" y="20"/>
                    <a:pt x="70" y="20"/>
                  </a:cubicBezTo>
                  <a:cubicBezTo>
                    <a:pt x="69" y="21"/>
                    <a:pt x="70" y="21"/>
                    <a:pt x="70" y="22"/>
                  </a:cubicBezTo>
                  <a:cubicBezTo>
                    <a:pt x="70" y="22"/>
                    <a:pt x="69" y="22"/>
                    <a:pt x="69" y="23"/>
                  </a:cubicBezTo>
                  <a:cubicBezTo>
                    <a:pt x="69" y="23"/>
                    <a:pt x="69" y="22"/>
                    <a:pt x="69" y="22"/>
                  </a:cubicBezTo>
                  <a:cubicBezTo>
                    <a:pt x="69" y="22"/>
                    <a:pt x="69" y="22"/>
                    <a:pt x="69" y="22"/>
                  </a:cubicBezTo>
                  <a:cubicBezTo>
                    <a:pt x="69" y="21"/>
                    <a:pt x="68" y="22"/>
                    <a:pt x="68" y="22"/>
                  </a:cubicBezTo>
                  <a:cubicBezTo>
                    <a:pt x="68" y="22"/>
                    <a:pt x="68" y="22"/>
                    <a:pt x="67" y="21"/>
                  </a:cubicBezTo>
                  <a:cubicBezTo>
                    <a:pt x="67" y="21"/>
                    <a:pt x="67" y="23"/>
                    <a:pt x="67" y="22"/>
                  </a:cubicBezTo>
                  <a:cubicBezTo>
                    <a:pt x="66" y="22"/>
                    <a:pt x="66" y="21"/>
                    <a:pt x="66" y="21"/>
                  </a:cubicBezTo>
                  <a:cubicBezTo>
                    <a:pt x="66" y="21"/>
                    <a:pt x="66" y="22"/>
                    <a:pt x="66" y="22"/>
                  </a:cubicBezTo>
                  <a:cubicBezTo>
                    <a:pt x="65" y="22"/>
                    <a:pt x="63" y="22"/>
                    <a:pt x="61" y="22"/>
                  </a:cubicBezTo>
                  <a:cubicBezTo>
                    <a:pt x="61" y="22"/>
                    <a:pt x="61" y="23"/>
                    <a:pt x="61" y="23"/>
                  </a:cubicBezTo>
                  <a:cubicBezTo>
                    <a:pt x="61" y="23"/>
                    <a:pt x="61" y="23"/>
                    <a:pt x="61" y="23"/>
                  </a:cubicBezTo>
                  <a:cubicBezTo>
                    <a:pt x="61" y="24"/>
                    <a:pt x="61" y="25"/>
                    <a:pt x="62" y="26"/>
                  </a:cubicBezTo>
                  <a:cubicBezTo>
                    <a:pt x="61" y="26"/>
                    <a:pt x="61" y="26"/>
                    <a:pt x="61" y="26"/>
                  </a:cubicBezTo>
                  <a:cubicBezTo>
                    <a:pt x="61" y="26"/>
                    <a:pt x="61" y="26"/>
                    <a:pt x="61" y="26"/>
                  </a:cubicBezTo>
                  <a:cubicBezTo>
                    <a:pt x="61" y="25"/>
                    <a:pt x="61" y="24"/>
                    <a:pt x="61" y="24"/>
                  </a:cubicBezTo>
                  <a:cubicBezTo>
                    <a:pt x="61" y="25"/>
                    <a:pt x="61" y="24"/>
                    <a:pt x="61" y="26"/>
                  </a:cubicBezTo>
                  <a:cubicBezTo>
                    <a:pt x="60" y="25"/>
                    <a:pt x="60" y="25"/>
                    <a:pt x="60" y="26"/>
                  </a:cubicBezTo>
                  <a:cubicBezTo>
                    <a:pt x="60" y="27"/>
                    <a:pt x="60" y="26"/>
                    <a:pt x="60" y="26"/>
                  </a:cubicBezTo>
                  <a:cubicBezTo>
                    <a:pt x="61" y="26"/>
                    <a:pt x="61" y="27"/>
                    <a:pt x="62" y="27"/>
                  </a:cubicBezTo>
                  <a:cubicBezTo>
                    <a:pt x="61" y="28"/>
                    <a:pt x="61" y="29"/>
                    <a:pt x="62" y="29"/>
                  </a:cubicBezTo>
                  <a:cubicBezTo>
                    <a:pt x="61" y="29"/>
                    <a:pt x="61" y="30"/>
                    <a:pt x="60" y="31"/>
                  </a:cubicBezTo>
                  <a:cubicBezTo>
                    <a:pt x="60" y="31"/>
                    <a:pt x="60" y="30"/>
                    <a:pt x="60" y="30"/>
                  </a:cubicBezTo>
                  <a:cubicBezTo>
                    <a:pt x="60" y="30"/>
                    <a:pt x="59" y="30"/>
                    <a:pt x="59" y="30"/>
                  </a:cubicBezTo>
                  <a:cubicBezTo>
                    <a:pt x="59" y="30"/>
                    <a:pt x="59" y="30"/>
                    <a:pt x="58" y="30"/>
                  </a:cubicBezTo>
                  <a:cubicBezTo>
                    <a:pt x="58" y="30"/>
                    <a:pt x="58" y="30"/>
                    <a:pt x="57" y="30"/>
                  </a:cubicBezTo>
                  <a:cubicBezTo>
                    <a:pt x="57" y="30"/>
                    <a:pt x="55" y="30"/>
                    <a:pt x="54" y="30"/>
                  </a:cubicBezTo>
                  <a:cubicBezTo>
                    <a:pt x="54" y="30"/>
                    <a:pt x="54" y="29"/>
                    <a:pt x="54" y="31"/>
                  </a:cubicBezTo>
                  <a:cubicBezTo>
                    <a:pt x="53" y="31"/>
                    <a:pt x="53" y="30"/>
                    <a:pt x="53" y="30"/>
                  </a:cubicBezTo>
                  <a:cubicBezTo>
                    <a:pt x="53" y="30"/>
                    <a:pt x="53" y="30"/>
                    <a:pt x="53" y="31"/>
                  </a:cubicBezTo>
                  <a:cubicBezTo>
                    <a:pt x="53" y="31"/>
                    <a:pt x="53" y="30"/>
                    <a:pt x="52" y="30"/>
                  </a:cubicBezTo>
                  <a:cubicBezTo>
                    <a:pt x="52" y="30"/>
                    <a:pt x="52" y="31"/>
                    <a:pt x="51" y="30"/>
                  </a:cubicBezTo>
                  <a:cubicBezTo>
                    <a:pt x="51" y="30"/>
                    <a:pt x="51" y="30"/>
                    <a:pt x="51" y="31"/>
                  </a:cubicBezTo>
                  <a:cubicBezTo>
                    <a:pt x="51" y="30"/>
                    <a:pt x="51" y="30"/>
                    <a:pt x="50" y="30"/>
                  </a:cubicBezTo>
                  <a:cubicBezTo>
                    <a:pt x="50" y="31"/>
                    <a:pt x="50" y="31"/>
                    <a:pt x="50" y="31"/>
                  </a:cubicBezTo>
                  <a:cubicBezTo>
                    <a:pt x="49" y="31"/>
                    <a:pt x="45" y="32"/>
                    <a:pt x="44" y="33"/>
                  </a:cubicBezTo>
                  <a:cubicBezTo>
                    <a:pt x="44" y="33"/>
                    <a:pt x="43" y="34"/>
                    <a:pt x="43" y="34"/>
                  </a:cubicBezTo>
                  <a:cubicBezTo>
                    <a:pt x="43" y="34"/>
                    <a:pt x="42" y="34"/>
                    <a:pt x="42" y="35"/>
                  </a:cubicBezTo>
                  <a:cubicBezTo>
                    <a:pt x="42" y="35"/>
                    <a:pt x="42" y="36"/>
                    <a:pt x="42" y="36"/>
                  </a:cubicBezTo>
                  <a:cubicBezTo>
                    <a:pt x="42" y="36"/>
                    <a:pt x="42" y="36"/>
                    <a:pt x="41" y="36"/>
                  </a:cubicBezTo>
                  <a:cubicBezTo>
                    <a:pt x="40" y="36"/>
                    <a:pt x="40" y="37"/>
                    <a:pt x="39" y="37"/>
                  </a:cubicBezTo>
                  <a:cubicBezTo>
                    <a:pt x="39" y="37"/>
                    <a:pt x="39" y="37"/>
                    <a:pt x="39" y="37"/>
                  </a:cubicBezTo>
                  <a:cubicBezTo>
                    <a:pt x="39" y="37"/>
                    <a:pt x="39" y="38"/>
                    <a:pt x="39" y="38"/>
                  </a:cubicBezTo>
                  <a:cubicBezTo>
                    <a:pt x="39" y="38"/>
                    <a:pt x="38" y="38"/>
                    <a:pt x="38" y="38"/>
                  </a:cubicBezTo>
                  <a:cubicBezTo>
                    <a:pt x="38" y="38"/>
                    <a:pt x="38" y="38"/>
                    <a:pt x="38" y="39"/>
                  </a:cubicBezTo>
                  <a:cubicBezTo>
                    <a:pt x="38" y="39"/>
                    <a:pt x="37" y="38"/>
                    <a:pt x="37" y="38"/>
                  </a:cubicBezTo>
                  <a:cubicBezTo>
                    <a:pt x="37" y="38"/>
                    <a:pt x="38" y="39"/>
                    <a:pt x="37" y="39"/>
                  </a:cubicBezTo>
                  <a:cubicBezTo>
                    <a:pt x="37" y="39"/>
                    <a:pt x="37" y="39"/>
                    <a:pt x="37" y="39"/>
                  </a:cubicBezTo>
                  <a:cubicBezTo>
                    <a:pt x="37" y="39"/>
                    <a:pt x="37" y="40"/>
                    <a:pt x="37" y="40"/>
                  </a:cubicBezTo>
                  <a:cubicBezTo>
                    <a:pt x="37" y="40"/>
                    <a:pt x="36" y="41"/>
                    <a:pt x="36" y="41"/>
                  </a:cubicBezTo>
                  <a:cubicBezTo>
                    <a:pt x="36" y="41"/>
                    <a:pt x="36" y="42"/>
                    <a:pt x="36" y="42"/>
                  </a:cubicBezTo>
                  <a:cubicBezTo>
                    <a:pt x="36" y="41"/>
                    <a:pt x="36" y="41"/>
                    <a:pt x="36" y="41"/>
                  </a:cubicBezTo>
                  <a:cubicBezTo>
                    <a:pt x="35" y="41"/>
                    <a:pt x="36" y="42"/>
                    <a:pt x="36" y="42"/>
                  </a:cubicBezTo>
                  <a:cubicBezTo>
                    <a:pt x="36" y="42"/>
                    <a:pt x="36" y="42"/>
                    <a:pt x="36" y="42"/>
                  </a:cubicBezTo>
                  <a:cubicBezTo>
                    <a:pt x="37" y="42"/>
                    <a:pt x="36" y="42"/>
                    <a:pt x="35" y="42"/>
                  </a:cubicBezTo>
                  <a:cubicBezTo>
                    <a:pt x="36" y="42"/>
                    <a:pt x="36" y="42"/>
                    <a:pt x="35" y="42"/>
                  </a:cubicBezTo>
                  <a:cubicBezTo>
                    <a:pt x="35" y="42"/>
                    <a:pt x="36" y="43"/>
                    <a:pt x="35" y="43"/>
                  </a:cubicBezTo>
                  <a:cubicBezTo>
                    <a:pt x="35" y="43"/>
                    <a:pt x="35" y="43"/>
                    <a:pt x="35" y="43"/>
                  </a:cubicBezTo>
                  <a:cubicBezTo>
                    <a:pt x="35" y="44"/>
                    <a:pt x="35" y="45"/>
                    <a:pt x="34" y="45"/>
                  </a:cubicBezTo>
                  <a:cubicBezTo>
                    <a:pt x="34" y="45"/>
                    <a:pt x="34" y="46"/>
                    <a:pt x="34" y="46"/>
                  </a:cubicBezTo>
                  <a:cubicBezTo>
                    <a:pt x="34" y="46"/>
                    <a:pt x="34" y="46"/>
                    <a:pt x="34" y="46"/>
                  </a:cubicBezTo>
                  <a:cubicBezTo>
                    <a:pt x="34" y="46"/>
                    <a:pt x="34" y="47"/>
                    <a:pt x="34" y="47"/>
                  </a:cubicBezTo>
                  <a:cubicBezTo>
                    <a:pt x="34" y="47"/>
                    <a:pt x="33" y="47"/>
                    <a:pt x="33" y="47"/>
                  </a:cubicBezTo>
                  <a:cubicBezTo>
                    <a:pt x="33" y="47"/>
                    <a:pt x="33" y="47"/>
                    <a:pt x="33" y="47"/>
                  </a:cubicBezTo>
                  <a:cubicBezTo>
                    <a:pt x="32" y="47"/>
                    <a:pt x="33" y="48"/>
                    <a:pt x="33" y="48"/>
                  </a:cubicBezTo>
                  <a:cubicBezTo>
                    <a:pt x="33" y="48"/>
                    <a:pt x="33" y="48"/>
                    <a:pt x="33" y="48"/>
                  </a:cubicBezTo>
                  <a:cubicBezTo>
                    <a:pt x="32" y="48"/>
                    <a:pt x="33" y="48"/>
                    <a:pt x="33" y="48"/>
                  </a:cubicBezTo>
                  <a:cubicBezTo>
                    <a:pt x="33" y="49"/>
                    <a:pt x="32" y="49"/>
                    <a:pt x="32" y="49"/>
                  </a:cubicBezTo>
                  <a:cubicBezTo>
                    <a:pt x="32" y="49"/>
                    <a:pt x="33" y="50"/>
                    <a:pt x="32" y="51"/>
                  </a:cubicBezTo>
                  <a:cubicBezTo>
                    <a:pt x="32" y="51"/>
                    <a:pt x="32" y="52"/>
                    <a:pt x="32" y="52"/>
                  </a:cubicBezTo>
                  <a:cubicBezTo>
                    <a:pt x="32" y="52"/>
                    <a:pt x="32" y="53"/>
                    <a:pt x="32" y="53"/>
                  </a:cubicBezTo>
                  <a:cubicBezTo>
                    <a:pt x="32" y="53"/>
                    <a:pt x="32" y="54"/>
                    <a:pt x="32" y="55"/>
                  </a:cubicBezTo>
                  <a:cubicBezTo>
                    <a:pt x="32" y="55"/>
                    <a:pt x="32" y="56"/>
                    <a:pt x="32" y="56"/>
                  </a:cubicBezTo>
                  <a:cubicBezTo>
                    <a:pt x="31" y="56"/>
                    <a:pt x="31" y="56"/>
                    <a:pt x="31" y="57"/>
                  </a:cubicBezTo>
                  <a:cubicBezTo>
                    <a:pt x="31" y="57"/>
                    <a:pt x="31" y="57"/>
                    <a:pt x="31" y="56"/>
                  </a:cubicBezTo>
                  <a:cubicBezTo>
                    <a:pt x="32" y="57"/>
                    <a:pt x="32" y="58"/>
                    <a:pt x="31" y="58"/>
                  </a:cubicBezTo>
                  <a:cubicBezTo>
                    <a:pt x="31" y="58"/>
                    <a:pt x="31" y="58"/>
                    <a:pt x="31" y="58"/>
                  </a:cubicBezTo>
                  <a:cubicBezTo>
                    <a:pt x="31" y="59"/>
                    <a:pt x="32" y="59"/>
                    <a:pt x="32" y="59"/>
                  </a:cubicBezTo>
                  <a:cubicBezTo>
                    <a:pt x="31" y="59"/>
                    <a:pt x="31" y="59"/>
                    <a:pt x="31" y="59"/>
                  </a:cubicBezTo>
                  <a:cubicBezTo>
                    <a:pt x="31" y="59"/>
                    <a:pt x="30" y="59"/>
                    <a:pt x="30" y="59"/>
                  </a:cubicBezTo>
                  <a:cubicBezTo>
                    <a:pt x="29" y="59"/>
                    <a:pt x="30" y="59"/>
                    <a:pt x="30" y="59"/>
                  </a:cubicBezTo>
                  <a:cubicBezTo>
                    <a:pt x="30" y="59"/>
                    <a:pt x="29" y="59"/>
                    <a:pt x="29" y="59"/>
                  </a:cubicBezTo>
                  <a:cubicBezTo>
                    <a:pt x="29" y="59"/>
                    <a:pt x="29" y="59"/>
                    <a:pt x="29" y="60"/>
                  </a:cubicBezTo>
                  <a:cubicBezTo>
                    <a:pt x="28" y="59"/>
                    <a:pt x="27" y="60"/>
                    <a:pt x="28" y="60"/>
                  </a:cubicBezTo>
                  <a:cubicBezTo>
                    <a:pt x="29" y="60"/>
                    <a:pt x="29" y="60"/>
                    <a:pt x="31" y="60"/>
                  </a:cubicBezTo>
                  <a:cubicBezTo>
                    <a:pt x="31" y="60"/>
                    <a:pt x="31" y="60"/>
                    <a:pt x="32" y="60"/>
                  </a:cubicBezTo>
                  <a:cubicBezTo>
                    <a:pt x="31" y="61"/>
                    <a:pt x="31" y="60"/>
                    <a:pt x="30" y="61"/>
                  </a:cubicBezTo>
                  <a:cubicBezTo>
                    <a:pt x="30" y="61"/>
                    <a:pt x="32" y="61"/>
                    <a:pt x="31" y="61"/>
                  </a:cubicBezTo>
                  <a:cubicBezTo>
                    <a:pt x="32" y="61"/>
                    <a:pt x="31" y="61"/>
                    <a:pt x="30" y="61"/>
                  </a:cubicBezTo>
                  <a:cubicBezTo>
                    <a:pt x="30" y="62"/>
                    <a:pt x="30" y="62"/>
                    <a:pt x="32" y="62"/>
                  </a:cubicBezTo>
                  <a:cubicBezTo>
                    <a:pt x="32" y="62"/>
                    <a:pt x="32" y="62"/>
                    <a:pt x="32" y="62"/>
                  </a:cubicBezTo>
                  <a:cubicBezTo>
                    <a:pt x="31" y="63"/>
                    <a:pt x="32" y="63"/>
                    <a:pt x="30" y="63"/>
                  </a:cubicBezTo>
                  <a:cubicBezTo>
                    <a:pt x="30" y="63"/>
                    <a:pt x="30" y="63"/>
                    <a:pt x="31" y="63"/>
                  </a:cubicBezTo>
                  <a:cubicBezTo>
                    <a:pt x="32" y="62"/>
                    <a:pt x="32" y="62"/>
                    <a:pt x="32" y="62"/>
                  </a:cubicBezTo>
                  <a:cubicBezTo>
                    <a:pt x="30" y="62"/>
                    <a:pt x="31" y="63"/>
                    <a:pt x="30" y="63"/>
                  </a:cubicBezTo>
                  <a:cubicBezTo>
                    <a:pt x="30" y="62"/>
                    <a:pt x="30" y="62"/>
                    <a:pt x="30" y="62"/>
                  </a:cubicBezTo>
                  <a:cubicBezTo>
                    <a:pt x="29" y="62"/>
                    <a:pt x="29" y="62"/>
                    <a:pt x="28" y="62"/>
                  </a:cubicBezTo>
                  <a:cubicBezTo>
                    <a:pt x="28" y="63"/>
                    <a:pt x="29" y="63"/>
                    <a:pt x="29" y="63"/>
                  </a:cubicBezTo>
                  <a:cubicBezTo>
                    <a:pt x="27" y="63"/>
                    <a:pt x="26" y="62"/>
                    <a:pt x="26" y="62"/>
                  </a:cubicBezTo>
                  <a:cubicBezTo>
                    <a:pt x="25" y="62"/>
                    <a:pt x="26" y="62"/>
                    <a:pt x="25" y="61"/>
                  </a:cubicBezTo>
                  <a:cubicBezTo>
                    <a:pt x="26" y="61"/>
                    <a:pt x="26" y="61"/>
                    <a:pt x="27" y="61"/>
                  </a:cubicBezTo>
                  <a:cubicBezTo>
                    <a:pt x="27" y="61"/>
                    <a:pt x="25" y="61"/>
                    <a:pt x="25" y="60"/>
                  </a:cubicBezTo>
                  <a:cubicBezTo>
                    <a:pt x="25" y="60"/>
                    <a:pt x="25" y="60"/>
                    <a:pt x="26" y="60"/>
                  </a:cubicBezTo>
                  <a:cubicBezTo>
                    <a:pt x="26" y="60"/>
                    <a:pt x="25" y="60"/>
                    <a:pt x="25" y="60"/>
                  </a:cubicBezTo>
                  <a:cubicBezTo>
                    <a:pt x="25" y="59"/>
                    <a:pt x="26" y="59"/>
                    <a:pt x="26" y="59"/>
                  </a:cubicBezTo>
                  <a:cubicBezTo>
                    <a:pt x="25" y="58"/>
                    <a:pt x="25" y="59"/>
                    <a:pt x="24" y="59"/>
                  </a:cubicBezTo>
                  <a:cubicBezTo>
                    <a:pt x="25" y="59"/>
                    <a:pt x="24" y="58"/>
                    <a:pt x="25" y="58"/>
                  </a:cubicBezTo>
                  <a:cubicBezTo>
                    <a:pt x="25" y="58"/>
                    <a:pt x="24" y="58"/>
                    <a:pt x="24" y="58"/>
                  </a:cubicBezTo>
                  <a:cubicBezTo>
                    <a:pt x="24" y="58"/>
                    <a:pt x="24" y="57"/>
                    <a:pt x="24" y="57"/>
                  </a:cubicBezTo>
                  <a:cubicBezTo>
                    <a:pt x="23" y="57"/>
                    <a:pt x="24" y="57"/>
                    <a:pt x="24" y="58"/>
                  </a:cubicBezTo>
                  <a:cubicBezTo>
                    <a:pt x="23" y="58"/>
                    <a:pt x="23" y="58"/>
                    <a:pt x="22" y="58"/>
                  </a:cubicBezTo>
                  <a:cubicBezTo>
                    <a:pt x="22" y="58"/>
                    <a:pt x="23" y="58"/>
                    <a:pt x="23" y="59"/>
                  </a:cubicBezTo>
                  <a:cubicBezTo>
                    <a:pt x="23" y="59"/>
                    <a:pt x="22" y="59"/>
                    <a:pt x="22" y="60"/>
                  </a:cubicBezTo>
                  <a:cubicBezTo>
                    <a:pt x="22" y="60"/>
                    <a:pt x="23" y="60"/>
                    <a:pt x="23" y="60"/>
                  </a:cubicBezTo>
                  <a:cubicBezTo>
                    <a:pt x="22" y="60"/>
                    <a:pt x="22" y="61"/>
                    <a:pt x="22" y="61"/>
                  </a:cubicBezTo>
                  <a:cubicBezTo>
                    <a:pt x="22" y="62"/>
                    <a:pt x="22" y="61"/>
                    <a:pt x="23" y="61"/>
                  </a:cubicBezTo>
                  <a:cubicBezTo>
                    <a:pt x="24" y="62"/>
                    <a:pt x="22" y="63"/>
                    <a:pt x="23" y="63"/>
                  </a:cubicBezTo>
                  <a:cubicBezTo>
                    <a:pt x="23" y="63"/>
                    <a:pt x="22" y="63"/>
                    <a:pt x="22" y="64"/>
                  </a:cubicBezTo>
                  <a:cubicBezTo>
                    <a:pt x="21" y="64"/>
                    <a:pt x="23" y="63"/>
                    <a:pt x="22" y="63"/>
                  </a:cubicBezTo>
                  <a:cubicBezTo>
                    <a:pt x="21" y="63"/>
                    <a:pt x="20" y="64"/>
                    <a:pt x="19" y="64"/>
                  </a:cubicBezTo>
                  <a:cubicBezTo>
                    <a:pt x="20" y="65"/>
                    <a:pt x="21" y="64"/>
                    <a:pt x="21" y="64"/>
                  </a:cubicBezTo>
                  <a:cubicBezTo>
                    <a:pt x="22" y="64"/>
                    <a:pt x="21" y="65"/>
                    <a:pt x="23" y="65"/>
                  </a:cubicBezTo>
                  <a:cubicBezTo>
                    <a:pt x="23" y="65"/>
                    <a:pt x="22" y="65"/>
                    <a:pt x="22" y="65"/>
                  </a:cubicBezTo>
                  <a:cubicBezTo>
                    <a:pt x="23" y="65"/>
                    <a:pt x="23" y="66"/>
                    <a:pt x="23" y="66"/>
                  </a:cubicBezTo>
                  <a:cubicBezTo>
                    <a:pt x="22" y="66"/>
                    <a:pt x="22" y="66"/>
                    <a:pt x="22" y="66"/>
                  </a:cubicBezTo>
                  <a:cubicBezTo>
                    <a:pt x="21" y="66"/>
                    <a:pt x="21" y="66"/>
                    <a:pt x="21" y="67"/>
                  </a:cubicBezTo>
                  <a:cubicBezTo>
                    <a:pt x="21" y="67"/>
                    <a:pt x="22" y="67"/>
                    <a:pt x="22" y="67"/>
                  </a:cubicBezTo>
                  <a:cubicBezTo>
                    <a:pt x="22" y="67"/>
                    <a:pt x="23" y="68"/>
                    <a:pt x="22" y="68"/>
                  </a:cubicBezTo>
                  <a:cubicBezTo>
                    <a:pt x="21" y="68"/>
                    <a:pt x="23" y="68"/>
                    <a:pt x="22" y="67"/>
                  </a:cubicBezTo>
                  <a:cubicBezTo>
                    <a:pt x="20" y="68"/>
                    <a:pt x="22" y="68"/>
                    <a:pt x="21" y="68"/>
                  </a:cubicBezTo>
                  <a:cubicBezTo>
                    <a:pt x="22" y="68"/>
                    <a:pt x="22" y="68"/>
                    <a:pt x="22" y="68"/>
                  </a:cubicBezTo>
                  <a:cubicBezTo>
                    <a:pt x="22" y="70"/>
                    <a:pt x="22" y="70"/>
                    <a:pt x="22" y="70"/>
                  </a:cubicBezTo>
                  <a:cubicBezTo>
                    <a:pt x="22" y="70"/>
                    <a:pt x="23" y="69"/>
                    <a:pt x="21" y="69"/>
                  </a:cubicBezTo>
                  <a:cubicBezTo>
                    <a:pt x="21" y="69"/>
                    <a:pt x="22" y="70"/>
                    <a:pt x="22" y="70"/>
                  </a:cubicBezTo>
                  <a:cubicBezTo>
                    <a:pt x="23" y="70"/>
                    <a:pt x="22" y="71"/>
                    <a:pt x="22" y="71"/>
                  </a:cubicBezTo>
                  <a:cubicBezTo>
                    <a:pt x="22" y="72"/>
                    <a:pt x="22" y="71"/>
                    <a:pt x="22" y="71"/>
                  </a:cubicBezTo>
                  <a:cubicBezTo>
                    <a:pt x="21" y="71"/>
                    <a:pt x="22" y="72"/>
                    <a:pt x="22" y="72"/>
                  </a:cubicBezTo>
                  <a:cubicBezTo>
                    <a:pt x="21" y="72"/>
                    <a:pt x="21" y="73"/>
                    <a:pt x="22" y="74"/>
                  </a:cubicBezTo>
                  <a:cubicBezTo>
                    <a:pt x="22" y="73"/>
                    <a:pt x="22" y="73"/>
                    <a:pt x="22" y="72"/>
                  </a:cubicBezTo>
                  <a:cubicBezTo>
                    <a:pt x="23" y="72"/>
                    <a:pt x="22" y="73"/>
                    <a:pt x="22" y="73"/>
                  </a:cubicBezTo>
                  <a:cubicBezTo>
                    <a:pt x="22" y="73"/>
                    <a:pt x="22" y="74"/>
                    <a:pt x="23" y="74"/>
                  </a:cubicBezTo>
                  <a:cubicBezTo>
                    <a:pt x="22" y="75"/>
                    <a:pt x="23" y="75"/>
                    <a:pt x="22" y="76"/>
                  </a:cubicBezTo>
                  <a:cubicBezTo>
                    <a:pt x="22" y="77"/>
                    <a:pt x="23" y="76"/>
                    <a:pt x="23" y="77"/>
                  </a:cubicBezTo>
                  <a:cubicBezTo>
                    <a:pt x="23" y="77"/>
                    <a:pt x="23" y="77"/>
                    <a:pt x="22" y="77"/>
                  </a:cubicBezTo>
                  <a:cubicBezTo>
                    <a:pt x="23" y="78"/>
                    <a:pt x="21" y="79"/>
                    <a:pt x="22" y="79"/>
                  </a:cubicBezTo>
                  <a:cubicBezTo>
                    <a:pt x="21" y="80"/>
                    <a:pt x="21" y="79"/>
                    <a:pt x="21" y="79"/>
                  </a:cubicBezTo>
                  <a:cubicBezTo>
                    <a:pt x="21" y="80"/>
                    <a:pt x="20" y="80"/>
                    <a:pt x="20" y="80"/>
                  </a:cubicBezTo>
                  <a:cubicBezTo>
                    <a:pt x="20" y="80"/>
                    <a:pt x="21" y="80"/>
                    <a:pt x="21" y="80"/>
                  </a:cubicBezTo>
                  <a:cubicBezTo>
                    <a:pt x="22" y="80"/>
                    <a:pt x="22" y="81"/>
                    <a:pt x="22" y="81"/>
                  </a:cubicBezTo>
                  <a:cubicBezTo>
                    <a:pt x="23" y="81"/>
                    <a:pt x="23" y="81"/>
                    <a:pt x="23" y="81"/>
                  </a:cubicBezTo>
                  <a:cubicBezTo>
                    <a:pt x="24" y="81"/>
                    <a:pt x="23" y="82"/>
                    <a:pt x="23" y="82"/>
                  </a:cubicBezTo>
                  <a:cubicBezTo>
                    <a:pt x="23" y="82"/>
                    <a:pt x="22" y="82"/>
                    <a:pt x="22" y="82"/>
                  </a:cubicBezTo>
                  <a:cubicBezTo>
                    <a:pt x="21" y="82"/>
                    <a:pt x="22" y="82"/>
                    <a:pt x="22" y="82"/>
                  </a:cubicBezTo>
                  <a:cubicBezTo>
                    <a:pt x="21" y="82"/>
                    <a:pt x="21" y="82"/>
                    <a:pt x="21" y="82"/>
                  </a:cubicBezTo>
                  <a:cubicBezTo>
                    <a:pt x="21" y="83"/>
                    <a:pt x="22" y="82"/>
                    <a:pt x="23" y="82"/>
                  </a:cubicBezTo>
                  <a:cubicBezTo>
                    <a:pt x="22" y="83"/>
                    <a:pt x="22" y="83"/>
                    <a:pt x="22" y="84"/>
                  </a:cubicBezTo>
                  <a:cubicBezTo>
                    <a:pt x="21" y="84"/>
                    <a:pt x="21" y="84"/>
                    <a:pt x="21" y="84"/>
                  </a:cubicBezTo>
                  <a:cubicBezTo>
                    <a:pt x="21" y="85"/>
                    <a:pt x="23" y="85"/>
                    <a:pt x="22" y="85"/>
                  </a:cubicBezTo>
                  <a:cubicBezTo>
                    <a:pt x="22" y="85"/>
                    <a:pt x="22" y="86"/>
                    <a:pt x="21" y="86"/>
                  </a:cubicBezTo>
                  <a:cubicBezTo>
                    <a:pt x="21" y="86"/>
                    <a:pt x="20" y="86"/>
                    <a:pt x="20" y="86"/>
                  </a:cubicBezTo>
                  <a:cubicBezTo>
                    <a:pt x="21" y="87"/>
                    <a:pt x="21" y="86"/>
                    <a:pt x="22" y="86"/>
                  </a:cubicBezTo>
                  <a:cubicBezTo>
                    <a:pt x="23" y="86"/>
                    <a:pt x="21" y="86"/>
                    <a:pt x="22" y="87"/>
                  </a:cubicBezTo>
                  <a:cubicBezTo>
                    <a:pt x="22" y="87"/>
                    <a:pt x="22" y="86"/>
                    <a:pt x="22" y="86"/>
                  </a:cubicBezTo>
                  <a:cubicBezTo>
                    <a:pt x="23" y="86"/>
                    <a:pt x="22" y="87"/>
                    <a:pt x="22" y="87"/>
                  </a:cubicBezTo>
                  <a:cubicBezTo>
                    <a:pt x="22" y="88"/>
                    <a:pt x="22" y="88"/>
                    <a:pt x="23" y="88"/>
                  </a:cubicBezTo>
                  <a:cubicBezTo>
                    <a:pt x="23" y="88"/>
                    <a:pt x="22" y="89"/>
                    <a:pt x="23" y="89"/>
                  </a:cubicBezTo>
                  <a:cubicBezTo>
                    <a:pt x="22" y="89"/>
                    <a:pt x="22" y="89"/>
                    <a:pt x="22" y="89"/>
                  </a:cubicBezTo>
                  <a:cubicBezTo>
                    <a:pt x="22" y="90"/>
                    <a:pt x="23" y="89"/>
                    <a:pt x="22" y="90"/>
                  </a:cubicBezTo>
                  <a:cubicBezTo>
                    <a:pt x="21" y="90"/>
                    <a:pt x="22" y="90"/>
                    <a:pt x="21" y="90"/>
                  </a:cubicBezTo>
                  <a:cubicBezTo>
                    <a:pt x="21" y="91"/>
                    <a:pt x="22" y="90"/>
                    <a:pt x="22" y="90"/>
                  </a:cubicBezTo>
                  <a:cubicBezTo>
                    <a:pt x="23" y="90"/>
                    <a:pt x="22" y="89"/>
                    <a:pt x="24" y="89"/>
                  </a:cubicBezTo>
                  <a:cubicBezTo>
                    <a:pt x="23" y="89"/>
                    <a:pt x="24" y="89"/>
                    <a:pt x="24" y="90"/>
                  </a:cubicBezTo>
                  <a:cubicBezTo>
                    <a:pt x="23" y="90"/>
                    <a:pt x="23" y="90"/>
                    <a:pt x="23" y="90"/>
                  </a:cubicBezTo>
                  <a:cubicBezTo>
                    <a:pt x="22" y="90"/>
                    <a:pt x="22" y="91"/>
                    <a:pt x="22" y="92"/>
                  </a:cubicBezTo>
                  <a:cubicBezTo>
                    <a:pt x="22" y="92"/>
                    <a:pt x="22" y="91"/>
                    <a:pt x="23" y="91"/>
                  </a:cubicBezTo>
                  <a:cubicBezTo>
                    <a:pt x="23" y="91"/>
                    <a:pt x="22" y="92"/>
                    <a:pt x="22" y="92"/>
                  </a:cubicBezTo>
                  <a:cubicBezTo>
                    <a:pt x="21" y="93"/>
                    <a:pt x="21" y="93"/>
                    <a:pt x="21" y="93"/>
                  </a:cubicBezTo>
                  <a:cubicBezTo>
                    <a:pt x="21" y="93"/>
                    <a:pt x="21" y="93"/>
                    <a:pt x="21" y="93"/>
                  </a:cubicBezTo>
                  <a:cubicBezTo>
                    <a:pt x="21" y="94"/>
                    <a:pt x="20" y="95"/>
                    <a:pt x="22" y="94"/>
                  </a:cubicBezTo>
                  <a:cubicBezTo>
                    <a:pt x="22" y="94"/>
                    <a:pt x="23" y="93"/>
                    <a:pt x="23" y="93"/>
                  </a:cubicBezTo>
                  <a:cubicBezTo>
                    <a:pt x="24" y="93"/>
                    <a:pt x="23" y="92"/>
                    <a:pt x="23" y="92"/>
                  </a:cubicBezTo>
                  <a:cubicBezTo>
                    <a:pt x="24" y="91"/>
                    <a:pt x="24" y="92"/>
                    <a:pt x="24" y="92"/>
                  </a:cubicBezTo>
                  <a:cubicBezTo>
                    <a:pt x="24" y="92"/>
                    <a:pt x="24" y="93"/>
                    <a:pt x="24" y="93"/>
                  </a:cubicBezTo>
                  <a:cubicBezTo>
                    <a:pt x="22" y="94"/>
                    <a:pt x="22" y="94"/>
                    <a:pt x="22" y="94"/>
                  </a:cubicBezTo>
                  <a:cubicBezTo>
                    <a:pt x="22" y="95"/>
                    <a:pt x="23" y="94"/>
                    <a:pt x="24" y="94"/>
                  </a:cubicBezTo>
                  <a:cubicBezTo>
                    <a:pt x="24" y="94"/>
                    <a:pt x="24" y="94"/>
                    <a:pt x="24" y="94"/>
                  </a:cubicBezTo>
                  <a:cubicBezTo>
                    <a:pt x="24" y="95"/>
                    <a:pt x="23" y="95"/>
                    <a:pt x="23" y="95"/>
                  </a:cubicBezTo>
                  <a:cubicBezTo>
                    <a:pt x="23" y="95"/>
                    <a:pt x="23" y="96"/>
                    <a:pt x="23" y="96"/>
                  </a:cubicBezTo>
                  <a:cubicBezTo>
                    <a:pt x="23" y="97"/>
                    <a:pt x="23" y="97"/>
                    <a:pt x="22" y="97"/>
                  </a:cubicBezTo>
                  <a:cubicBezTo>
                    <a:pt x="22" y="98"/>
                    <a:pt x="22" y="98"/>
                    <a:pt x="22" y="100"/>
                  </a:cubicBezTo>
                  <a:cubicBezTo>
                    <a:pt x="23" y="99"/>
                    <a:pt x="24" y="99"/>
                    <a:pt x="23" y="100"/>
                  </a:cubicBezTo>
                  <a:cubicBezTo>
                    <a:pt x="25" y="99"/>
                    <a:pt x="23" y="99"/>
                    <a:pt x="24" y="98"/>
                  </a:cubicBezTo>
                  <a:cubicBezTo>
                    <a:pt x="25" y="98"/>
                    <a:pt x="24" y="99"/>
                    <a:pt x="24" y="99"/>
                  </a:cubicBezTo>
                  <a:cubicBezTo>
                    <a:pt x="24" y="100"/>
                    <a:pt x="24" y="100"/>
                    <a:pt x="24" y="100"/>
                  </a:cubicBezTo>
                  <a:cubicBezTo>
                    <a:pt x="24" y="100"/>
                    <a:pt x="23" y="100"/>
                    <a:pt x="22" y="101"/>
                  </a:cubicBezTo>
                  <a:cubicBezTo>
                    <a:pt x="22" y="102"/>
                    <a:pt x="23" y="100"/>
                    <a:pt x="23" y="101"/>
                  </a:cubicBezTo>
                  <a:cubicBezTo>
                    <a:pt x="24" y="101"/>
                    <a:pt x="22" y="102"/>
                    <a:pt x="22" y="102"/>
                  </a:cubicBezTo>
                  <a:cubicBezTo>
                    <a:pt x="23" y="103"/>
                    <a:pt x="23" y="101"/>
                    <a:pt x="24" y="101"/>
                  </a:cubicBezTo>
                  <a:cubicBezTo>
                    <a:pt x="23" y="102"/>
                    <a:pt x="25" y="102"/>
                    <a:pt x="23" y="102"/>
                  </a:cubicBezTo>
                  <a:cubicBezTo>
                    <a:pt x="24" y="102"/>
                    <a:pt x="24" y="103"/>
                    <a:pt x="24" y="104"/>
                  </a:cubicBezTo>
                  <a:cubicBezTo>
                    <a:pt x="25" y="103"/>
                    <a:pt x="24" y="103"/>
                    <a:pt x="25" y="102"/>
                  </a:cubicBezTo>
                  <a:cubicBezTo>
                    <a:pt x="26" y="101"/>
                    <a:pt x="25" y="102"/>
                    <a:pt x="25" y="103"/>
                  </a:cubicBezTo>
                  <a:cubicBezTo>
                    <a:pt x="25" y="103"/>
                    <a:pt x="25" y="102"/>
                    <a:pt x="26" y="103"/>
                  </a:cubicBezTo>
                  <a:cubicBezTo>
                    <a:pt x="26" y="103"/>
                    <a:pt x="26" y="103"/>
                    <a:pt x="26" y="103"/>
                  </a:cubicBezTo>
                  <a:cubicBezTo>
                    <a:pt x="25" y="103"/>
                    <a:pt x="25" y="104"/>
                    <a:pt x="25" y="104"/>
                  </a:cubicBezTo>
                  <a:cubicBezTo>
                    <a:pt x="25" y="104"/>
                    <a:pt x="25" y="103"/>
                    <a:pt x="25" y="103"/>
                  </a:cubicBezTo>
                  <a:cubicBezTo>
                    <a:pt x="24" y="104"/>
                    <a:pt x="24" y="104"/>
                    <a:pt x="24" y="104"/>
                  </a:cubicBezTo>
                  <a:cubicBezTo>
                    <a:pt x="24" y="104"/>
                    <a:pt x="24" y="104"/>
                    <a:pt x="24" y="104"/>
                  </a:cubicBezTo>
                  <a:cubicBezTo>
                    <a:pt x="23" y="105"/>
                    <a:pt x="23" y="105"/>
                    <a:pt x="23" y="106"/>
                  </a:cubicBezTo>
                  <a:cubicBezTo>
                    <a:pt x="23" y="106"/>
                    <a:pt x="24" y="105"/>
                    <a:pt x="24" y="105"/>
                  </a:cubicBezTo>
                  <a:cubicBezTo>
                    <a:pt x="25" y="104"/>
                    <a:pt x="25" y="103"/>
                    <a:pt x="26" y="103"/>
                  </a:cubicBezTo>
                  <a:cubicBezTo>
                    <a:pt x="26" y="103"/>
                    <a:pt x="25" y="103"/>
                    <a:pt x="25" y="104"/>
                  </a:cubicBezTo>
                  <a:cubicBezTo>
                    <a:pt x="25" y="104"/>
                    <a:pt x="25" y="104"/>
                    <a:pt x="25" y="104"/>
                  </a:cubicBezTo>
                  <a:cubicBezTo>
                    <a:pt x="25" y="104"/>
                    <a:pt x="25" y="104"/>
                    <a:pt x="25" y="104"/>
                  </a:cubicBezTo>
                  <a:cubicBezTo>
                    <a:pt x="25" y="104"/>
                    <a:pt x="25" y="104"/>
                    <a:pt x="25" y="104"/>
                  </a:cubicBezTo>
                  <a:cubicBezTo>
                    <a:pt x="25" y="104"/>
                    <a:pt x="26" y="104"/>
                    <a:pt x="26" y="105"/>
                  </a:cubicBezTo>
                  <a:cubicBezTo>
                    <a:pt x="25" y="106"/>
                    <a:pt x="26" y="104"/>
                    <a:pt x="24" y="106"/>
                  </a:cubicBezTo>
                  <a:cubicBezTo>
                    <a:pt x="24" y="107"/>
                    <a:pt x="25" y="106"/>
                    <a:pt x="25" y="106"/>
                  </a:cubicBezTo>
                  <a:cubicBezTo>
                    <a:pt x="25" y="106"/>
                    <a:pt x="26" y="105"/>
                    <a:pt x="25" y="105"/>
                  </a:cubicBezTo>
                  <a:cubicBezTo>
                    <a:pt x="26" y="104"/>
                    <a:pt x="26" y="106"/>
                    <a:pt x="27" y="104"/>
                  </a:cubicBezTo>
                  <a:cubicBezTo>
                    <a:pt x="27" y="104"/>
                    <a:pt x="28" y="103"/>
                    <a:pt x="28" y="104"/>
                  </a:cubicBezTo>
                  <a:cubicBezTo>
                    <a:pt x="29" y="103"/>
                    <a:pt x="29" y="103"/>
                    <a:pt x="30" y="103"/>
                  </a:cubicBezTo>
                  <a:cubicBezTo>
                    <a:pt x="31" y="103"/>
                    <a:pt x="31" y="103"/>
                    <a:pt x="31" y="103"/>
                  </a:cubicBezTo>
                  <a:cubicBezTo>
                    <a:pt x="31" y="103"/>
                    <a:pt x="32" y="103"/>
                    <a:pt x="32" y="103"/>
                  </a:cubicBezTo>
                  <a:cubicBezTo>
                    <a:pt x="33" y="103"/>
                    <a:pt x="34" y="102"/>
                    <a:pt x="35" y="103"/>
                  </a:cubicBezTo>
                  <a:cubicBezTo>
                    <a:pt x="35" y="102"/>
                    <a:pt x="35" y="102"/>
                    <a:pt x="36" y="102"/>
                  </a:cubicBezTo>
                  <a:cubicBezTo>
                    <a:pt x="36" y="102"/>
                    <a:pt x="36" y="102"/>
                    <a:pt x="36" y="102"/>
                  </a:cubicBezTo>
                  <a:cubicBezTo>
                    <a:pt x="36" y="103"/>
                    <a:pt x="35" y="103"/>
                    <a:pt x="35" y="104"/>
                  </a:cubicBezTo>
                  <a:cubicBezTo>
                    <a:pt x="35" y="103"/>
                    <a:pt x="35" y="102"/>
                    <a:pt x="34" y="103"/>
                  </a:cubicBezTo>
                  <a:cubicBezTo>
                    <a:pt x="34" y="104"/>
                    <a:pt x="35" y="103"/>
                    <a:pt x="35" y="104"/>
                  </a:cubicBezTo>
                  <a:cubicBezTo>
                    <a:pt x="35" y="104"/>
                    <a:pt x="34" y="105"/>
                    <a:pt x="34" y="105"/>
                  </a:cubicBezTo>
                  <a:cubicBezTo>
                    <a:pt x="34" y="105"/>
                    <a:pt x="35" y="105"/>
                    <a:pt x="35" y="105"/>
                  </a:cubicBezTo>
                  <a:cubicBezTo>
                    <a:pt x="35" y="104"/>
                    <a:pt x="35" y="105"/>
                    <a:pt x="35" y="104"/>
                  </a:cubicBezTo>
                  <a:cubicBezTo>
                    <a:pt x="36" y="103"/>
                    <a:pt x="36" y="103"/>
                    <a:pt x="36" y="102"/>
                  </a:cubicBezTo>
                  <a:cubicBezTo>
                    <a:pt x="36" y="102"/>
                    <a:pt x="37" y="101"/>
                    <a:pt x="37" y="102"/>
                  </a:cubicBezTo>
                  <a:cubicBezTo>
                    <a:pt x="38" y="101"/>
                    <a:pt x="38" y="102"/>
                    <a:pt x="39" y="102"/>
                  </a:cubicBezTo>
                  <a:cubicBezTo>
                    <a:pt x="40" y="102"/>
                    <a:pt x="42" y="101"/>
                    <a:pt x="43" y="101"/>
                  </a:cubicBezTo>
                  <a:cubicBezTo>
                    <a:pt x="43" y="100"/>
                    <a:pt x="43" y="101"/>
                    <a:pt x="43" y="101"/>
                  </a:cubicBezTo>
                  <a:cubicBezTo>
                    <a:pt x="43" y="101"/>
                    <a:pt x="43" y="101"/>
                    <a:pt x="43" y="101"/>
                  </a:cubicBezTo>
                  <a:cubicBezTo>
                    <a:pt x="44" y="101"/>
                    <a:pt x="44" y="100"/>
                    <a:pt x="44" y="100"/>
                  </a:cubicBezTo>
                  <a:cubicBezTo>
                    <a:pt x="44" y="101"/>
                    <a:pt x="44" y="101"/>
                    <a:pt x="44" y="101"/>
                  </a:cubicBezTo>
                  <a:cubicBezTo>
                    <a:pt x="44" y="102"/>
                    <a:pt x="43" y="102"/>
                    <a:pt x="43" y="102"/>
                  </a:cubicBezTo>
                  <a:cubicBezTo>
                    <a:pt x="43" y="103"/>
                    <a:pt x="43" y="102"/>
                    <a:pt x="43" y="103"/>
                  </a:cubicBezTo>
                  <a:cubicBezTo>
                    <a:pt x="43" y="103"/>
                    <a:pt x="43" y="103"/>
                    <a:pt x="43" y="103"/>
                  </a:cubicBezTo>
                  <a:cubicBezTo>
                    <a:pt x="43" y="103"/>
                    <a:pt x="43" y="104"/>
                    <a:pt x="44" y="104"/>
                  </a:cubicBezTo>
                  <a:cubicBezTo>
                    <a:pt x="44" y="103"/>
                    <a:pt x="43" y="104"/>
                    <a:pt x="43" y="103"/>
                  </a:cubicBezTo>
                  <a:cubicBezTo>
                    <a:pt x="44" y="102"/>
                    <a:pt x="44" y="103"/>
                    <a:pt x="45" y="103"/>
                  </a:cubicBezTo>
                  <a:cubicBezTo>
                    <a:pt x="45" y="102"/>
                    <a:pt x="44" y="103"/>
                    <a:pt x="44" y="102"/>
                  </a:cubicBezTo>
                  <a:cubicBezTo>
                    <a:pt x="44" y="101"/>
                    <a:pt x="44" y="101"/>
                    <a:pt x="44" y="100"/>
                  </a:cubicBezTo>
                  <a:cubicBezTo>
                    <a:pt x="45" y="100"/>
                    <a:pt x="46" y="100"/>
                    <a:pt x="47" y="101"/>
                  </a:cubicBezTo>
                  <a:cubicBezTo>
                    <a:pt x="48" y="100"/>
                    <a:pt x="48" y="99"/>
                    <a:pt x="49" y="100"/>
                  </a:cubicBezTo>
                  <a:cubicBezTo>
                    <a:pt x="49" y="98"/>
                    <a:pt x="49" y="98"/>
                    <a:pt x="49" y="98"/>
                  </a:cubicBezTo>
                  <a:cubicBezTo>
                    <a:pt x="48" y="97"/>
                    <a:pt x="49" y="98"/>
                    <a:pt x="49" y="97"/>
                  </a:cubicBezTo>
                  <a:cubicBezTo>
                    <a:pt x="49" y="96"/>
                    <a:pt x="49" y="97"/>
                    <a:pt x="48" y="97"/>
                  </a:cubicBezTo>
                  <a:cubicBezTo>
                    <a:pt x="48" y="97"/>
                    <a:pt x="48" y="97"/>
                    <a:pt x="47" y="97"/>
                  </a:cubicBezTo>
                  <a:cubicBezTo>
                    <a:pt x="47" y="97"/>
                    <a:pt x="47" y="98"/>
                    <a:pt x="47" y="98"/>
                  </a:cubicBezTo>
                  <a:cubicBezTo>
                    <a:pt x="47" y="98"/>
                    <a:pt x="47" y="98"/>
                    <a:pt x="47" y="97"/>
                  </a:cubicBezTo>
                  <a:cubicBezTo>
                    <a:pt x="46" y="97"/>
                    <a:pt x="47" y="98"/>
                    <a:pt x="46" y="98"/>
                  </a:cubicBezTo>
                  <a:cubicBezTo>
                    <a:pt x="46" y="98"/>
                    <a:pt x="45" y="99"/>
                    <a:pt x="44" y="98"/>
                  </a:cubicBezTo>
                  <a:cubicBezTo>
                    <a:pt x="45" y="97"/>
                    <a:pt x="44" y="97"/>
                    <a:pt x="44" y="96"/>
                  </a:cubicBezTo>
                  <a:cubicBezTo>
                    <a:pt x="44" y="96"/>
                    <a:pt x="44" y="98"/>
                    <a:pt x="44" y="98"/>
                  </a:cubicBezTo>
                  <a:cubicBezTo>
                    <a:pt x="44" y="98"/>
                    <a:pt x="44" y="98"/>
                    <a:pt x="44" y="98"/>
                  </a:cubicBezTo>
                  <a:cubicBezTo>
                    <a:pt x="44" y="98"/>
                    <a:pt x="44" y="98"/>
                    <a:pt x="44" y="98"/>
                  </a:cubicBezTo>
                  <a:cubicBezTo>
                    <a:pt x="43" y="98"/>
                    <a:pt x="43" y="97"/>
                    <a:pt x="43" y="97"/>
                  </a:cubicBezTo>
                  <a:cubicBezTo>
                    <a:pt x="43" y="98"/>
                    <a:pt x="43" y="98"/>
                    <a:pt x="43" y="98"/>
                  </a:cubicBezTo>
                  <a:cubicBezTo>
                    <a:pt x="43" y="99"/>
                    <a:pt x="43" y="98"/>
                    <a:pt x="43" y="98"/>
                  </a:cubicBezTo>
                  <a:cubicBezTo>
                    <a:pt x="42" y="99"/>
                    <a:pt x="42" y="99"/>
                    <a:pt x="41" y="99"/>
                  </a:cubicBezTo>
                  <a:cubicBezTo>
                    <a:pt x="41" y="98"/>
                    <a:pt x="41" y="98"/>
                    <a:pt x="42" y="98"/>
                  </a:cubicBezTo>
                  <a:cubicBezTo>
                    <a:pt x="42" y="97"/>
                    <a:pt x="41" y="98"/>
                    <a:pt x="41" y="99"/>
                  </a:cubicBezTo>
                  <a:cubicBezTo>
                    <a:pt x="40" y="99"/>
                    <a:pt x="40" y="98"/>
                    <a:pt x="40" y="98"/>
                  </a:cubicBezTo>
                  <a:cubicBezTo>
                    <a:pt x="39" y="99"/>
                    <a:pt x="40" y="98"/>
                    <a:pt x="40" y="98"/>
                  </a:cubicBezTo>
                  <a:cubicBezTo>
                    <a:pt x="39" y="100"/>
                    <a:pt x="38" y="99"/>
                    <a:pt x="38" y="99"/>
                  </a:cubicBezTo>
                  <a:cubicBezTo>
                    <a:pt x="38" y="99"/>
                    <a:pt x="38" y="99"/>
                    <a:pt x="37" y="99"/>
                  </a:cubicBezTo>
                  <a:cubicBezTo>
                    <a:pt x="37" y="100"/>
                    <a:pt x="37" y="100"/>
                    <a:pt x="37" y="100"/>
                  </a:cubicBezTo>
                  <a:cubicBezTo>
                    <a:pt x="37" y="100"/>
                    <a:pt x="37" y="99"/>
                    <a:pt x="37" y="99"/>
                  </a:cubicBezTo>
                  <a:cubicBezTo>
                    <a:pt x="37" y="99"/>
                    <a:pt x="37" y="100"/>
                    <a:pt x="37" y="100"/>
                  </a:cubicBezTo>
                  <a:cubicBezTo>
                    <a:pt x="36" y="100"/>
                    <a:pt x="37" y="99"/>
                    <a:pt x="36" y="99"/>
                  </a:cubicBezTo>
                  <a:cubicBezTo>
                    <a:pt x="36" y="99"/>
                    <a:pt x="36" y="99"/>
                    <a:pt x="36" y="100"/>
                  </a:cubicBezTo>
                  <a:cubicBezTo>
                    <a:pt x="35" y="100"/>
                    <a:pt x="34" y="101"/>
                    <a:pt x="34" y="100"/>
                  </a:cubicBezTo>
                  <a:cubicBezTo>
                    <a:pt x="34" y="100"/>
                    <a:pt x="33" y="100"/>
                    <a:pt x="33" y="100"/>
                  </a:cubicBezTo>
                  <a:cubicBezTo>
                    <a:pt x="33" y="101"/>
                    <a:pt x="32" y="101"/>
                    <a:pt x="32" y="100"/>
                  </a:cubicBezTo>
                  <a:cubicBezTo>
                    <a:pt x="32" y="100"/>
                    <a:pt x="31" y="100"/>
                    <a:pt x="31" y="101"/>
                  </a:cubicBezTo>
                  <a:cubicBezTo>
                    <a:pt x="30" y="101"/>
                    <a:pt x="30" y="100"/>
                    <a:pt x="30" y="99"/>
                  </a:cubicBezTo>
                  <a:cubicBezTo>
                    <a:pt x="30" y="98"/>
                    <a:pt x="30" y="98"/>
                    <a:pt x="31" y="97"/>
                  </a:cubicBezTo>
                  <a:cubicBezTo>
                    <a:pt x="31" y="97"/>
                    <a:pt x="32" y="96"/>
                    <a:pt x="32" y="95"/>
                  </a:cubicBezTo>
                  <a:cubicBezTo>
                    <a:pt x="32" y="95"/>
                    <a:pt x="32" y="95"/>
                    <a:pt x="32" y="95"/>
                  </a:cubicBezTo>
                  <a:cubicBezTo>
                    <a:pt x="32" y="94"/>
                    <a:pt x="32" y="94"/>
                    <a:pt x="32" y="94"/>
                  </a:cubicBezTo>
                  <a:cubicBezTo>
                    <a:pt x="32" y="94"/>
                    <a:pt x="31" y="94"/>
                    <a:pt x="31" y="94"/>
                  </a:cubicBezTo>
                  <a:cubicBezTo>
                    <a:pt x="31" y="94"/>
                    <a:pt x="31" y="94"/>
                    <a:pt x="31" y="94"/>
                  </a:cubicBezTo>
                  <a:cubicBezTo>
                    <a:pt x="31" y="94"/>
                    <a:pt x="31" y="95"/>
                    <a:pt x="31" y="95"/>
                  </a:cubicBezTo>
                  <a:cubicBezTo>
                    <a:pt x="30" y="96"/>
                    <a:pt x="32" y="94"/>
                    <a:pt x="31" y="95"/>
                  </a:cubicBezTo>
                  <a:cubicBezTo>
                    <a:pt x="30" y="96"/>
                    <a:pt x="30" y="96"/>
                    <a:pt x="30" y="95"/>
                  </a:cubicBezTo>
                  <a:cubicBezTo>
                    <a:pt x="30" y="96"/>
                    <a:pt x="29" y="96"/>
                    <a:pt x="29" y="96"/>
                  </a:cubicBezTo>
                  <a:cubicBezTo>
                    <a:pt x="29" y="97"/>
                    <a:pt x="29" y="96"/>
                    <a:pt x="29" y="96"/>
                  </a:cubicBezTo>
                  <a:cubicBezTo>
                    <a:pt x="30" y="96"/>
                    <a:pt x="30" y="95"/>
                    <a:pt x="31" y="95"/>
                  </a:cubicBezTo>
                  <a:cubicBezTo>
                    <a:pt x="31" y="94"/>
                    <a:pt x="30" y="94"/>
                    <a:pt x="30" y="94"/>
                  </a:cubicBezTo>
                  <a:cubicBezTo>
                    <a:pt x="31" y="94"/>
                    <a:pt x="31" y="93"/>
                    <a:pt x="31" y="93"/>
                  </a:cubicBezTo>
                  <a:cubicBezTo>
                    <a:pt x="31" y="93"/>
                    <a:pt x="30" y="94"/>
                    <a:pt x="30" y="94"/>
                  </a:cubicBezTo>
                  <a:cubicBezTo>
                    <a:pt x="31" y="92"/>
                    <a:pt x="31" y="92"/>
                    <a:pt x="32" y="91"/>
                  </a:cubicBezTo>
                  <a:cubicBezTo>
                    <a:pt x="32" y="91"/>
                    <a:pt x="31" y="93"/>
                    <a:pt x="31" y="93"/>
                  </a:cubicBezTo>
                  <a:cubicBezTo>
                    <a:pt x="31" y="93"/>
                    <a:pt x="31" y="92"/>
                    <a:pt x="31" y="92"/>
                  </a:cubicBezTo>
                  <a:cubicBezTo>
                    <a:pt x="31" y="92"/>
                    <a:pt x="32" y="90"/>
                    <a:pt x="31" y="92"/>
                  </a:cubicBezTo>
                  <a:cubicBezTo>
                    <a:pt x="30" y="93"/>
                    <a:pt x="31" y="91"/>
                    <a:pt x="31" y="92"/>
                  </a:cubicBezTo>
                  <a:cubicBezTo>
                    <a:pt x="30" y="93"/>
                    <a:pt x="30" y="92"/>
                    <a:pt x="30" y="92"/>
                  </a:cubicBezTo>
                  <a:cubicBezTo>
                    <a:pt x="30" y="92"/>
                    <a:pt x="29" y="92"/>
                    <a:pt x="29" y="92"/>
                  </a:cubicBezTo>
                  <a:cubicBezTo>
                    <a:pt x="29" y="92"/>
                    <a:pt x="29" y="91"/>
                    <a:pt x="30" y="91"/>
                  </a:cubicBezTo>
                  <a:cubicBezTo>
                    <a:pt x="29" y="91"/>
                    <a:pt x="30" y="90"/>
                    <a:pt x="30" y="90"/>
                  </a:cubicBezTo>
                  <a:cubicBezTo>
                    <a:pt x="30" y="89"/>
                    <a:pt x="29" y="90"/>
                    <a:pt x="29" y="90"/>
                  </a:cubicBezTo>
                  <a:cubicBezTo>
                    <a:pt x="28" y="91"/>
                    <a:pt x="29" y="90"/>
                    <a:pt x="29" y="91"/>
                  </a:cubicBezTo>
                  <a:cubicBezTo>
                    <a:pt x="28" y="91"/>
                    <a:pt x="28" y="91"/>
                    <a:pt x="28" y="90"/>
                  </a:cubicBezTo>
                  <a:cubicBezTo>
                    <a:pt x="28" y="90"/>
                    <a:pt x="29" y="89"/>
                    <a:pt x="28" y="89"/>
                  </a:cubicBezTo>
                  <a:cubicBezTo>
                    <a:pt x="29" y="89"/>
                    <a:pt x="29" y="89"/>
                    <a:pt x="30" y="89"/>
                  </a:cubicBezTo>
                  <a:cubicBezTo>
                    <a:pt x="29" y="89"/>
                    <a:pt x="29" y="89"/>
                    <a:pt x="28" y="89"/>
                  </a:cubicBezTo>
                  <a:cubicBezTo>
                    <a:pt x="29" y="88"/>
                    <a:pt x="29" y="88"/>
                    <a:pt x="29" y="88"/>
                  </a:cubicBezTo>
                  <a:cubicBezTo>
                    <a:pt x="28" y="88"/>
                    <a:pt x="29" y="88"/>
                    <a:pt x="28" y="88"/>
                  </a:cubicBezTo>
                  <a:cubicBezTo>
                    <a:pt x="28" y="88"/>
                    <a:pt x="28" y="87"/>
                    <a:pt x="27" y="88"/>
                  </a:cubicBezTo>
                  <a:cubicBezTo>
                    <a:pt x="28" y="87"/>
                    <a:pt x="28" y="87"/>
                    <a:pt x="29" y="87"/>
                  </a:cubicBezTo>
                  <a:cubicBezTo>
                    <a:pt x="29" y="87"/>
                    <a:pt x="29" y="86"/>
                    <a:pt x="28" y="87"/>
                  </a:cubicBezTo>
                  <a:cubicBezTo>
                    <a:pt x="27" y="87"/>
                    <a:pt x="29" y="86"/>
                    <a:pt x="27" y="87"/>
                  </a:cubicBezTo>
                  <a:cubicBezTo>
                    <a:pt x="27" y="86"/>
                    <a:pt x="28" y="86"/>
                    <a:pt x="29" y="85"/>
                  </a:cubicBezTo>
                  <a:cubicBezTo>
                    <a:pt x="28" y="85"/>
                    <a:pt x="28" y="86"/>
                    <a:pt x="27" y="86"/>
                  </a:cubicBezTo>
                  <a:cubicBezTo>
                    <a:pt x="28" y="85"/>
                    <a:pt x="27" y="85"/>
                    <a:pt x="27" y="84"/>
                  </a:cubicBezTo>
                  <a:cubicBezTo>
                    <a:pt x="27" y="84"/>
                    <a:pt x="27" y="84"/>
                    <a:pt x="27" y="84"/>
                  </a:cubicBezTo>
                  <a:cubicBezTo>
                    <a:pt x="28" y="84"/>
                    <a:pt x="27" y="84"/>
                    <a:pt x="28" y="83"/>
                  </a:cubicBezTo>
                  <a:cubicBezTo>
                    <a:pt x="28" y="83"/>
                    <a:pt x="27" y="83"/>
                    <a:pt x="27" y="83"/>
                  </a:cubicBezTo>
                  <a:cubicBezTo>
                    <a:pt x="26" y="83"/>
                    <a:pt x="27" y="83"/>
                    <a:pt x="27" y="83"/>
                  </a:cubicBezTo>
                  <a:cubicBezTo>
                    <a:pt x="27" y="83"/>
                    <a:pt x="26" y="83"/>
                    <a:pt x="26" y="83"/>
                  </a:cubicBezTo>
                  <a:cubicBezTo>
                    <a:pt x="26" y="82"/>
                    <a:pt x="26" y="81"/>
                    <a:pt x="26" y="80"/>
                  </a:cubicBezTo>
                  <a:cubicBezTo>
                    <a:pt x="25" y="80"/>
                    <a:pt x="26" y="80"/>
                    <a:pt x="26" y="80"/>
                  </a:cubicBezTo>
                  <a:cubicBezTo>
                    <a:pt x="26" y="80"/>
                    <a:pt x="25" y="79"/>
                    <a:pt x="25" y="79"/>
                  </a:cubicBezTo>
                  <a:cubicBezTo>
                    <a:pt x="25" y="79"/>
                    <a:pt x="25" y="78"/>
                    <a:pt x="26" y="78"/>
                  </a:cubicBezTo>
                  <a:cubicBezTo>
                    <a:pt x="26" y="78"/>
                    <a:pt x="26" y="77"/>
                    <a:pt x="25" y="77"/>
                  </a:cubicBezTo>
                  <a:cubicBezTo>
                    <a:pt x="25" y="75"/>
                    <a:pt x="25" y="74"/>
                    <a:pt x="28" y="73"/>
                  </a:cubicBezTo>
                  <a:cubicBezTo>
                    <a:pt x="29" y="73"/>
                    <a:pt x="30" y="73"/>
                    <a:pt x="30" y="73"/>
                  </a:cubicBezTo>
                  <a:cubicBezTo>
                    <a:pt x="31" y="73"/>
                    <a:pt x="31" y="73"/>
                    <a:pt x="31" y="73"/>
                  </a:cubicBezTo>
                  <a:cubicBezTo>
                    <a:pt x="31" y="73"/>
                    <a:pt x="33" y="74"/>
                    <a:pt x="33" y="73"/>
                  </a:cubicBezTo>
                  <a:cubicBezTo>
                    <a:pt x="33" y="73"/>
                    <a:pt x="35" y="73"/>
                    <a:pt x="35" y="73"/>
                  </a:cubicBezTo>
                  <a:cubicBezTo>
                    <a:pt x="35" y="74"/>
                    <a:pt x="35" y="74"/>
                    <a:pt x="36" y="74"/>
                  </a:cubicBezTo>
                  <a:cubicBezTo>
                    <a:pt x="35" y="75"/>
                    <a:pt x="35" y="77"/>
                    <a:pt x="35" y="78"/>
                  </a:cubicBezTo>
                  <a:cubicBezTo>
                    <a:pt x="35" y="78"/>
                    <a:pt x="34" y="78"/>
                    <a:pt x="34" y="79"/>
                  </a:cubicBezTo>
                  <a:cubicBezTo>
                    <a:pt x="34" y="79"/>
                    <a:pt x="35" y="79"/>
                    <a:pt x="35" y="80"/>
                  </a:cubicBezTo>
                  <a:cubicBezTo>
                    <a:pt x="35" y="80"/>
                    <a:pt x="34" y="80"/>
                    <a:pt x="34" y="80"/>
                  </a:cubicBezTo>
                  <a:cubicBezTo>
                    <a:pt x="34" y="80"/>
                    <a:pt x="35" y="80"/>
                    <a:pt x="34" y="80"/>
                  </a:cubicBezTo>
                  <a:cubicBezTo>
                    <a:pt x="34" y="80"/>
                    <a:pt x="35" y="80"/>
                    <a:pt x="35" y="80"/>
                  </a:cubicBezTo>
                  <a:cubicBezTo>
                    <a:pt x="35" y="81"/>
                    <a:pt x="35" y="81"/>
                    <a:pt x="35" y="81"/>
                  </a:cubicBezTo>
                  <a:cubicBezTo>
                    <a:pt x="35" y="81"/>
                    <a:pt x="34" y="81"/>
                    <a:pt x="34" y="81"/>
                  </a:cubicBezTo>
                  <a:cubicBezTo>
                    <a:pt x="34" y="81"/>
                    <a:pt x="35" y="81"/>
                    <a:pt x="35" y="81"/>
                  </a:cubicBezTo>
                  <a:cubicBezTo>
                    <a:pt x="35" y="81"/>
                    <a:pt x="35" y="81"/>
                    <a:pt x="35" y="82"/>
                  </a:cubicBezTo>
                  <a:cubicBezTo>
                    <a:pt x="35" y="82"/>
                    <a:pt x="35" y="82"/>
                    <a:pt x="35" y="82"/>
                  </a:cubicBezTo>
                  <a:cubicBezTo>
                    <a:pt x="35" y="82"/>
                    <a:pt x="35" y="82"/>
                    <a:pt x="35" y="82"/>
                  </a:cubicBezTo>
                  <a:cubicBezTo>
                    <a:pt x="35" y="82"/>
                    <a:pt x="35" y="82"/>
                    <a:pt x="36" y="82"/>
                  </a:cubicBezTo>
                  <a:cubicBezTo>
                    <a:pt x="35" y="83"/>
                    <a:pt x="35" y="83"/>
                    <a:pt x="36" y="83"/>
                  </a:cubicBezTo>
                  <a:cubicBezTo>
                    <a:pt x="35" y="84"/>
                    <a:pt x="34" y="84"/>
                    <a:pt x="34" y="84"/>
                  </a:cubicBezTo>
                  <a:cubicBezTo>
                    <a:pt x="34" y="84"/>
                    <a:pt x="35" y="83"/>
                    <a:pt x="36" y="83"/>
                  </a:cubicBezTo>
                  <a:cubicBezTo>
                    <a:pt x="35" y="84"/>
                    <a:pt x="35" y="84"/>
                    <a:pt x="36" y="84"/>
                  </a:cubicBezTo>
                  <a:cubicBezTo>
                    <a:pt x="35" y="85"/>
                    <a:pt x="35" y="85"/>
                    <a:pt x="35" y="85"/>
                  </a:cubicBezTo>
                  <a:cubicBezTo>
                    <a:pt x="34" y="85"/>
                    <a:pt x="36" y="84"/>
                    <a:pt x="36" y="84"/>
                  </a:cubicBezTo>
                  <a:cubicBezTo>
                    <a:pt x="36" y="84"/>
                    <a:pt x="35" y="85"/>
                    <a:pt x="35" y="85"/>
                  </a:cubicBezTo>
                  <a:cubicBezTo>
                    <a:pt x="35" y="85"/>
                    <a:pt x="35" y="85"/>
                    <a:pt x="36" y="85"/>
                  </a:cubicBezTo>
                  <a:cubicBezTo>
                    <a:pt x="36" y="85"/>
                    <a:pt x="36" y="85"/>
                    <a:pt x="36" y="85"/>
                  </a:cubicBezTo>
                  <a:cubicBezTo>
                    <a:pt x="35" y="85"/>
                    <a:pt x="36" y="85"/>
                    <a:pt x="35" y="86"/>
                  </a:cubicBezTo>
                  <a:cubicBezTo>
                    <a:pt x="35" y="86"/>
                    <a:pt x="35" y="86"/>
                    <a:pt x="35" y="86"/>
                  </a:cubicBezTo>
                  <a:cubicBezTo>
                    <a:pt x="35" y="86"/>
                    <a:pt x="36" y="85"/>
                    <a:pt x="36" y="85"/>
                  </a:cubicBezTo>
                  <a:cubicBezTo>
                    <a:pt x="36" y="85"/>
                    <a:pt x="35" y="85"/>
                    <a:pt x="35" y="86"/>
                  </a:cubicBezTo>
                  <a:cubicBezTo>
                    <a:pt x="35" y="86"/>
                    <a:pt x="34" y="87"/>
                    <a:pt x="35" y="86"/>
                  </a:cubicBezTo>
                  <a:cubicBezTo>
                    <a:pt x="35" y="86"/>
                    <a:pt x="36" y="85"/>
                    <a:pt x="36" y="85"/>
                  </a:cubicBezTo>
                  <a:cubicBezTo>
                    <a:pt x="36" y="85"/>
                    <a:pt x="36" y="85"/>
                    <a:pt x="36" y="85"/>
                  </a:cubicBezTo>
                  <a:cubicBezTo>
                    <a:pt x="36" y="86"/>
                    <a:pt x="36" y="86"/>
                    <a:pt x="35" y="86"/>
                  </a:cubicBezTo>
                  <a:cubicBezTo>
                    <a:pt x="36" y="86"/>
                    <a:pt x="35" y="87"/>
                    <a:pt x="36" y="86"/>
                  </a:cubicBezTo>
                  <a:cubicBezTo>
                    <a:pt x="37" y="86"/>
                    <a:pt x="36" y="86"/>
                    <a:pt x="35" y="87"/>
                  </a:cubicBezTo>
                  <a:cubicBezTo>
                    <a:pt x="35" y="87"/>
                    <a:pt x="37" y="86"/>
                    <a:pt x="35" y="87"/>
                  </a:cubicBezTo>
                  <a:cubicBezTo>
                    <a:pt x="36" y="87"/>
                    <a:pt x="36" y="86"/>
                    <a:pt x="36" y="87"/>
                  </a:cubicBezTo>
                  <a:cubicBezTo>
                    <a:pt x="36" y="87"/>
                    <a:pt x="37" y="86"/>
                    <a:pt x="37" y="86"/>
                  </a:cubicBezTo>
                  <a:cubicBezTo>
                    <a:pt x="37" y="86"/>
                    <a:pt x="38" y="86"/>
                    <a:pt x="36" y="87"/>
                  </a:cubicBezTo>
                  <a:cubicBezTo>
                    <a:pt x="36" y="87"/>
                    <a:pt x="37" y="86"/>
                    <a:pt x="37" y="87"/>
                  </a:cubicBezTo>
                  <a:cubicBezTo>
                    <a:pt x="36" y="87"/>
                    <a:pt x="36" y="87"/>
                    <a:pt x="36" y="87"/>
                  </a:cubicBezTo>
                  <a:cubicBezTo>
                    <a:pt x="37" y="87"/>
                    <a:pt x="37" y="87"/>
                    <a:pt x="37" y="87"/>
                  </a:cubicBezTo>
                  <a:cubicBezTo>
                    <a:pt x="37" y="87"/>
                    <a:pt x="36" y="88"/>
                    <a:pt x="36" y="88"/>
                  </a:cubicBezTo>
                  <a:cubicBezTo>
                    <a:pt x="37" y="87"/>
                    <a:pt x="37" y="88"/>
                    <a:pt x="37" y="88"/>
                  </a:cubicBezTo>
                  <a:cubicBezTo>
                    <a:pt x="37" y="88"/>
                    <a:pt x="37" y="87"/>
                    <a:pt x="37" y="87"/>
                  </a:cubicBezTo>
                  <a:cubicBezTo>
                    <a:pt x="38" y="87"/>
                    <a:pt x="37" y="88"/>
                    <a:pt x="37" y="88"/>
                  </a:cubicBezTo>
                  <a:cubicBezTo>
                    <a:pt x="37" y="88"/>
                    <a:pt x="37" y="88"/>
                    <a:pt x="37" y="88"/>
                  </a:cubicBezTo>
                  <a:cubicBezTo>
                    <a:pt x="36" y="90"/>
                    <a:pt x="35" y="91"/>
                    <a:pt x="35" y="92"/>
                  </a:cubicBezTo>
                  <a:cubicBezTo>
                    <a:pt x="35" y="92"/>
                    <a:pt x="35" y="92"/>
                    <a:pt x="35" y="92"/>
                  </a:cubicBezTo>
                  <a:cubicBezTo>
                    <a:pt x="35" y="91"/>
                    <a:pt x="35" y="91"/>
                    <a:pt x="35" y="91"/>
                  </a:cubicBezTo>
                  <a:cubicBezTo>
                    <a:pt x="36" y="90"/>
                    <a:pt x="37" y="90"/>
                    <a:pt x="37" y="89"/>
                  </a:cubicBezTo>
                  <a:cubicBezTo>
                    <a:pt x="37" y="88"/>
                    <a:pt x="37" y="89"/>
                    <a:pt x="38" y="87"/>
                  </a:cubicBezTo>
                  <a:cubicBezTo>
                    <a:pt x="39" y="87"/>
                    <a:pt x="39" y="88"/>
                    <a:pt x="40" y="87"/>
                  </a:cubicBezTo>
                  <a:cubicBezTo>
                    <a:pt x="39" y="89"/>
                    <a:pt x="39" y="88"/>
                    <a:pt x="39" y="88"/>
                  </a:cubicBezTo>
                  <a:cubicBezTo>
                    <a:pt x="39" y="88"/>
                    <a:pt x="39" y="88"/>
                    <a:pt x="39" y="88"/>
                  </a:cubicBezTo>
                  <a:cubicBezTo>
                    <a:pt x="38" y="89"/>
                    <a:pt x="38" y="89"/>
                    <a:pt x="38" y="90"/>
                  </a:cubicBezTo>
                  <a:cubicBezTo>
                    <a:pt x="38" y="90"/>
                    <a:pt x="39" y="88"/>
                    <a:pt x="39" y="88"/>
                  </a:cubicBezTo>
                  <a:cubicBezTo>
                    <a:pt x="39" y="89"/>
                    <a:pt x="39" y="89"/>
                    <a:pt x="39" y="89"/>
                  </a:cubicBezTo>
                  <a:cubicBezTo>
                    <a:pt x="39" y="89"/>
                    <a:pt x="39" y="89"/>
                    <a:pt x="38" y="90"/>
                  </a:cubicBezTo>
                  <a:cubicBezTo>
                    <a:pt x="39" y="90"/>
                    <a:pt x="39" y="89"/>
                    <a:pt x="39" y="89"/>
                  </a:cubicBezTo>
                  <a:cubicBezTo>
                    <a:pt x="39" y="89"/>
                    <a:pt x="39" y="89"/>
                    <a:pt x="39" y="89"/>
                  </a:cubicBezTo>
                  <a:cubicBezTo>
                    <a:pt x="39" y="90"/>
                    <a:pt x="39" y="90"/>
                    <a:pt x="39" y="90"/>
                  </a:cubicBezTo>
                  <a:cubicBezTo>
                    <a:pt x="39" y="90"/>
                    <a:pt x="39" y="90"/>
                    <a:pt x="39" y="89"/>
                  </a:cubicBezTo>
                  <a:cubicBezTo>
                    <a:pt x="40" y="89"/>
                    <a:pt x="40" y="90"/>
                    <a:pt x="40" y="88"/>
                  </a:cubicBezTo>
                  <a:cubicBezTo>
                    <a:pt x="40" y="89"/>
                    <a:pt x="41" y="88"/>
                    <a:pt x="41" y="89"/>
                  </a:cubicBezTo>
                  <a:cubicBezTo>
                    <a:pt x="40" y="89"/>
                    <a:pt x="40" y="89"/>
                    <a:pt x="40" y="89"/>
                  </a:cubicBezTo>
                  <a:cubicBezTo>
                    <a:pt x="40" y="90"/>
                    <a:pt x="39" y="90"/>
                    <a:pt x="39" y="91"/>
                  </a:cubicBezTo>
                  <a:cubicBezTo>
                    <a:pt x="39" y="91"/>
                    <a:pt x="39" y="91"/>
                    <a:pt x="40" y="90"/>
                  </a:cubicBezTo>
                  <a:cubicBezTo>
                    <a:pt x="40" y="90"/>
                    <a:pt x="40" y="89"/>
                    <a:pt x="40" y="90"/>
                  </a:cubicBezTo>
                  <a:cubicBezTo>
                    <a:pt x="40" y="90"/>
                    <a:pt x="40" y="90"/>
                    <a:pt x="40" y="91"/>
                  </a:cubicBezTo>
                  <a:cubicBezTo>
                    <a:pt x="41" y="90"/>
                    <a:pt x="41" y="90"/>
                    <a:pt x="42" y="90"/>
                  </a:cubicBezTo>
                  <a:cubicBezTo>
                    <a:pt x="42" y="90"/>
                    <a:pt x="41" y="91"/>
                    <a:pt x="41" y="91"/>
                  </a:cubicBezTo>
                  <a:cubicBezTo>
                    <a:pt x="42" y="91"/>
                    <a:pt x="42" y="90"/>
                    <a:pt x="42" y="90"/>
                  </a:cubicBezTo>
                  <a:cubicBezTo>
                    <a:pt x="42" y="91"/>
                    <a:pt x="41" y="92"/>
                    <a:pt x="41" y="92"/>
                  </a:cubicBezTo>
                  <a:cubicBezTo>
                    <a:pt x="41" y="93"/>
                    <a:pt x="41" y="92"/>
                    <a:pt x="42" y="91"/>
                  </a:cubicBezTo>
                  <a:cubicBezTo>
                    <a:pt x="42" y="91"/>
                    <a:pt x="42" y="91"/>
                    <a:pt x="42" y="91"/>
                  </a:cubicBezTo>
                  <a:cubicBezTo>
                    <a:pt x="43" y="90"/>
                    <a:pt x="43" y="90"/>
                    <a:pt x="44" y="90"/>
                  </a:cubicBezTo>
                  <a:cubicBezTo>
                    <a:pt x="45" y="90"/>
                    <a:pt x="45" y="90"/>
                    <a:pt x="46" y="90"/>
                  </a:cubicBezTo>
                  <a:cubicBezTo>
                    <a:pt x="46" y="90"/>
                    <a:pt x="46" y="90"/>
                    <a:pt x="46" y="90"/>
                  </a:cubicBezTo>
                  <a:cubicBezTo>
                    <a:pt x="46" y="89"/>
                    <a:pt x="46" y="89"/>
                    <a:pt x="46" y="89"/>
                  </a:cubicBezTo>
                  <a:cubicBezTo>
                    <a:pt x="46" y="90"/>
                    <a:pt x="46" y="90"/>
                    <a:pt x="46" y="90"/>
                  </a:cubicBezTo>
                  <a:cubicBezTo>
                    <a:pt x="47" y="91"/>
                    <a:pt x="47" y="91"/>
                    <a:pt x="47" y="91"/>
                  </a:cubicBezTo>
                  <a:cubicBezTo>
                    <a:pt x="47" y="91"/>
                    <a:pt x="47" y="91"/>
                    <a:pt x="47" y="91"/>
                  </a:cubicBezTo>
                  <a:cubicBezTo>
                    <a:pt x="47" y="92"/>
                    <a:pt x="47" y="92"/>
                    <a:pt x="47" y="92"/>
                  </a:cubicBezTo>
                  <a:cubicBezTo>
                    <a:pt x="47" y="91"/>
                    <a:pt x="47" y="90"/>
                    <a:pt x="48" y="90"/>
                  </a:cubicBezTo>
                  <a:cubicBezTo>
                    <a:pt x="48" y="90"/>
                    <a:pt x="48" y="90"/>
                    <a:pt x="49" y="91"/>
                  </a:cubicBezTo>
                  <a:cubicBezTo>
                    <a:pt x="49" y="90"/>
                    <a:pt x="50" y="90"/>
                    <a:pt x="51" y="90"/>
                  </a:cubicBezTo>
                  <a:cubicBezTo>
                    <a:pt x="51" y="90"/>
                    <a:pt x="51" y="91"/>
                    <a:pt x="51" y="91"/>
                  </a:cubicBezTo>
                  <a:cubicBezTo>
                    <a:pt x="52" y="91"/>
                    <a:pt x="52" y="91"/>
                    <a:pt x="51" y="90"/>
                  </a:cubicBezTo>
                  <a:cubicBezTo>
                    <a:pt x="52" y="90"/>
                    <a:pt x="53" y="90"/>
                    <a:pt x="53" y="90"/>
                  </a:cubicBezTo>
                  <a:cubicBezTo>
                    <a:pt x="55" y="89"/>
                    <a:pt x="56" y="90"/>
                    <a:pt x="57" y="90"/>
                  </a:cubicBezTo>
                  <a:cubicBezTo>
                    <a:pt x="57" y="90"/>
                    <a:pt x="58" y="89"/>
                    <a:pt x="58" y="90"/>
                  </a:cubicBezTo>
                  <a:cubicBezTo>
                    <a:pt x="58" y="90"/>
                    <a:pt x="58" y="89"/>
                    <a:pt x="58" y="89"/>
                  </a:cubicBezTo>
                  <a:cubicBezTo>
                    <a:pt x="59" y="89"/>
                    <a:pt x="59" y="90"/>
                    <a:pt x="59" y="90"/>
                  </a:cubicBezTo>
                  <a:cubicBezTo>
                    <a:pt x="60" y="89"/>
                    <a:pt x="62" y="89"/>
                    <a:pt x="63" y="89"/>
                  </a:cubicBezTo>
                  <a:cubicBezTo>
                    <a:pt x="64" y="89"/>
                    <a:pt x="63" y="89"/>
                    <a:pt x="63" y="90"/>
                  </a:cubicBezTo>
                  <a:cubicBezTo>
                    <a:pt x="64" y="90"/>
                    <a:pt x="63" y="88"/>
                    <a:pt x="64" y="88"/>
                  </a:cubicBezTo>
                  <a:cubicBezTo>
                    <a:pt x="64" y="89"/>
                    <a:pt x="64" y="89"/>
                    <a:pt x="64" y="90"/>
                  </a:cubicBezTo>
                  <a:cubicBezTo>
                    <a:pt x="65" y="90"/>
                    <a:pt x="65" y="89"/>
                    <a:pt x="65" y="90"/>
                  </a:cubicBezTo>
                  <a:cubicBezTo>
                    <a:pt x="65" y="90"/>
                    <a:pt x="65" y="90"/>
                    <a:pt x="65" y="91"/>
                  </a:cubicBezTo>
                  <a:cubicBezTo>
                    <a:pt x="65" y="91"/>
                    <a:pt x="65" y="89"/>
                    <a:pt x="66" y="90"/>
                  </a:cubicBezTo>
                  <a:cubicBezTo>
                    <a:pt x="66" y="90"/>
                    <a:pt x="66" y="91"/>
                    <a:pt x="66" y="91"/>
                  </a:cubicBezTo>
                  <a:cubicBezTo>
                    <a:pt x="66" y="92"/>
                    <a:pt x="66" y="90"/>
                    <a:pt x="66" y="90"/>
                  </a:cubicBezTo>
                  <a:cubicBezTo>
                    <a:pt x="67" y="91"/>
                    <a:pt x="67" y="90"/>
                    <a:pt x="67" y="91"/>
                  </a:cubicBezTo>
                  <a:cubicBezTo>
                    <a:pt x="67" y="90"/>
                    <a:pt x="67" y="88"/>
                    <a:pt x="68" y="89"/>
                  </a:cubicBezTo>
                  <a:cubicBezTo>
                    <a:pt x="68" y="89"/>
                    <a:pt x="68" y="90"/>
                    <a:pt x="68" y="90"/>
                  </a:cubicBezTo>
                  <a:cubicBezTo>
                    <a:pt x="68" y="90"/>
                    <a:pt x="68" y="90"/>
                    <a:pt x="68" y="90"/>
                  </a:cubicBezTo>
                  <a:cubicBezTo>
                    <a:pt x="68" y="92"/>
                    <a:pt x="69" y="91"/>
                    <a:pt x="69" y="90"/>
                  </a:cubicBezTo>
                  <a:cubicBezTo>
                    <a:pt x="69" y="91"/>
                    <a:pt x="69" y="91"/>
                    <a:pt x="69" y="92"/>
                  </a:cubicBezTo>
                  <a:cubicBezTo>
                    <a:pt x="69" y="92"/>
                    <a:pt x="69" y="91"/>
                    <a:pt x="69" y="91"/>
                  </a:cubicBezTo>
                  <a:cubicBezTo>
                    <a:pt x="70" y="91"/>
                    <a:pt x="70" y="91"/>
                    <a:pt x="70" y="92"/>
                  </a:cubicBezTo>
                  <a:cubicBezTo>
                    <a:pt x="70" y="92"/>
                    <a:pt x="69" y="94"/>
                    <a:pt x="68" y="92"/>
                  </a:cubicBezTo>
                  <a:cubicBezTo>
                    <a:pt x="67" y="93"/>
                    <a:pt x="68" y="93"/>
                    <a:pt x="68" y="93"/>
                  </a:cubicBezTo>
                  <a:cubicBezTo>
                    <a:pt x="67" y="93"/>
                    <a:pt x="67" y="94"/>
                    <a:pt x="66" y="93"/>
                  </a:cubicBezTo>
                  <a:cubicBezTo>
                    <a:pt x="66" y="94"/>
                    <a:pt x="66" y="94"/>
                    <a:pt x="66" y="94"/>
                  </a:cubicBezTo>
                  <a:cubicBezTo>
                    <a:pt x="65" y="94"/>
                    <a:pt x="64" y="94"/>
                    <a:pt x="64" y="95"/>
                  </a:cubicBezTo>
                  <a:cubicBezTo>
                    <a:pt x="64" y="94"/>
                    <a:pt x="63" y="95"/>
                    <a:pt x="62" y="96"/>
                  </a:cubicBezTo>
                  <a:cubicBezTo>
                    <a:pt x="62" y="95"/>
                    <a:pt x="61" y="95"/>
                    <a:pt x="61" y="95"/>
                  </a:cubicBezTo>
                  <a:cubicBezTo>
                    <a:pt x="61" y="96"/>
                    <a:pt x="62" y="96"/>
                    <a:pt x="62" y="96"/>
                  </a:cubicBezTo>
                  <a:cubicBezTo>
                    <a:pt x="62" y="98"/>
                    <a:pt x="62" y="96"/>
                    <a:pt x="61" y="97"/>
                  </a:cubicBezTo>
                  <a:cubicBezTo>
                    <a:pt x="61" y="97"/>
                    <a:pt x="62" y="98"/>
                    <a:pt x="62" y="98"/>
                  </a:cubicBezTo>
                  <a:cubicBezTo>
                    <a:pt x="62" y="98"/>
                    <a:pt x="62" y="97"/>
                    <a:pt x="63" y="96"/>
                  </a:cubicBezTo>
                  <a:cubicBezTo>
                    <a:pt x="64" y="96"/>
                    <a:pt x="65" y="95"/>
                    <a:pt x="67" y="96"/>
                  </a:cubicBezTo>
                  <a:cubicBezTo>
                    <a:pt x="66" y="96"/>
                    <a:pt x="67" y="97"/>
                    <a:pt x="66" y="97"/>
                  </a:cubicBezTo>
                  <a:cubicBezTo>
                    <a:pt x="67" y="98"/>
                    <a:pt x="67" y="97"/>
                    <a:pt x="67" y="98"/>
                  </a:cubicBezTo>
                  <a:cubicBezTo>
                    <a:pt x="67" y="97"/>
                    <a:pt x="67" y="97"/>
                    <a:pt x="67" y="97"/>
                  </a:cubicBezTo>
                  <a:cubicBezTo>
                    <a:pt x="67" y="96"/>
                    <a:pt x="67" y="96"/>
                    <a:pt x="68" y="96"/>
                  </a:cubicBezTo>
                  <a:cubicBezTo>
                    <a:pt x="68" y="97"/>
                    <a:pt x="68" y="97"/>
                    <a:pt x="68" y="97"/>
                  </a:cubicBezTo>
                  <a:cubicBezTo>
                    <a:pt x="69" y="97"/>
                    <a:pt x="68" y="96"/>
                    <a:pt x="69" y="96"/>
                  </a:cubicBezTo>
                  <a:cubicBezTo>
                    <a:pt x="69" y="97"/>
                    <a:pt x="69" y="97"/>
                    <a:pt x="69" y="98"/>
                  </a:cubicBezTo>
                  <a:cubicBezTo>
                    <a:pt x="69" y="97"/>
                    <a:pt x="69" y="97"/>
                    <a:pt x="69" y="97"/>
                  </a:cubicBezTo>
                  <a:cubicBezTo>
                    <a:pt x="69" y="97"/>
                    <a:pt x="69" y="97"/>
                    <a:pt x="69" y="96"/>
                  </a:cubicBezTo>
                  <a:cubicBezTo>
                    <a:pt x="70" y="97"/>
                    <a:pt x="70" y="97"/>
                    <a:pt x="70" y="98"/>
                  </a:cubicBezTo>
                  <a:cubicBezTo>
                    <a:pt x="71" y="98"/>
                    <a:pt x="70" y="97"/>
                    <a:pt x="71" y="97"/>
                  </a:cubicBezTo>
                  <a:cubicBezTo>
                    <a:pt x="72" y="97"/>
                    <a:pt x="72" y="98"/>
                    <a:pt x="72" y="98"/>
                  </a:cubicBezTo>
                  <a:cubicBezTo>
                    <a:pt x="73" y="97"/>
                    <a:pt x="73" y="97"/>
                    <a:pt x="72" y="96"/>
                  </a:cubicBezTo>
                  <a:cubicBezTo>
                    <a:pt x="73" y="96"/>
                    <a:pt x="73" y="95"/>
                    <a:pt x="73" y="94"/>
                  </a:cubicBezTo>
                  <a:cubicBezTo>
                    <a:pt x="73" y="94"/>
                    <a:pt x="73" y="95"/>
                    <a:pt x="74" y="94"/>
                  </a:cubicBezTo>
                  <a:cubicBezTo>
                    <a:pt x="74" y="95"/>
                    <a:pt x="74" y="95"/>
                    <a:pt x="73" y="95"/>
                  </a:cubicBezTo>
                  <a:cubicBezTo>
                    <a:pt x="74" y="96"/>
                    <a:pt x="74" y="96"/>
                    <a:pt x="74" y="96"/>
                  </a:cubicBezTo>
                  <a:cubicBezTo>
                    <a:pt x="75" y="96"/>
                    <a:pt x="75" y="96"/>
                    <a:pt x="75" y="96"/>
                  </a:cubicBezTo>
                  <a:cubicBezTo>
                    <a:pt x="76" y="97"/>
                    <a:pt x="75" y="96"/>
                    <a:pt x="76" y="97"/>
                  </a:cubicBezTo>
                  <a:cubicBezTo>
                    <a:pt x="76" y="98"/>
                    <a:pt x="76" y="97"/>
                    <a:pt x="76" y="97"/>
                  </a:cubicBezTo>
                  <a:cubicBezTo>
                    <a:pt x="76" y="96"/>
                    <a:pt x="76" y="96"/>
                    <a:pt x="77" y="96"/>
                  </a:cubicBezTo>
                  <a:cubicBezTo>
                    <a:pt x="76" y="95"/>
                    <a:pt x="76" y="95"/>
                    <a:pt x="76" y="95"/>
                  </a:cubicBezTo>
                  <a:cubicBezTo>
                    <a:pt x="76" y="95"/>
                    <a:pt x="75" y="95"/>
                    <a:pt x="75" y="95"/>
                  </a:cubicBezTo>
                  <a:cubicBezTo>
                    <a:pt x="75" y="94"/>
                    <a:pt x="74" y="94"/>
                    <a:pt x="74" y="93"/>
                  </a:cubicBezTo>
                  <a:cubicBezTo>
                    <a:pt x="75" y="93"/>
                    <a:pt x="78" y="91"/>
                    <a:pt x="79" y="91"/>
                  </a:cubicBezTo>
                  <a:cubicBezTo>
                    <a:pt x="80" y="93"/>
                    <a:pt x="79" y="92"/>
                    <a:pt x="79" y="92"/>
                  </a:cubicBezTo>
                  <a:cubicBezTo>
                    <a:pt x="78" y="92"/>
                    <a:pt x="76" y="93"/>
                    <a:pt x="75" y="93"/>
                  </a:cubicBezTo>
                  <a:cubicBezTo>
                    <a:pt x="75" y="94"/>
                    <a:pt x="76" y="93"/>
                    <a:pt x="77" y="94"/>
                  </a:cubicBezTo>
                  <a:cubicBezTo>
                    <a:pt x="77" y="94"/>
                    <a:pt x="76" y="93"/>
                    <a:pt x="77" y="93"/>
                  </a:cubicBezTo>
                  <a:cubicBezTo>
                    <a:pt x="77" y="93"/>
                    <a:pt x="77" y="94"/>
                    <a:pt x="78" y="94"/>
                  </a:cubicBezTo>
                  <a:cubicBezTo>
                    <a:pt x="78" y="94"/>
                    <a:pt x="78" y="93"/>
                    <a:pt x="78" y="93"/>
                  </a:cubicBezTo>
                  <a:cubicBezTo>
                    <a:pt x="78" y="93"/>
                    <a:pt x="78" y="93"/>
                    <a:pt x="78" y="93"/>
                  </a:cubicBezTo>
                  <a:cubicBezTo>
                    <a:pt x="78" y="93"/>
                    <a:pt x="78" y="93"/>
                    <a:pt x="78" y="93"/>
                  </a:cubicBezTo>
                  <a:cubicBezTo>
                    <a:pt x="79" y="93"/>
                    <a:pt x="79" y="93"/>
                    <a:pt x="80" y="92"/>
                  </a:cubicBezTo>
                  <a:cubicBezTo>
                    <a:pt x="80" y="92"/>
                    <a:pt x="80" y="92"/>
                    <a:pt x="80" y="93"/>
                  </a:cubicBezTo>
                  <a:cubicBezTo>
                    <a:pt x="81" y="92"/>
                    <a:pt x="80" y="92"/>
                    <a:pt x="80" y="91"/>
                  </a:cubicBezTo>
                  <a:cubicBezTo>
                    <a:pt x="80" y="91"/>
                    <a:pt x="80" y="92"/>
                    <a:pt x="81" y="92"/>
                  </a:cubicBezTo>
                  <a:cubicBezTo>
                    <a:pt x="81" y="92"/>
                    <a:pt x="80" y="91"/>
                    <a:pt x="80" y="91"/>
                  </a:cubicBezTo>
                  <a:cubicBezTo>
                    <a:pt x="81" y="90"/>
                    <a:pt x="82" y="89"/>
                    <a:pt x="83" y="89"/>
                  </a:cubicBezTo>
                  <a:cubicBezTo>
                    <a:pt x="83" y="89"/>
                    <a:pt x="83" y="89"/>
                    <a:pt x="83" y="89"/>
                  </a:cubicBezTo>
                  <a:cubicBezTo>
                    <a:pt x="83" y="89"/>
                    <a:pt x="84" y="89"/>
                    <a:pt x="84" y="89"/>
                  </a:cubicBezTo>
                  <a:cubicBezTo>
                    <a:pt x="84" y="89"/>
                    <a:pt x="85" y="89"/>
                    <a:pt x="85" y="88"/>
                  </a:cubicBezTo>
                  <a:cubicBezTo>
                    <a:pt x="85" y="89"/>
                    <a:pt x="85" y="88"/>
                    <a:pt x="85" y="89"/>
                  </a:cubicBezTo>
                  <a:cubicBezTo>
                    <a:pt x="85" y="88"/>
                    <a:pt x="87" y="88"/>
                    <a:pt x="88" y="87"/>
                  </a:cubicBezTo>
                  <a:cubicBezTo>
                    <a:pt x="88" y="88"/>
                    <a:pt x="88" y="88"/>
                    <a:pt x="88" y="88"/>
                  </a:cubicBezTo>
                  <a:cubicBezTo>
                    <a:pt x="87" y="88"/>
                    <a:pt x="87" y="88"/>
                    <a:pt x="87" y="89"/>
                  </a:cubicBezTo>
                  <a:cubicBezTo>
                    <a:pt x="87" y="89"/>
                    <a:pt x="87" y="90"/>
                    <a:pt x="87" y="90"/>
                  </a:cubicBezTo>
                  <a:cubicBezTo>
                    <a:pt x="88" y="90"/>
                    <a:pt x="87" y="89"/>
                    <a:pt x="88" y="89"/>
                  </a:cubicBezTo>
                  <a:cubicBezTo>
                    <a:pt x="88" y="89"/>
                    <a:pt x="88" y="88"/>
                    <a:pt x="89" y="89"/>
                  </a:cubicBezTo>
                  <a:cubicBezTo>
                    <a:pt x="89" y="89"/>
                    <a:pt x="88" y="88"/>
                    <a:pt x="88" y="88"/>
                  </a:cubicBezTo>
                  <a:cubicBezTo>
                    <a:pt x="88" y="87"/>
                    <a:pt x="89" y="88"/>
                    <a:pt x="89" y="88"/>
                  </a:cubicBezTo>
                  <a:cubicBezTo>
                    <a:pt x="89" y="87"/>
                    <a:pt x="88" y="87"/>
                    <a:pt x="88" y="87"/>
                  </a:cubicBezTo>
                  <a:cubicBezTo>
                    <a:pt x="88" y="87"/>
                    <a:pt x="89" y="86"/>
                    <a:pt x="89" y="86"/>
                  </a:cubicBezTo>
                  <a:cubicBezTo>
                    <a:pt x="89" y="86"/>
                    <a:pt x="90" y="86"/>
                    <a:pt x="90" y="86"/>
                  </a:cubicBezTo>
                  <a:cubicBezTo>
                    <a:pt x="90" y="85"/>
                    <a:pt x="91" y="86"/>
                    <a:pt x="91" y="86"/>
                  </a:cubicBezTo>
                  <a:cubicBezTo>
                    <a:pt x="91" y="86"/>
                    <a:pt x="91" y="85"/>
                    <a:pt x="91" y="85"/>
                  </a:cubicBezTo>
                  <a:cubicBezTo>
                    <a:pt x="91" y="85"/>
                    <a:pt x="91" y="86"/>
                    <a:pt x="91" y="85"/>
                  </a:cubicBezTo>
                  <a:cubicBezTo>
                    <a:pt x="91" y="84"/>
                    <a:pt x="91" y="85"/>
                    <a:pt x="92" y="85"/>
                  </a:cubicBezTo>
                  <a:cubicBezTo>
                    <a:pt x="92" y="85"/>
                    <a:pt x="92" y="84"/>
                    <a:pt x="92" y="84"/>
                  </a:cubicBezTo>
                  <a:cubicBezTo>
                    <a:pt x="92" y="85"/>
                    <a:pt x="92" y="85"/>
                    <a:pt x="92" y="85"/>
                  </a:cubicBezTo>
                  <a:cubicBezTo>
                    <a:pt x="92" y="85"/>
                    <a:pt x="93" y="85"/>
                    <a:pt x="93" y="86"/>
                  </a:cubicBezTo>
                  <a:cubicBezTo>
                    <a:pt x="93" y="85"/>
                    <a:pt x="93" y="85"/>
                    <a:pt x="93" y="84"/>
                  </a:cubicBezTo>
                  <a:cubicBezTo>
                    <a:pt x="93" y="85"/>
                    <a:pt x="94" y="85"/>
                    <a:pt x="93" y="84"/>
                  </a:cubicBezTo>
                  <a:cubicBezTo>
                    <a:pt x="93" y="83"/>
                    <a:pt x="93" y="84"/>
                    <a:pt x="92" y="84"/>
                  </a:cubicBezTo>
                  <a:cubicBezTo>
                    <a:pt x="92" y="84"/>
                    <a:pt x="93" y="84"/>
                    <a:pt x="93" y="83"/>
                  </a:cubicBezTo>
                  <a:cubicBezTo>
                    <a:pt x="92" y="83"/>
                    <a:pt x="92" y="83"/>
                    <a:pt x="91" y="82"/>
                  </a:cubicBezTo>
                  <a:cubicBezTo>
                    <a:pt x="91" y="83"/>
                    <a:pt x="91" y="83"/>
                    <a:pt x="90" y="82"/>
                  </a:cubicBezTo>
                  <a:cubicBezTo>
                    <a:pt x="90" y="82"/>
                    <a:pt x="91" y="83"/>
                    <a:pt x="90" y="82"/>
                  </a:cubicBezTo>
                  <a:cubicBezTo>
                    <a:pt x="90" y="81"/>
                    <a:pt x="90" y="82"/>
                    <a:pt x="90" y="82"/>
                  </a:cubicBezTo>
                  <a:cubicBezTo>
                    <a:pt x="90" y="82"/>
                    <a:pt x="90" y="80"/>
                    <a:pt x="89" y="81"/>
                  </a:cubicBezTo>
                  <a:cubicBezTo>
                    <a:pt x="88" y="79"/>
                    <a:pt x="90" y="81"/>
                    <a:pt x="90" y="79"/>
                  </a:cubicBezTo>
                  <a:cubicBezTo>
                    <a:pt x="89" y="79"/>
                    <a:pt x="88" y="79"/>
                    <a:pt x="88" y="79"/>
                  </a:cubicBezTo>
                  <a:cubicBezTo>
                    <a:pt x="88" y="79"/>
                    <a:pt x="88" y="80"/>
                    <a:pt x="89" y="80"/>
                  </a:cubicBezTo>
                  <a:cubicBezTo>
                    <a:pt x="88" y="80"/>
                    <a:pt x="88" y="79"/>
                    <a:pt x="87" y="79"/>
                  </a:cubicBezTo>
                  <a:cubicBezTo>
                    <a:pt x="87" y="79"/>
                    <a:pt x="87" y="80"/>
                    <a:pt x="87" y="79"/>
                  </a:cubicBezTo>
                  <a:cubicBezTo>
                    <a:pt x="86" y="78"/>
                    <a:pt x="88" y="78"/>
                    <a:pt x="88" y="78"/>
                  </a:cubicBezTo>
                  <a:cubicBezTo>
                    <a:pt x="88" y="78"/>
                    <a:pt x="88" y="78"/>
                    <a:pt x="88" y="79"/>
                  </a:cubicBezTo>
                  <a:cubicBezTo>
                    <a:pt x="89" y="79"/>
                    <a:pt x="88" y="77"/>
                    <a:pt x="89" y="78"/>
                  </a:cubicBezTo>
                  <a:cubicBezTo>
                    <a:pt x="89" y="77"/>
                    <a:pt x="88" y="77"/>
                    <a:pt x="88" y="77"/>
                  </a:cubicBezTo>
                  <a:cubicBezTo>
                    <a:pt x="88" y="76"/>
                    <a:pt x="89" y="76"/>
                    <a:pt x="88" y="75"/>
                  </a:cubicBezTo>
                  <a:cubicBezTo>
                    <a:pt x="88" y="74"/>
                    <a:pt x="88" y="75"/>
                    <a:pt x="89" y="75"/>
                  </a:cubicBezTo>
                  <a:cubicBezTo>
                    <a:pt x="89" y="75"/>
                    <a:pt x="89" y="74"/>
                    <a:pt x="90" y="74"/>
                  </a:cubicBezTo>
                  <a:cubicBezTo>
                    <a:pt x="90" y="75"/>
                    <a:pt x="90" y="75"/>
                    <a:pt x="90" y="75"/>
                  </a:cubicBezTo>
                  <a:cubicBezTo>
                    <a:pt x="91" y="76"/>
                    <a:pt x="91" y="74"/>
                    <a:pt x="92" y="76"/>
                  </a:cubicBezTo>
                  <a:cubicBezTo>
                    <a:pt x="92" y="75"/>
                    <a:pt x="91" y="74"/>
                    <a:pt x="90" y="74"/>
                  </a:cubicBezTo>
                  <a:cubicBezTo>
                    <a:pt x="90" y="74"/>
                    <a:pt x="91" y="74"/>
                    <a:pt x="91" y="74"/>
                  </a:cubicBezTo>
                  <a:cubicBezTo>
                    <a:pt x="91" y="75"/>
                    <a:pt x="92" y="75"/>
                    <a:pt x="92" y="75"/>
                  </a:cubicBezTo>
                  <a:cubicBezTo>
                    <a:pt x="92" y="75"/>
                    <a:pt x="92" y="73"/>
                    <a:pt x="92" y="73"/>
                  </a:cubicBezTo>
                  <a:cubicBezTo>
                    <a:pt x="93" y="73"/>
                    <a:pt x="93" y="73"/>
                    <a:pt x="93" y="74"/>
                  </a:cubicBezTo>
                  <a:cubicBezTo>
                    <a:pt x="93" y="73"/>
                    <a:pt x="93" y="73"/>
                    <a:pt x="93" y="73"/>
                  </a:cubicBezTo>
                  <a:cubicBezTo>
                    <a:pt x="93" y="73"/>
                    <a:pt x="93" y="73"/>
                    <a:pt x="93" y="72"/>
                  </a:cubicBezTo>
                  <a:cubicBezTo>
                    <a:pt x="93" y="72"/>
                    <a:pt x="93" y="72"/>
                    <a:pt x="93" y="73"/>
                  </a:cubicBezTo>
                  <a:cubicBezTo>
                    <a:pt x="93" y="72"/>
                    <a:pt x="93" y="72"/>
                    <a:pt x="94" y="71"/>
                  </a:cubicBezTo>
                  <a:cubicBezTo>
                    <a:pt x="94" y="71"/>
                    <a:pt x="95" y="72"/>
                    <a:pt x="95" y="71"/>
                  </a:cubicBezTo>
                  <a:cubicBezTo>
                    <a:pt x="95" y="71"/>
                    <a:pt x="94" y="71"/>
                    <a:pt x="94" y="71"/>
                  </a:cubicBezTo>
                  <a:cubicBezTo>
                    <a:pt x="94" y="70"/>
                    <a:pt x="96" y="71"/>
                    <a:pt x="96" y="70"/>
                  </a:cubicBezTo>
                  <a:cubicBezTo>
                    <a:pt x="96" y="70"/>
                    <a:pt x="97" y="71"/>
                    <a:pt x="97" y="71"/>
                  </a:cubicBezTo>
                  <a:cubicBezTo>
                    <a:pt x="97" y="70"/>
                    <a:pt x="97" y="70"/>
                    <a:pt x="96" y="70"/>
                  </a:cubicBezTo>
                  <a:cubicBezTo>
                    <a:pt x="97" y="70"/>
                    <a:pt x="97" y="69"/>
                    <a:pt x="97" y="69"/>
                  </a:cubicBezTo>
                  <a:cubicBezTo>
                    <a:pt x="98" y="69"/>
                    <a:pt x="99" y="70"/>
                    <a:pt x="99" y="69"/>
                  </a:cubicBezTo>
                  <a:cubicBezTo>
                    <a:pt x="98" y="69"/>
                    <a:pt x="98" y="69"/>
                    <a:pt x="98" y="69"/>
                  </a:cubicBezTo>
                  <a:cubicBezTo>
                    <a:pt x="98" y="68"/>
                    <a:pt x="98" y="69"/>
                    <a:pt x="98" y="69"/>
                  </a:cubicBezTo>
                  <a:cubicBezTo>
                    <a:pt x="99" y="69"/>
                    <a:pt x="98" y="68"/>
                    <a:pt x="99" y="69"/>
                  </a:cubicBezTo>
                  <a:cubicBezTo>
                    <a:pt x="99" y="70"/>
                    <a:pt x="99" y="69"/>
                    <a:pt x="98" y="70"/>
                  </a:cubicBezTo>
                  <a:cubicBezTo>
                    <a:pt x="98" y="70"/>
                    <a:pt x="99" y="71"/>
                    <a:pt x="99" y="71"/>
                  </a:cubicBezTo>
                  <a:cubicBezTo>
                    <a:pt x="98" y="70"/>
                    <a:pt x="98" y="71"/>
                    <a:pt x="97" y="71"/>
                  </a:cubicBezTo>
                  <a:cubicBezTo>
                    <a:pt x="97" y="71"/>
                    <a:pt x="98" y="71"/>
                    <a:pt x="98" y="72"/>
                  </a:cubicBezTo>
                  <a:cubicBezTo>
                    <a:pt x="97" y="72"/>
                    <a:pt x="97" y="71"/>
                    <a:pt x="96" y="70"/>
                  </a:cubicBezTo>
                  <a:cubicBezTo>
                    <a:pt x="96" y="71"/>
                    <a:pt x="95" y="70"/>
                    <a:pt x="95" y="71"/>
                  </a:cubicBezTo>
                  <a:cubicBezTo>
                    <a:pt x="96" y="72"/>
                    <a:pt x="97" y="71"/>
                    <a:pt x="97" y="73"/>
                  </a:cubicBezTo>
                  <a:cubicBezTo>
                    <a:pt x="97" y="72"/>
                    <a:pt x="96" y="72"/>
                    <a:pt x="95" y="71"/>
                  </a:cubicBezTo>
                  <a:cubicBezTo>
                    <a:pt x="95" y="71"/>
                    <a:pt x="95" y="72"/>
                    <a:pt x="96" y="72"/>
                  </a:cubicBezTo>
                  <a:cubicBezTo>
                    <a:pt x="96" y="73"/>
                    <a:pt x="96" y="72"/>
                    <a:pt x="96" y="72"/>
                  </a:cubicBezTo>
                  <a:cubicBezTo>
                    <a:pt x="95" y="72"/>
                    <a:pt x="95" y="72"/>
                    <a:pt x="95" y="72"/>
                  </a:cubicBezTo>
                  <a:cubicBezTo>
                    <a:pt x="94" y="72"/>
                    <a:pt x="95" y="73"/>
                    <a:pt x="95" y="73"/>
                  </a:cubicBezTo>
                  <a:cubicBezTo>
                    <a:pt x="96" y="73"/>
                    <a:pt x="94" y="72"/>
                    <a:pt x="95" y="73"/>
                  </a:cubicBezTo>
                  <a:cubicBezTo>
                    <a:pt x="95" y="74"/>
                    <a:pt x="95" y="74"/>
                    <a:pt x="95" y="74"/>
                  </a:cubicBezTo>
                  <a:cubicBezTo>
                    <a:pt x="95" y="74"/>
                    <a:pt x="96" y="74"/>
                    <a:pt x="95" y="73"/>
                  </a:cubicBezTo>
                  <a:cubicBezTo>
                    <a:pt x="96" y="72"/>
                    <a:pt x="96" y="73"/>
                    <a:pt x="96" y="73"/>
                  </a:cubicBezTo>
                  <a:cubicBezTo>
                    <a:pt x="97" y="73"/>
                    <a:pt x="97" y="73"/>
                    <a:pt x="97" y="74"/>
                  </a:cubicBezTo>
                  <a:cubicBezTo>
                    <a:pt x="97" y="74"/>
                    <a:pt x="97" y="73"/>
                    <a:pt x="97" y="73"/>
                  </a:cubicBezTo>
                  <a:cubicBezTo>
                    <a:pt x="97" y="73"/>
                    <a:pt x="97" y="74"/>
                    <a:pt x="97" y="74"/>
                  </a:cubicBezTo>
                  <a:cubicBezTo>
                    <a:pt x="98" y="73"/>
                    <a:pt x="97" y="73"/>
                    <a:pt x="98" y="73"/>
                  </a:cubicBezTo>
                  <a:cubicBezTo>
                    <a:pt x="98" y="73"/>
                    <a:pt x="97" y="72"/>
                    <a:pt x="97" y="72"/>
                  </a:cubicBezTo>
                  <a:cubicBezTo>
                    <a:pt x="97" y="71"/>
                    <a:pt x="98" y="72"/>
                    <a:pt x="98" y="72"/>
                  </a:cubicBezTo>
                  <a:cubicBezTo>
                    <a:pt x="99" y="72"/>
                    <a:pt x="98" y="71"/>
                    <a:pt x="98" y="71"/>
                  </a:cubicBezTo>
                  <a:cubicBezTo>
                    <a:pt x="98" y="71"/>
                    <a:pt x="99" y="72"/>
                    <a:pt x="99" y="72"/>
                  </a:cubicBezTo>
                  <a:cubicBezTo>
                    <a:pt x="99" y="71"/>
                    <a:pt x="99" y="71"/>
                    <a:pt x="100" y="70"/>
                  </a:cubicBezTo>
                  <a:cubicBezTo>
                    <a:pt x="100" y="71"/>
                    <a:pt x="100" y="70"/>
                    <a:pt x="100" y="70"/>
                  </a:cubicBezTo>
                  <a:cubicBezTo>
                    <a:pt x="101" y="70"/>
                    <a:pt x="99" y="69"/>
                    <a:pt x="100" y="69"/>
                  </a:cubicBezTo>
                  <a:cubicBezTo>
                    <a:pt x="100" y="69"/>
                    <a:pt x="100" y="69"/>
                    <a:pt x="100" y="69"/>
                  </a:cubicBezTo>
                  <a:cubicBezTo>
                    <a:pt x="101" y="70"/>
                    <a:pt x="101" y="69"/>
                    <a:pt x="101" y="69"/>
                  </a:cubicBezTo>
                  <a:cubicBezTo>
                    <a:pt x="100" y="69"/>
                    <a:pt x="100" y="69"/>
                    <a:pt x="100" y="69"/>
                  </a:cubicBezTo>
                  <a:cubicBezTo>
                    <a:pt x="99" y="68"/>
                    <a:pt x="99" y="69"/>
                    <a:pt x="99" y="68"/>
                  </a:cubicBezTo>
                  <a:cubicBezTo>
                    <a:pt x="99" y="68"/>
                    <a:pt x="98" y="68"/>
                    <a:pt x="98" y="68"/>
                  </a:cubicBezTo>
                  <a:cubicBezTo>
                    <a:pt x="97" y="68"/>
                    <a:pt x="98" y="68"/>
                    <a:pt x="99" y="68"/>
                  </a:cubicBezTo>
                  <a:cubicBezTo>
                    <a:pt x="99" y="67"/>
                    <a:pt x="99" y="67"/>
                    <a:pt x="99" y="67"/>
                  </a:cubicBezTo>
                  <a:cubicBezTo>
                    <a:pt x="99" y="67"/>
                    <a:pt x="99" y="67"/>
                    <a:pt x="100" y="67"/>
                  </a:cubicBezTo>
                  <a:cubicBezTo>
                    <a:pt x="100" y="67"/>
                    <a:pt x="101" y="67"/>
                    <a:pt x="101" y="68"/>
                  </a:cubicBezTo>
                  <a:cubicBezTo>
                    <a:pt x="102" y="68"/>
                    <a:pt x="101" y="67"/>
                    <a:pt x="102" y="67"/>
                  </a:cubicBezTo>
                  <a:cubicBezTo>
                    <a:pt x="102" y="68"/>
                    <a:pt x="103" y="68"/>
                    <a:pt x="103" y="68"/>
                  </a:cubicBezTo>
                  <a:cubicBezTo>
                    <a:pt x="104" y="69"/>
                    <a:pt x="102" y="67"/>
                    <a:pt x="102" y="67"/>
                  </a:cubicBezTo>
                  <a:cubicBezTo>
                    <a:pt x="102" y="67"/>
                    <a:pt x="103" y="68"/>
                    <a:pt x="103" y="67"/>
                  </a:cubicBezTo>
                  <a:cubicBezTo>
                    <a:pt x="103" y="67"/>
                    <a:pt x="102" y="67"/>
                    <a:pt x="102" y="67"/>
                  </a:cubicBezTo>
                  <a:cubicBezTo>
                    <a:pt x="101" y="66"/>
                    <a:pt x="103" y="67"/>
                    <a:pt x="103" y="67"/>
                  </a:cubicBezTo>
                  <a:cubicBezTo>
                    <a:pt x="103" y="66"/>
                    <a:pt x="102" y="66"/>
                    <a:pt x="102" y="66"/>
                  </a:cubicBezTo>
                  <a:cubicBezTo>
                    <a:pt x="102" y="66"/>
                    <a:pt x="103" y="66"/>
                    <a:pt x="103" y="66"/>
                  </a:cubicBezTo>
                  <a:cubicBezTo>
                    <a:pt x="103" y="66"/>
                    <a:pt x="103" y="66"/>
                    <a:pt x="102" y="65"/>
                  </a:cubicBezTo>
                  <a:cubicBezTo>
                    <a:pt x="103" y="65"/>
                    <a:pt x="102" y="65"/>
                    <a:pt x="103" y="65"/>
                  </a:cubicBezTo>
                  <a:cubicBezTo>
                    <a:pt x="103" y="65"/>
                    <a:pt x="103" y="65"/>
                    <a:pt x="103" y="65"/>
                  </a:cubicBezTo>
                  <a:cubicBezTo>
                    <a:pt x="103" y="65"/>
                    <a:pt x="103" y="65"/>
                    <a:pt x="104" y="65"/>
                  </a:cubicBezTo>
                  <a:cubicBezTo>
                    <a:pt x="104" y="65"/>
                    <a:pt x="103" y="64"/>
                    <a:pt x="103" y="64"/>
                  </a:cubicBezTo>
                  <a:cubicBezTo>
                    <a:pt x="104" y="65"/>
                    <a:pt x="102" y="64"/>
                    <a:pt x="103" y="64"/>
                  </a:cubicBezTo>
                  <a:cubicBezTo>
                    <a:pt x="104" y="64"/>
                    <a:pt x="104" y="64"/>
                    <a:pt x="104" y="65"/>
                  </a:cubicBezTo>
                  <a:cubicBezTo>
                    <a:pt x="103" y="66"/>
                    <a:pt x="104" y="67"/>
                    <a:pt x="103" y="68"/>
                  </a:cubicBezTo>
                  <a:cubicBezTo>
                    <a:pt x="103" y="68"/>
                    <a:pt x="104" y="68"/>
                    <a:pt x="104" y="68"/>
                  </a:cubicBezTo>
                  <a:cubicBezTo>
                    <a:pt x="104" y="69"/>
                    <a:pt x="104" y="69"/>
                    <a:pt x="104" y="69"/>
                  </a:cubicBezTo>
                  <a:cubicBezTo>
                    <a:pt x="104" y="69"/>
                    <a:pt x="103" y="69"/>
                    <a:pt x="103" y="69"/>
                  </a:cubicBezTo>
                  <a:cubicBezTo>
                    <a:pt x="103" y="69"/>
                    <a:pt x="103" y="70"/>
                    <a:pt x="103" y="70"/>
                  </a:cubicBezTo>
                  <a:cubicBezTo>
                    <a:pt x="103" y="70"/>
                    <a:pt x="103" y="69"/>
                    <a:pt x="102" y="69"/>
                  </a:cubicBezTo>
                  <a:cubicBezTo>
                    <a:pt x="101" y="68"/>
                    <a:pt x="103" y="69"/>
                    <a:pt x="102" y="68"/>
                  </a:cubicBezTo>
                  <a:cubicBezTo>
                    <a:pt x="101" y="68"/>
                    <a:pt x="100" y="68"/>
                    <a:pt x="100" y="68"/>
                  </a:cubicBezTo>
                  <a:cubicBezTo>
                    <a:pt x="100" y="68"/>
                    <a:pt x="100" y="68"/>
                    <a:pt x="99" y="67"/>
                  </a:cubicBezTo>
                  <a:cubicBezTo>
                    <a:pt x="99" y="68"/>
                    <a:pt x="100" y="69"/>
                    <a:pt x="101" y="69"/>
                  </a:cubicBezTo>
                  <a:cubicBezTo>
                    <a:pt x="102" y="69"/>
                    <a:pt x="100" y="68"/>
                    <a:pt x="101" y="68"/>
                  </a:cubicBezTo>
                  <a:cubicBezTo>
                    <a:pt x="102" y="69"/>
                    <a:pt x="103" y="70"/>
                    <a:pt x="103" y="70"/>
                  </a:cubicBezTo>
                  <a:cubicBezTo>
                    <a:pt x="103" y="71"/>
                    <a:pt x="103" y="72"/>
                    <a:pt x="101" y="72"/>
                  </a:cubicBezTo>
                  <a:cubicBezTo>
                    <a:pt x="102" y="73"/>
                    <a:pt x="101" y="73"/>
                    <a:pt x="100" y="74"/>
                  </a:cubicBezTo>
                  <a:cubicBezTo>
                    <a:pt x="100" y="74"/>
                    <a:pt x="101" y="75"/>
                    <a:pt x="100" y="75"/>
                  </a:cubicBezTo>
                  <a:cubicBezTo>
                    <a:pt x="100" y="74"/>
                    <a:pt x="99" y="74"/>
                    <a:pt x="99" y="73"/>
                  </a:cubicBezTo>
                  <a:cubicBezTo>
                    <a:pt x="98" y="74"/>
                    <a:pt x="98" y="74"/>
                    <a:pt x="98" y="74"/>
                  </a:cubicBezTo>
                  <a:cubicBezTo>
                    <a:pt x="98" y="75"/>
                    <a:pt x="99" y="75"/>
                    <a:pt x="99" y="75"/>
                  </a:cubicBezTo>
                  <a:cubicBezTo>
                    <a:pt x="99" y="75"/>
                    <a:pt x="99" y="74"/>
                    <a:pt x="99" y="74"/>
                  </a:cubicBezTo>
                  <a:cubicBezTo>
                    <a:pt x="101" y="75"/>
                    <a:pt x="100" y="76"/>
                    <a:pt x="99" y="76"/>
                  </a:cubicBezTo>
                  <a:cubicBezTo>
                    <a:pt x="99" y="76"/>
                    <a:pt x="99" y="76"/>
                    <a:pt x="99" y="76"/>
                  </a:cubicBezTo>
                  <a:cubicBezTo>
                    <a:pt x="99" y="76"/>
                    <a:pt x="98" y="76"/>
                    <a:pt x="99" y="76"/>
                  </a:cubicBezTo>
                  <a:cubicBezTo>
                    <a:pt x="98" y="77"/>
                    <a:pt x="97" y="78"/>
                    <a:pt x="96" y="79"/>
                  </a:cubicBezTo>
                  <a:cubicBezTo>
                    <a:pt x="96" y="79"/>
                    <a:pt x="95" y="79"/>
                    <a:pt x="94" y="80"/>
                  </a:cubicBezTo>
                  <a:cubicBezTo>
                    <a:pt x="94" y="80"/>
                    <a:pt x="94" y="81"/>
                    <a:pt x="94" y="81"/>
                  </a:cubicBezTo>
                  <a:cubicBezTo>
                    <a:pt x="94" y="82"/>
                    <a:pt x="93" y="82"/>
                    <a:pt x="93" y="83"/>
                  </a:cubicBezTo>
                  <a:cubicBezTo>
                    <a:pt x="94" y="84"/>
                    <a:pt x="94" y="83"/>
                    <a:pt x="95" y="84"/>
                  </a:cubicBezTo>
                  <a:cubicBezTo>
                    <a:pt x="95" y="83"/>
                    <a:pt x="96" y="83"/>
                    <a:pt x="97" y="84"/>
                  </a:cubicBezTo>
                  <a:cubicBezTo>
                    <a:pt x="96" y="83"/>
                    <a:pt x="97" y="82"/>
                    <a:pt x="97" y="82"/>
                  </a:cubicBezTo>
                  <a:cubicBezTo>
                    <a:pt x="96" y="81"/>
                    <a:pt x="96" y="81"/>
                    <a:pt x="96" y="81"/>
                  </a:cubicBezTo>
                  <a:cubicBezTo>
                    <a:pt x="96" y="80"/>
                    <a:pt x="97" y="82"/>
                    <a:pt x="97" y="82"/>
                  </a:cubicBezTo>
                  <a:cubicBezTo>
                    <a:pt x="98" y="83"/>
                    <a:pt x="98" y="82"/>
                    <a:pt x="99" y="82"/>
                  </a:cubicBezTo>
                  <a:cubicBezTo>
                    <a:pt x="99" y="82"/>
                    <a:pt x="98" y="81"/>
                    <a:pt x="98" y="81"/>
                  </a:cubicBezTo>
                  <a:cubicBezTo>
                    <a:pt x="97" y="80"/>
                    <a:pt x="98" y="82"/>
                    <a:pt x="97" y="81"/>
                  </a:cubicBezTo>
                  <a:cubicBezTo>
                    <a:pt x="97" y="81"/>
                    <a:pt x="97" y="81"/>
                    <a:pt x="97" y="80"/>
                  </a:cubicBezTo>
                  <a:cubicBezTo>
                    <a:pt x="98" y="80"/>
                    <a:pt x="98" y="79"/>
                    <a:pt x="100" y="78"/>
                  </a:cubicBezTo>
                  <a:cubicBezTo>
                    <a:pt x="100" y="78"/>
                    <a:pt x="99" y="79"/>
                    <a:pt x="100" y="79"/>
                  </a:cubicBezTo>
                  <a:cubicBezTo>
                    <a:pt x="100" y="80"/>
                    <a:pt x="100" y="80"/>
                    <a:pt x="101" y="79"/>
                  </a:cubicBezTo>
                  <a:cubicBezTo>
                    <a:pt x="101" y="79"/>
                    <a:pt x="100" y="78"/>
                    <a:pt x="100" y="78"/>
                  </a:cubicBezTo>
                  <a:cubicBezTo>
                    <a:pt x="101" y="79"/>
                    <a:pt x="101" y="79"/>
                    <a:pt x="101" y="79"/>
                  </a:cubicBezTo>
                  <a:cubicBezTo>
                    <a:pt x="101" y="78"/>
                    <a:pt x="100" y="78"/>
                    <a:pt x="101" y="78"/>
                  </a:cubicBezTo>
                  <a:cubicBezTo>
                    <a:pt x="102" y="79"/>
                    <a:pt x="103" y="79"/>
                    <a:pt x="102" y="78"/>
                  </a:cubicBezTo>
                  <a:cubicBezTo>
                    <a:pt x="102" y="78"/>
                    <a:pt x="102" y="78"/>
                    <a:pt x="101" y="77"/>
                  </a:cubicBezTo>
                  <a:cubicBezTo>
                    <a:pt x="101" y="77"/>
                    <a:pt x="102" y="78"/>
                    <a:pt x="102" y="78"/>
                  </a:cubicBezTo>
                  <a:cubicBezTo>
                    <a:pt x="102" y="78"/>
                    <a:pt x="102" y="78"/>
                    <a:pt x="102" y="77"/>
                  </a:cubicBezTo>
                  <a:cubicBezTo>
                    <a:pt x="102" y="77"/>
                    <a:pt x="102" y="77"/>
                    <a:pt x="101" y="77"/>
                  </a:cubicBezTo>
                  <a:cubicBezTo>
                    <a:pt x="101" y="76"/>
                    <a:pt x="101" y="77"/>
                    <a:pt x="101" y="76"/>
                  </a:cubicBezTo>
                  <a:cubicBezTo>
                    <a:pt x="101" y="76"/>
                    <a:pt x="101" y="76"/>
                    <a:pt x="101" y="76"/>
                  </a:cubicBezTo>
                  <a:cubicBezTo>
                    <a:pt x="102" y="75"/>
                    <a:pt x="102" y="75"/>
                    <a:pt x="103" y="74"/>
                  </a:cubicBezTo>
                  <a:cubicBezTo>
                    <a:pt x="103" y="75"/>
                    <a:pt x="103" y="75"/>
                    <a:pt x="102" y="75"/>
                  </a:cubicBezTo>
                  <a:cubicBezTo>
                    <a:pt x="103" y="76"/>
                    <a:pt x="103" y="76"/>
                    <a:pt x="103" y="75"/>
                  </a:cubicBezTo>
                  <a:cubicBezTo>
                    <a:pt x="104" y="76"/>
                    <a:pt x="104" y="76"/>
                    <a:pt x="105" y="76"/>
                  </a:cubicBezTo>
                  <a:cubicBezTo>
                    <a:pt x="105" y="75"/>
                    <a:pt x="104" y="76"/>
                    <a:pt x="103" y="75"/>
                  </a:cubicBezTo>
                  <a:cubicBezTo>
                    <a:pt x="104" y="74"/>
                    <a:pt x="105" y="76"/>
                    <a:pt x="106" y="76"/>
                  </a:cubicBezTo>
                  <a:cubicBezTo>
                    <a:pt x="106" y="76"/>
                    <a:pt x="107" y="76"/>
                    <a:pt x="107" y="76"/>
                  </a:cubicBezTo>
                  <a:cubicBezTo>
                    <a:pt x="107" y="75"/>
                    <a:pt x="106" y="75"/>
                    <a:pt x="106" y="75"/>
                  </a:cubicBezTo>
                  <a:cubicBezTo>
                    <a:pt x="107" y="74"/>
                    <a:pt x="108" y="75"/>
                    <a:pt x="108" y="74"/>
                  </a:cubicBezTo>
                  <a:cubicBezTo>
                    <a:pt x="109" y="75"/>
                    <a:pt x="109" y="75"/>
                    <a:pt x="110" y="76"/>
                  </a:cubicBezTo>
                  <a:cubicBezTo>
                    <a:pt x="109" y="76"/>
                    <a:pt x="110" y="77"/>
                    <a:pt x="110" y="77"/>
                  </a:cubicBezTo>
                  <a:cubicBezTo>
                    <a:pt x="110" y="78"/>
                    <a:pt x="110" y="77"/>
                    <a:pt x="111" y="77"/>
                  </a:cubicBezTo>
                  <a:cubicBezTo>
                    <a:pt x="111" y="77"/>
                    <a:pt x="111" y="78"/>
                    <a:pt x="111" y="78"/>
                  </a:cubicBezTo>
                  <a:cubicBezTo>
                    <a:pt x="111" y="78"/>
                    <a:pt x="111" y="78"/>
                    <a:pt x="110" y="78"/>
                  </a:cubicBezTo>
                  <a:cubicBezTo>
                    <a:pt x="110" y="78"/>
                    <a:pt x="111" y="79"/>
                    <a:pt x="110" y="78"/>
                  </a:cubicBezTo>
                  <a:cubicBezTo>
                    <a:pt x="110" y="78"/>
                    <a:pt x="110" y="78"/>
                    <a:pt x="110" y="78"/>
                  </a:cubicBezTo>
                  <a:cubicBezTo>
                    <a:pt x="110" y="78"/>
                    <a:pt x="109" y="77"/>
                    <a:pt x="109" y="76"/>
                  </a:cubicBezTo>
                  <a:cubicBezTo>
                    <a:pt x="108" y="76"/>
                    <a:pt x="109" y="77"/>
                    <a:pt x="109" y="77"/>
                  </a:cubicBezTo>
                  <a:cubicBezTo>
                    <a:pt x="108" y="77"/>
                    <a:pt x="108" y="77"/>
                    <a:pt x="107" y="76"/>
                  </a:cubicBezTo>
                  <a:cubicBezTo>
                    <a:pt x="107" y="76"/>
                    <a:pt x="108" y="77"/>
                    <a:pt x="108" y="77"/>
                  </a:cubicBezTo>
                  <a:cubicBezTo>
                    <a:pt x="108" y="78"/>
                    <a:pt x="108" y="77"/>
                    <a:pt x="109" y="78"/>
                  </a:cubicBezTo>
                  <a:cubicBezTo>
                    <a:pt x="109" y="78"/>
                    <a:pt x="109" y="79"/>
                    <a:pt x="108" y="78"/>
                  </a:cubicBezTo>
                  <a:cubicBezTo>
                    <a:pt x="108" y="79"/>
                    <a:pt x="109" y="79"/>
                    <a:pt x="108" y="79"/>
                  </a:cubicBezTo>
                  <a:cubicBezTo>
                    <a:pt x="108" y="78"/>
                    <a:pt x="107" y="78"/>
                    <a:pt x="107" y="79"/>
                  </a:cubicBezTo>
                  <a:cubicBezTo>
                    <a:pt x="106" y="78"/>
                    <a:pt x="106" y="78"/>
                    <a:pt x="106" y="77"/>
                  </a:cubicBezTo>
                  <a:cubicBezTo>
                    <a:pt x="106" y="78"/>
                    <a:pt x="106" y="78"/>
                    <a:pt x="105" y="78"/>
                  </a:cubicBezTo>
                  <a:cubicBezTo>
                    <a:pt x="105" y="78"/>
                    <a:pt x="105" y="78"/>
                    <a:pt x="105" y="78"/>
                  </a:cubicBezTo>
                  <a:cubicBezTo>
                    <a:pt x="104" y="77"/>
                    <a:pt x="104" y="76"/>
                    <a:pt x="103" y="76"/>
                  </a:cubicBezTo>
                  <a:cubicBezTo>
                    <a:pt x="103" y="77"/>
                    <a:pt x="104" y="77"/>
                    <a:pt x="103" y="77"/>
                  </a:cubicBezTo>
                  <a:cubicBezTo>
                    <a:pt x="102" y="76"/>
                    <a:pt x="103" y="77"/>
                    <a:pt x="102" y="76"/>
                  </a:cubicBezTo>
                  <a:cubicBezTo>
                    <a:pt x="102" y="76"/>
                    <a:pt x="103" y="77"/>
                    <a:pt x="103" y="77"/>
                  </a:cubicBezTo>
                  <a:cubicBezTo>
                    <a:pt x="102" y="77"/>
                    <a:pt x="102" y="76"/>
                    <a:pt x="102" y="77"/>
                  </a:cubicBezTo>
                  <a:cubicBezTo>
                    <a:pt x="102" y="77"/>
                    <a:pt x="102" y="77"/>
                    <a:pt x="102" y="78"/>
                  </a:cubicBezTo>
                  <a:cubicBezTo>
                    <a:pt x="103" y="78"/>
                    <a:pt x="102" y="77"/>
                    <a:pt x="103" y="77"/>
                  </a:cubicBezTo>
                  <a:cubicBezTo>
                    <a:pt x="103" y="78"/>
                    <a:pt x="103" y="78"/>
                    <a:pt x="104" y="78"/>
                  </a:cubicBezTo>
                  <a:cubicBezTo>
                    <a:pt x="104" y="78"/>
                    <a:pt x="104" y="78"/>
                    <a:pt x="104" y="78"/>
                  </a:cubicBezTo>
                  <a:cubicBezTo>
                    <a:pt x="105" y="79"/>
                    <a:pt x="105" y="78"/>
                    <a:pt x="105" y="79"/>
                  </a:cubicBezTo>
                  <a:cubicBezTo>
                    <a:pt x="105" y="79"/>
                    <a:pt x="105" y="79"/>
                    <a:pt x="105" y="80"/>
                  </a:cubicBezTo>
                  <a:cubicBezTo>
                    <a:pt x="105" y="79"/>
                    <a:pt x="105" y="79"/>
                    <a:pt x="104" y="79"/>
                  </a:cubicBezTo>
                  <a:cubicBezTo>
                    <a:pt x="104" y="79"/>
                    <a:pt x="104" y="79"/>
                    <a:pt x="104" y="80"/>
                  </a:cubicBezTo>
                  <a:cubicBezTo>
                    <a:pt x="105" y="81"/>
                    <a:pt x="106" y="80"/>
                    <a:pt x="106" y="80"/>
                  </a:cubicBezTo>
                  <a:cubicBezTo>
                    <a:pt x="107" y="80"/>
                    <a:pt x="106" y="80"/>
                    <a:pt x="106" y="80"/>
                  </a:cubicBezTo>
                  <a:cubicBezTo>
                    <a:pt x="107" y="81"/>
                    <a:pt x="107" y="81"/>
                    <a:pt x="107" y="82"/>
                  </a:cubicBezTo>
                  <a:cubicBezTo>
                    <a:pt x="107" y="82"/>
                    <a:pt x="108" y="82"/>
                    <a:pt x="108" y="82"/>
                  </a:cubicBezTo>
                  <a:cubicBezTo>
                    <a:pt x="108" y="82"/>
                    <a:pt x="107" y="81"/>
                    <a:pt x="108" y="81"/>
                  </a:cubicBezTo>
                  <a:cubicBezTo>
                    <a:pt x="109" y="83"/>
                    <a:pt x="108" y="83"/>
                    <a:pt x="107" y="84"/>
                  </a:cubicBezTo>
                  <a:cubicBezTo>
                    <a:pt x="107" y="84"/>
                    <a:pt x="107" y="85"/>
                    <a:pt x="106" y="85"/>
                  </a:cubicBezTo>
                  <a:cubicBezTo>
                    <a:pt x="106" y="84"/>
                    <a:pt x="106" y="84"/>
                    <a:pt x="107" y="84"/>
                  </a:cubicBezTo>
                  <a:cubicBezTo>
                    <a:pt x="106" y="84"/>
                    <a:pt x="106" y="85"/>
                    <a:pt x="106" y="85"/>
                  </a:cubicBezTo>
                  <a:cubicBezTo>
                    <a:pt x="106" y="85"/>
                    <a:pt x="105" y="85"/>
                    <a:pt x="105" y="85"/>
                  </a:cubicBezTo>
                  <a:cubicBezTo>
                    <a:pt x="105" y="85"/>
                    <a:pt x="105" y="85"/>
                    <a:pt x="105" y="86"/>
                  </a:cubicBezTo>
                  <a:cubicBezTo>
                    <a:pt x="105" y="86"/>
                    <a:pt x="105" y="86"/>
                    <a:pt x="105" y="86"/>
                  </a:cubicBezTo>
                  <a:cubicBezTo>
                    <a:pt x="104" y="86"/>
                    <a:pt x="104" y="87"/>
                    <a:pt x="103" y="87"/>
                  </a:cubicBezTo>
                  <a:cubicBezTo>
                    <a:pt x="103" y="85"/>
                    <a:pt x="103" y="84"/>
                    <a:pt x="104" y="85"/>
                  </a:cubicBezTo>
                  <a:cubicBezTo>
                    <a:pt x="103" y="84"/>
                    <a:pt x="103" y="84"/>
                    <a:pt x="102" y="84"/>
                  </a:cubicBezTo>
                  <a:cubicBezTo>
                    <a:pt x="102" y="85"/>
                    <a:pt x="102" y="85"/>
                    <a:pt x="103" y="86"/>
                  </a:cubicBezTo>
                  <a:cubicBezTo>
                    <a:pt x="103" y="86"/>
                    <a:pt x="103" y="86"/>
                    <a:pt x="103" y="86"/>
                  </a:cubicBezTo>
                  <a:cubicBezTo>
                    <a:pt x="103" y="86"/>
                    <a:pt x="102" y="86"/>
                    <a:pt x="103" y="87"/>
                  </a:cubicBezTo>
                  <a:cubicBezTo>
                    <a:pt x="103" y="88"/>
                    <a:pt x="103" y="86"/>
                    <a:pt x="104" y="87"/>
                  </a:cubicBezTo>
                  <a:cubicBezTo>
                    <a:pt x="103" y="88"/>
                    <a:pt x="102" y="88"/>
                    <a:pt x="102" y="88"/>
                  </a:cubicBezTo>
                  <a:cubicBezTo>
                    <a:pt x="102" y="89"/>
                    <a:pt x="102" y="89"/>
                    <a:pt x="102" y="89"/>
                  </a:cubicBezTo>
                  <a:cubicBezTo>
                    <a:pt x="101" y="90"/>
                    <a:pt x="100" y="90"/>
                    <a:pt x="100" y="91"/>
                  </a:cubicBezTo>
                  <a:cubicBezTo>
                    <a:pt x="99" y="91"/>
                    <a:pt x="98" y="92"/>
                    <a:pt x="97" y="92"/>
                  </a:cubicBezTo>
                  <a:cubicBezTo>
                    <a:pt x="97" y="92"/>
                    <a:pt x="97" y="92"/>
                    <a:pt x="97" y="92"/>
                  </a:cubicBezTo>
                  <a:cubicBezTo>
                    <a:pt x="97" y="91"/>
                    <a:pt x="97" y="92"/>
                    <a:pt x="96" y="92"/>
                  </a:cubicBezTo>
                  <a:cubicBezTo>
                    <a:pt x="96" y="90"/>
                    <a:pt x="96" y="93"/>
                    <a:pt x="96" y="93"/>
                  </a:cubicBezTo>
                  <a:cubicBezTo>
                    <a:pt x="95" y="93"/>
                    <a:pt x="96" y="93"/>
                    <a:pt x="96" y="94"/>
                  </a:cubicBezTo>
                  <a:cubicBezTo>
                    <a:pt x="95" y="94"/>
                    <a:pt x="95" y="94"/>
                    <a:pt x="94" y="94"/>
                  </a:cubicBezTo>
                  <a:cubicBezTo>
                    <a:pt x="94" y="94"/>
                    <a:pt x="94" y="95"/>
                    <a:pt x="94" y="95"/>
                  </a:cubicBezTo>
                  <a:cubicBezTo>
                    <a:pt x="93" y="94"/>
                    <a:pt x="93" y="93"/>
                    <a:pt x="94" y="93"/>
                  </a:cubicBezTo>
                  <a:cubicBezTo>
                    <a:pt x="93" y="92"/>
                    <a:pt x="93" y="93"/>
                    <a:pt x="92" y="93"/>
                  </a:cubicBezTo>
                  <a:cubicBezTo>
                    <a:pt x="93" y="94"/>
                    <a:pt x="93" y="94"/>
                    <a:pt x="93" y="94"/>
                  </a:cubicBezTo>
                  <a:cubicBezTo>
                    <a:pt x="88" y="99"/>
                    <a:pt x="81" y="100"/>
                    <a:pt x="75" y="102"/>
                  </a:cubicBezTo>
                  <a:cubicBezTo>
                    <a:pt x="74" y="103"/>
                    <a:pt x="73" y="103"/>
                    <a:pt x="72" y="103"/>
                  </a:cubicBezTo>
                  <a:cubicBezTo>
                    <a:pt x="71" y="103"/>
                    <a:pt x="72" y="104"/>
                    <a:pt x="71" y="104"/>
                  </a:cubicBezTo>
                  <a:cubicBezTo>
                    <a:pt x="71" y="104"/>
                    <a:pt x="70" y="104"/>
                    <a:pt x="69" y="104"/>
                  </a:cubicBezTo>
                  <a:cubicBezTo>
                    <a:pt x="69" y="104"/>
                    <a:pt x="68" y="105"/>
                    <a:pt x="68" y="105"/>
                  </a:cubicBezTo>
                  <a:cubicBezTo>
                    <a:pt x="67" y="105"/>
                    <a:pt x="65" y="105"/>
                    <a:pt x="64" y="106"/>
                  </a:cubicBezTo>
                  <a:cubicBezTo>
                    <a:pt x="64" y="106"/>
                    <a:pt x="63" y="107"/>
                    <a:pt x="62" y="106"/>
                  </a:cubicBezTo>
                  <a:cubicBezTo>
                    <a:pt x="61" y="107"/>
                    <a:pt x="61" y="107"/>
                    <a:pt x="60" y="107"/>
                  </a:cubicBezTo>
                  <a:cubicBezTo>
                    <a:pt x="60" y="107"/>
                    <a:pt x="60" y="107"/>
                    <a:pt x="60" y="108"/>
                  </a:cubicBezTo>
                  <a:cubicBezTo>
                    <a:pt x="59" y="107"/>
                    <a:pt x="59" y="108"/>
                    <a:pt x="57" y="108"/>
                  </a:cubicBezTo>
                  <a:cubicBezTo>
                    <a:pt x="57" y="108"/>
                    <a:pt x="58" y="108"/>
                    <a:pt x="57" y="107"/>
                  </a:cubicBezTo>
                  <a:cubicBezTo>
                    <a:pt x="57" y="107"/>
                    <a:pt x="57" y="108"/>
                    <a:pt x="57" y="109"/>
                  </a:cubicBezTo>
                  <a:cubicBezTo>
                    <a:pt x="57" y="109"/>
                    <a:pt x="57" y="107"/>
                    <a:pt x="57" y="107"/>
                  </a:cubicBezTo>
                  <a:cubicBezTo>
                    <a:pt x="56" y="107"/>
                    <a:pt x="56" y="108"/>
                    <a:pt x="56" y="108"/>
                  </a:cubicBezTo>
                  <a:cubicBezTo>
                    <a:pt x="55" y="108"/>
                    <a:pt x="55" y="108"/>
                    <a:pt x="55" y="109"/>
                  </a:cubicBezTo>
                  <a:cubicBezTo>
                    <a:pt x="54" y="109"/>
                    <a:pt x="54" y="108"/>
                    <a:pt x="54" y="108"/>
                  </a:cubicBezTo>
                  <a:cubicBezTo>
                    <a:pt x="54" y="108"/>
                    <a:pt x="53" y="109"/>
                    <a:pt x="52" y="109"/>
                  </a:cubicBezTo>
                  <a:cubicBezTo>
                    <a:pt x="52" y="109"/>
                    <a:pt x="52" y="109"/>
                    <a:pt x="52" y="109"/>
                  </a:cubicBezTo>
                  <a:cubicBezTo>
                    <a:pt x="52" y="109"/>
                    <a:pt x="52" y="110"/>
                    <a:pt x="51" y="109"/>
                  </a:cubicBezTo>
                  <a:cubicBezTo>
                    <a:pt x="51" y="109"/>
                    <a:pt x="49" y="110"/>
                    <a:pt x="49" y="111"/>
                  </a:cubicBezTo>
                  <a:cubicBezTo>
                    <a:pt x="48" y="111"/>
                    <a:pt x="48" y="110"/>
                    <a:pt x="48" y="110"/>
                  </a:cubicBezTo>
                  <a:cubicBezTo>
                    <a:pt x="48" y="110"/>
                    <a:pt x="48" y="111"/>
                    <a:pt x="47" y="111"/>
                  </a:cubicBezTo>
                  <a:cubicBezTo>
                    <a:pt x="47" y="111"/>
                    <a:pt x="47" y="110"/>
                    <a:pt x="47" y="110"/>
                  </a:cubicBezTo>
                  <a:cubicBezTo>
                    <a:pt x="47" y="110"/>
                    <a:pt x="47" y="111"/>
                    <a:pt x="46" y="111"/>
                  </a:cubicBezTo>
                  <a:cubicBezTo>
                    <a:pt x="46" y="111"/>
                    <a:pt x="45" y="111"/>
                    <a:pt x="44" y="111"/>
                  </a:cubicBezTo>
                  <a:cubicBezTo>
                    <a:pt x="44" y="111"/>
                    <a:pt x="43" y="111"/>
                    <a:pt x="43" y="112"/>
                  </a:cubicBezTo>
                  <a:cubicBezTo>
                    <a:pt x="43" y="111"/>
                    <a:pt x="43" y="111"/>
                    <a:pt x="43" y="111"/>
                  </a:cubicBezTo>
                  <a:cubicBezTo>
                    <a:pt x="42" y="112"/>
                    <a:pt x="42" y="112"/>
                    <a:pt x="41" y="112"/>
                  </a:cubicBezTo>
                  <a:cubicBezTo>
                    <a:pt x="41" y="112"/>
                    <a:pt x="40" y="112"/>
                    <a:pt x="40" y="112"/>
                  </a:cubicBezTo>
                  <a:cubicBezTo>
                    <a:pt x="40" y="112"/>
                    <a:pt x="40" y="112"/>
                    <a:pt x="39" y="112"/>
                  </a:cubicBezTo>
                  <a:cubicBezTo>
                    <a:pt x="38" y="112"/>
                    <a:pt x="37" y="113"/>
                    <a:pt x="35" y="113"/>
                  </a:cubicBezTo>
                  <a:cubicBezTo>
                    <a:pt x="35" y="113"/>
                    <a:pt x="35" y="113"/>
                    <a:pt x="35" y="113"/>
                  </a:cubicBezTo>
                  <a:cubicBezTo>
                    <a:pt x="34" y="113"/>
                    <a:pt x="33" y="114"/>
                    <a:pt x="32" y="114"/>
                  </a:cubicBezTo>
                  <a:cubicBezTo>
                    <a:pt x="32" y="114"/>
                    <a:pt x="32" y="113"/>
                    <a:pt x="32" y="113"/>
                  </a:cubicBezTo>
                  <a:cubicBezTo>
                    <a:pt x="31" y="113"/>
                    <a:pt x="30" y="114"/>
                    <a:pt x="29" y="114"/>
                  </a:cubicBezTo>
                  <a:cubicBezTo>
                    <a:pt x="29" y="114"/>
                    <a:pt x="29" y="114"/>
                    <a:pt x="29" y="113"/>
                  </a:cubicBezTo>
                  <a:cubicBezTo>
                    <a:pt x="29" y="113"/>
                    <a:pt x="29" y="114"/>
                    <a:pt x="29" y="114"/>
                  </a:cubicBezTo>
                  <a:cubicBezTo>
                    <a:pt x="28" y="114"/>
                    <a:pt x="26" y="116"/>
                    <a:pt x="26" y="114"/>
                  </a:cubicBezTo>
                  <a:cubicBezTo>
                    <a:pt x="25" y="114"/>
                    <a:pt x="25" y="114"/>
                    <a:pt x="24" y="115"/>
                  </a:cubicBezTo>
                  <a:cubicBezTo>
                    <a:pt x="25" y="114"/>
                    <a:pt x="24" y="114"/>
                    <a:pt x="25" y="113"/>
                  </a:cubicBezTo>
                  <a:cubicBezTo>
                    <a:pt x="24" y="113"/>
                    <a:pt x="24" y="114"/>
                    <a:pt x="24" y="114"/>
                  </a:cubicBezTo>
                  <a:cubicBezTo>
                    <a:pt x="23" y="115"/>
                    <a:pt x="24" y="113"/>
                    <a:pt x="23" y="114"/>
                  </a:cubicBezTo>
                  <a:cubicBezTo>
                    <a:pt x="23" y="114"/>
                    <a:pt x="22" y="115"/>
                    <a:pt x="22" y="115"/>
                  </a:cubicBezTo>
                  <a:cubicBezTo>
                    <a:pt x="21" y="114"/>
                    <a:pt x="20" y="115"/>
                    <a:pt x="19" y="115"/>
                  </a:cubicBezTo>
                  <a:cubicBezTo>
                    <a:pt x="18" y="115"/>
                    <a:pt x="18" y="114"/>
                    <a:pt x="18" y="114"/>
                  </a:cubicBezTo>
                  <a:cubicBezTo>
                    <a:pt x="18" y="114"/>
                    <a:pt x="18" y="114"/>
                    <a:pt x="18" y="114"/>
                  </a:cubicBezTo>
                  <a:cubicBezTo>
                    <a:pt x="18" y="114"/>
                    <a:pt x="18" y="114"/>
                    <a:pt x="18" y="114"/>
                  </a:cubicBezTo>
                  <a:cubicBezTo>
                    <a:pt x="17" y="114"/>
                    <a:pt x="17" y="114"/>
                    <a:pt x="17" y="114"/>
                  </a:cubicBezTo>
                  <a:cubicBezTo>
                    <a:pt x="17" y="114"/>
                    <a:pt x="17" y="114"/>
                    <a:pt x="17" y="114"/>
                  </a:cubicBezTo>
                  <a:cubicBezTo>
                    <a:pt x="16" y="113"/>
                    <a:pt x="17" y="112"/>
                    <a:pt x="17" y="111"/>
                  </a:cubicBezTo>
                  <a:cubicBezTo>
                    <a:pt x="17" y="111"/>
                    <a:pt x="17" y="112"/>
                    <a:pt x="16" y="112"/>
                  </a:cubicBezTo>
                  <a:cubicBezTo>
                    <a:pt x="17" y="110"/>
                    <a:pt x="15" y="111"/>
                    <a:pt x="16" y="109"/>
                  </a:cubicBezTo>
                  <a:cubicBezTo>
                    <a:pt x="15" y="110"/>
                    <a:pt x="15" y="109"/>
                    <a:pt x="15" y="108"/>
                  </a:cubicBezTo>
                  <a:cubicBezTo>
                    <a:pt x="15" y="108"/>
                    <a:pt x="14" y="109"/>
                    <a:pt x="14" y="109"/>
                  </a:cubicBezTo>
                  <a:cubicBezTo>
                    <a:pt x="14" y="110"/>
                    <a:pt x="15" y="109"/>
                    <a:pt x="15" y="109"/>
                  </a:cubicBezTo>
                  <a:cubicBezTo>
                    <a:pt x="15" y="110"/>
                    <a:pt x="14" y="110"/>
                    <a:pt x="15" y="110"/>
                  </a:cubicBezTo>
                  <a:cubicBezTo>
                    <a:pt x="15" y="110"/>
                    <a:pt x="15" y="110"/>
                    <a:pt x="15" y="110"/>
                  </a:cubicBezTo>
                  <a:cubicBezTo>
                    <a:pt x="15" y="111"/>
                    <a:pt x="15" y="111"/>
                    <a:pt x="15" y="112"/>
                  </a:cubicBezTo>
                  <a:cubicBezTo>
                    <a:pt x="15" y="112"/>
                    <a:pt x="15" y="112"/>
                    <a:pt x="15" y="114"/>
                  </a:cubicBezTo>
                  <a:cubicBezTo>
                    <a:pt x="15" y="114"/>
                    <a:pt x="15" y="115"/>
                    <a:pt x="15" y="115"/>
                  </a:cubicBezTo>
                  <a:cubicBezTo>
                    <a:pt x="15" y="115"/>
                    <a:pt x="15" y="115"/>
                    <a:pt x="15" y="115"/>
                  </a:cubicBezTo>
                  <a:cubicBezTo>
                    <a:pt x="15" y="115"/>
                    <a:pt x="15" y="115"/>
                    <a:pt x="15" y="116"/>
                  </a:cubicBezTo>
                  <a:cubicBezTo>
                    <a:pt x="15" y="116"/>
                    <a:pt x="16" y="116"/>
                    <a:pt x="16" y="116"/>
                  </a:cubicBezTo>
                  <a:cubicBezTo>
                    <a:pt x="16" y="117"/>
                    <a:pt x="16" y="116"/>
                    <a:pt x="16" y="117"/>
                  </a:cubicBezTo>
                  <a:cubicBezTo>
                    <a:pt x="16" y="117"/>
                    <a:pt x="17" y="117"/>
                    <a:pt x="17" y="117"/>
                  </a:cubicBezTo>
                  <a:cubicBezTo>
                    <a:pt x="17" y="117"/>
                    <a:pt x="18" y="117"/>
                    <a:pt x="18" y="116"/>
                  </a:cubicBezTo>
                  <a:cubicBezTo>
                    <a:pt x="18" y="117"/>
                    <a:pt x="18" y="117"/>
                    <a:pt x="17" y="117"/>
                  </a:cubicBezTo>
                  <a:cubicBezTo>
                    <a:pt x="18" y="117"/>
                    <a:pt x="19" y="117"/>
                    <a:pt x="18" y="118"/>
                  </a:cubicBezTo>
                  <a:cubicBezTo>
                    <a:pt x="18" y="118"/>
                    <a:pt x="18" y="118"/>
                    <a:pt x="19" y="117"/>
                  </a:cubicBezTo>
                  <a:cubicBezTo>
                    <a:pt x="19" y="117"/>
                    <a:pt x="18" y="117"/>
                    <a:pt x="18" y="117"/>
                  </a:cubicBezTo>
                  <a:cubicBezTo>
                    <a:pt x="19" y="116"/>
                    <a:pt x="20" y="116"/>
                    <a:pt x="21" y="117"/>
                  </a:cubicBezTo>
                  <a:cubicBezTo>
                    <a:pt x="21" y="117"/>
                    <a:pt x="22" y="116"/>
                    <a:pt x="22" y="116"/>
                  </a:cubicBezTo>
                  <a:cubicBezTo>
                    <a:pt x="21" y="117"/>
                    <a:pt x="21" y="117"/>
                    <a:pt x="21" y="117"/>
                  </a:cubicBezTo>
                  <a:cubicBezTo>
                    <a:pt x="20" y="118"/>
                    <a:pt x="20" y="118"/>
                    <a:pt x="20" y="118"/>
                  </a:cubicBezTo>
                  <a:cubicBezTo>
                    <a:pt x="20" y="118"/>
                    <a:pt x="20" y="118"/>
                    <a:pt x="20" y="118"/>
                  </a:cubicBezTo>
                  <a:cubicBezTo>
                    <a:pt x="20" y="117"/>
                    <a:pt x="20" y="117"/>
                    <a:pt x="20" y="117"/>
                  </a:cubicBezTo>
                  <a:cubicBezTo>
                    <a:pt x="20" y="117"/>
                    <a:pt x="19" y="118"/>
                    <a:pt x="19" y="117"/>
                  </a:cubicBezTo>
                  <a:cubicBezTo>
                    <a:pt x="17" y="119"/>
                    <a:pt x="20" y="117"/>
                    <a:pt x="19" y="119"/>
                  </a:cubicBezTo>
                  <a:cubicBezTo>
                    <a:pt x="20" y="118"/>
                    <a:pt x="21" y="117"/>
                    <a:pt x="22" y="118"/>
                  </a:cubicBezTo>
                  <a:cubicBezTo>
                    <a:pt x="23" y="116"/>
                    <a:pt x="21" y="117"/>
                    <a:pt x="22" y="116"/>
                  </a:cubicBezTo>
                  <a:cubicBezTo>
                    <a:pt x="23" y="116"/>
                    <a:pt x="24" y="116"/>
                    <a:pt x="24" y="117"/>
                  </a:cubicBezTo>
                  <a:cubicBezTo>
                    <a:pt x="23" y="117"/>
                    <a:pt x="22" y="117"/>
                    <a:pt x="22" y="118"/>
                  </a:cubicBezTo>
                  <a:cubicBezTo>
                    <a:pt x="23" y="118"/>
                    <a:pt x="23" y="117"/>
                    <a:pt x="23" y="117"/>
                  </a:cubicBezTo>
                  <a:cubicBezTo>
                    <a:pt x="22" y="119"/>
                    <a:pt x="24" y="118"/>
                    <a:pt x="25" y="118"/>
                  </a:cubicBezTo>
                  <a:cubicBezTo>
                    <a:pt x="25" y="117"/>
                    <a:pt x="24" y="117"/>
                    <a:pt x="24" y="117"/>
                  </a:cubicBezTo>
                  <a:cubicBezTo>
                    <a:pt x="25" y="116"/>
                    <a:pt x="25" y="117"/>
                    <a:pt x="25" y="117"/>
                  </a:cubicBezTo>
                  <a:cubicBezTo>
                    <a:pt x="24" y="118"/>
                    <a:pt x="25" y="118"/>
                    <a:pt x="25" y="119"/>
                  </a:cubicBezTo>
                  <a:cubicBezTo>
                    <a:pt x="26" y="117"/>
                    <a:pt x="25" y="117"/>
                    <a:pt x="26" y="117"/>
                  </a:cubicBezTo>
                  <a:cubicBezTo>
                    <a:pt x="26" y="117"/>
                    <a:pt x="26" y="118"/>
                    <a:pt x="26" y="118"/>
                  </a:cubicBezTo>
                  <a:cubicBezTo>
                    <a:pt x="27" y="118"/>
                    <a:pt x="26" y="117"/>
                    <a:pt x="26" y="117"/>
                  </a:cubicBezTo>
                  <a:cubicBezTo>
                    <a:pt x="28" y="116"/>
                    <a:pt x="31" y="117"/>
                    <a:pt x="33" y="116"/>
                  </a:cubicBezTo>
                  <a:cubicBezTo>
                    <a:pt x="33" y="116"/>
                    <a:pt x="34" y="117"/>
                    <a:pt x="34" y="116"/>
                  </a:cubicBezTo>
                  <a:cubicBezTo>
                    <a:pt x="35" y="116"/>
                    <a:pt x="37" y="116"/>
                    <a:pt x="38" y="116"/>
                  </a:cubicBezTo>
                  <a:cubicBezTo>
                    <a:pt x="38" y="117"/>
                    <a:pt x="37" y="116"/>
                    <a:pt x="36" y="117"/>
                  </a:cubicBezTo>
                  <a:cubicBezTo>
                    <a:pt x="35" y="117"/>
                    <a:pt x="34" y="117"/>
                    <a:pt x="33" y="117"/>
                  </a:cubicBezTo>
                  <a:cubicBezTo>
                    <a:pt x="33" y="118"/>
                    <a:pt x="33" y="118"/>
                    <a:pt x="32" y="119"/>
                  </a:cubicBezTo>
                  <a:cubicBezTo>
                    <a:pt x="33" y="119"/>
                    <a:pt x="33" y="120"/>
                    <a:pt x="34" y="119"/>
                  </a:cubicBezTo>
                  <a:cubicBezTo>
                    <a:pt x="34" y="119"/>
                    <a:pt x="34" y="119"/>
                    <a:pt x="33" y="118"/>
                  </a:cubicBezTo>
                  <a:cubicBezTo>
                    <a:pt x="34" y="117"/>
                    <a:pt x="34" y="119"/>
                    <a:pt x="35" y="118"/>
                  </a:cubicBezTo>
                  <a:cubicBezTo>
                    <a:pt x="35" y="117"/>
                    <a:pt x="34" y="118"/>
                    <a:pt x="35" y="117"/>
                  </a:cubicBezTo>
                  <a:cubicBezTo>
                    <a:pt x="39" y="117"/>
                    <a:pt x="45" y="116"/>
                    <a:pt x="50" y="115"/>
                  </a:cubicBezTo>
                  <a:cubicBezTo>
                    <a:pt x="50" y="115"/>
                    <a:pt x="50" y="115"/>
                    <a:pt x="51" y="115"/>
                  </a:cubicBezTo>
                  <a:cubicBezTo>
                    <a:pt x="51" y="115"/>
                    <a:pt x="51" y="115"/>
                    <a:pt x="52" y="115"/>
                  </a:cubicBezTo>
                  <a:cubicBezTo>
                    <a:pt x="52" y="115"/>
                    <a:pt x="54" y="116"/>
                    <a:pt x="54" y="115"/>
                  </a:cubicBezTo>
                  <a:cubicBezTo>
                    <a:pt x="54" y="115"/>
                    <a:pt x="54" y="115"/>
                    <a:pt x="54" y="115"/>
                  </a:cubicBezTo>
                  <a:cubicBezTo>
                    <a:pt x="55" y="115"/>
                    <a:pt x="54" y="115"/>
                    <a:pt x="54" y="115"/>
                  </a:cubicBezTo>
                  <a:cubicBezTo>
                    <a:pt x="56" y="113"/>
                    <a:pt x="60" y="114"/>
                    <a:pt x="61" y="112"/>
                  </a:cubicBezTo>
                  <a:cubicBezTo>
                    <a:pt x="62" y="112"/>
                    <a:pt x="61" y="113"/>
                    <a:pt x="61" y="113"/>
                  </a:cubicBezTo>
                  <a:cubicBezTo>
                    <a:pt x="62" y="112"/>
                    <a:pt x="62" y="112"/>
                    <a:pt x="63" y="112"/>
                  </a:cubicBezTo>
                  <a:cubicBezTo>
                    <a:pt x="63" y="113"/>
                    <a:pt x="63" y="113"/>
                    <a:pt x="63" y="113"/>
                  </a:cubicBezTo>
                  <a:cubicBezTo>
                    <a:pt x="63" y="113"/>
                    <a:pt x="64" y="112"/>
                    <a:pt x="64" y="113"/>
                  </a:cubicBezTo>
                  <a:cubicBezTo>
                    <a:pt x="64" y="114"/>
                    <a:pt x="63" y="112"/>
                    <a:pt x="64" y="114"/>
                  </a:cubicBezTo>
                  <a:cubicBezTo>
                    <a:pt x="63" y="114"/>
                    <a:pt x="63" y="113"/>
                    <a:pt x="63" y="114"/>
                  </a:cubicBezTo>
                  <a:cubicBezTo>
                    <a:pt x="62" y="114"/>
                    <a:pt x="63" y="114"/>
                    <a:pt x="62" y="114"/>
                  </a:cubicBezTo>
                  <a:cubicBezTo>
                    <a:pt x="63" y="115"/>
                    <a:pt x="63" y="115"/>
                    <a:pt x="63" y="115"/>
                  </a:cubicBezTo>
                  <a:cubicBezTo>
                    <a:pt x="63" y="116"/>
                    <a:pt x="63" y="117"/>
                    <a:pt x="63" y="117"/>
                  </a:cubicBezTo>
                  <a:cubicBezTo>
                    <a:pt x="64" y="118"/>
                    <a:pt x="64" y="117"/>
                    <a:pt x="64" y="118"/>
                  </a:cubicBezTo>
                  <a:cubicBezTo>
                    <a:pt x="65" y="119"/>
                    <a:pt x="64" y="118"/>
                    <a:pt x="64" y="118"/>
                  </a:cubicBezTo>
                  <a:cubicBezTo>
                    <a:pt x="64" y="118"/>
                    <a:pt x="64" y="119"/>
                    <a:pt x="64" y="119"/>
                  </a:cubicBezTo>
                  <a:cubicBezTo>
                    <a:pt x="63" y="119"/>
                    <a:pt x="63" y="119"/>
                    <a:pt x="62" y="119"/>
                  </a:cubicBezTo>
                  <a:cubicBezTo>
                    <a:pt x="62" y="119"/>
                    <a:pt x="61" y="117"/>
                    <a:pt x="62" y="117"/>
                  </a:cubicBezTo>
                  <a:cubicBezTo>
                    <a:pt x="62" y="116"/>
                    <a:pt x="61" y="116"/>
                    <a:pt x="61" y="117"/>
                  </a:cubicBezTo>
                  <a:cubicBezTo>
                    <a:pt x="60" y="116"/>
                    <a:pt x="61" y="116"/>
                    <a:pt x="61" y="115"/>
                  </a:cubicBezTo>
                  <a:cubicBezTo>
                    <a:pt x="61" y="115"/>
                    <a:pt x="61" y="115"/>
                    <a:pt x="61" y="116"/>
                  </a:cubicBezTo>
                  <a:cubicBezTo>
                    <a:pt x="60" y="116"/>
                    <a:pt x="60" y="115"/>
                    <a:pt x="60" y="116"/>
                  </a:cubicBezTo>
                  <a:cubicBezTo>
                    <a:pt x="60" y="114"/>
                    <a:pt x="61" y="116"/>
                    <a:pt x="61" y="114"/>
                  </a:cubicBezTo>
                  <a:cubicBezTo>
                    <a:pt x="61" y="114"/>
                    <a:pt x="62" y="115"/>
                    <a:pt x="62" y="114"/>
                  </a:cubicBezTo>
                  <a:cubicBezTo>
                    <a:pt x="62" y="113"/>
                    <a:pt x="61" y="115"/>
                    <a:pt x="61" y="113"/>
                  </a:cubicBezTo>
                  <a:cubicBezTo>
                    <a:pt x="61" y="114"/>
                    <a:pt x="60" y="114"/>
                    <a:pt x="60" y="114"/>
                  </a:cubicBezTo>
                  <a:cubicBezTo>
                    <a:pt x="60" y="114"/>
                    <a:pt x="60" y="115"/>
                    <a:pt x="59" y="114"/>
                  </a:cubicBezTo>
                  <a:cubicBezTo>
                    <a:pt x="59" y="115"/>
                    <a:pt x="58" y="114"/>
                    <a:pt x="57" y="114"/>
                  </a:cubicBezTo>
                  <a:cubicBezTo>
                    <a:pt x="56" y="115"/>
                    <a:pt x="56" y="116"/>
                    <a:pt x="55" y="115"/>
                  </a:cubicBezTo>
                  <a:cubicBezTo>
                    <a:pt x="55" y="116"/>
                    <a:pt x="54" y="116"/>
                    <a:pt x="54" y="116"/>
                  </a:cubicBezTo>
                  <a:cubicBezTo>
                    <a:pt x="54" y="116"/>
                    <a:pt x="54" y="116"/>
                    <a:pt x="54" y="115"/>
                  </a:cubicBezTo>
                  <a:cubicBezTo>
                    <a:pt x="53" y="115"/>
                    <a:pt x="54" y="116"/>
                    <a:pt x="53" y="116"/>
                  </a:cubicBezTo>
                  <a:cubicBezTo>
                    <a:pt x="53" y="116"/>
                    <a:pt x="52" y="116"/>
                    <a:pt x="51" y="117"/>
                  </a:cubicBezTo>
                  <a:cubicBezTo>
                    <a:pt x="52" y="117"/>
                    <a:pt x="52" y="117"/>
                    <a:pt x="52" y="117"/>
                  </a:cubicBezTo>
                  <a:cubicBezTo>
                    <a:pt x="52" y="118"/>
                    <a:pt x="51" y="118"/>
                    <a:pt x="51" y="119"/>
                  </a:cubicBezTo>
                  <a:cubicBezTo>
                    <a:pt x="50" y="119"/>
                    <a:pt x="50" y="118"/>
                    <a:pt x="49" y="118"/>
                  </a:cubicBezTo>
                  <a:cubicBezTo>
                    <a:pt x="48" y="118"/>
                    <a:pt x="49" y="118"/>
                    <a:pt x="49" y="119"/>
                  </a:cubicBezTo>
                  <a:cubicBezTo>
                    <a:pt x="48" y="119"/>
                    <a:pt x="48" y="118"/>
                    <a:pt x="47" y="118"/>
                  </a:cubicBezTo>
                  <a:cubicBezTo>
                    <a:pt x="46" y="119"/>
                    <a:pt x="46" y="119"/>
                    <a:pt x="46" y="119"/>
                  </a:cubicBezTo>
                  <a:cubicBezTo>
                    <a:pt x="46" y="120"/>
                    <a:pt x="46" y="120"/>
                    <a:pt x="47" y="120"/>
                  </a:cubicBezTo>
                  <a:cubicBezTo>
                    <a:pt x="46" y="120"/>
                    <a:pt x="45" y="120"/>
                    <a:pt x="45" y="120"/>
                  </a:cubicBezTo>
                  <a:cubicBezTo>
                    <a:pt x="44" y="120"/>
                    <a:pt x="45" y="120"/>
                    <a:pt x="45" y="121"/>
                  </a:cubicBezTo>
                  <a:cubicBezTo>
                    <a:pt x="44" y="121"/>
                    <a:pt x="44" y="119"/>
                    <a:pt x="43" y="119"/>
                  </a:cubicBezTo>
                  <a:cubicBezTo>
                    <a:pt x="43" y="120"/>
                    <a:pt x="44" y="120"/>
                    <a:pt x="44" y="120"/>
                  </a:cubicBezTo>
                  <a:cubicBezTo>
                    <a:pt x="43" y="120"/>
                    <a:pt x="43" y="121"/>
                    <a:pt x="42" y="121"/>
                  </a:cubicBezTo>
                  <a:cubicBezTo>
                    <a:pt x="42" y="121"/>
                    <a:pt x="43" y="120"/>
                    <a:pt x="42" y="120"/>
                  </a:cubicBezTo>
                  <a:cubicBezTo>
                    <a:pt x="42" y="120"/>
                    <a:pt x="42" y="121"/>
                    <a:pt x="42" y="120"/>
                  </a:cubicBezTo>
                  <a:cubicBezTo>
                    <a:pt x="42" y="121"/>
                    <a:pt x="41" y="120"/>
                    <a:pt x="41" y="121"/>
                  </a:cubicBezTo>
                  <a:cubicBezTo>
                    <a:pt x="41" y="122"/>
                    <a:pt x="43" y="121"/>
                    <a:pt x="43" y="122"/>
                  </a:cubicBezTo>
                  <a:cubicBezTo>
                    <a:pt x="43" y="122"/>
                    <a:pt x="43" y="121"/>
                    <a:pt x="43" y="121"/>
                  </a:cubicBezTo>
                  <a:lnTo>
                    <a:pt x="44" y="121"/>
                  </a:lnTo>
                  <a:close/>
                  <a:moveTo>
                    <a:pt x="63" y="119"/>
                  </a:moveTo>
                  <a:cubicBezTo>
                    <a:pt x="63" y="118"/>
                    <a:pt x="62" y="117"/>
                    <a:pt x="62" y="117"/>
                  </a:cubicBezTo>
                  <a:cubicBezTo>
                    <a:pt x="62" y="119"/>
                    <a:pt x="62" y="119"/>
                    <a:pt x="62" y="119"/>
                  </a:cubicBezTo>
                  <a:lnTo>
                    <a:pt x="63" y="119"/>
                  </a:lnTo>
                  <a:close/>
                  <a:moveTo>
                    <a:pt x="62" y="115"/>
                  </a:moveTo>
                  <a:cubicBezTo>
                    <a:pt x="61" y="115"/>
                    <a:pt x="61" y="115"/>
                    <a:pt x="61" y="115"/>
                  </a:cubicBezTo>
                  <a:cubicBezTo>
                    <a:pt x="62" y="116"/>
                    <a:pt x="62" y="117"/>
                    <a:pt x="63" y="117"/>
                  </a:cubicBezTo>
                  <a:cubicBezTo>
                    <a:pt x="63" y="115"/>
                    <a:pt x="62" y="117"/>
                    <a:pt x="62" y="115"/>
                  </a:cubicBezTo>
                  <a:moveTo>
                    <a:pt x="50" y="117"/>
                  </a:moveTo>
                  <a:cubicBezTo>
                    <a:pt x="50" y="117"/>
                    <a:pt x="50" y="119"/>
                    <a:pt x="51" y="118"/>
                  </a:cubicBezTo>
                  <a:cubicBezTo>
                    <a:pt x="51" y="117"/>
                    <a:pt x="51" y="117"/>
                    <a:pt x="50" y="117"/>
                  </a:cubicBezTo>
                  <a:cubicBezTo>
                    <a:pt x="50" y="116"/>
                    <a:pt x="49" y="117"/>
                    <a:pt x="50" y="117"/>
                  </a:cubicBezTo>
                  <a:moveTo>
                    <a:pt x="107" y="78"/>
                  </a:moveTo>
                  <a:cubicBezTo>
                    <a:pt x="107" y="77"/>
                    <a:pt x="108" y="77"/>
                    <a:pt x="107" y="76"/>
                  </a:cubicBezTo>
                  <a:cubicBezTo>
                    <a:pt x="106" y="76"/>
                    <a:pt x="107" y="77"/>
                    <a:pt x="107" y="77"/>
                  </a:cubicBezTo>
                  <a:cubicBezTo>
                    <a:pt x="106" y="77"/>
                    <a:pt x="106" y="76"/>
                    <a:pt x="106" y="76"/>
                  </a:cubicBezTo>
                  <a:lnTo>
                    <a:pt x="107" y="78"/>
                  </a:lnTo>
                  <a:close/>
                  <a:moveTo>
                    <a:pt x="102" y="81"/>
                  </a:moveTo>
                  <a:cubicBezTo>
                    <a:pt x="101" y="82"/>
                    <a:pt x="101" y="82"/>
                    <a:pt x="101" y="82"/>
                  </a:cubicBezTo>
                  <a:cubicBezTo>
                    <a:pt x="102" y="82"/>
                    <a:pt x="102" y="83"/>
                    <a:pt x="102" y="83"/>
                  </a:cubicBezTo>
                  <a:cubicBezTo>
                    <a:pt x="103" y="83"/>
                    <a:pt x="102" y="82"/>
                    <a:pt x="102" y="81"/>
                  </a:cubicBezTo>
                  <a:moveTo>
                    <a:pt x="104" y="84"/>
                  </a:moveTo>
                  <a:cubicBezTo>
                    <a:pt x="104" y="84"/>
                    <a:pt x="104" y="85"/>
                    <a:pt x="104" y="86"/>
                  </a:cubicBezTo>
                  <a:cubicBezTo>
                    <a:pt x="105" y="85"/>
                    <a:pt x="105" y="84"/>
                    <a:pt x="104" y="84"/>
                  </a:cubicBezTo>
                  <a:moveTo>
                    <a:pt x="105" y="81"/>
                  </a:moveTo>
                  <a:cubicBezTo>
                    <a:pt x="105" y="82"/>
                    <a:pt x="105" y="83"/>
                    <a:pt x="106" y="82"/>
                  </a:cubicBezTo>
                  <a:cubicBezTo>
                    <a:pt x="105" y="81"/>
                    <a:pt x="106" y="81"/>
                    <a:pt x="105" y="81"/>
                  </a:cubicBezTo>
                  <a:cubicBezTo>
                    <a:pt x="105" y="81"/>
                    <a:pt x="105" y="81"/>
                    <a:pt x="105" y="81"/>
                  </a:cubicBezTo>
                  <a:moveTo>
                    <a:pt x="103" y="79"/>
                  </a:moveTo>
                  <a:cubicBezTo>
                    <a:pt x="103" y="79"/>
                    <a:pt x="103" y="79"/>
                    <a:pt x="103" y="79"/>
                  </a:cubicBezTo>
                  <a:cubicBezTo>
                    <a:pt x="103" y="79"/>
                    <a:pt x="103" y="78"/>
                    <a:pt x="102" y="79"/>
                  </a:cubicBezTo>
                  <a:cubicBezTo>
                    <a:pt x="103" y="79"/>
                    <a:pt x="103" y="80"/>
                    <a:pt x="103" y="79"/>
                  </a:cubicBezTo>
                  <a:moveTo>
                    <a:pt x="105" y="83"/>
                  </a:moveTo>
                  <a:cubicBezTo>
                    <a:pt x="105" y="83"/>
                    <a:pt x="105" y="83"/>
                    <a:pt x="106" y="84"/>
                  </a:cubicBezTo>
                  <a:cubicBezTo>
                    <a:pt x="106" y="83"/>
                    <a:pt x="106" y="83"/>
                    <a:pt x="106" y="83"/>
                  </a:cubicBezTo>
                  <a:cubicBezTo>
                    <a:pt x="106" y="83"/>
                    <a:pt x="105" y="82"/>
                    <a:pt x="105" y="83"/>
                  </a:cubicBezTo>
                  <a:moveTo>
                    <a:pt x="101" y="81"/>
                  </a:moveTo>
                  <a:cubicBezTo>
                    <a:pt x="101" y="81"/>
                    <a:pt x="101" y="80"/>
                    <a:pt x="102" y="80"/>
                  </a:cubicBezTo>
                  <a:cubicBezTo>
                    <a:pt x="102" y="80"/>
                    <a:pt x="102" y="80"/>
                    <a:pt x="102" y="81"/>
                  </a:cubicBezTo>
                  <a:cubicBezTo>
                    <a:pt x="103" y="81"/>
                    <a:pt x="102" y="81"/>
                    <a:pt x="103" y="81"/>
                  </a:cubicBezTo>
                  <a:cubicBezTo>
                    <a:pt x="103" y="81"/>
                    <a:pt x="104" y="82"/>
                    <a:pt x="104" y="82"/>
                  </a:cubicBezTo>
                  <a:cubicBezTo>
                    <a:pt x="104" y="81"/>
                    <a:pt x="104" y="81"/>
                    <a:pt x="104" y="81"/>
                  </a:cubicBezTo>
                  <a:cubicBezTo>
                    <a:pt x="103" y="80"/>
                    <a:pt x="102" y="79"/>
                    <a:pt x="101" y="79"/>
                  </a:cubicBezTo>
                  <a:cubicBezTo>
                    <a:pt x="102" y="80"/>
                    <a:pt x="102" y="79"/>
                    <a:pt x="102" y="79"/>
                  </a:cubicBezTo>
                  <a:cubicBezTo>
                    <a:pt x="102" y="80"/>
                    <a:pt x="103" y="80"/>
                    <a:pt x="103" y="81"/>
                  </a:cubicBezTo>
                  <a:cubicBezTo>
                    <a:pt x="103" y="81"/>
                    <a:pt x="102" y="80"/>
                    <a:pt x="102" y="79"/>
                  </a:cubicBezTo>
                  <a:cubicBezTo>
                    <a:pt x="101" y="80"/>
                    <a:pt x="101" y="80"/>
                    <a:pt x="101" y="81"/>
                  </a:cubicBezTo>
                  <a:moveTo>
                    <a:pt x="97" y="76"/>
                  </a:moveTo>
                  <a:cubicBezTo>
                    <a:pt x="97" y="76"/>
                    <a:pt x="97" y="76"/>
                    <a:pt x="97" y="75"/>
                  </a:cubicBezTo>
                  <a:cubicBezTo>
                    <a:pt x="97" y="76"/>
                    <a:pt x="97" y="76"/>
                    <a:pt x="96" y="76"/>
                  </a:cubicBezTo>
                  <a:lnTo>
                    <a:pt x="97" y="76"/>
                  </a:lnTo>
                  <a:close/>
                  <a:moveTo>
                    <a:pt x="93" y="75"/>
                  </a:moveTo>
                  <a:cubicBezTo>
                    <a:pt x="93" y="75"/>
                    <a:pt x="94" y="75"/>
                    <a:pt x="93" y="74"/>
                  </a:cubicBezTo>
                  <a:cubicBezTo>
                    <a:pt x="93" y="73"/>
                    <a:pt x="92" y="74"/>
                    <a:pt x="93" y="75"/>
                  </a:cubicBezTo>
                  <a:moveTo>
                    <a:pt x="94" y="78"/>
                  </a:moveTo>
                  <a:cubicBezTo>
                    <a:pt x="94" y="78"/>
                    <a:pt x="95" y="79"/>
                    <a:pt x="95" y="77"/>
                  </a:cubicBezTo>
                  <a:cubicBezTo>
                    <a:pt x="94" y="76"/>
                    <a:pt x="94" y="77"/>
                    <a:pt x="94" y="77"/>
                  </a:cubicBezTo>
                  <a:cubicBezTo>
                    <a:pt x="94" y="78"/>
                    <a:pt x="93" y="77"/>
                    <a:pt x="94" y="78"/>
                  </a:cubicBezTo>
                  <a:moveTo>
                    <a:pt x="92" y="79"/>
                  </a:moveTo>
                  <a:cubicBezTo>
                    <a:pt x="93" y="80"/>
                    <a:pt x="92" y="78"/>
                    <a:pt x="93" y="78"/>
                  </a:cubicBezTo>
                  <a:cubicBezTo>
                    <a:pt x="92" y="77"/>
                    <a:pt x="92" y="78"/>
                    <a:pt x="92" y="79"/>
                  </a:cubicBezTo>
                  <a:moveTo>
                    <a:pt x="90" y="76"/>
                  </a:moveTo>
                  <a:cubicBezTo>
                    <a:pt x="90" y="76"/>
                    <a:pt x="92" y="77"/>
                    <a:pt x="91" y="76"/>
                  </a:cubicBezTo>
                  <a:cubicBezTo>
                    <a:pt x="91" y="76"/>
                    <a:pt x="90" y="75"/>
                    <a:pt x="90" y="76"/>
                  </a:cubicBezTo>
                  <a:moveTo>
                    <a:pt x="101" y="85"/>
                  </a:moveTo>
                  <a:cubicBezTo>
                    <a:pt x="101" y="85"/>
                    <a:pt x="102" y="85"/>
                    <a:pt x="101" y="85"/>
                  </a:cubicBezTo>
                  <a:cubicBezTo>
                    <a:pt x="102" y="86"/>
                    <a:pt x="102" y="86"/>
                    <a:pt x="102" y="86"/>
                  </a:cubicBezTo>
                  <a:cubicBezTo>
                    <a:pt x="102" y="85"/>
                    <a:pt x="102" y="85"/>
                    <a:pt x="101" y="85"/>
                  </a:cubicBezTo>
                  <a:moveTo>
                    <a:pt x="98" y="81"/>
                  </a:moveTo>
                  <a:cubicBezTo>
                    <a:pt x="99" y="82"/>
                    <a:pt x="99" y="81"/>
                    <a:pt x="99" y="81"/>
                  </a:cubicBezTo>
                  <a:cubicBezTo>
                    <a:pt x="100" y="82"/>
                    <a:pt x="100" y="81"/>
                    <a:pt x="100" y="81"/>
                  </a:cubicBezTo>
                  <a:cubicBezTo>
                    <a:pt x="99" y="80"/>
                    <a:pt x="98" y="80"/>
                    <a:pt x="98" y="81"/>
                  </a:cubicBezTo>
                  <a:moveTo>
                    <a:pt x="99" y="82"/>
                  </a:moveTo>
                  <a:cubicBezTo>
                    <a:pt x="100" y="82"/>
                    <a:pt x="100" y="83"/>
                    <a:pt x="100" y="83"/>
                  </a:cubicBezTo>
                  <a:cubicBezTo>
                    <a:pt x="100" y="83"/>
                    <a:pt x="101" y="82"/>
                    <a:pt x="100" y="82"/>
                  </a:cubicBezTo>
                  <a:cubicBezTo>
                    <a:pt x="100" y="82"/>
                    <a:pt x="100" y="82"/>
                    <a:pt x="99" y="81"/>
                  </a:cubicBezTo>
                  <a:cubicBezTo>
                    <a:pt x="99" y="81"/>
                    <a:pt x="99" y="82"/>
                    <a:pt x="99" y="82"/>
                  </a:cubicBezTo>
                  <a:moveTo>
                    <a:pt x="102" y="86"/>
                  </a:moveTo>
                  <a:cubicBezTo>
                    <a:pt x="101" y="86"/>
                    <a:pt x="101" y="85"/>
                    <a:pt x="100" y="86"/>
                  </a:cubicBezTo>
                  <a:cubicBezTo>
                    <a:pt x="100" y="86"/>
                    <a:pt x="101" y="86"/>
                    <a:pt x="101" y="86"/>
                  </a:cubicBezTo>
                  <a:cubicBezTo>
                    <a:pt x="101" y="86"/>
                    <a:pt x="101" y="87"/>
                    <a:pt x="101" y="87"/>
                  </a:cubicBezTo>
                  <a:cubicBezTo>
                    <a:pt x="101" y="88"/>
                    <a:pt x="102" y="88"/>
                    <a:pt x="102" y="87"/>
                  </a:cubicBezTo>
                  <a:cubicBezTo>
                    <a:pt x="101" y="86"/>
                    <a:pt x="102" y="87"/>
                    <a:pt x="102" y="86"/>
                  </a:cubicBezTo>
                  <a:moveTo>
                    <a:pt x="98" y="86"/>
                  </a:moveTo>
                  <a:cubicBezTo>
                    <a:pt x="97" y="85"/>
                    <a:pt x="99" y="86"/>
                    <a:pt x="98" y="85"/>
                  </a:cubicBezTo>
                  <a:cubicBezTo>
                    <a:pt x="98" y="85"/>
                    <a:pt x="98" y="84"/>
                    <a:pt x="98" y="84"/>
                  </a:cubicBezTo>
                  <a:cubicBezTo>
                    <a:pt x="99" y="84"/>
                    <a:pt x="100" y="84"/>
                    <a:pt x="100" y="84"/>
                  </a:cubicBezTo>
                  <a:cubicBezTo>
                    <a:pt x="100" y="83"/>
                    <a:pt x="100" y="83"/>
                    <a:pt x="100" y="83"/>
                  </a:cubicBezTo>
                  <a:cubicBezTo>
                    <a:pt x="99" y="84"/>
                    <a:pt x="99" y="84"/>
                    <a:pt x="98" y="83"/>
                  </a:cubicBezTo>
                  <a:cubicBezTo>
                    <a:pt x="98" y="83"/>
                    <a:pt x="98" y="84"/>
                    <a:pt x="97" y="84"/>
                  </a:cubicBezTo>
                  <a:cubicBezTo>
                    <a:pt x="98" y="85"/>
                    <a:pt x="97" y="86"/>
                    <a:pt x="98" y="86"/>
                  </a:cubicBezTo>
                  <a:moveTo>
                    <a:pt x="99" y="91"/>
                  </a:moveTo>
                  <a:cubicBezTo>
                    <a:pt x="99" y="90"/>
                    <a:pt x="99" y="90"/>
                    <a:pt x="100" y="89"/>
                  </a:cubicBezTo>
                  <a:cubicBezTo>
                    <a:pt x="100" y="89"/>
                    <a:pt x="101" y="89"/>
                    <a:pt x="102" y="89"/>
                  </a:cubicBezTo>
                  <a:cubicBezTo>
                    <a:pt x="101" y="88"/>
                    <a:pt x="101" y="88"/>
                    <a:pt x="101" y="87"/>
                  </a:cubicBezTo>
                  <a:cubicBezTo>
                    <a:pt x="101" y="88"/>
                    <a:pt x="100" y="88"/>
                    <a:pt x="100" y="88"/>
                  </a:cubicBezTo>
                  <a:cubicBezTo>
                    <a:pt x="101" y="89"/>
                    <a:pt x="100" y="88"/>
                    <a:pt x="101" y="88"/>
                  </a:cubicBezTo>
                  <a:cubicBezTo>
                    <a:pt x="101" y="89"/>
                    <a:pt x="100" y="89"/>
                    <a:pt x="100" y="88"/>
                  </a:cubicBezTo>
                  <a:cubicBezTo>
                    <a:pt x="100" y="88"/>
                    <a:pt x="99" y="87"/>
                    <a:pt x="99" y="86"/>
                  </a:cubicBezTo>
                  <a:cubicBezTo>
                    <a:pt x="99" y="86"/>
                    <a:pt x="100" y="87"/>
                    <a:pt x="100" y="86"/>
                  </a:cubicBezTo>
                  <a:cubicBezTo>
                    <a:pt x="99" y="86"/>
                    <a:pt x="99" y="86"/>
                    <a:pt x="99" y="85"/>
                  </a:cubicBezTo>
                  <a:cubicBezTo>
                    <a:pt x="99" y="85"/>
                    <a:pt x="99" y="85"/>
                    <a:pt x="99" y="85"/>
                  </a:cubicBezTo>
                  <a:cubicBezTo>
                    <a:pt x="98" y="85"/>
                    <a:pt x="99" y="86"/>
                    <a:pt x="98" y="87"/>
                  </a:cubicBezTo>
                  <a:cubicBezTo>
                    <a:pt x="99" y="87"/>
                    <a:pt x="99" y="88"/>
                    <a:pt x="99" y="88"/>
                  </a:cubicBezTo>
                  <a:cubicBezTo>
                    <a:pt x="99" y="88"/>
                    <a:pt x="99" y="89"/>
                    <a:pt x="99" y="89"/>
                  </a:cubicBezTo>
                  <a:cubicBezTo>
                    <a:pt x="99" y="88"/>
                    <a:pt x="98" y="89"/>
                    <a:pt x="97" y="88"/>
                  </a:cubicBezTo>
                  <a:cubicBezTo>
                    <a:pt x="98" y="90"/>
                    <a:pt x="98" y="90"/>
                    <a:pt x="98" y="90"/>
                  </a:cubicBezTo>
                  <a:cubicBezTo>
                    <a:pt x="98" y="89"/>
                    <a:pt x="99" y="89"/>
                    <a:pt x="99" y="90"/>
                  </a:cubicBezTo>
                  <a:cubicBezTo>
                    <a:pt x="99" y="90"/>
                    <a:pt x="98" y="90"/>
                    <a:pt x="99" y="91"/>
                  </a:cubicBezTo>
                  <a:moveTo>
                    <a:pt x="95" y="86"/>
                  </a:moveTo>
                  <a:cubicBezTo>
                    <a:pt x="95" y="87"/>
                    <a:pt x="95" y="86"/>
                    <a:pt x="95" y="87"/>
                  </a:cubicBezTo>
                  <a:cubicBezTo>
                    <a:pt x="95" y="88"/>
                    <a:pt x="96" y="87"/>
                    <a:pt x="95" y="86"/>
                  </a:cubicBezTo>
                  <a:moveTo>
                    <a:pt x="96" y="90"/>
                  </a:moveTo>
                  <a:cubicBezTo>
                    <a:pt x="97" y="89"/>
                    <a:pt x="96" y="89"/>
                    <a:pt x="96" y="89"/>
                  </a:cubicBezTo>
                  <a:cubicBezTo>
                    <a:pt x="96" y="88"/>
                    <a:pt x="97" y="88"/>
                    <a:pt x="97" y="88"/>
                  </a:cubicBezTo>
                  <a:cubicBezTo>
                    <a:pt x="96" y="88"/>
                    <a:pt x="96" y="88"/>
                    <a:pt x="96" y="88"/>
                  </a:cubicBezTo>
                  <a:cubicBezTo>
                    <a:pt x="96" y="89"/>
                    <a:pt x="96" y="89"/>
                    <a:pt x="96" y="90"/>
                  </a:cubicBezTo>
                  <a:moveTo>
                    <a:pt x="96" y="91"/>
                  </a:moveTo>
                  <a:cubicBezTo>
                    <a:pt x="96" y="91"/>
                    <a:pt x="97" y="92"/>
                    <a:pt x="97" y="91"/>
                  </a:cubicBezTo>
                  <a:cubicBezTo>
                    <a:pt x="97" y="91"/>
                    <a:pt x="97" y="91"/>
                    <a:pt x="97" y="90"/>
                  </a:cubicBezTo>
                  <a:cubicBezTo>
                    <a:pt x="96" y="90"/>
                    <a:pt x="96" y="91"/>
                    <a:pt x="96" y="91"/>
                  </a:cubicBezTo>
                  <a:moveTo>
                    <a:pt x="95" y="91"/>
                  </a:moveTo>
                  <a:cubicBezTo>
                    <a:pt x="95" y="92"/>
                    <a:pt x="95" y="90"/>
                    <a:pt x="94" y="91"/>
                  </a:cubicBezTo>
                  <a:cubicBezTo>
                    <a:pt x="94" y="91"/>
                    <a:pt x="95" y="92"/>
                    <a:pt x="94" y="92"/>
                  </a:cubicBezTo>
                  <a:cubicBezTo>
                    <a:pt x="94" y="93"/>
                    <a:pt x="95" y="92"/>
                    <a:pt x="95" y="93"/>
                  </a:cubicBezTo>
                  <a:cubicBezTo>
                    <a:pt x="95" y="93"/>
                    <a:pt x="94" y="92"/>
                    <a:pt x="94" y="93"/>
                  </a:cubicBezTo>
                  <a:cubicBezTo>
                    <a:pt x="94" y="93"/>
                    <a:pt x="95" y="93"/>
                    <a:pt x="95" y="93"/>
                  </a:cubicBezTo>
                  <a:cubicBezTo>
                    <a:pt x="95" y="92"/>
                    <a:pt x="95" y="92"/>
                    <a:pt x="96" y="91"/>
                  </a:cubicBezTo>
                  <a:cubicBezTo>
                    <a:pt x="96" y="91"/>
                    <a:pt x="95" y="90"/>
                    <a:pt x="96" y="90"/>
                  </a:cubicBezTo>
                  <a:cubicBezTo>
                    <a:pt x="96" y="90"/>
                    <a:pt x="95" y="90"/>
                    <a:pt x="95" y="91"/>
                  </a:cubicBezTo>
                  <a:cubicBezTo>
                    <a:pt x="95" y="91"/>
                    <a:pt x="94" y="90"/>
                    <a:pt x="95" y="91"/>
                  </a:cubicBezTo>
                  <a:cubicBezTo>
                    <a:pt x="95" y="91"/>
                    <a:pt x="95" y="91"/>
                    <a:pt x="95" y="91"/>
                  </a:cubicBezTo>
                  <a:moveTo>
                    <a:pt x="93" y="90"/>
                  </a:moveTo>
                  <a:cubicBezTo>
                    <a:pt x="93" y="90"/>
                    <a:pt x="93" y="90"/>
                    <a:pt x="93" y="90"/>
                  </a:cubicBezTo>
                  <a:cubicBezTo>
                    <a:pt x="93" y="89"/>
                    <a:pt x="93" y="90"/>
                    <a:pt x="93" y="89"/>
                  </a:cubicBezTo>
                  <a:cubicBezTo>
                    <a:pt x="93" y="89"/>
                    <a:pt x="93" y="89"/>
                    <a:pt x="94" y="89"/>
                  </a:cubicBezTo>
                  <a:cubicBezTo>
                    <a:pt x="93" y="88"/>
                    <a:pt x="93" y="89"/>
                    <a:pt x="93" y="88"/>
                  </a:cubicBezTo>
                  <a:cubicBezTo>
                    <a:pt x="93" y="88"/>
                    <a:pt x="92" y="88"/>
                    <a:pt x="92" y="89"/>
                  </a:cubicBezTo>
                  <a:cubicBezTo>
                    <a:pt x="93" y="89"/>
                    <a:pt x="92" y="90"/>
                    <a:pt x="93" y="90"/>
                  </a:cubicBezTo>
                  <a:moveTo>
                    <a:pt x="93" y="92"/>
                  </a:moveTo>
                  <a:cubicBezTo>
                    <a:pt x="92" y="91"/>
                    <a:pt x="91" y="90"/>
                    <a:pt x="91" y="91"/>
                  </a:cubicBezTo>
                  <a:cubicBezTo>
                    <a:pt x="92" y="91"/>
                    <a:pt x="92" y="91"/>
                    <a:pt x="92" y="92"/>
                  </a:cubicBezTo>
                  <a:cubicBezTo>
                    <a:pt x="92" y="92"/>
                    <a:pt x="91" y="92"/>
                    <a:pt x="92" y="92"/>
                  </a:cubicBezTo>
                  <a:cubicBezTo>
                    <a:pt x="92" y="92"/>
                    <a:pt x="93" y="92"/>
                    <a:pt x="93" y="92"/>
                  </a:cubicBezTo>
                  <a:cubicBezTo>
                    <a:pt x="93" y="92"/>
                    <a:pt x="94" y="92"/>
                    <a:pt x="94" y="92"/>
                  </a:cubicBezTo>
                  <a:lnTo>
                    <a:pt x="93" y="92"/>
                  </a:lnTo>
                  <a:close/>
                  <a:moveTo>
                    <a:pt x="91" y="88"/>
                  </a:moveTo>
                  <a:cubicBezTo>
                    <a:pt x="91" y="88"/>
                    <a:pt x="90" y="88"/>
                    <a:pt x="90" y="88"/>
                  </a:cubicBezTo>
                  <a:cubicBezTo>
                    <a:pt x="91" y="89"/>
                    <a:pt x="92" y="89"/>
                    <a:pt x="91" y="88"/>
                  </a:cubicBezTo>
                  <a:moveTo>
                    <a:pt x="90" y="88"/>
                  </a:moveTo>
                  <a:cubicBezTo>
                    <a:pt x="90" y="88"/>
                    <a:pt x="89" y="87"/>
                    <a:pt x="90" y="87"/>
                  </a:cubicBezTo>
                  <a:cubicBezTo>
                    <a:pt x="90" y="87"/>
                    <a:pt x="91" y="87"/>
                    <a:pt x="91" y="87"/>
                  </a:cubicBezTo>
                  <a:cubicBezTo>
                    <a:pt x="90" y="86"/>
                    <a:pt x="90" y="86"/>
                    <a:pt x="90" y="86"/>
                  </a:cubicBezTo>
                  <a:cubicBezTo>
                    <a:pt x="90" y="87"/>
                    <a:pt x="89" y="86"/>
                    <a:pt x="89" y="86"/>
                  </a:cubicBezTo>
                  <a:cubicBezTo>
                    <a:pt x="89" y="87"/>
                    <a:pt x="90" y="87"/>
                    <a:pt x="90" y="88"/>
                  </a:cubicBezTo>
                  <a:moveTo>
                    <a:pt x="90" y="91"/>
                  </a:moveTo>
                  <a:cubicBezTo>
                    <a:pt x="91" y="92"/>
                    <a:pt x="92" y="91"/>
                    <a:pt x="91" y="91"/>
                  </a:cubicBezTo>
                  <a:cubicBezTo>
                    <a:pt x="91" y="92"/>
                    <a:pt x="91" y="90"/>
                    <a:pt x="90" y="91"/>
                  </a:cubicBezTo>
                  <a:moveTo>
                    <a:pt x="89" y="89"/>
                  </a:moveTo>
                  <a:cubicBezTo>
                    <a:pt x="89" y="89"/>
                    <a:pt x="89" y="89"/>
                    <a:pt x="90" y="89"/>
                  </a:cubicBezTo>
                  <a:cubicBezTo>
                    <a:pt x="89" y="88"/>
                    <a:pt x="88" y="88"/>
                    <a:pt x="89" y="89"/>
                  </a:cubicBezTo>
                  <a:moveTo>
                    <a:pt x="88" y="90"/>
                  </a:moveTo>
                  <a:cubicBezTo>
                    <a:pt x="88" y="90"/>
                    <a:pt x="89" y="91"/>
                    <a:pt x="89" y="89"/>
                  </a:cubicBezTo>
                  <a:cubicBezTo>
                    <a:pt x="88" y="89"/>
                    <a:pt x="87" y="89"/>
                    <a:pt x="88" y="90"/>
                  </a:cubicBezTo>
                  <a:moveTo>
                    <a:pt x="88" y="93"/>
                  </a:moveTo>
                  <a:cubicBezTo>
                    <a:pt x="89" y="93"/>
                    <a:pt x="90" y="94"/>
                    <a:pt x="89" y="93"/>
                  </a:cubicBezTo>
                  <a:cubicBezTo>
                    <a:pt x="89" y="93"/>
                    <a:pt x="88" y="92"/>
                    <a:pt x="88" y="93"/>
                  </a:cubicBezTo>
                  <a:moveTo>
                    <a:pt x="90" y="95"/>
                  </a:moveTo>
                  <a:cubicBezTo>
                    <a:pt x="90" y="96"/>
                    <a:pt x="91" y="95"/>
                    <a:pt x="91" y="95"/>
                  </a:cubicBezTo>
                  <a:cubicBezTo>
                    <a:pt x="91" y="94"/>
                    <a:pt x="90" y="95"/>
                    <a:pt x="90" y="94"/>
                  </a:cubicBezTo>
                  <a:cubicBezTo>
                    <a:pt x="90" y="94"/>
                    <a:pt x="90" y="93"/>
                    <a:pt x="90" y="94"/>
                  </a:cubicBezTo>
                  <a:cubicBezTo>
                    <a:pt x="90" y="94"/>
                    <a:pt x="91" y="95"/>
                    <a:pt x="90" y="95"/>
                  </a:cubicBezTo>
                  <a:cubicBezTo>
                    <a:pt x="90" y="95"/>
                    <a:pt x="89" y="95"/>
                    <a:pt x="90" y="95"/>
                  </a:cubicBezTo>
                  <a:moveTo>
                    <a:pt x="85" y="97"/>
                  </a:moveTo>
                  <a:cubicBezTo>
                    <a:pt x="84" y="97"/>
                    <a:pt x="84" y="97"/>
                    <a:pt x="84" y="97"/>
                  </a:cubicBezTo>
                  <a:cubicBezTo>
                    <a:pt x="84" y="98"/>
                    <a:pt x="85" y="98"/>
                    <a:pt x="85" y="97"/>
                  </a:cubicBezTo>
                  <a:moveTo>
                    <a:pt x="86" y="90"/>
                  </a:moveTo>
                  <a:cubicBezTo>
                    <a:pt x="86" y="90"/>
                    <a:pt x="86" y="90"/>
                    <a:pt x="86" y="90"/>
                  </a:cubicBezTo>
                  <a:cubicBezTo>
                    <a:pt x="87" y="90"/>
                    <a:pt x="86" y="89"/>
                    <a:pt x="86" y="89"/>
                  </a:cubicBezTo>
                  <a:cubicBezTo>
                    <a:pt x="86" y="89"/>
                    <a:pt x="86" y="89"/>
                    <a:pt x="86" y="89"/>
                  </a:cubicBezTo>
                  <a:cubicBezTo>
                    <a:pt x="86" y="90"/>
                    <a:pt x="86" y="89"/>
                    <a:pt x="86" y="90"/>
                  </a:cubicBezTo>
                  <a:moveTo>
                    <a:pt x="89" y="95"/>
                  </a:moveTo>
                  <a:cubicBezTo>
                    <a:pt x="89" y="96"/>
                    <a:pt x="89" y="96"/>
                    <a:pt x="89" y="96"/>
                  </a:cubicBezTo>
                  <a:cubicBezTo>
                    <a:pt x="89" y="96"/>
                    <a:pt x="89" y="96"/>
                    <a:pt x="89" y="95"/>
                  </a:cubicBezTo>
                  <a:close/>
                  <a:moveTo>
                    <a:pt x="84" y="91"/>
                  </a:moveTo>
                  <a:cubicBezTo>
                    <a:pt x="85" y="91"/>
                    <a:pt x="85" y="90"/>
                    <a:pt x="85" y="90"/>
                  </a:cubicBezTo>
                  <a:cubicBezTo>
                    <a:pt x="86" y="90"/>
                    <a:pt x="85" y="91"/>
                    <a:pt x="85" y="91"/>
                  </a:cubicBezTo>
                  <a:cubicBezTo>
                    <a:pt x="86" y="92"/>
                    <a:pt x="86" y="90"/>
                    <a:pt x="86" y="89"/>
                  </a:cubicBezTo>
                  <a:cubicBezTo>
                    <a:pt x="85" y="89"/>
                    <a:pt x="85" y="90"/>
                    <a:pt x="84" y="89"/>
                  </a:cubicBezTo>
                  <a:cubicBezTo>
                    <a:pt x="84" y="90"/>
                    <a:pt x="84" y="90"/>
                    <a:pt x="84" y="91"/>
                  </a:cubicBezTo>
                  <a:moveTo>
                    <a:pt x="87" y="95"/>
                  </a:moveTo>
                  <a:cubicBezTo>
                    <a:pt x="85" y="96"/>
                    <a:pt x="87" y="95"/>
                    <a:pt x="87" y="94"/>
                  </a:cubicBezTo>
                  <a:cubicBezTo>
                    <a:pt x="87" y="94"/>
                    <a:pt x="87" y="95"/>
                    <a:pt x="87" y="95"/>
                  </a:cubicBezTo>
                  <a:moveTo>
                    <a:pt x="85" y="95"/>
                  </a:moveTo>
                  <a:cubicBezTo>
                    <a:pt x="85" y="97"/>
                    <a:pt x="85" y="97"/>
                    <a:pt x="85" y="97"/>
                  </a:cubicBezTo>
                  <a:cubicBezTo>
                    <a:pt x="86" y="97"/>
                    <a:pt x="84" y="97"/>
                    <a:pt x="85" y="97"/>
                  </a:cubicBezTo>
                  <a:cubicBezTo>
                    <a:pt x="86" y="97"/>
                    <a:pt x="86" y="97"/>
                    <a:pt x="87" y="97"/>
                  </a:cubicBezTo>
                  <a:cubicBezTo>
                    <a:pt x="86" y="96"/>
                    <a:pt x="86" y="97"/>
                    <a:pt x="85" y="96"/>
                  </a:cubicBezTo>
                  <a:cubicBezTo>
                    <a:pt x="86" y="96"/>
                    <a:pt x="85" y="95"/>
                    <a:pt x="86" y="95"/>
                  </a:cubicBezTo>
                  <a:cubicBezTo>
                    <a:pt x="86" y="97"/>
                    <a:pt x="88" y="97"/>
                    <a:pt x="87" y="95"/>
                  </a:cubicBezTo>
                  <a:cubicBezTo>
                    <a:pt x="87" y="96"/>
                    <a:pt x="86" y="96"/>
                    <a:pt x="86" y="96"/>
                  </a:cubicBezTo>
                  <a:cubicBezTo>
                    <a:pt x="85" y="94"/>
                    <a:pt x="86" y="95"/>
                    <a:pt x="86" y="94"/>
                  </a:cubicBezTo>
                  <a:cubicBezTo>
                    <a:pt x="85" y="94"/>
                    <a:pt x="86" y="95"/>
                    <a:pt x="85" y="95"/>
                  </a:cubicBezTo>
                  <a:moveTo>
                    <a:pt x="81" y="92"/>
                  </a:moveTo>
                  <a:cubicBezTo>
                    <a:pt x="81" y="92"/>
                    <a:pt x="82" y="92"/>
                    <a:pt x="82" y="92"/>
                  </a:cubicBezTo>
                  <a:cubicBezTo>
                    <a:pt x="82" y="92"/>
                    <a:pt x="81" y="92"/>
                    <a:pt x="82" y="91"/>
                  </a:cubicBezTo>
                  <a:cubicBezTo>
                    <a:pt x="82" y="92"/>
                    <a:pt x="82" y="91"/>
                    <a:pt x="82" y="91"/>
                  </a:cubicBezTo>
                  <a:cubicBezTo>
                    <a:pt x="82" y="92"/>
                    <a:pt x="82" y="92"/>
                    <a:pt x="83" y="93"/>
                  </a:cubicBezTo>
                  <a:cubicBezTo>
                    <a:pt x="83" y="93"/>
                    <a:pt x="83" y="93"/>
                    <a:pt x="83" y="92"/>
                  </a:cubicBezTo>
                  <a:cubicBezTo>
                    <a:pt x="83" y="92"/>
                    <a:pt x="83" y="92"/>
                    <a:pt x="83" y="92"/>
                  </a:cubicBezTo>
                  <a:cubicBezTo>
                    <a:pt x="83" y="91"/>
                    <a:pt x="84" y="93"/>
                    <a:pt x="84" y="93"/>
                  </a:cubicBezTo>
                  <a:cubicBezTo>
                    <a:pt x="84" y="92"/>
                    <a:pt x="84" y="91"/>
                    <a:pt x="83" y="90"/>
                  </a:cubicBezTo>
                  <a:cubicBezTo>
                    <a:pt x="83" y="90"/>
                    <a:pt x="83" y="90"/>
                    <a:pt x="82" y="90"/>
                  </a:cubicBezTo>
                  <a:cubicBezTo>
                    <a:pt x="82" y="90"/>
                    <a:pt x="82" y="91"/>
                    <a:pt x="82" y="91"/>
                  </a:cubicBezTo>
                  <a:cubicBezTo>
                    <a:pt x="82" y="91"/>
                    <a:pt x="81" y="90"/>
                    <a:pt x="81" y="90"/>
                  </a:cubicBezTo>
                  <a:cubicBezTo>
                    <a:pt x="81" y="91"/>
                    <a:pt x="81" y="91"/>
                    <a:pt x="81" y="92"/>
                  </a:cubicBezTo>
                  <a:moveTo>
                    <a:pt x="82" y="94"/>
                  </a:moveTo>
                  <a:cubicBezTo>
                    <a:pt x="83" y="94"/>
                    <a:pt x="83" y="95"/>
                    <a:pt x="83" y="94"/>
                  </a:cubicBezTo>
                  <a:cubicBezTo>
                    <a:pt x="83" y="95"/>
                    <a:pt x="83" y="94"/>
                    <a:pt x="84" y="95"/>
                  </a:cubicBezTo>
                  <a:cubicBezTo>
                    <a:pt x="84" y="95"/>
                    <a:pt x="84" y="94"/>
                    <a:pt x="84" y="94"/>
                  </a:cubicBezTo>
                  <a:cubicBezTo>
                    <a:pt x="84" y="95"/>
                    <a:pt x="84" y="95"/>
                    <a:pt x="83" y="94"/>
                  </a:cubicBezTo>
                  <a:cubicBezTo>
                    <a:pt x="83" y="94"/>
                    <a:pt x="83" y="94"/>
                    <a:pt x="83" y="94"/>
                  </a:cubicBezTo>
                  <a:cubicBezTo>
                    <a:pt x="83" y="94"/>
                    <a:pt x="84" y="94"/>
                    <a:pt x="84" y="93"/>
                  </a:cubicBezTo>
                  <a:cubicBezTo>
                    <a:pt x="83" y="93"/>
                    <a:pt x="83" y="93"/>
                    <a:pt x="83" y="94"/>
                  </a:cubicBezTo>
                  <a:cubicBezTo>
                    <a:pt x="82" y="93"/>
                    <a:pt x="82" y="93"/>
                    <a:pt x="81" y="93"/>
                  </a:cubicBezTo>
                  <a:cubicBezTo>
                    <a:pt x="82" y="94"/>
                    <a:pt x="82" y="93"/>
                    <a:pt x="82" y="94"/>
                  </a:cubicBezTo>
                  <a:moveTo>
                    <a:pt x="81" y="96"/>
                  </a:moveTo>
                  <a:cubicBezTo>
                    <a:pt x="82" y="97"/>
                    <a:pt x="82" y="96"/>
                    <a:pt x="82" y="97"/>
                  </a:cubicBezTo>
                  <a:cubicBezTo>
                    <a:pt x="81" y="97"/>
                    <a:pt x="81" y="97"/>
                    <a:pt x="81" y="97"/>
                  </a:cubicBezTo>
                  <a:cubicBezTo>
                    <a:pt x="81" y="97"/>
                    <a:pt x="82" y="98"/>
                    <a:pt x="82" y="99"/>
                  </a:cubicBezTo>
                  <a:cubicBezTo>
                    <a:pt x="83" y="99"/>
                    <a:pt x="82" y="97"/>
                    <a:pt x="83" y="97"/>
                  </a:cubicBezTo>
                  <a:cubicBezTo>
                    <a:pt x="83" y="97"/>
                    <a:pt x="83" y="97"/>
                    <a:pt x="82" y="96"/>
                  </a:cubicBezTo>
                  <a:cubicBezTo>
                    <a:pt x="82" y="96"/>
                    <a:pt x="82" y="96"/>
                    <a:pt x="82" y="96"/>
                  </a:cubicBezTo>
                  <a:cubicBezTo>
                    <a:pt x="82" y="96"/>
                    <a:pt x="82" y="96"/>
                    <a:pt x="82" y="96"/>
                  </a:cubicBezTo>
                  <a:cubicBezTo>
                    <a:pt x="82" y="95"/>
                    <a:pt x="82" y="95"/>
                    <a:pt x="82" y="95"/>
                  </a:cubicBezTo>
                  <a:cubicBezTo>
                    <a:pt x="83" y="96"/>
                    <a:pt x="81" y="96"/>
                    <a:pt x="81" y="96"/>
                  </a:cubicBezTo>
                  <a:moveTo>
                    <a:pt x="79" y="95"/>
                  </a:moveTo>
                  <a:cubicBezTo>
                    <a:pt x="80" y="95"/>
                    <a:pt x="80" y="94"/>
                    <a:pt x="81" y="94"/>
                  </a:cubicBezTo>
                  <a:cubicBezTo>
                    <a:pt x="80" y="93"/>
                    <a:pt x="79" y="94"/>
                    <a:pt x="79" y="95"/>
                  </a:cubicBezTo>
                  <a:moveTo>
                    <a:pt x="79" y="96"/>
                  </a:moveTo>
                  <a:cubicBezTo>
                    <a:pt x="79" y="96"/>
                    <a:pt x="79" y="96"/>
                    <a:pt x="79" y="96"/>
                  </a:cubicBezTo>
                  <a:cubicBezTo>
                    <a:pt x="79" y="96"/>
                    <a:pt x="79" y="95"/>
                    <a:pt x="79" y="96"/>
                  </a:cubicBezTo>
                  <a:cubicBezTo>
                    <a:pt x="78" y="96"/>
                    <a:pt x="78" y="96"/>
                    <a:pt x="78" y="96"/>
                  </a:cubicBezTo>
                  <a:cubicBezTo>
                    <a:pt x="79" y="96"/>
                    <a:pt x="79" y="96"/>
                    <a:pt x="79" y="96"/>
                  </a:cubicBezTo>
                  <a:cubicBezTo>
                    <a:pt x="78" y="96"/>
                    <a:pt x="79" y="97"/>
                    <a:pt x="79" y="97"/>
                  </a:cubicBezTo>
                  <a:cubicBezTo>
                    <a:pt x="79" y="97"/>
                    <a:pt x="78" y="97"/>
                    <a:pt x="78" y="97"/>
                  </a:cubicBezTo>
                  <a:cubicBezTo>
                    <a:pt x="79" y="99"/>
                    <a:pt x="79" y="98"/>
                    <a:pt x="80" y="98"/>
                  </a:cubicBezTo>
                  <a:cubicBezTo>
                    <a:pt x="80" y="98"/>
                    <a:pt x="80" y="98"/>
                    <a:pt x="80" y="99"/>
                  </a:cubicBezTo>
                  <a:cubicBezTo>
                    <a:pt x="81" y="99"/>
                    <a:pt x="80" y="99"/>
                    <a:pt x="81" y="98"/>
                  </a:cubicBezTo>
                  <a:cubicBezTo>
                    <a:pt x="80" y="97"/>
                    <a:pt x="80" y="99"/>
                    <a:pt x="80" y="97"/>
                  </a:cubicBezTo>
                  <a:cubicBezTo>
                    <a:pt x="81" y="97"/>
                    <a:pt x="81" y="97"/>
                    <a:pt x="81" y="97"/>
                  </a:cubicBezTo>
                  <a:cubicBezTo>
                    <a:pt x="80" y="96"/>
                    <a:pt x="80" y="97"/>
                    <a:pt x="80" y="96"/>
                  </a:cubicBezTo>
                  <a:cubicBezTo>
                    <a:pt x="79" y="96"/>
                    <a:pt x="79" y="96"/>
                    <a:pt x="79" y="96"/>
                  </a:cubicBezTo>
                  <a:cubicBezTo>
                    <a:pt x="80" y="96"/>
                    <a:pt x="80" y="96"/>
                    <a:pt x="79" y="96"/>
                  </a:cubicBezTo>
                  <a:moveTo>
                    <a:pt x="77" y="96"/>
                  </a:moveTo>
                  <a:cubicBezTo>
                    <a:pt x="78" y="96"/>
                    <a:pt x="77" y="95"/>
                    <a:pt x="77" y="95"/>
                  </a:cubicBezTo>
                  <a:cubicBezTo>
                    <a:pt x="78" y="95"/>
                    <a:pt x="79" y="95"/>
                    <a:pt x="79" y="95"/>
                  </a:cubicBezTo>
                  <a:cubicBezTo>
                    <a:pt x="79" y="95"/>
                    <a:pt x="79" y="94"/>
                    <a:pt x="78" y="94"/>
                  </a:cubicBezTo>
                  <a:cubicBezTo>
                    <a:pt x="78" y="95"/>
                    <a:pt x="77" y="94"/>
                    <a:pt x="77" y="95"/>
                  </a:cubicBezTo>
                  <a:lnTo>
                    <a:pt x="77" y="96"/>
                  </a:lnTo>
                  <a:close/>
                  <a:moveTo>
                    <a:pt x="73" y="96"/>
                  </a:moveTo>
                  <a:cubicBezTo>
                    <a:pt x="73" y="97"/>
                    <a:pt x="74" y="97"/>
                    <a:pt x="74" y="97"/>
                  </a:cubicBezTo>
                  <a:cubicBezTo>
                    <a:pt x="74" y="97"/>
                    <a:pt x="74" y="97"/>
                    <a:pt x="74" y="96"/>
                  </a:cubicBezTo>
                  <a:cubicBezTo>
                    <a:pt x="74" y="96"/>
                    <a:pt x="73" y="96"/>
                    <a:pt x="73" y="96"/>
                  </a:cubicBezTo>
                  <a:moveTo>
                    <a:pt x="73" y="99"/>
                  </a:moveTo>
                  <a:cubicBezTo>
                    <a:pt x="73" y="99"/>
                    <a:pt x="74" y="100"/>
                    <a:pt x="73" y="99"/>
                  </a:cubicBezTo>
                  <a:cubicBezTo>
                    <a:pt x="73" y="99"/>
                    <a:pt x="72" y="99"/>
                    <a:pt x="73" y="99"/>
                  </a:cubicBezTo>
                  <a:moveTo>
                    <a:pt x="70" y="102"/>
                  </a:moveTo>
                  <a:cubicBezTo>
                    <a:pt x="71" y="103"/>
                    <a:pt x="71" y="102"/>
                    <a:pt x="71" y="102"/>
                  </a:cubicBezTo>
                  <a:cubicBezTo>
                    <a:pt x="71" y="101"/>
                    <a:pt x="70" y="101"/>
                    <a:pt x="70" y="102"/>
                  </a:cubicBezTo>
                  <a:moveTo>
                    <a:pt x="69" y="99"/>
                  </a:moveTo>
                  <a:cubicBezTo>
                    <a:pt x="70" y="100"/>
                    <a:pt x="71" y="100"/>
                    <a:pt x="71" y="99"/>
                  </a:cubicBezTo>
                  <a:cubicBezTo>
                    <a:pt x="70" y="99"/>
                    <a:pt x="69" y="99"/>
                    <a:pt x="69" y="99"/>
                  </a:cubicBezTo>
                  <a:moveTo>
                    <a:pt x="66" y="96"/>
                  </a:moveTo>
                  <a:cubicBezTo>
                    <a:pt x="66" y="96"/>
                    <a:pt x="66" y="97"/>
                    <a:pt x="66" y="97"/>
                  </a:cubicBezTo>
                  <a:cubicBezTo>
                    <a:pt x="66" y="96"/>
                    <a:pt x="66" y="96"/>
                    <a:pt x="66" y="96"/>
                  </a:cubicBezTo>
                  <a:cubicBezTo>
                    <a:pt x="66" y="96"/>
                    <a:pt x="66" y="96"/>
                    <a:pt x="66" y="96"/>
                  </a:cubicBezTo>
                  <a:moveTo>
                    <a:pt x="65" y="98"/>
                  </a:moveTo>
                  <a:cubicBezTo>
                    <a:pt x="66" y="98"/>
                    <a:pt x="66" y="98"/>
                    <a:pt x="66" y="96"/>
                  </a:cubicBezTo>
                  <a:cubicBezTo>
                    <a:pt x="65" y="96"/>
                    <a:pt x="65" y="96"/>
                    <a:pt x="65" y="97"/>
                  </a:cubicBezTo>
                  <a:cubicBezTo>
                    <a:pt x="65" y="97"/>
                    <a:pt x="65" y="97"/>
                    <a:pt x="65" y="97"/>
                  </a:cubicBezTo>
                  <a:cubicBezTo>
                    <a:pt x="65" y="97"/>
                    <a:pt x="65" y="97"/>
                    <a:pt x="65" y="98"/>
                  </a:cubicBezTo>
                  <a:moveTo>
                    <a:pt x="63" y="97"/>
                  </a:moveTo>
                  <a:cubicBezTo>
                    <a:pt x="63" y="99"/>
                    <a:pt x="63" y="97"/>
                    <a:pt x="64" y="97"/>
                  </a:cubicBezTo>
                  <a:cubicBezTo>
                    <a:pt x="64" y="97"/>
                    <a:pt x="65" y="98"/>
                    <a:pt x="65" y="96"/>
                  </a:cubicBezTo>
                  <a:cubicBezTo>
                    <a:pt x="64" y="97"/>
                    <a:pt x="63" y="96"/>
                    <a:pt x="63" y="97"/>
                  </a:cubicBezTo>
                  <a:moveTo>
                    <a:pt x="63" y="101"/>
                  </a:moveTo>
                  <a:cubicBezTo>
                    <a:pt x="63" y="101"/>
                    <a:pt x="64" y="101"/>
                    <a:pt x="63" y="100"/>
                  </a:cubicBezTo>
                  <a:cubicBezTo>
                    <a:pt x="63" y="100"/>
                    <a:pt x="62" y="100"/>
                    <a:pt x="63" y="101"/>
                  </a:cubicBezTo>
                  <a:moveTo>
                    <a:pt x="68" y="92"/>
                  </a:moveTo>
                  <a:cubicBezTo>
                    <a:pt x="68" y="92"/>
                    <a:pt x="69" y="93"/>
                    <a:pt x="69" y="92"/>
                  </a:cubicBezTo>
                  <a:cubicBezTo>
                    <a:pt x="68" y="91"/>
                    <a:pt x="68" y="91"/>
                    <a:pt x="68" y="92"/>
                  </a:cubicBezTo>
                  <a:moveTo>
                    <a:pt x="66" y="92"/>
                  </a:moveTo>
                  <a:cubicBezTo>
                    <a:pt x="67" y="92"/>
                    <a:pt x="67" y="93"/>
                    <a:pt x="67" y="92"/>
                  </a:cubicBezTo>
                  <a:cubicBezTo>
                    <a:pt x="67" y="92"/>
                    <a:pt x="67" y="92"/>
                    <a:pt x="67" y="91"/>
                  </a:cubicBezTo>
                  <a:cubicBezTo>
                    <a:pt x="67" y="91"/>
                    <a:pt x="66" y="91"/>
                    <a:pt x="66" y="92"/>
                  </a:cubicBezTo>
                  <a:moveTo>
                    <a:pt x="64" y="90"/>
                  </a:moveTo>
                  <a:cubicBezTo>
                    <a:pt x="64" y="91"/>
                    <a:pt x="65" y="92"/>
                    <a:pt x="65" y="92"/>
                  </a:cubicBezTo>
                  <a:cubicBezTo>
                    <a:pt x="65" y="90"/>
                    <a:pt x="64" y="90"/>
                    <a:pt x="64" y="90"/>
                  </a:cubicBezTo>
                  <a:moveTo>
                    <a:pt x="64" y="91"/>
                  </a:moveTo>
                  <a:cubicBezTo>
                    <a:pt x="65" y="92"/>
                    <a:pt x="64" y="93"/>
                    <a:pt x="65" y="93"/>
                  </a:cubicBezTo>
                  <a:cubicBezTo>
                    <a:pt x="65" y="92"/>
                    <a:pt x="64" y="91"/>
                    <a:pt x="64" y="91"/>
                  </a:cubicBezTo>
                  <a:moveTo>
                    <a:pt x="61" y="94"/>
                  </a:moveTo>
                  <a:cubicBezTo>
                    <a:pt x="61" y="94"/>
                    <a:pt x="61" y="93"/>
                    <a:pt x="60" y="93"/>
                  </a:cubicBezTo>
                  <a:cubicBezTo>
                    <a:pt x="60" y="93"/>
                    <a:pt x="60" y="93"/>
                    <a:pt x="60" y="93"/>
                  </a:cubicBezTo>
                  <a:cubicBezTo>
                    <a:pt x="60" y="94"/>
                    <a:pt x="61" y="94"/>
                    <a:pt x="61" y="94"/>
                  </a:cubicBezTo>
                  <a:moveTo>
                    <a:pt x="59" y="90"/>
                  </a:moveTo>
                  <a:cubicBezTo>
                    <a:pt x="59" y="90"/>
                    <a:pt x="59" y="91"/>
                    <a:pt x="59" y="91"/>
                  </a:cubicBezTo>
                  <a:cubicBezTo>
                    <a:pt x="59" y="91"/>
                    <a:pt x="60" y="91"/>
                    <a:pt x="60" y="91"/>
                  </a:cubicBezTo>
                  <a:cubicBezTo>
                    <a:pt x="60" y="92"/>
                    <a:pt x="59" y="92"/>
                    <a:pt x="60" y="92"/>
                  </a:cubicBezTo>
                  <a:cubicBezTo>
                    <a:pt x="60" y="92"/>
                    <a:pt x="61" y="91"/>
                    <a:pt x="61" y="92"/>
                  </a:cubicBezTo>
                  <a:cubicBezTo>
                    <a:pt x="62" y="92"/>
                    <a:pt x="62" y="92"/>
                    <a:pt x="63" y="92"/>
                  </a:cubicBezTo>
                  <a:cubicBezTo>
                    <a:pt x="62" y="93"/>
                    <a:pt x="62" y="94"/>
                    <a:pt x="62" y="94"/>
                  </a:cubicBezTo>
                  <a:cubicBezTo>
                    <a:pt x="62" y="93"/>
                    <a:pt x="63" y="93"/>
                    <a:pt x="63" y="92"/>
                  </a:cubicBezTo>
                  <a:cubicBezTo>
                    <a:pt x="63" y="92"/>
                    <a:pt x="62" y="92"/>
                    <a:pt x="62" y="92"/>
                  </a:cubicBezTo>
                  <a:cubicBezTo>
                    <a:pt x="63" y="92"/>
                    <a:pt x="63" y="91"/>
                    <a:pt x="63" y="91"/>
                  </a:cubicBezTo>
                  <a:cubicBezTo>
                    <a:pt x="63" y="91"/>
                    <a:pt x="63" y="91"/>
                    <a:pt x="63" y="92"/>
                  </a:cubicBezTo>
                  <a:cubicBezTo>
                    <a:pt x="63" y="92"/>
                    <a:pt x="63" y="92"/>
                    <a:pt x="64" y="92"/>
                  </a:cubicBezTo>
                  <a:cubicBezTo>
                    <a:pt x="64" y="93"/>
                    <a:pt x="64" y="93"/>
                    <a:pt x="64" y="93"/>
                  </a:cubicBezTo>
                  <a:cubicBezTo>
                    <a:pt x="64" y="92"/>
                    <a:pt x="64" y="93"/>
                    <a:pt x="64" y="92"/>
                  </a:cubicBezTo>
                  <a:cubicBezTo>
                    <a:pt x="64" y="92"/>
                    <a:pt x="64" y="92"/>
                    <a:pt x="63" y="92"/>
                  </a:cubicBezTo>
                  <a:cubicBezTo>
                    <a:pt x="63" y="91"/>
                    <a:pt x="63" y="90"/>
                    <a:pt x="63" y="89"/>
                  </a:cubicBezTo>
                  <a:cubicBezTo>
                    <a:pt x="62" y="89"/>
                    <a:pt x="62" y="89"/>
                    <a:pt x="62" y="89"/>
                  </a:cubicBezTo>
                  <a:cubicBezTo>
                    <a:pt x="62" y="90"/>
                    <a:pt x="63" y="90"/>
                    <a:pt x="63" y="90"/>
                  </a:cubicBezTo>
                  <a:cubicBezTo>
                    <a:pt x="63" y="90"/>
                    <a:pt x="62" y="90"/>
                    <a:pt x="62" y="90"/>
                  </a:cubicBezTo>
                  <a:cubicBezTo>
                    <a:pt x="62" y="90"/>
                    <a:pt x="63" y="90"/>
                    <a:pt x="62" y="90"/>
                  </a:cubicBezTo>
                  <a:cubicBezTo>
                    <a:pt x="62" y="89"/>
                    <a:pt x="62" y="90"/>
                    <a:pt x="61" y="90"/>
                  </a:cubicBezTo>
                  <a:cubicBezTo>
                    <a:pt x="61" y="90"/>
                    <a:pt x="60" y="89"/>
                    <a:pt x="61" y="90"/>
                  </a:cubicBezTo>
                  <a:cubicBezTo>
                    <a:pt x="61" y="90"/>
                    <a:pt x="62" y="91"/>
                    <a:pt x="62" y="91"/>
                  </a:cubicBezTo>
                  <a:cubicBezTo>
                    <a:pt x="62" y="92"/>
                    <a:pt x="61" y="91"/>
                    <a:pt x="61" y="91"/>
                  </a:cubicBezTo>
                  <a:cubicBezTo>
                    <a:pt x="61" y="91"/>
                    <a:pt x="60" y="92"/>
                    <a:pt x="60" y="91"/>
                  </a:cubicBezTo>
                  <a:cubicBezTo>
                    <a:pt x="60" y="90"/>
                    <a:pt x="61" y="91"/>
                    <a:pt x="60" y="90"/>
                  </a:cubicBezTo>
                  <a:cubicBezTo>
                    <a:pt x="60" y="91"/>
                    <a:pt x="59" y="90"/>
                    <a:pt x="59" y="90"/>
                  </a:cubicBezTo>
                  <a:moveTo>
                    <a:pt x="58" y="97"/>
                  </a:moveTo>
                  <a:cubicBezTo>
                    <a:pt x="58" y="98"/>
                    <a:pt x="59" y="100"/>
                    <a:pt x="59" y="99"/>
                  </a:cubicBezTo>
                  <a:cubicBezTo>
                    <a:pt x="59" y="99"/>
                    <a:pt x="59" y="98"/>
                    <a:pt x="59" y="98"/>
                  </a:cubicBezTo>
                  <a:cubicBezTo>
                    <a:pt x="59" y="98"/>
                    <a:pt x="60" y="98"/>
                    <a:pt x="60" y="98"/>
                  </a:cubicBezTo>
                  <a:cubicBezTo>
                    <a:pt x="60" y="99"/>
                    <a:pt x="60" y="98"/>
                    <a:pt x="61" y="99"/>
                  </a:cubicBezTo>
                  <a:cubicBezTo>
                    <a:pt x="61" y="99"/>
                    <a:pt x="61" y="98"/>
                    <a:pt x="61" y="98"/>
                  </a:cubicBezTo>
                  <a:cubicBezTo>
                    <a:pt x="61" y="97"/>
                    <a:pt x="61" y="98"/>
                    <a:pt x="61" y="97"/>
                  </a:cubicBezTo>
                  <a:lnTo>
                    <a:pt x="58" y="97"/>
                  </a:lnTo>
                  <a:close/>
                  <a:moveTo>
                    <a:pt x="55" y="99"/>
                  </a:moveTo>
                  <a:cubicBezTo>
                    <a:pt x="55" y="99"/>
                    <a:pt x="56" y="99"/>
                    <a:pt x="56" y="99"/>
                  </a:cubicBezTo>
                  <a:cubicBezTo>
                    <a:pt x="56" y="100"/>
                    <a:pt x="56" y="99"/>
                    <a:pt x="56" y="100"/>
                  </a:cubicBezTo>
                  <a:cubicBezTo>
                    <a:pt x="56" y="100"/>
                    <a:pt x="56" y="100"/>
                    <a:pt x="56" y="100"/>
                  </a:cubicBezTo>
                  <a:cubicBezTo>
                    <a:pt x="56" y="100"/>
                    <a:pt x="56" y="100"/>
                    <a:pt x="56" y="100"/>
                  </a:cubicBezTo>
                  <a:cubicBezTo>
                    <a:pt x="56" y="100"/>
                    <a:pt x="56" y="99"/>
                    <a:pt x="56" y="99"/>
                  </a:cubicBezTo>
                  <a:cubicBezTo>
                    <a:pt x="57" y="100"/>
                    <a:pt x="57" y="99"/>
                    <a:pt x="57" y="99"/>
                  </a:cubicBezTo>
                  <a:cubicBezTo>
                    <a:pt x="57" y="99"/>
                    <a:pt x="57" y="99"/>
                    <a:pt x="57" y="99"/>
                  </a:cubicBezTo>
                  <a:cubicBezTo>
                    <a:pt x="58" y="98"/>
                    <a:pt x="59" y="100"/>
                    <a:pt x="59" y="99"/>
                  </a:cubicBezTo>
                  <a:cubicBezTo>
                    <a:pt x="58" y="99"/>
                    <a:pt x="58" y="98"/>
                    <a:pt x="58" y="97"/>
                  </a:cubicBezTo>
                  <a:cubicBezTo>
                    <a:pt x="57" y="98"/>
                    <a:pt x="57" y="98"/>
                    <a:pt x="57" y="99"/>
                  </a:cubicBezTo>
                  <a:cubicBezTo>
                    <a:pt x="56" y="99"/>
                    <a:pt x="54" y="97"/>
                    <a:pt x="55" y="99"/>
                  </a:cubicBezTo>
                  <a:moveTo>
                    <a:pt x="50" y="91"/>
                  </a:moveTo>
                  <a:cubicBezTo>
                    <a:pt x="50" y="91"/>
                    <a:pt x="50" y="92"/>
                    <a:pt x="50" y="91"/>
                  </a:cubicBezTo>
                  <a:cubicBezTo>
                    <a:pt x="50" y="90"/>
                    <a:pt x="50" y="91"/>
                    <a:pt x="50" y="90"/>
                  </a:cubicBezTo>
                  <a:lnTo>
                    <a:pt x="50" y="91"/>
                  </a:lnTo>
                  <a:close/>
                  <a:moveTo>
                    <a:pt x="50" y="97"/>
                  </a:moveTo>
                  <a:cubicBezTo>
                    <a:pt x="51" y="97"/>
                    <a:pt x="51" y="97"/>
                    <a:pt x="51" y="97"/>
                  </a:cubicBezTo>
                  <a:cubicBezTo>
                    <a:pt x="51" y="96"/>
                    <a:pt x="50" y="97"/>
                    <a:pt x="50" y="97"/>
                  </a:cubicBezTo>
                  <a:moveTo>
                    <a:pt x="51" y="100"/>
                  </a:moveTo>
                  <a:cubicBezTo>
                    <a:pt x="52" y="100"/>
                    <a:pt x="51" y="101"/>
                    <a:pt x="52" y="101"/>
                  </a:cubicBezTo>
                  <a:cubicBezTo>
                    <a:pt x="52" y="101"/>
                    <a:pt x="53" y="101"/>
                    <a:pt x="53" y="101"/>
                  </a:cubicBezTo>
                  <a:cubicBezTo>
                    <a:pt x="53" y="100"/>
                    <a:pt x="53" y="100"/>
                    <a:pt x="53" y="100"/>
                  </a:cubicBezTo>
                  <a:cubicBezTo>
                    <a:pt x="53" y="100"/>
                    <a:pt x="54" y="101"/>
                    <a:pt x="54" y="101"/>
                  </a:cubicBezTo>
                  <a:cubicBezTo>
                    <a:pt x="54" y="100"/>
                    <a:pt x="54" y="100"/>
                    <a:pt x="54" y="99"/>
                  </a:cubicBezTo>
                  <a:cubicBezTo>
                    <a:pt x="54" y="99"/>
                    <a:pt x="53" y="99"/>
                    <a:pt x="54" y="100"/>
                  </a:cubicBezTo>
                  <a:cubicBezTo>
                    <a:pt x="53" y="100"/>
                    <a:pt x="53" y="99"/>
                    <a:pt x="52" y="99"/>
                  </a:cubicBezTo>
                  <a:cubicBezTo>
                    <a:pt x="52" y="100"/>
                    <a:pt x="51" y="99"/>
                    <a:pt x="51" y="100"/>
                  </a:cubicBezTo>
                  <a:moveTo>
                    <a:pt x="51" y="101"/>
                  </a:moveTo>
                  <a:cubicBezTo>
                    <a:pt x="51" y="101"/>
                    <a:pt x="51" y="101"/>
                    <a:pt x="51" y="101"/>
                  </a:cubicBezTo>
                  <a:cubicBezTo>
                    <a:pt x="51" y="101"/>
                    <a:pt x="51" y="100"/>
                    <a:pt x="50" y="100"/>
                  </a:cubicBezTo>
                  <a:cubicBezTo>
                    <a:pt x="50" y="101"/>
                    <a:pt x="51" y="102"/>
                    <a:pt x="51" y="101"/>
                  </a:cubicBezTo>
                  <a:moveTo>
                    <a:pt x="34" y="76"/>
                  </a:moveTo>
                  <a:cubicBezTo>
                    <a:pt x="34" y="76"/>
                    <a:pt x="34" y="76"/>
                    <a:pt x="34" y="76"/>
                  </a:cubicBezTo>
                  <a:cubicBezTo>
                    <a:pt x="34" y="76"/>
                    <a:pt x="32" y="76"/>
                    <a:pt x="33" y="76"/>
                  </a:cubicBezTo>
                  <a:cubicBezTo>
                    <a:pt x="33" y="76"/>
                    <a:pt x="33" y="76"/>
                    <a:pt x="34" y="76"/>
                  </a:cubicBezTo>
                  <a:moveTo>
                    <a:pt x="27" y="83"/>
                  </a:moveTo>
                  <a:cubicBezTo>
                    <a:pt x="27" y="82"/>
                    <a:pt x="27" y="82"/>
                    <a:pt x="26" y="82"/>
                  </a:cubicBezTo>
                  <a:cubicBezTo>
                    <a:pt x="26" y="82"/>
                    <a:pt x="26" y="82"/>
                    <a:pt x="27" y="83"/>
                  </a:cubicBezTo>
                  <a:moveTo>
                    <a:pt x="35" y="84"/>
                  </a:moveTo>
                  <a:cubicBezTo>
                    <a:pt x="34" y="84"/>
                    <a:pt x="35" y="83"/>
                    <a:pt x="35" y="83"/>
                  </a:cubicBezTo>
                  <a:cubicBezTo>
                    <a:pt x="34" y="83"/>
                    <a:pt x="34" y="84"/>
                    <a:pt x="35" y="84"/>
                  </a:cubicBezTo>
                  <a:moveTo>
                    <a:pt x="35" y="84"/>
                  </a:moveTo>
                  <a:cubicBezTo>
                    <a:pt x="34" y="85"/>
                    <a:pt x="36" y="84"/>
                    <a:pt x="35" y="84"/>
                  </a:cubicBezTo>
                  <a:cubicBezTo>
                    <a:pt x="34" y="84"/>
                    <a:pt x="34" y="85"/>
                    <a:pt x="35" y="84"/>
                  </a:cubicBezTo>
                  <a:moveTo>
                    <a:pt x="35" y="90"/>
                  </a:moveTo>
                  <a:cubicBezTo>
                    <a:pt x="35" y="90"/>
                    <a:pt x="34" y="91"/>
                    <a:pt x="34" y="91"/>
                  </a:cubicBezTo>
                  <a:cubicBezTo>
                    <a:pt x="34" y="92"/>
                    <a:pt x="34" y="92"/>
                    <a:pt x="34" y="92"/>
                  </a:cubicBezTo>
                  <a:cubicBezTo>
                    <a:pt x="35" y="91"/>
                    <a:pt x="35" y="90"/>
                    <a:pt x="35" y="90"/>
                  </a:cubicBezTo>
                  <a:moveTo>
                    <a:pt x="32" y="99"/>
                  </a:moveTo>
                  <a:cubicBezTo>
                    <a:pt x="31" y="99"/>
                    <a:pt x="33" y="97"/>
                    <a:pt x="32" y="98"/>
                  </a:cubicBezTo>
                  <a:cubicBezTo>
                    <a:pt x="31" y="99"/>
                    <a:pt x="32" y="99"/>
                    <a:pt x="31" y="99"/>
                  </a:cubicBezTo>
                  <a:cubicBezTo>
                    <a:pt x="31" y="99"/>
                    <a:pt x="31" y="99"/>
                    <a:pt x="32" y="99"/>
                  </a:cubicBezTo>
                  <a:moveTo>
                    <a:pt x="38" y="90"/>
                  </a:moveTo>
                  <a:cubicBezTo>
                    <a:pt x="38" y="90"/>
                    <a:pt x="39" y="89"/>
                    <a:pt x="39" y="89"/>
                  </a:cubicBezTo>
                  <a:cubicBezTo>
                    <a:pt x="38" y="90"/>
                    <a:pt x="38" y="91"/>
                    <a:pt x="38" y="91"/>
                  </a:cubicBezTo>
                  <a:cubicBezTo>
                    <a:pt x="37" y="92"/>
                    <a:pt x="37" y="91"/>
                    <a:pt x="37" y="92"/>
                  </a:cubicBezTo>
                  <a:cubicBezTo>
                    <a:pt x="37" y="93"/>
                    <a:pt x="37" y="92"/>
                    <a:pt x="38" y="90"/>
                  </a:cubicBezTo>
                  <a:moveTo>
                    <a:pt x="41" y="91"/>
                  </a:moveTo>
                  <a:cubicBezTo>
                    <a:pt x="41" y="91"/>
                    <a:pt x="41" y="91"/>
                    <a:pt x="40" y="92"/>
                  </a:cubicBezTo>
                  <a:cubicBezTo>
                    <a:pt x="41" y="91"/>
                    <a:pt x="40" y="93"/>
                    <a:pt x="41" y="91"/>
                  </a:cubicBezTo>
                  <a:moveTo>
                    <a:pt x="41" y="97"/>
                  </a:moveTo>
                  <a:cubicBezTo>
                    <a:pt x="41" y="97"/>
                    <a:pt x="41" y="97"/>
                    <a:pt x="41" y="97"/>
                  </a:cubicBezTo>
                  <a:cubicBezTo>
                    <a:pt x="40" y="99"/>
                    <a:pt x="41" y="99"/>
                    <a:pt x="41" y="97"/>
                  </a:cubicBezTo>
                  <a:moveTo>
                    <a:pt x="43" y="92"/>
                  </a:moveTo>
                  <a:cubicBezTo>
                    <a:pt x="42" y="92"/>
                    <a:pt x="42" y="92"/>
                    <a:pt x="42" y="93"/>
                  </a:cubicBezTo>
                  <a:cubicBezTo>
                    <a:pt x="42" y="93"/>
                    <a:pt x="42" y="94"/>
                    <a:pt x="43" y="92"/>
                  </a:cubicBezTo>
                  <a:moveTo>
                    <a:pt x="43" y="93"/>
                  </a:moveTo>
                  <a:cubicBezTo>
                    <a:pt x="43" y="93"/>
                    <a:pt x="43" y="94"/>
                    <a:pt x="43" y="95"/>
                  </a:cubicBezTo>
                  <a:cubicBezTo>
                    <a:pt x="43" y="94"/>
                    <a:pt x="43" y="95"/>
                    <a:pt x="43" y="93"/>
                  </a:cubicBezTo>
                  <a:moveTo>
                    <a:pt x="45" y="98"/>
                  </a:moveTo>
                  <a:cubicBezTo>
                    <a:pt x="45" y="97"/>
                    <a:pt x="45" y="97"/>
                    <a:pt x="45" y="97"/>
                  </a:cubicBezTo>
                  <a:cubicBezTo>
                    <a:pt x="44" y="98"/>
                    <a:pt x="45" y="98"/>
                    <a:pt x="45" y="98"/>
                  </a:cubicBezTo>
                  <a:moveTo>
                    <a:pt x="46" y="91"/>
                  </a:moveTo>
                  <a:cubicBezTo>
                    <a:pt x="46" y="91"/>
                    <a:pt x="46" y="91"/>
                    <a:pt x="46" y="91"/>
                  </a:cubicBezTo>
                  <a:cubicBezTo>
                    <a:pt x="46" y="91"/>
                    <a:pt x="46" y="91"/>
                    <a:pt x="46" y="91"/>
                  </a:cubicBezTo>
                  <a:cubicBezTo>
                    <a:pt x="46" y="92"/>
                    <a:pt x="46" y="93"/>
                    <a:pt x="46" y="91"/>
                  </a:cubicBezTo>
                  <a:moveTo>
                    <a:pt x="49" y="100"/>
                  </a:moveTo>
                  <a:cubicBezTo>
                    <a:pt x="49" y="100"/>
                    <a:pt x="49" y="101"/>
                    <a:pt x="49" y="102"/>
                  </a:cubicBezTo>
                  <a:cubicBezTo>
                    <a:pt x="49" y="102"/>
                    <a:pt x="50" y="103"/>
                    <a:pt x="50" y="102"/>
                  </a:cubicBezTo>
                  <a:cubicBezTo>
                    <a:pt x="49" y="102"/>
                    <a:pt x="49" y="100"/>
                    <a:pt x="49" y="100"/>
                  </a:cubicBezTo>
                  <a:moveTo>
                    <a:pt x="47" y="102"/>
                  </a:moveTo>
                  <a:cubicBezTo>
                    <a:pt x="47" y="103"/>
                    <a:pt x="47" y="102"/>
                    <a:pt x="48" y="102"/>
                  </a:cubicBezTo>
                  <a:cubicBezTo>
                    <a:pt x="48" y="102"/>
                    <a:pt x="48" y="102"/>
                    <a:pt x="48" y="102"/>
                  </a:cubicBezTo>
                  <a:cubicBezTo>
                    <a:pt x="48" y="103"/>
                    <a:pt x="48" y="103"/>
                    <a:pt x="48" y="103"/>
                  </a:cubicBezTo>
                  <a:cubicBezTo>
                    <a:pt x="48" y="102"/>
                    <a:pt x="48" y="102"/>
                    <a:pt x="48" y="101"/>
                  </a:cubicBezTo>
                  <a:cubicBezTo>
                    <a:pt x="49" y="101"/>
                    <a:pt x="48" y="100"/>
                    <a:pt x="49" y="100"/>
                  </a:cubicBezTo>
                  <a:cubicBezTo>
                    <a:pt x="48" y="100"/>
                    <a:pt x="47" y="102"/>
                    <a:pt x="47" y="102"/>
                  </a:cubicBezTo>
                  <a:moveTo>
                    <a:pt x="40" y="102"/>
                  </a:moveTo>
                  <a:cubicBezTo>
                    <a:pt x="41" y="102"/>
                    <a:pt x="41" y="103"/>
                    <a:pt x="40" y="103"/>
                  </a:cubicBezTo>
                  <a:cubicBezTo>
                    <a:pt x="41" y="103"/>
                    <a:pt x="41" y="103"/>
                    <a:pt x="41" y="103"/>
                  </a:cubicBezTo>
                  <a:cubicBezTo>
                    <a:pt x="41" y="102"/>
                    <a:pt x="40" y="102"/>
                    <a:pt x="40" y="102"/>
                  </a:cubicBezTo>
                  <a:moveTo>
                    <a:pt x="38" y="103"/>
                  </a:moveTo>
                  <a:cubicBezTo>
                    <a:pt x="38" y="103"/>
                    <a:pt x="39" y="103"/>
                    <a:pt x="39" y="102"/>
                  </a:cubicBezTo>
                  <a:cubicBezTo>
                    <a:pt x="39" y="102"/>
                    <a:pt x="39" y="102"/>
                    <a:pt x="38" y="102"/>
                  </a:cubicBezTo>
                  <a:lnTo>
                    <a:pt x="38" y="103"/>
                  </a:lnTo>
                  <a:close/>
                  <a:moveTo>
                    <a:pt x="37" y="103"/>
                  </a:moveTo>
                  <a:cubicBezTo>
                    <a:pt x="37" y="104"/>
                    <a:pt x="37" y="105"/>
                    <a:pt x="38" y="105"/>
                  </a:cubicBezTo>
                  <a:cubicBezTo>
                    <a:pt x="38" y="104"/>
                    <a:pt x="38" y="104"/>
                    <a:pt x="38" y="104"/>
                  </a:cubicBezTo>
                  <a:cubicBezTo>
                    <a:pt x="38" y="104"/>
                    <a:pt x="38" y="103"/>
                    <a:pt x="38" y="103"/>
                  </a:cubicBezTo>
                  <a:lnTo>
                    <a:pt x="37" y="103"/>
                  </a:lnTo>
                  <a:close/>
                  <a:moveTo>
                    <a:pt x="29" y="106"/>
                  </a:moveTo>
                  <a:cubicBezTo>
                    <a:pt x="29" y="106"/>
                    <a:pt x="29" y="105"/>
                    <a:pt x="30" y="105"/>
                  </a:cubicBezTo>
                  <a:cubicBezTo>
                    <a:pt x="29" y="105"/>
                    <a:pt x="30" y="104"/>
                    <a:pt x="29" y="104"/>
                  </a:cubicBezTo>
                  <a:lnTo>
                    <a:pt x="29" y="106"/>
                  </a:lnTo>
                  <a:close/>
                  <a:moveTo>
                    <a:pt x="26" y="62"/>
                  </a:moveTo>
                  <a:cubicBezTo>
                    <a:pt x="27" y="62"/>
                    <a:pt x="27" y="62"/>
                    <a:pt x="27" y="63"/>
                  </a:cubicBezTo>
                  <a:cubicBezTo>
                    <a:pt x="27" y="62"/>
                    <a:pt x="28" y="63"/>
                    <a:pt x="28" y="62"/>
                  </a:cubicBezTo>
                  <a:cubicBezTo>
                    <a:pt x="28" y="62"/>
                    <a:pt x="26" y="61"/>
                    <a:pt x="26" y="62"/>
                  </a:cubicBezTo>
                  <a:moveTo>
                    <a:pt x="26" y="59"/>
                  </a:moveTo>
                  <a:cubicBezTo>
                    <a:pt x="26" y="59"/>
                    <a:pt x="26" y="59"/>
                    <a:pt x="25" y="59"/>
                  </a:cubicBezTo>
                  <a:cubicBezTo>
                    <a:pt x="25" y="60"/>
                    <a:pt x="26" y="60"/>
                    <a:pt x="26" y="60"/>
                  </a:cubicBezTo>
                  <a:cubicBezTo>
                    <a:pt x="26" y="60"/>
                    <a:pt x="27" y="59"/>
                    <a:pt x="26" y="59"/>
                  </a:cubicBezTo>
                  <a:moveTo>
                    <a:pt x="66" y="25"/>
                  </a:moveTo>
                  <a:cubicBezTo>
                    <a:pt x="66" y="26"/>
                    <a:pt x="66" y="24"/>
                    <a:pt x="65" y="25"/>
                  </a:cubicBezTo>
                  <a:cubicBezTo>
                    <a:pt x="65" y="25"/>
                    <a:pt x="66" y="26"/>
                    <a:pt x="66" y="25"/>
                  </a:cubicBezTo>
                  <a:moveTo>
                    <a:pt x="68" y="28"/>
                  </a:moveTo>
                  <a:cubicBezTo>
                    <a:pt x="68" y="28"/>
                    <a:pt x="68" y="27"/>
                    <a:pt x="68" y="27"/>
                  </a:cubicBezTo>
                  <a:cubicBezTo>
                    <a:pt x="67" y="27"/>
                    <a:pt x="67" y="27"/>
                    <a:pt x="67" y="27"/>
                  </a:cubicBezTo>
                  <a:cubicBezTo>
                    <a:pt x="67" y="27"/>
                    <a:pt x="67" y="28"/>
                    <a:pt x="68" y="28"/>
                  </a:cubicBezTo>
                  <a:cubicBezTo>
                    <a:pt x="68" y="28"/>
                    <a:pt x="68" y="27"/>
                    <a:pt x="68" y="28"/>
                  </a:cubicBezTo>
                  <a:cubicBezTo>
                    <a:pt x="68" y="28"/>
                    <a:pt x="68" y="29"/>
                    <a:pt x="68" y="28"/>
                  </a:cubicBezTo>
                  <a:moveTo>
                    <a:pt x="70" y="26"/>
                  </a:moveTo>
                  <a:cubicBezTo>
                    <a:pt x="70" y="25"/>
                    <a:pt x="70" y="25"/>
                    <a:pt x="70" y="25"/>
                  </a:cubicBezTo>
                  <a:cubicBezTo>
                    <a:pt x="70" y="26"/>
                    <a:pt x="70" y="26"/>
                    <a:pt x="70" y="26"/>
                  </a:cubicBezTo>
                  <a:moveTo>
                    <a:pt x="105" y="40"/>
                  </a:moveTo>
                  <a:cubicBezTo>
                    <a:pt x="105" y="41"/>
                    <a:pt x="107" y="39"/>
                    <a:pt x="106" y="39"/>
                  </a:cubicBezTo>
                  <a:lnTo>
                    <a:pt x="105" y="40"/>
                  </a:lnTo>
                  <a:close/>
                  <a:moveTo>
                    <a:pt x="102" y="38"/>
                  </a:moveTo>
                  <a:cubicBezTo>
                    <a:pt x="102" y="38"/>
                    <a:pt x="102" y="39"/>
                    <a:pt x="102" y="39"/>
                  </a:cubicBezTo>
                  <a:cubicBezTo>
                    <a:pt x="103" y="38"/>
                    <a:pt x="102" y="38"/>
                    <a:pt x="102" y="38"/>
                  </a:cubicBezTo>
                  <a:moveTo>
                    <a:pt x="117" y="19"/>
                  </a:moveTo>
                  <a:cubicBezTo>
                    <a:pt x="116" y="20"/>
                    <a:pt x="115" y="21"/>
                    <a:pt x="116" y="21"/>
                  </a:cubicBezTo>
                  <a:cubicBezTo>
                    <a:pt x="116" y="21"/>
                    <a:pt x="116" y="21"/>
                    <a:pt x="117" y="20"/>
                  </a:cubicBezTo>
                  <a:cubicBezTo>
                    <a:pt x="117" y="20"/>
                    <a:pt x="117" y="19"/>
                    <a:pt x="117" y="19"/>
                  </a:cubicBezTo>
                  <a:moveTo>
                    <a:pt x="113" y="15"/>
                  </a:moveTo>
                  <a:cubicBezTo>
                    <a:pt x="112" y="16"/>
                    <a:pt x="113" y="16"/>
                    <a:pt x="113" y="16"/>
                  </a:cubicBezTo>
                  <a:cubicBezTo>
                    <a:pt x="112" y="17"/>
                    <a:pt x="111" y="17"/>
                    <a:pt x="112" y="18"/>
                  </a:cubicBezTo>
                  <a:cubicBezTo>
                    <a:pt x="112" y="17"/>
                    <a:pt x="112" y="17"/>
                    <a:pt x="112" y="17"/>
                  </a:cubicBezTo>
                  <a:cubicBezTo>
                    <a:pt x="113" y="17"/>
                    <a:pt x="113" y="17"/>
                    <a:pt x="113" y="17"/>
                  </a:cubicBezTo>
                  <a:cubicBezTo>
                    <a:pt x="113" y="16"/>
                    <a:pt x="113" y="16"/>
                    <a:pt x="113" y="15"/>
                  </a:cubicBezTo>
                  <a:moveTo>
                    <a:pt x="96" y="38"/>
                  </a:moveTo>
                  <a:cubicBezTo>
                    <a:pt x="96" y="38"/>
                    <a:pt x="96" y="39"/>
                    <a:pt x="97" y="38"/>
                  </a:cubicBezTo>
                  <a:cubicBezTo>
                    <a:pt x="97" y="37"/>
                    <a:pt x="96" y="39"/>
                    <a:pt x="96" y="38"/>
                  </a:cubicBezTo>
                  <a:cubicBezTo>
                    <a:pt x="96" y="38"/>
                    <a:pt x="97" y="38"/>
                    <a:pt x="96" y="38"/>
                  </a:cubicBezTo>
                  <a:cubicBezTo>
                    <a:pt x="96" y="39"/>
                    <a:pt x="96" y="37"/>
                    <a:pt x="96" y="38"/>
                  </a:cubicBezTo>
                  <a:moveTo>
                    <a:pt x="110" y="16"/>
                  </a:moveTo>
                  <a:cubicBezTo>
                    <a:pt x="110" y="16"/>
                    <a:pt x="111" y="16"/>
                    <a:pt x="112" y="16"/>
                  </a:cubicBezTo>
                  <a:cubicBezTo>
                    <a:pt x="111" y="15"/>
                    <a:pt x="110" y="16"/>
                    <a:pt x="109" y="15"/>
                  </a:cubicBezTo>
                  <a:cubicBezTo>
                    <a:pt x="109" y="16"/>
                    <a:pt x="110" y="16"/>
                    <a:pt x="110" y="16"/>
                  </a:cubicBezTo>
                  <a:moveTo>
                    <a:pt x="107" y="16"/>
                  </a:moveTo>
                  <a:cubicBezTo>
                    <a:pt x="108" y="16"/>
                    <a:pt x="108" y="16"/>
                    <a:pt x="109" y="15"/>
                  </a:cubicBezTo>
                  <a:cubicBezTo>
                    <a:pt x="108" y="14"/>
                    <a:pt x="107" y="15"/>
                    <a:pt x="107" y="16"/>
                  </a:cubicBezTo>
                  <a:moveTo>
                    <a:pt x="88" y="33"/>
                  </a:moveTo>
                  <a:cubicBezTo>
                    <a:pt x="88" y="33"/>
                    <a:pt x="88" y="32"/>
                    <a:pt x="88" y="32"/>
                  </a:cubicBezTo>
                  <a:cubicBezTo>
                    <a:pt x="87" y="33"/>
                    <a:pt x="88" y="34"/>
                    <a:pt x="88" y="33"/>
                  </a:cubicBezTo>
                  <a:moveTo>
                    <a:pt x="81" y="22"/>
                  </a:moveTo>
                  <a:cubicBezTo>
                    <a:pt x="81" y="21"/>
                    <a:pt x="81" y="21"/>
                    <a:pt x="81" y="21"/>
                  </a:cubicBezTo>
                  <a:cubicBezTo>
                    <a:pt x="81" y="21"/>
                    <a:pt x="81" y="21"/>
                    <a:pt x="81" y="21"/>
                  </a:cubicBezTo>
                  <a:cubicBezTo>
                    <a:pt x="81" y="22"/>
                    <a:pt x="81" y="22"/>
                    <a:pt x="81" y="22"/>
                  </a:cubicBezTo>
                  <a:moveTo>
                    <a:pt x="64" y="21"/>
                  </a:moveTo>
                  <a:cubicBezTo>
                    <a:pt x="64" y="21"/>
                    <a:pt x="65" y="21"/>
                    <a:pt x="65" y="21"/>
                  </a:cubicBezTo>
                  <a:cubicBezTo>
                    <a:pt x="64" y="21"/>
                    <a:pt x="63" y="21"/>
                    <a:pt x="64" y="21"/>
                  </a:cubicBezTo>
                  <a:moveTo>
                    <a:pt x="62" y="19"/>
                  </a:moveTo>
                  <a:cubicBezTo>
                    <a:pt x="62" y="19"/>
                    <a:pt x="62" y="20"/>
                    <a:pt x="63" y="20"/>
                  </a:cubicBezTo>
                  <a:cubicBezTo>
                    <a:pt x="63" y="19"/>
                    <a:pt x="62" y="18"/>
                    <a:pt x="62" y="19"/>
                  </a:cubicBezTo>
                  <a:moveTo>
                    <a:pt x="61" y="23"/>
                  </a:moveTo>
                  <a:cubicBezTo>
                    <a:pt x="61" y="22"/>
                    <a:pt x="60" y="23"/>
                    <a:pt x="60" y="23"/>
                  </a:cubicBezTo>
                  <a:cubicBezTo>
                    <a:pt x="60" y="23"/>
                    <a:pt x="60" y="24"/>
                    <a:pt x="61" y="23"/>
                  </a:cubicBezTo>
                  <a:moveTo>
                    <a:pt x="55" y="20"/>
                  </a:moveTo>
                  <a:cubicBezTo>
                    <a:pt x="56" y="20"/>
                    <a:pt x="56" y="21"/>
                    <a:pt x="56" y="21"/>
                  </a:cubicBezTo>
                  <a:cubicBezTo>
                    <a:pt x="56" y="21"/>
                    <a:pt x="57" y="21"/>
                    <a:pt x="57" y="20"/>
                  </a:cubicBezTo>
                  <a:cubicBezTo>
                    <a:pt x="57" y="21"/>
                    <a:pt x="57" y="21"/>
                    <a:pt x="57" y="21"/>
                  </a:cubicBezTo>
                  <a:cubicBezTo>
                    <a:pt x="58" y="20"/>
                    <a:pt x="59" y="20"/>
                    <a:pt x="60" y="21"/>
                  </a:cubicBezTo>
                  <a:cubicBezTo>
                    <a:pt x="60" y="20"/>
                    <a:pt x="61" y="21"/>
                    <a:pt x="60" y="20"/>
                  </a:cubicBezTo>
                  <a:cubicBezTo>
                    <a:pt x="60" y="20"/>
                    <a:pt x="60" y="20"/>
                    <a:pt x="60" y="20"/>
                  </a:cubicBezTo>
                  <a:cubicBezTo>
                    <a:pt x="60" y="20"/>
                    <a:pt x="59" y="19"/>
                    <a:pt x="59" y="19"/>
                  </a:cubicBezTo>
                  <a:cubicBezTo>
                    <a:pt x="59" y="19"/>
                    <a:pt x="59" y="19"/>
                    <a:pt x="58" y="19"/>
                  </a:cubicBezTo>
                  <a:cubicBezTo>
                    <a:pt x="58" y="19"/>
                    <a:pt x="57" y="19"/>
                    <a:pt x="57" y="19"/>
                  </a:cubicBezTo>
                  <a:cubicBezTo>
                    <a:pt x="57" y="19"/>
                    <a:pt x="57" y="19"/>
                    <a:pt x="57" y="19"/>
                  </a:cubicBezTo>
                  <a:cubicBezTo>
                    <a:pt x="56" y="19"/>
                    <a:pt x="55" y="19"/>
                    <a:pt x="55" y="20"/>
                  </a:cubicBezTo>
                  <a:moveTo>
                    <a:pt x="39" y="24"/>
                  </a:moveTo>
                  <a:cubicBezTo>
                    <a:pt x="39" y="24"/>
                    <a:pt x="40" y="25"/>
                    <a:pt x="40" y="25"/>
                  </a:cubicBezTo>
                  <a:cubicBezTo>
                    <a:pt x="40" y="25"/>
                    <a:pt x="40" y="24"/>
                    <a:pt x="40" y="24"/>
                  </a:cubicBezTo>
                  <a:cubicBezTo>
                    <a:pt x="41" y="24"/>
                    <a:pt x="41" y="24"/>
                    <a:pt x="41" y="24"/>
                  </a:cubicBezTo>
                  <a:cubicBezTo>
                    <a:pt x="41" y="24"/>
                    <a:pt x="41" y="24"/>
                    <a:pt x="41" y="24"/>
                  </a:cubicBezTo>
                  <a:cubicBezTo>
                    <a:pt x="41" y="24"/>
                    <a:pt x="42" y="23"/>
                    <a:pt x="42" y="23"/>
                  </a:cubicBezTo>
                  <a:cubicBezTo>
                    <a:pt x="41" y="22"/>
                    <a:pt x="40" y="23"/>
                    <a:pt x="40" y="24"/>
                  </a:cubicBezTo>
                  <a:cubicBezTo>
                    <a:pt x="39" y="24"/>
                    <a:pt x="38" y="23"/>
                    <a:pt x="39" y="24"/>
                  </a:cubicBezTo>
                  <a:moveTo>
                    <a:pt x="34" y="44"/>
                  </a:moveTo>
                  <a:cubicBezTo>
                    <a:pt x="34" y="43"/>
                    <a:pt x="35" y="44"/>
                    <a:pt x="34" y="43"/>
                  </a:cubicBezTo>
                  <a:cubicBezTo>
                    <a:pt x="33" y="42"/>
                    <a:pt x="33" y="43"/>
                    <a:pt x="34" y="44"/>
                  </a:cubicBezTo>
                  <a:moveTo>
                    <a:pt x="33" y="41"/>
                  </a:moveTo>
                  <a:cubicBezTo>
                    <a:pt x="33" y="41"/>
                    <a:pt x="34" y="42"/>
                    <a:pt x="34" y="42"/>
                  </a:cubicBezTo>
                  <a:cubicBezTo>
                    <a:pt x="34" y="42"/>
                    <a:pt x="34" y="42"/>
                    <a:pt x="33" y="41"/>
                  </a:cubicBezTo>
                  <a:moveTo>
                    <a:pt x="32" y="40"/>
                  </a:moveTo>
                  <a:cubicBezTo>
                    <a:pt x="32" y="40"/>
                    <a:pt x="33" y="41"/>
                    <a:pt x="33" y="41"/>
                  </a:cubicBezTo>
                  <a:cubicBezTo>
                    <a:pt x="32" y="40"/>
                    <a:pt x="31" y="39"/>
                    <a:pt x="32" y="40"/>
                  </a:cubicBezTo>
                  <a:moveTo>
                    <a:pt x="39" y="26"/>
                  </a:moveTo>
                  <a:cubicBezTo>
                    <a:pt x="39" y="25"/>
                    <a:pt x="38" y="25"/>
                    <a:pt x="38" y="24"/>
                  </a:cubicBezTo>
                  <a:cubicBezTo>
                    <a:pt x="38" y="24"/>
                    <a:pt x="38" y="24"/>
                    <a:pt x="38" y="24"/>
                  </a:cubicBezTo>
                  <a:cubicBezTo>
                    <a:pt x="37" y="24"/>
                    <a:pt x="38" y="26"/>
                    <a:pt x="39" y="26"/>
                  </a:cubicBezTo>
                  <a:moveTo>
                    <a:pt x="23" y="18"/>
                  </a:moveTo>
                  <a:cubicBezTo>
                    <a:pt x="24" y="18"/>
                    <a:pt x="24" y="17"/>
                    <a:pt x="24" y="17"/>
                  </a:cubicBezTo>
                  <a:cubicBezTo>
                    <a:pt x="24" y="17"/>
                    <a:pt x="23" y="17"/>
                    <a:pt x="23" y="18"/>
                  </a:cubicBezTo>
                  <a:moveTo>
                    <a:pt x="20" y="22"/>
                  </a:moveTo>
                  <a:cubicBezTo>
                    <a:pt x="20" y="21"/>
                    <a:pt x="20" y="22"/>
                    <a:pt x="21" y="22"/>
                  </a:cubicBezTo>
                  <a:cubicBezTo>
                    <a:pt x="20" y="21"/>
                    <a:pt x="21" y="21"/>
                    <a:pt x="20" y="20"/>
                  </a:cubicBezTo>
                  <a:cubicBezTo>
                    <a:pt x="20" y="21"/>
                    <a:pt x="19" y="21"/>
                    <a:pt x="20" y="22"/>
                  </a:cubicBezTo>
                  <a:moveTo>
                    <a:pt x="13" y="31"/>
                  </a:moveTo>
                  <a:cubicBezTo>
                    <a:pt x="14" y="31"/>
                    <a:pt x="14" y="31"/>
                    <a:pt x="13" y="30"/>
                  </a:cubicBezTo>
                  <a:cubicBezTo>
                    <a:pt x="13" y="30"/>
                    <a:pt x="12" y="31"/>
                    <a:pt x="13" y="31"/>
                  </a:cubicBezTo>
                  <a:moveTo>
                    <a:pt x="27" y="39"/>
                  </a:moveTo>
                  <a:cubicBezTo>
                    <a:pt x="28" y="39"/>
                    <a:pt x="27" y="39"/>
                    <a:pt x="28" y="38"/>
                  </a:cubicBezTo>
                  <a:cubicBezTo>
                    <a:pt x="29" y="39"/>
                    <a:pt x="28" y="38"/>
                    <a:pt x="28" y="38"/>
                  </a:cubicBezTo>
                  <a:cubicBezTo>
                    <a:pt x="28" y="38"/>
                    <a:pt x="29" y="38"/>
                    <a:pt x="29" y="38"/>
                  </a:cubicBezTo>
                  <a:cubicBezTo>
                    <a:pt x="28" y="37"/>
                    <a:pt x="29" y="37"/>
                    <a:pt x="29" y="37"/>
                  </a:cubicBezTo>
                  <a:cubicBezTo>
                    <a:pt x="29" y="36"/>
                    <a:pt x="29" y="36"/>
                    <a:pt x="29" y="37"/>
                  </a:cubicBezTo>
                  <a:cubicBezTo>
                    <a:pt x="29" y="37"/>
                    <a:pt x="28" y="36"/>
                    <a:pt x="29" y="37"/>
                  </a:cubicBezTo>
                  <a:cubicBezTo>
                    <a:pt x="30" y="37"/>
                    <a:pt x="30" y="37"/>
                    <a:pt x="30" y="37"/>
                  </a:cubicBezTo>
                  <a:cubicBezTo>
                    <a:pt x="30" y="37"/>
                    <a:pt x="29" y="35"/>
                    <a:pt x="30" y="36"/>
                  </a:cubicBezTo>
                  <a:cubicBezTo>
                    <a:pt x="30" y="36"/>
                    <a:pt x="30" y="36"/>
                    <a:pt x="30" y="36"/>
                  </a:cubicBezTo>
                  <a:cubicBezTo>
                    <a:pt x="30" y="35"/>
                    <a:pt x="32" y="36"/>
                    <a:pt x="31" y="35"/>
                  </a:cubicBezTo>
                  <a:cubicBezTo>
                    <a:pt x="30" y="35"/>
                    <a:pt x="30" y="35"/>
                    <a:pt x="30" y="35"/>
                  </a:cubicBezTo>
                  <a:cubicBezTo>
                    <a:pt x="30" y="35"/>
                    <a:pt x="31" y="35"/>
                    <a:pt x="31" y="34"/>
                  </a:cubicBezTo>
                  <a:cubicBezTo>
                    <a:pt x="31" y="34"/>
                    <a:pt x="31" y="34"/>
                    <a:pt x="32" y="34"/>
                  </a:cubicBezTo>
                  <a:cubicBezTo>
                    <a:pt x="32" y="34"/>
                    <a:pt x="32" y="34"/>
                    <a:pt x="32" y="34"/>
                  </a:cubicBezTo>
                  <a:cubicBezTo>
                    <a:pt x="32" y="34"/>
                    <a:pt x="33" y="34"/>
                    <a:pt x="33" y="34"/>
                  </a:cubicBezTo>
                  <a:cubicBezTo>
                    <a:pt x="33" y="34"/>
                    <a:pt x="33" y="33"/>
                    <a:pt x="33" y="33"/>
                  </a:cubicBezTo>
                  <a:cubicBezTo>
                    <a:pt x="33" y="34"/>
                    <a:pt x="34" y="34"/>
                    <a:pt x="34" y="34"/>
                  </a:cubicBezTo>
                  <a:cubicBezTo>
                    <a:pt x="33" y="33"/>
                    <a:pt x="33" y="33"/>
                    <a:pt x="33" y="33"/>
                  </a:cubicBezTo>
                  <a:cubicBezTo>
                    <a:pt x="33" y="32"/>
                    <a:pt x="32" y="32"/>
                    <a:pt x="32" y="31"/>
                  </a:cubicBezTo>
                  <a:cubicBezTo>
                    <a:pt x="32" y="31"/>
                    <a:pt x="33" y="32"/>
                    <a:pt x="33" y="32"/>
                  </a:cubicBezTo>
                  <a:cubicBezTo>
                    <a:pt x="33" y="31"/>
                    <a:pt x="33" y="31"/>
                    <a:pt x="33" y="31"/>
                  </a:cubicBezTo>
                  <a:cubicBezTo>
                    <a:pt x="33" y="30"/>
                    <a:pt x="34" y="29"/>
                    <a:pt x="35" y="29"/>
                  </a:cubicBezTo>
                  <a:cubicBezTo>
                    <a:pt x="35" y="29"/>
                    <a:pt x="35" y="28"/>
                    <a:pt x="35" y="28"/>
                  </a:cubicBezTo>
                  <a:cubicBezTo>
                    <a:pt x="36" y="27"/>
                    <a:pt x="37" y="27"/>
                    <a:pt x="38" y="26"/>
                  </a:cubicBezTo>
                  <a:cubicBezTo>
                    <a:pt x="37" y="24"/>
                    <a:pt x="37" y="26"/>
                    <a:pt x="37" y="26"/>
                  </a:cubicBezTo>
                  <a:cubicBezTo>
                    <a:pt x="36" y="26"/>
                    <a:pt x="35" y="26"/>
                    <a:pt x="34" y="27"/>
                  </a:cubicBezTo>
                  <a:cubicBezTo>
                    <a:pt x="34" y="27"/>
                    <a:pt x="34" y="27"/>
                    <a:pt x="34" y="28"/>
                  </a:cubicBezTo>
                  <a:cubicBezTo>
                    <a:pt x="33" y="28"/>
                    <a:pt x="33" y="29"/>
                    <a:pt x="32" y="30"/>
                  </a:cubicBezTo>
                  <a:cubicBezTo>
                    <a:pt x="32" y="29"/>
                    <a:pt x="32" y="29"/>
                    <a:pt x="32" y="29"/>
                  </a:cubicBezTo>
                  <a:cubicBezTo>
                    <a:pt x="32" y="30"/>
                    <a:pt x="32" y="30"/>
                    <a:pt x="32" y="30"/>
                  </a:cubicBezTo>
                  <a:cubicBezTo>
                    <a:pt x="31" y="31"/>
                    <a:pt x="31" y="32"/>
                    <a:pt x="30" y="32"/>
                  </a:cubicBezTo>
                  <a:cubicBezTo>
                    <a:pt x="30" y="33"/>
                    <a:pt x="29" y="33"/>
                    <a:pt x="29" y="33"/>
                  </a:cubicBezTo>
                  <a:cubicBezTo>
                    <a:pt x="30" y="34"/>
                    <a:pt x="29" y="34"/>
                    <a:pt x="29" y="34"/>
                  </a:cubicBezTo>
                  <a:cubicBezTo>
                    <a:pt x="28" y="34"/>
                    <a:pt x="29" y="34"/>
                    <a:pt x="28" y="33"/>
                  </a:cubicBezTo>
                  <a:cubicBezTo>
                    <a:pt x="28" y="34"/>
                    <a:pt x="28" y="34"/>
                    <a:pt x="27" y="34"/>
                  </a:cubicBezTo>
                  <a:cubicBezTo>
                    <a:pt x="28" y="35"/>
                    <a:pt x="28" y="34"/>
                    <a:pt x="28" y="34"/>
                  </a:cubicBezTo>
                  <a:cubicBezTo>
                    <a:pt x="29" y="35"/>
                    <a:pt x="28" y="35"/>
                    <a:pt x="28" y="35"/>
                  </a:cubicBezTo>
                  <a:cubicBezTo>
                    <a:pt x="28" y="36"/>
                    <a:pt x="28" y="36"/>
                    <a:pt x="28" y="36"/>
                  </a:cubicBezTo>
                  <a:cubicBezTo>
                    <a:pt x="28" y="35"/>
                    <a:pt x="28" y="36"/>
                    <a:pt x="28" y="36"/>
                  </a:cubicBezTo>
                  <a:cubicBezTo>
                    <a:pt x="27" y="37"/>
                    <a:pt x="27" y="37"/>
                    <a:pt x="27" y="37"/>
                  </a:cubicBezTo>
                  <a:cubicBezTo>
                    <a:pt x="27" y="37"/>
                    <a:pt x="27" y="37"/>
                    <a:pt x="27" y="37"/>
                  </a:cubicBezTo>
                  <a:cubicBezTo>
                    <a:pt x="26" y="37"/>
                    <a:pt x="27" y="37"/>
                    <a:pt x="27" y="38"/>
                  </a:cubicBezTo>
                  <a:cubicBezTo>
                    <a:pt x="26" y="38"/>
                    <a:pt x="26" y="39"/>
                    <a:pt x="25" y="39"/>
                  </a:cubicBezTo>
                  <a:cubicBezTo>
                    <a:pt x="25" y="39"/>
                    <a:pt x="25" y="38"/>
                    <a:pt x="24" y="38"/>
                  </a:cubicBezTo>
                  <a:cubicBezTo>
                    <a:pt x="24" y="39"/>
                    <a:pt x="25" y="39"/>
                    <a:pt x="25" y="39"/>
                  </a:cubicBezTo>
                  <a:cubicBezTo>
                    <a:pt x="25" y="40"/>
                    <a:pt x="24" y="39"/>
                    <a:pt x="25" y="40"/>
                  </a:cubicBezTo>
                  <a:cubicBezTo>
                    <a:pt x="26" y="40"/>
                    <a:pt x="25" y="39"/>
                    <a:pt x="26" y="39"/>
                  </a:cubicBezTo>
                  <a:cubicBezTo>
                    <a:pt x="26" y="40"/>
                    <a:pt x="26" y="40"/>
                    <a:pt x="26" y="40"/>
                  </a:cubicBezTo>
                  <a:cubicBezTo>
                    <a:pt x="26" y="41"/>
                    <a:pt x="26" y="41"/>
                    <a:pt x="26" y="41"/>
                  </a:cubicBezTo>
                  <a:cubicBezTo>
                    <a:pt x="26" y="42"/>
                    <a:pt x="27" y="41"/>
                    <a:pt x="27" y="41"/>
                  </a:cubicBezTo>
                  <a:cubicBezTo>
                    <a:pt x="28" y="40"/>
                    <a:pt x="28" y="39"/>
                    <a:pt x="27" y="39"/>
                  </a:cubicBezTo>
                  <a:moveTo>
                    <a:pt x="26" y="45"/>
                  </a:moveTo>
                  <a:cubicBezTo>
                    <a:pt x="25" y="45"/>
                    <a:pt x="25" y="45"/>
                    <a:pt x="25" y="45"/>
                  </a:cubicBezTo>
                  <a:cubicBezTo>
                    <a:pt x="26" y="46"/>
                    <a:pt x="26" y="45"/>
                    <a:pt x="26" y="45"/>
                  </a:cubicBezTo>
                  <a:moveTo>
                    <a:pt x="31" y="50"/>
                  </a:moveTo>
                  <a:cubicBezTo>
                    <a:pt x="31" y="50"/>
                    <a:pt x="31" y="50"/>
                    <a:pt x="31" y="50"/>
                  </a:cubicBezTo>
                  <a:cubicBezTo>
                    <a:pt x="31" y="50"/>
                    <a:pt x="29" y="50"/>
                    <a:pt x="30" y="50"/>
                  </a:cubicBezTo>
                  <a:cubicBezTo>
                    <a:pt x="30" y="50"/>
                    <a:pt x="30" y="50"/>
                    <a:pt x="30" y="50"/>
                  </a:cubicBezTo>
                  <a:cubicBezTo>
                    <a:pt x="30" y="50"/>
                    <a:pt x="30" y="50"/>
                    <a:pt x="31" y="50"/>
                  </a:cubicBezTo>
                  <a:moveTo>
                    <a:pt x="27" y="50"/>
                  </a:moveTo>
                  <a:cubicBezTo>
                    <a:pt x="28" y="50"/>
                    <a:pt x="28" y="50"/>
                    <a:pt x="27" y="50"/>
                  </a:cubicBezTo>
                  <a:cubicBezTo>
                    <a:pt x="27" y="50"/>
                    <a:pt x="27" y="50"/>
                    <a:pt x="27" y="50"/>
                  </a:cubicBezTo>
                  <a:moveTo>
                    <a:pt x="26" y="50"/>
                  </a:moveTo>
                  <a:cubicBezTo>
                    <a:pt x="27" y="51"/>
                    <a:pt x="27" y="50"/>
                    <a:pt x="27" y="50"/>
                  </a:cubicBezTo>
                  <a:cubicBezTo>
                    <a:pt x="26" y="49"/>
                    <a:pt x="26" y="50"/>
                    <a:pt x="26" y="50"/>
                  </a:cubicBezTo>
                  <a:moveTo>
                    <a:pt x="9" y="46"/>
                  </a:moveTo>
                  <a:cubicBezTo>
                    <a:pt x="10" y="46"/>
                    <a:pt x="9" y="45"/>
                    <a:pt x="8" y="45"/>
                  </a:cubicBezTo>
                  <a:cubicBezTo>
                    <a:pt x="8" y="45"/>
                    <a:pt x="8" y="46"/>
                    <a:pt x="9" y="46"/>
                  </a:cubicBezTo>
                  <a:moveTo>
                    <a:pt x="7" y="46"/>
                  </a:moveTo>
                  <a:cubicBezTo>
                    <a:pt x="6" y="46"/>
                    <a:pt x="6" y="46"/>
                    <a:pt x="6" y="47"/>
                  </a:cubicBezTo>
                  <a:cubicBezTo>
                    <a:pt x="7" y="47"/>
                    <a:pt x="7" y="47"/>
                    <a:pt x="7" y="46"/>
                  </a:cubicBezTo>
                  <a:moveTo>
                    <a:pt x="8" y="49"/>
                  </a:moveTo>
                  <a:cubicBezTo>
                    <a:pt x="8" y="48"/>
                    <a:pt x="8" y="48"/>
                    <a:pt x="8" y="48"/>
                  </a:cubicBezTo>
                  <a:cubicBezTo>
                    <a:pt x="7" y="48"/>
                    <a:pt x="7" y="49"/>
                    <a:pt x="8" y="49"/>
                  </a:cubicBezTo>
                  <a:moveTo>
                    <a:pt x="22" y="53"/>
                  </a:moveTo>
                  <a:cubicBezTo>
                    <a:pt x="23" y="53"/>
                    <a:pt x="22" y="53"/>
                    <a:pt x="22" y="53"/>
                  </a:cubicBezTo>
                  <a:cubicBezTo>
                    <a:pt x="22" y="52"/>
                    <a:pt x="24" y="52"/>
                    <a:pt x="22" y="51"/>
                  </a:cubicBezTo>
                  <a:cubicBezTo>
                    <a:pt x="22" y="52"/>
                    <a:pt x="23" y="52"/>
                    <a:pt x="22" y="52"/>
                  </a:cubicBezTo>
                  <a:cubicBezTo>
                    <a:pt x="22" y="52"/>
                    <a:pt x="22" y="52"/>
                    <a:pt x="21" y="52"/>
                  </a:cubicBezTo>
                  <a:cubicBezTo>
                    <a:pt x="22" y="53"/>
                    <a:pt x="21" y="53"/>
                    <a:pt x="22" y="53"/>
                  </a:cubicBezTo>
                  <a:moveTo>
                    <a:pt x="8" y="51"/>
                  </a:moveTo>
                  <a:cubicBezTo>
                    <a:pt x="7" y="50"/>
                    <a:pt x="8" y="51"/>
                    <a:pt x="8" y="50"/>
                  </a:cubicBezTo>
                  <a:cubicBezTo>
                    <a:pt x="8" y="50"/>
                    <a:pt x="7" y="50"/>
                    <a:pt x="7" y="50"/>
                  </a:cubicBezTo>
                  <a:cubicBezTo>
                    <a:pt x="7" y="50"/>
                    <a:pt x="7" y="51"/>
                    <a:pt x="8" y="51"/>
                  </a:cubicBezTo>
                  <a:moveTo>
                    <a:pt x="23" y="58"/>
                  </a:moveTo>
                  <a:cubicBezTo>
                    <a:pt x="22" y="57"/>
                    <a:pt x="24" y="57"/>
                    <a:pt x="22" y="56"/>
                  </a:cubicBezTo>
                  <a:cubicBezTo>
                    <a:pt x="22" y="57"/>
                    <a:pt x="21" y="56"/>
                    <a:pt x="21" y="57"/>
                  </a:cubicBezTo>
                  <a:cubicBezTo>
                    <a:pt x="21" y="57"/>
                    <a:pt x="22" y="57"/>
                    <a:pt x="22" y="57"/>
                  </a:cubicBezTo>
                  <a:cubicBezTo>
                    <a:pt x="22" y="57"/>
                    <a:pt x="22" y="58"/>
                    <a:pt x="23" y="58"/>
                  </a:cubicBezTo>
                  <a:moveTo>
                    <a:pt x="20" y="59"/>
                  </a:moveTo>
                  <a:cubicBezTo>
                    <a:pt x="20" y="58"/>
                    <a:pt x="20" y="58"/>
                    <a:pt x="19" y="58"/>
                  </a:cubicBezTo>
                  <a:cubicBezTo>
                    <a:pt x="19" y="59"/>
                    <a:pt x="20" y="59"/>
                    <a:pt x="20" y="59"/>
                  </a:cubicBezTo>
                  <a:moveTo>
                    <a:pt x="19" y="66"/>
                  </a:moveTo>
                  <a:cubicBezTo>
                    <a:pt x="19" y="66"/>
                    <a:pt x="19" y="66"/>
                    <a:pt x="20" y="66"/>
                  </a:cubicBezTo>
                  <a:cubicBezTo>
                    <a:pt x="20" y="66"/>
                    <a:pt x="19" y="65"/>
                    <a:pt x="20" y="65"/>
                  </a:cubicBezTo>
                  <a:cubicBezTo>
                    <a:pt x="20" y="65"/>
                    <a:pt x="20" y="66"/>
                    <a:pt x="21" y="66"/>
                  </a:cubicBezTo>
                  <a:cubicBezTo>
                    <a:pt x="21" y="65"/>
                    <a:pt x="21" y="65"/>
                    <a:pt x="21" y="65"/>
                  </a:cubicBezTo>
                  <a:cubicBezTo>
                    <a:pt x="20" y="65"/>
                    <a:pt x="19" y="65"/>
                    <a:pt x="19" y="65"/>
                  </a:cubicBezTo>
                  <a:cubicBezTo>
                    <a:pt x="19" y="65"/>
                    <a:pt x="19" y="66"/>
                    <a:pt x="19" y="66"/>
                  </a:cubicBezTo>
                  <a:moveTo>
                    <a:pt x="21" y="74"/>
                  </a:moveTo>
                  <a:cubicBezTo>
                    <a:pt x="21" y="74"/>
                    <a:pt x="22" y="74"/>
                    <a:pt x="22" y="74"/>
                  </a:cubicBezTo>
                  <a:cubicBezTo>
                    <a:pt x="21" y="74"/>
                    <a:pt x="21" y="74"/>
                    <a:pt x="20" y="74"/>
                  </a:cubicBezTo>
                  <a:cubicBezTo>
                    <a:pt x="20" y="74"/>
                    <a:pt x="21" y="74"/>
                    <a:pt x="21" y="74"/>
                  </a:cubicBezTo>
                  <a:moveTo>
                    <a:pt x="21" y="76"/>
                  </a:moveTo>
                  <a:cubicBezTo>
                    <a:pt x="22" y="76"/>
                    <a:pt x="22" y="76"/>
                    <a:pt x="22" y="75"/>
                  </a:cubicBezTo>
                  <a:cubicBezTo>
                    <a:pt x="22" y="75"/>
                    <a:pt x="21" y="75"/>
                    <a:pt x="21" y="76"/>
                  </a:cubicBezTo>
                  <a:cubicBezTo>
                    <a:pt x="20" y="75"/>
                    <a:pt x="22" y="75"/>
                    <a:pt x="21" y="74"/>
                  </a:cubicBezTo>
                  <a:cubicBezTo>
                    <a:pt x="20" y="75"/>
                    <a:pt x="21" y="75"/>
                    <a:pt x="20" y="76"/>
                  </a:cubicBezTo>
                  <a:cubicBezTo>
                    <a:pt x="21" y="76"/>
                    <a:pt x="21" y="76"/>
                    <a:pt x="21" y="76"/>
                  </a:cubicBezTo>
                  <a:cubicBezTo>
                    <a:pt x="21" y="76"/>
                    <a:pt x="21" y="76"/>
                    <a:pt x="21" y="76"/>
                  </a:cubicBezTo>
                  <a:cubicBezTo>
                    <a:pt x="22" y="77"/>
                    <a:pt x="21" y="77"/>
                    <a:pt x="21" y="76"/>
                  </a:cubicBezTo>
                  <a:moveTo>
                    <a:pt x="4" y="104"/>
                  </a:moveTo>
                  <a:cubicBezTo>
                    <a:pt x="4" y="103"/>
                    <a:pt x="5" y="103"/>
                    <a:pt x="4" y="103"/>
                  </a:cubicBezTo>
                  <a:cubicBezTo>
                    <a:pt x="4" y="103"/>
                    <a:pt x="3" y="103"/>
                    <a:pt x="3" y="103"/>
                  </a:cubicBezTo>
                  <a:cubicBezTo>
                    <a:pt x="4" y="104"/>
                    <a:pt x="2" y="105"/>
                    <a:pt x="4" y="104"/>
                  </a:cubicBezTo>
                  <a:moveTo>
                    <a:pt x="5" y="104"/>
                  </a:moveTo>
                  <a:cubicBezTo>
                    <a:pt x="5" y="104"/>
                    <a:pt x="5" y="104"/>
                    <a:pt x="5" y="104"/>
                  </a:cubicBezTo>
                  <a:cubicBezTo>
                    <a:pt x="5" y="105"/>
                    <a:pt x="4" y="105"/>
                    <a:pt x="4" y="106"/>
                  </a:cubicBezTo>
                  <a:cubicBezTo>
                    <a:pt x="5" y="105"/>
                    <a:pt x="4" y="105"/>
                    <a:pt x="5" y="104"/>
                  </a:cubicBezTo>
                  <a:moveTo>
                    <a:pt x="5" y="108"/>
                  </a:moveTo>
                  <a:cubicBezTo>
                    <a:pt x="5" y="107"/>
                    <a:pt x="5" y="106"/>
                    <a:pt x="4" y="107"/>
                  </a:cubicBezTo>
                  <a:cubicBezTo>
                    <a:pt x="4" y="107"/>
                    <a:pt x="4" y="108"/>
                    <a:pt x="5" y="108"/>
                  </a:cubicBezTo>
                  <a:moveTo>
                    <a:pt x="15" y="104"/>
                  </a:moveTo>
                  <a:cubicBezTo>
                    <a:pt x="15" y="104"/>
                    <a:pt x="14" y="104"/>
                    <a:pt x="14" y="104"/>
                  </a:cubicBezTo>
                  <a:cubicBezTo>
                    <a:pt x="14" y="105"/>
                    <a:pt x="14" y="105"/>
                    <a:pt x="15" y="104"/>
                  </a:cubicBezTo>
                  <a:moveTo>
                    <a:pt x="6" y="113"/>
                  </a:moveTo>
                  <a:cubicBezTo>
                    <a:pt x="6" y="112"/>
                    <a:pt x="6" y="112"/>
                    <a:pt x="5" y="112"/>
                  </a:cubicBezTo>
                  <a:cubicBezTo>
                    <a:pt x="4" y="113"/>
                    <a:pt x="5" y="114"/>
                    <a:pt x="6" y="113"/>
                  </a:cubicBezTo>
                  <a:moveTo>
                    <a:pt x="16" y="117"/>
                  </a:moveTo>
                  <a:cubicBezTo>
                    <a:pt x="16" y="117"/>
                    <a:pt x="16" y="117"/>
                    <a:pt x="16" y="117"/>
                  </a:cubicBezTo>
                  <a:cubicBezTo>
                    <a:pt x="16" y="117"/>
                    <a:pt x="15" y="117"/>
                    <a:pt x="15" y="117"/>
                  </a:cubicBezTo>
                  <a:cubicBezTo>
                    <a:pt x="15" y="117"/>
                    <a:pt x="15" y="117"/>
                    <a:pt x="15" y="117"/>
                  </a:cubicBezTo>
                  <a:cubicBezTo>
                    <a:pt x="15" y="118"/>
                    <a:pt x="15" y="118"/>
                    <a:pt x="15" y="118"/>
                  </a:cubicBezTo>
                  <a:cubicBezTo>
                    <a:pt x="14" y="118"/>
                    <a:pt x="14" y="119"/>
                    <a:pt x="14" y="119"/>
                  </a:cubicBezTo>
                  <a:cubicBezTo>
                    <a:pt x="15" y="117"/>
                    <a:pt x="16" y="118"/>
                    <a:pt x="16" y="117"/>
                  </a:cubicBezTo>
                  <a:moveTo>
                    <a:pt x="17" y="118"/>
                  </a:moveTo>
                  <a:cubicBezTo>
                    <a:pt x="17" y="118"/>
                    <a:pt x="17" y="116"/>
                    <a:pt x="16" y="117"/>
                  </a:cubicBezTo>
                  <a:cubicBezTo>
                    <a:pt x="16" y="119"/>
                    <a:pt x="16" y="118"/>
                    <a:pt x="15" y="118"/>
                  </a:cubicBezTo>
                  <a:cubicBezTo>
                    <a:pt x="14" y="120"/>
                    <a:pt x="16" y="118"/>
                    <a:pt x="17" y="118"/>
                  </a:cubicBezTo>
                  <a:moveTo>
                    <a:pt x="22" y="123"/>
                  </a:moveTo>
                  <a:cubicBezTo>
                    <a:pt x="22" y="122"/>
                    <a:pt x="21" y="122"/>
                    <a:pt x="20" y="123"/>
                  </a:cubicBezTo>
                  <a:cubicBezTo>
                    <a:pt x="21" y="122"/>
                    <a:pt x="21" y="123"/>
                    <a:pt x="22" y="123"/>
                  </a:cubicBezTo>
                  <a:moveTo>
                    <a:pt x="29" y="122"/>
                  </a:moveTo>
                  <a:cubicBezTo>
                    <a:pt x="29" y="123"/>
                    <a:pt x="29" y="123"/>
                    <a:pt x="28" y="123"/>
                  </a:cubicBezTo>
                  <a:cubicBezTo>
                    <a:pt x="28" y="124"/>
                    <a:pt x="28" y="124"/>
                    <a:pt x="28" y="124"/>
                  </a:cubicBezTo>
                  <a:cubicBezTo>
                    <a:pt x="29" y="124"/>
                    <a:pt x="29" y="124"/>
                    <a:pt x="29" y="124"/>
                  </a:cubicBezTo>
                  <a:cubicBezTo>
                    <a:pt x="30" y="123"/>
                    <a:pt x="29" y="122"/>
                    <a:pt x="29" y="122"/>
                  </a:cubicBezTo>
                  <a:moveTo>
                    <a:pt x="30" y="124"/>
                  </a:moveTo>
                  <a:cubicBezTo>
                    <a:pt x="31" y="123"/>
                    <a:pt x="30" y="122"/>
                    <a:pt x="30" y="122"/>
                  </a:cubicBezTo>
                  <a:cubicBezTo>
                    <a:pt x="30" y="123"/>
                    <a:pt x="29" y="124"/>
                    <a:pt x="30" y="124"/>
                  </a:cubicBezTo>
                  <a:moveTo>
                    <a:pt x="33" y="117"/>
                  </a:moveTo>
                  <a:cubicBezTo>
                    <a:pt x="32" y="118"/>
                    <a:pt x="31" y="117"/>
                    <a:pt x="30" y="119"/>
                  </a:cubicBezTo>
                  <a:cubicBezTo>
                    <a:pt x="30" y="119"/>
                    <a:pt x="30" y="118"/>
                    <a:pt x="31" y="118"/>
                  </a:cubicBezTo>
                  <a:cubicBezTo>
                    <a:pt x="31" y="118"/>
                    <a:pt x="32" y="119"/>
                    <a:pt x="33" y="117"/>
                  </a:cubicBezTo>
                  <a:moveTo>
                    <a:pt x="38" y="119"/>
                  </a:moveTo>
                  <a:cubicBezTo>
                    <a:pt x="39" y="119"/>
                    <a:pt x="39" y="119"/>
                    <a:pt x="39" y="118"/>
                  </a:cubicBezTo>
                  <a:cubicBezTo>
                    <a:pt x="39" y="118"/>
                    <a:pt x="39" y="117"/>
                    <a:pt x="39" y="118"/>
                  </a:cubicBezTo>
                  <a:lnTo>
                    <a:pt x="38" y="119"/>
                  </a:lnTo>
                  <a:close/>
                  <a:moveTo>
                    <a:pt x="37" y="121"/>
                  </a:moveTo>
                  <a:cubicBezTo>
                    <a:pt x="37" y="121"/>
                    <a:pt x="36" y="121"/>
                    <a:pt x="36" y="122"/>
                  </a:cubicBezTo>
                  <a:cubicBezTo>
                    <a:pt x="36" y="122"/>
                    <a:pt x="36" y="124"/>
                    <a:pt x="36" y="123"/>
                  </a:cubicBezTo>
                  <a:cubicBezTo>
                    <a:pt x="36" y="123"/>
                    <a:pt x="37" y="122"/>
                    <a:pt x="37" y="121"/>
                  </a:cubicBezTo>
                  <a:moveTo>
                    <a:pt x="40" y="122"/>
                  </a:moveTo>
                  <a:cubicBezTo>
                    <a:pt x="40" y="122"/>
                    <a:pt x="38" y="121"/>
                    <a:pt x="38" y="123"/>
                  </a:cubicBezTo>
                  <a:cubicBezTo>
                    <a:pt x="39" y="122"/>
                    <a:pt x="40" y="123"/>
                    <a:pt x="40" y="122"/>
                  </a:cubicBezTo>
                  <a:moveTo>
                    <a:pt x="40" y="121"/>
                  </a:moveTo>
                  <a:cubicBezTo>
                    <a:pt x="40" y="120"/>
                    <a:pt x="38" y="121"/>
                    <a:pt x="38" y="121"/>
                  </a:cubicBezTo>
                  <a:cubicBezTo>
                    <a:pt x="38" y="122"/>
                    <a:pt x="37" y="121"/>
                    <a:pt x="37" y="122"/>
                  </a:cubicBezTo>
                  <a:cubicBezTo>
                    <a:pt x="38" y="122"/>
                    <a:pt x="39" y="121"/>
                    <a:pt x="40" y="121"/>
                  </a:cubicBezTo>
                  <a:moveTo>
                    <a:pt x="32" y="34"/>
                  </a:moveTo>
                  <a:cubicBezTo>
                    <a:pt x="31" y="33"/>
                    <a:pt x="31" y="32"/>
                    <a:pt x="32" y="32"/>
                  </a:cubicBezTo>
                  <a:cubicBezTo>
                    <a:pt x="32" y="32"/>
                    <a:pt x="32" y="33"/>
                    <a:pt x="32" y="33"/>
                  </a:cubicBezTo>
                  <a:cubicBezTo>
                    <a:pt x="32" y="33"/>
                    <a:pt x="32" y="33"/>
                    <a:pt x="32" y="33"/>
                  </a:cubicBezTo>
                  <a:cubicBezTo>
                    <a:pt x="32" y="33"/>
                    <a:pt x="32" y="33"/>
                    <a:pt x="32" y="34"/>
                  </a:cubicBezTo>
                  <a:moveTo>
                    <a:pt x="100" y="77"/>
                  </a:moveTo>
                  <a:cubicBezTo>
                    <a:pt x="101" y="78"/>
                    <a:pt x="100" y="78"/>
                    <a:pt x="100" y="78"/>
                  </a:cubicBezTo>
                  <a:cubicBezTo>
                    <a:pt x="99" y="77"/>
                    <a:pt x="100" y="77"/>
                    <a:pt x="100" y="77"/>
                  </a:cubicBezTo>
                  <a:moveTo>
                    <a:pt x="23" y="78"/>
                  </a:moveTo>
                  <a:cubicBezTo>
                    <a:pt x="23" y="79"/>
                    <a:pt x="24" y="80"/>
                    <a:pt x="23" y="80"/>
                  </a:cubicBezTo>
                  <a:cubicBezTo>
                    <a:pt x="22" y="80"/>
                    <a:pt x="23" y="80"/>
                    <a:pt x="23" y="80"/>
                  </a:cubicBezTo>
                  <a:cubicBezTo>
                    <a:pt x="22" y="80"/>
                    <a:pt x="23" y="79"/>
                    <a:pt x="23" y="78"/>
                  </a:cubicBezTo>
                  <a:moveTo>
                    <a:pt x="24" y="96"/>
                  </a:moveTo>
                  <a:cubicBezTo>
                    <a:pt x="24" y="96"/>
                    <a:pt x="24" y="96"/>
                    <a:pt x="24" y="97"/>
                  </a:cubicBezTo>
                  <a:cubicBezTo>
                    <a:pt x="24" y="97"/>
                    <a:pt x="23" y="96"/>
                    <a:pt x="24" y="96"/>
                  </a:cubicBezTo>
                  <a:moveTo>
                    <a:pt x="99" y="98"/>
                  </a:moveTo>
                  <a:cubicBezTo>
                    <a:pt x="100" y="100"/>
                    <a:pt x="98" y="99"/>
                    <a:pt x="97" y="100"/>
                  </a:cubicBezTo>
                  <a:cubicBezTo>
                    <a:pt x="97" y="100"/>
                    <a:pt x="97" y="101"/>
                    <a:pt x="96" y="100"/>
                  </a:cubicBezTo>
                  <a:cubicBezTo>
                    <a:pt x="97" y="100"/>
                    <a:pt x="98" y="99"/>
                    <a:pt x="99" y="98"/>
                  </a:cubicBezTo>
                  <a:moveTo>
                    <a:pt x="108" y="80"/>
                  </a:moveTo>
                  <a:cubicBezTo>
                    <a:pt x="108" y="80"/>
                    <a:pt x="108" y="81"/>
                    <a:pt x="108" y="81"/>
                  </a:cubicBezTo>
                  <a:cubicBezTo>
                    <a:pt x="107" y="80"/>
                    <a:pt x="107" y="80"/>
                    <a:pt x="106" y="79"/>
                  </a:cubicBezTo>
                  <a:cubicBezTo>
                    <a:pt x="107" y="79"/>
                    <a:pt x="107" y="79"/>
                    <a:pt x="108" y="80"/>
                  </a:cubicBezTo>
                  <a:moveTo>
                    <a:pt x="102" y="97"/>
                  </a:moveTo>
                  <a:cubicBezTo>
                    <a:pt x="102" y="98"/>
                    <a:pt x="101" y="98"/>
                    <a:pt x="100" y="99"/>
                  </a:cubicBezTo>
                  <a:cubicBezTo>
                    <a:pt x="100" y="98"/>
                    <a:pt x="102" y="98"/>
                    <a:pt x="102" y="97"/>
                  </a:cubicBezTo>
                  <a:moveTo>
                    <a:pt x="89" y="102"/>
                  </a:moveTo>
                  <a:cubicBezTo>
                    <a:pt x="90" y="102"/>
                    <a:pt x="91" y="102"/>
                    <a:pt x="92" y="101"/>
                  </a:cubicBezTo>
                  <a:cubicBezTo>
                    <a:pt x="91" y="103"/>
                    <a:pt x="89" y="102"/>
                    <a:pt x="87" y="103"/>
                  </a:cubicBezTo>
                  <a:cubicBezTo>
                    <a:pt x="87" y="103"/>
                    <a:pt x="89" y="102"/>
                    <a:pt x="89" y="102"/>
                  </a:cubicBezTo>
                  <a:moveTo>
                    <a:pt x="110" y="81"/>
                  </a:moveTo>
                  <a:cubicBezTo>
                    <a:pt x="109" y="82"/>
                    <a:pt x="109" y="82"/>
                    <a:pt x="109" y="82"/>
                  </a:cubicBezTo>
                  <a:cubicBezTo>
                    <a:pt x="109" y="81"/>
                    <a:pt x="109" y="80"/>
                    <a:pt x="110" y="81"/>
                  </a:cubicBezTo>
                  <a:moveTo>
                    <a:pt x="112" y="77"/>
                  </a:moveTo>
                  <a:cubicBezTo>
                    <a:pt x="112" y="78"/>
                    <a:pt x="112" y="78"/>
                    <a:pt x="112" y="78"/>
                  </a:cubicBezTo>
                  <a:cubicBezTo>
                    <a:pt x="111" y="77"/>
                    <a:pt x="112" y="77"/>
                    <a:pt x="112" y="77"/>
                  </a:cubicBezTo>
                  <a:moveTo>
                    <a:pt x="111" y="79"/>
                  </a:moveTo>
                  <a:cubicBezTo>
                    <a:pt x="111" y="80"/>
                    <a:pt x="110" y="80"/>
                    <a:pt x="110" y="80"/>
                  </a:cubicBezTo>
                  <a:cubicBezTo>
                    <a:pt x="109" y="79"/>
                    <a:pt x="110" y="79"/>
                    <a:pt x="110" y="79"/>
                  </a:cubicBezTo>
                  <a:cubicBezTo>
                    <a:pt x="110" y="79"/>
                    <a:pt x="111" y="79"/>
                    <a:pt x="111" y="79"/>
                  </a:cubicBezTo>
                  <a:moveTo>
                    <a:pt x="96" y="82"/>
                  </a:moveTo>
                  <a:cubicBezTo>
                    <a:pt x="96" y="82"/>
                    <a:pt x="96" y="83"/>
                    <a:pt x="96" y="83"/>
                  </a:cubicBezTo>
                  <a:cubicBezTo>
                    <a:pt x="94" y="81"/>
                    <a:pt x="95" y="83"/>
                    <a:pt x="95" y="83"/>
                  </a:cubicBezTo>
                  <a:cubicBezTo>
                    <a:pt x="94" y="83"/>
                    <a:pt x="94" y="83"/>
                    <a:pt x="94" y="82"/>
                  </a:cubicBezTo>
                  <a:cubicBezTo>
                    <a:pt x="95" y="82"/>
                    <a:pt x="95" y="82"/>
                    <a:pt x="95" y="82"/>
                  </a:cubicBezTo>
                  <a:cubicBezTo>
                    <a:pt x="95" y="82"/>
                    <a:pt x="95" y="80"/>
                    <a:pt x="96" y="82"/>
                  </a:cubicBezTo>
                  <a:moveTo>
                    <a:pt x="53" y="33"/>
                  </a:moveTo>
                  <a:cubicBezTo>
                    <a:pt x="52" y="33"/>
                    <a:pt x="52" y="33"/>
                    <a:pt x="51" y="33"/>
                  </a:cubicBezTo>
                  <a:cubicBezTo>
                    <a:pt x="51" y="32"/>
                    <a:pt x="52" y="32"/>
                    <a:pt x="53" y="32"/>
                  </a:cubicBezTo>
                  <a:cubicBezTo>
                    <a:pt x="53" y="32"/>
                    <a:pt x="53" y="32"/>
                    <a:pt x="53" y="33"/>
                  </a:cubicBezTo>
                  <a:moveTo>
                    <a:pt x="0" y="61"/>
                  </a:moveTo>
                  <a:cubicBezTo>
                    <a:pt x="0" y="60"/>
                    <a:pt x="0" y="60"/>
                    <a:pt x="0" y="60"/>
                  </a:cubicBezTo>
                  <a:cubicBezTo>
                    <a:pt x="1" y="60"/>
                    <a:pt x="1" y="61"/>
                    <a:pt x="0" y="61"/>
                  </a:cubicBezTo>
                  <a:moveTo>
                    <a:pt x="80" y="4"/>
                  </a:moveTo>
                  <a:cubicBezTo>
                    <a:pt x="80" y="3"/>
                    <a:pt x="80" y="3"/>
                    <a:pt x="81" y="3"/>
                  </a:cubicBezTo>
                  <a:cubicBezTo>
                    <a:pt x="81" y="3"/>
                    <a:pt x="82" y="3"/>
                    <a:pt x="81" y="4"/>
                  </a:cubicBezTo>
                  <a:cubicBezTo>
                    <a:pt x="81" y="4"/>
                    <a:pt x="80" y="4"/>
                    <a:pt x="80" y="4"/>
                  </a:cubicBezTo>
                  <a:moveTo>
                    <a:pt x="1" y="53"/>
                  </a:moveTo>
                  <a:cubicBezTo>
                    <a:pt x="1" y="53"/>
                    <a:pt x="1" y="52"/>
                    <a:pt x="1" y="51"/>
                  </a:cubicBezTo>
                  <a:cubicBezTo>
                    <a:pt x="2" y="50"/>
                    <a:pt x="1" y="49"/>
                    <a:pt x="2" y="50"/>
                  </a:cubicBezTo>
                  <a:cubicBezTo>
                    <a:pt x="2" y="51"/>
                    <a:pt x="3" y="53"/>
                    <a:pt x="1" y="53"/>
                  </a:cubicBezTo>
                  <a:moveTo>
                    <a:pt x="28" y="12"/>
                  </a:moveTo>
                  <a:cubicBezTo>
                    <a:pt x="27" y="12"/>
                    <a:pt x="29" y="11"/>
                    <a:pt x="29" y="11"/>
                  </a:cubicBezTo>
                  <a:cubicBezTo>
                    <a:pt x="29" y="11"/>
                    <a:pt x="29" y="11"/>
                    <a:pt x="30" y="11"/>
                  </a:cubicBezTo>
                  <a:cubicBezTo>
                    <a:pt x="30" y="12"/>
                    <a:pt x="28" y="12"/>
                    <a:pt x="28" y="12"/>
                  </a:cubicBezTo>
                  <a:moveTo>
                    <a:pt x="6" y="43"/>
                  </a:moveTo>
                  <a:cubicBezTo>
                    <a:pt x="6" y="42"/>
                    <a:pt x="7" y="42"/>
                    <a:pt x="7" y="42"/>
                  </a:cubicBezTo>
                  <a:cubicBezTo>
                    <a:pt x="7" y="43"/>
                    <a:pt x="7" y="43"/>
                    <a:pt x="6" y="43"/>
                  </a:cubicBezTo>
                  <a:moveTo>
                    <a:pt x="3" y="55"/>
                  </a:moveTo>
                  <a:cubicBezTo>
                    <a:pt x="2" y="55"/>
                    <a:pt x="4" y="54"/>
                    <a:pt x="3" y="54"/>
                  </a:cubicBezTo>
                  <a:cubicBezTo>
                    <a:pt x="3" y="54"/>
                    <a:pt x="3" y="52"/>
                    <a:pt x="4" y="53"/>
                  </a:cubicBezTo>
                  <a:cubicBezTo>
                    <a:pt x="4" y="53"/>
                    <a:pt x="3" y="54"/>
                    <a:pt x="3" y="55"/>
                  </a:cubicBezTo>
                  <a:moveTo>
                    <a:pt x="2" y="60"/>
                  </a:moveTo>
                  <a:cubicBezTo>
                    <a:pt x="2" y="59"/>
                    <a:pt x="3" y="59"/>
                    <a:pt x="4" y="58"/>
                  </a:cubicBezTo>
                  <a:cubicBezTo>
                    <a:pt x="4" y="59"/>
                    <a:pt x="4" y="60"/>
                    <a:pt x="2" y="60"/>
                  </a:cubicBezTo>
                  <a:moveTo>
                    <a:pt x="4" y="54"/>
                  </a:moveTo>
                  <a:cubicBezTo>
                    <a:pt x="5" y="54"/>
                    <a:pt x="5" y="53"/>
                    <a:pt x="6" y="53"/>
                  </a:cubicBezTo>
                  <a:cubicBezTo>
                    <a:pt x="5" y="53"/>
                    <a:pt x="6" y="54"/>
                    <a:pt x="4" y="54"/>
                  </a:cubicBezTo>
                  <a:moveTo>
                    <a:pt x="6" y="52"/>
                  </a:moveTo>
                  <a:cubicBezTo>
                    <a:pt x="5" y="52"/>
                    <a:pt x="5" y="53"/>
                    <a:pt x="4" y="53"/>
                  </a:cubicBezTo>
                  <a:cubicBezTo>
                    <a:pt x="4" y="52"/>
                    <a:pt x="5" y="52"/>
                    <a:pt x="5" y="52"/>
                  </a:cubicBezTo>
                  <a:cubicBezTo>
                    <a:pt x="6" y="52"/>
                    <a:pt x="6" y="52"/>
                    <a:pt x="6" y="52"/>
                  </a:cubicBezTo>
                  <a:moveTo>
                    <a:pt x="59" y="32"/>
                  </a:moveTo>
                  <a:cubicBezTo>
                    <a:pt x="58" y="33"/>
                    <a:pt x="58" y="32"/>
                    <a:pt x="57" y="32"/>
                  </a:cubicBezTo>
                  <a:cubicBezTo>
                    <a:pt x="56" y="32"/>
                    <a:pt x="55" y="32"/>
                    <a:pt x="54" y="32"/>
                  </a:cubicBezTo>
                  <a:cubicBezTo>
                    <a:pt x="54" y="32"/>
                    <a:pt x="53" y="34"/>
                    <a:pt x="53" y="32"/>
                  </a:cubicBezTo>
                  <a:cubicBezTo>
                    <a:pt x="54" y="33"/>
                    <a:pt x="55" y="32"/>
                    <a:pt x="56" y="32"/>
                  </a:cubicBezTo>
                  <a:cubicBezTo>
                    <a:pt x="57" y="32"/>
                    <a:pt x="58" y="32"/>
                    <a:pt x="59" y="32"/>
                  </a:cubicBezTo>
                  <a:moveTo>
                    <a:pt x="49" y="33"/>
                  </a:moveTo>
                  <a:cubicBezTo>
                    <a:pt x="49" y="33"/>
                    <a:pt x="48" y="34"/>
                    <a:pt x="48" y="34"/>
                  </a:cubicBezTo>
                  <a:cubicBezTo>
                    <a:pt x="48" y="33"/>
                    <a:pt x="49" y="33"/>
                    <a:pt x="49" y="33"/>
                  </a:cubicBezTo>
                  <a:moveTo>
                    <a:pt x="43" y="35"/>
                  </a:moveTo>
                  <a:cubicBezTo>
                    <a:pt x="43" y="35"/>
                    <a:pt x="43" y="35"/>
                    <a:pt x="43" y="36"/>
                  </a:cubicBezTo>
                  <a:cubicBezTo>
                    <a:pt x="42" y="34"/>
                    <a:pt x="43" y="35"/>
                    <a:pt x="43" y="35"/>
                  </a:cubicBezTo>
                  <a:moveTo>
                    <a:pt x="48" y="33"/>
                  </a:moveTo>
                  <a:cubicBezTo>
                    <a:pt x="48" y="34"/>
                    <a:pt x="47" y="34"/>
                    <a:pt x="46" y="34"/>
                  </a:cubicBezTo>
                  <a:cubicBezTo>
                    <a:pt x="46" y="33"/>
                    <a:pt x="47" y="34"/>
                    <a:pt x="48" y="33"/>
                  </a:cubicBezTo>
                  <a:moveTo>
                    <a:pt x="68" y="31"/>
                  </a:moveTo>
                  <a:cubicBezTo>
                    <a:pt x="68" y="32"/>
                    <a:pt x="67" y="32"/>
                    <a:pt x="67" y="32"/>
                  </a:cubicBezTo>
                  <a:cubicBezTo>
                    <a:pt x="67" y="31"/>
                    <a:pt x="68" y="32"/>
                    <a:pt x="68" y="31"/>
                  </a:cubicBezTo>
                  <a:moveTo>
                    <a:pt x="78" y="32"/>
                  </a:moveTo>
                  <a:cubicBezTo>
                    <a:pt x="78" y="33"/>
                    <a:pt x="78" y="32"/>
                    <a:pt x="77" y="32"/>
                  </a:cubicBezTo>
                  <a:cubicBezTo>
                    <a:pt x="76" y="32"/>
                    <a:pt x="75" y="32"/>
                    <a:pt x="74" y="32"/>
                  </a:cubicBezTo>
                  <a:cubicBezTo>
                    <a:pt x="74" y="30"/>
                    <a:pt x="75" y="31"/>
                    <a:pt x="75" y="31"/>
                  </a:cubicBezTo>
                  <a:cubicBezTo>
                    <a:pt x="76" y="31"/>
                    <a:pt x="77" y="31"/>
                    <a:pt x="78" y="32"/>
                  </a:cubicBezTo>
                  <a:moveTo>
                    <a:pt x="60" y="32"/>
                  </a:moveTo>
                  <a:cubicBezTo>
                    <a:pt x="60" y="33"/>
                    <a:pt x="59" y="33"/>
                    <a:pt x="59" y="32"/>
                  </a:cubicBezTo>
                  <a:cubicBezTo>
                    <a:pt x="59" y="32"/>
                    <a:pt x="60" y="32"/>
                    <a:pt x="60" y="32"/>
                  </a:cubicBezTo>
                  <a:moveTo>
                    <a:pt x="67" y="31"/>
                  </a:moveTo>
                  <a:cubicBezTo>
                    <a:pt x="67" y="32"/>
                    <a:pt x="66" y="32"/>
                    <a:pt x="66" y="31"/>
                  </a:cubicBezTo>
                  <a:cubicBezTo>
                    <a:pt x="66" y="31"/>
                    <a:pt x="66" y="31"/>
                    <a:pt x="67" y="31"/>
                  </a:cubicBezTo>
                  <a:moveTo>
                    <a:pt x="0" y="76"/>
                  </a:moveTo>
                  <a:cubicBezTo>
                    <a:pt x="0" y="76"/>
                    <a:pt x="0" y="75"/>
                    <a:pt x="0" y="74"/>
                  </a:cubicBezTo>
                  <a:cubicBezTo>
                    <a:pt x="1" y="74"/>
                    <a:pt x="0" y="75"/>
                    <a:pt x="0" y="76"/>
                  </a:cubicBezTo>
                  <a:moveTo>
                    <a:pt x="67" y="115"/>
                  </a:moveTo>
                  <a:cubicBezTo>
                    <a:pt x="67" y="116"/>
                    <a:pt x="66" y="116"/>
                    <a:pt x="66" y="116"/>
                  </a:cubicBezTo>
                  <a:cubicBezTo>
                    <a:pt x="66" y="116"/>
                    <a:pt x="67" y="117"/>
                    <a:pt x="67" y="117"/>
                  </a:cubicBezTo>
                  <a:cubicBezTo>
                    <a:pt x="67" y="118"/>
                    <a:pt x="66" y="116"/>
                    <a:pt x="66" y="117"/>
                  </a:cubicBezTo>
                  <a:cubicBezTo>
                    <a:pt x="66" y="116"/>
                    <a:pt x="67" y="115"/>
                    <a:pt x="67" y="115"/>
                  </a:cubicBezTo>
                  <a:moveTo>
                    <a:pt x="71" y="115"/>
                  </a:moveTo>
                  <a:cubicBezTo>
                    <a:pt x="71" y="116"/>
                    <a:pt x="70" y="115"/>
                    <a:pt x="70" y="115"/>
                  </a:cubicBezTo>
                  <a:cubicBezTo>
                    <a:pt x="69" y="115"/>
                    <a:pt x="70" y="115"/>
                    <a:pt x="71" y="115"/>
                  </a:cubicBezTo>
                  <a:moveTo>
                    <a:pt x="67" y="120"/>
                  </a:moveTo>
                  <a:cubicBezTo>
                    <a:pt x="66" y="120"/>
                    <a:pt x="66" y="120"/>
                    <a:pt x="66" y="119"/>
                  </a:cubicBezTo>
                  <a:cubicBezTo>
                    <a:pt x="66" y="120"/>
                    <a:pt x="67" y="118"/>
                    <a:pt x="67" y="120"/>
                  </a:cubicBezTo>
                  <a:moveTo>
                    <a:pt x="70" y="118"/>
                  </a:moveTo>
                  <a:cubicBezTo>
                    <a:pt x="70" y="119"/>
                    <a:pt x="69" y="118"/>
                    <a:pt x="69" y="118"/>
                  </a:cubicBezTo>
                  <a:cubicBezTo>
                    <a:pt x="68" y="118"/>
                    <a:pt x="69" y="118"/>
                    <a:pt x="68" y="118"/>
                  </a:cubicBezTo>
                  <a:cubicBezTo>
                    <a:pt x="68" y="117"/>
                    <a:pt x="69" y="118"/>
                    <a:pt x="70" y="118"/>
                  </a:cubicBezTo>
                  <a:moveTo>
                    <a:pt x="66" y="117"/>
                  </a:moveTo>
                  <a:cubicBezTo>
                    <a:pt x="66" y="118"/>
                    <a:pt x="66" y="117"/>
                    <a:pt x="66" y="118"/>
                  </a:cubicBezTo>
                  <a:cubicBezTo>
                    <a:pt x="66" y="118"/>
                    <a:pt x="66" y="118"/>
                    <a:pt x="66" y="118"/>
                  </a:cubicBezTo>
                  <a:cubicBezTo>
                    <a:pt x="65" y="118"/>
                    <a:pt x="65" y="118"/>
                    <a:pt x="65" y="118"/>
                  </a:cubicBezTo>
                  <a:cubicBezTo>
                    <a:pt x="65" y="118"/>
                    <a:pt x="65" y="119"/>
                    <a:pt x="65" y="119"/>
                  </a:cubicBezTo>
                  <a:cubicBezTo>
                    <a:pt x="64" y="118"/>
                    <a:pt x="65" y="119"/>
                    <a:pt x="65" y="118"/>
                  </a:cubicBezTo>
                  <a:cubicBezTo>
                    <a:pt x="65" y="118"/>
                    <a:pt x="65" y="117"/>
                    <a:pt x="64" y="117"/>
                  </a:cubicBezTo>
                  <a:cubicBezTo>
                    <a:pt x="64" y="116"/>
                    <a:pt x="65" y="117"/>
                    <a:pt x="65" y="117"/>
                  </a:cubicBezTo>
                  <a:cubicBezTo>
                    <a:pt x="65" y="117"/>
                    <a:pt x="65" y="117"/>
                    <a:pt x="65" y="117"/>
                  </a:cubicBezTo>
                  <a:cubicBezTo>
                    <a:pt x="65" y="116"/>
                    <a:pt x="66" y="117"/>
                    <a:pt x="66" y="117"/>
                  </a:cubicBezTo>
                  <a:cubicBezTo>
                    <a:pt x="66" y="117"/>
                    <a:pt x="66" y="117"/>
                    <a:pt x="66" y="117"/>
                  </a:cubicBezTo>
                  <a:moveTo>
                    <a:pt x="58" y="119"/>
                  </a:moveTo>
                  <a:cubicBezTo>
                    <a:pt x="58" y="119"/>
                    <a:pt x="58" y="121"/>
                    <a:pt x="57" y="120"/>
                  </a:cubicBezTo>
                  <a:cubicBezTo>
                    <a:pt x="57" y="120"/>
                    <a:pt x="56" y="120"/>
                    <a:pt x="56" y="120"/>
                  </a:cubicBezTo>
                  <a:cubicBezTo>
                    <a:pt x="56" y="118"/>
                    <a:pt x="57" y="118"/>
                    <a:pt x="58" y="119"/>
                  </a:cubicBezTo>
                  <a:cubicBezTo>
                    <a:pt x="58" y="118"/>
                    <a:pt x="57" y="118"/>
                    <a:pt x="57" y="118"/>
                  </a:cubicBezTo>
                  <a:cubicBezTo>
                    <a:pt x="57" y="118"/>
                    <a:pt x="55" y="118"/>
                    <a:pt x="55" y="117"/>
                  </a:cubicBezTo>
                  <a:cubicBezTo>
                    <a:pt x="55" y="117"/>
                    <a:pt x="56" y="117"/>
                    <a:pt x="56" y="117"/>
                  </a:cubicBezTo>
                  <a:cubicBezTo>
                    <a:pt x="56" y="117"/>
                    <a:pt x="57" y="116"/>
                    <a:pt x="56" y="116"/>
                  </a:cubicBezTo>
                  <a:cubicBezTo>
                    <a:pt x="57" y="115"/>
                    <a:pt x="59" y="116"/>
                    <a:pt x="59" y="115"/>
                  </a:cubicBezTo>
                  <a:cubicBezTo>
                    <a:pt x="59" y="116"/>
                    <a:pt x="59" y="116"/>
                    <a:pt x="58" y="117"/>
                  </a:cubicBezTo>
                  <a:cubicBezTo>
                    <a:pt x="58" y="117"/>
                    <a:pt x="59" y="118"/>
                    <a:pt x="59" y="117"/>
                  </a:cubicBezTo>
                  <a:cubicBezTo>
                    <a:pt x="60" y="118"/>
                    <a:pt x="59" y="118"/>
                    <a:pt x="58" y="118"/>
                  </a:cubicBezTo>
                  <a:cubicBezTo>
                    <a:pt x="58" y="118"/>
                    <a:pt x="58" y="117"/>
                    <a:pt x="58" y="117"/>
                  </a:cubicBezTo>
                  <a:cubicBezTo>
                    <a:pt x="58" y="117"/>
                    <a:pt x="57" y="116"/>
                    <a:pt x="57" y="117"/>
                  </a:cubicBezTo>
                  <a:cubicBezTo>
                    <a:pt x="57" y="118"/>
                    <a:pt x="57" y="117"/>
                    <a:pt x="58" y="117"/>
                  </a:cubicBezTo>
                  <a:cubicBezTo>
                    <a:pt x="58" y="117"/>
                    <a:pt x="57" y="118"/>
                    <a:pt x="58" y="118"/>
                  </a:cubicBezTo>
                  <a:cubicBezTo>
                    <a:pt x="58" y="118"/>
                    <a:pt x="58" y="118"/>
                    <a:pt x="58" y="119"/>
                  </a:cubicBezTo>
                  <a:cubicBezTo>
                    <a:pt x="58" y="119"/>
                    <a:pt x="58" y="119"/>
                    <a:pt x="58" y="119"/>
                  </a:cubicBezTo>
                  <a:moveTo>
                    <a:pt x="68" y="122"/>
                  </a:moveTo>
                  <a:cubicBezTo>
                    <a:pt x="67" y="122"/>
                    <a:pt x="67" y="123"/>
                    <a:pt x="66" y="123"/>
                  </a:cubicBezTo>
                  <a:cubicBezTo>
                    <a:pt x="66" y="124"/>
                    <a:pt x="66" y="123"/>
                    <a:pt x="66" y="124"/>
                  </a:cubicBezTo>
                  <a:cubicBezTo>
                    <a:pt x="65" y="125"/>
                    <a:pt x="64" y="125"/>
                    <a:pt x="62" y="126"/>
                  </a:cubicBezTo>
                  <a:cubicBezTo>
                    <a:pt x="62" y="126"/>
                    <a:pt x="62" y="126"/>
                    <a:pt x="62" y="125"/>
                  </a:cubicBezTo>
                  <a:cubicBezTo>
                    <a:pt x="61" y="124"/>
                    <a:pt x="62" y="124"/>
                    <a:pt x="61" y="123"/>
                  </a:cubicBezTo>
                  <a:cubicBezTo>
                    <a:pt x="62" y="122"/>
                    <a:pt x="62" y="123"/>
                    <a:pt x="63" y="122"/>
                  </a:cubicBezTo>
                  <a:cubicBezTo>
                    <a:pt x="62" y="121"/>
                    <a:pt x="62" y="122"/>
                    <a:pt x="61" y="122"/>
                  </a:cubicBezTo>
                  <a:cubicBezTo>
                    <a:pt x="61" y="121"/>
                    <a:pt x="61" y="121"/>
                    <a:pt x="61" y="121"/>
                  </a:cubicBezTo>
                  <a:cubicBezTo>
                    <a:pt x="62" y="122"/>
                    <a:pt x="63" y="120"/>
                    <a:pt x="64" y="120"/>
                  </a:cubicBezTo>
                  <a:cubicBezTo>
                    <a:pt x="64" y="121"/>
                    <a:pt x="64" y="121"/>
                    <a:pt x="63" y="121"/>
                  </a:cubicBezTo>
                  <a:cubicBezTo>
                    <a:pt x="63" y="121"/>
                    <a:pt x="63" y="122"/>
                    <a:pt x="63" y="123"/>
                  </a:cubicBezTo>
                  <a:cubicBezTo>
                    <a:pt x="64" y="123"/>
                    <a:pt x="64" y="122"/>
                    <a:pt x="64" y="122"/>
                  </a:cubicBezTo>
                  <a:cubicBezTo>
                    <a:pt x="65" y="122"/>
                    <a:pt x="66" y="122"/>
                    <a:pt x="67" y="121"/>
                  </a:cubicBezTo>
                  <a:cubicBezTo>
                    <a:pt x="67" y="121"/>
                    <a:pt x="67" y="122"/>
                    <a:pt x="68" y="122"/>
                  </a:cubicBezTo>
                  <a:moveTo>
                    <a:pt x="65" y="123"/>
                  </a:moveTo>
                  <a:cubicBezTo>
                    <a:pt x="65" y="122"/>
                    <a:pt x="65" y="123"/>
                    <a:pt x="64" y="122"/>
                  </a:cubicBezTo>
                  <a:cubicBezTo>
                    <a:pt x="65" y="124"/>
                    <a:pt x="65" y="123"/>
                    <a:pt x="66" y="123"/>
                  </a:cubicBezTo>
                  <a:cubicBezTo>
                    <a:pt x="67" y="123"/>
                    <a:pt x="65" y="123"/>
                    <a:pt x="65" y="123"/>
                  </a:cubicBezTo>
                  <a:moveTo>
                    <a:pt x="60" y="120"/>
                  </a:moveTo>
                  <a:cubicBezTo>
                    <a:pt x="60" y="119"/>
                    <a:pt x="60" y="119"/>
                    <a:pt x="60" y="119"/>
                  </a:cubicBezTo>
                  <a:cubicBezTo>
                    <a:pt x="60" y="118"/>
                    <a:pt x="59" y="119"/>
                    <a:pt x="59" y="119"/>
                  </a:cubicBezTo>
                  <a:cubicBezTo>
                    <a:pt x="59" y="119"/>
                    <a:pt x="59" y="119"/>
                    <a:pt x="59" y="119"/>
                  </a:cubicBezTo>
                  <a:cubicBezTo>
                    <a:pt x="60" y="120"/>
                    <a:pt x="59" y="121"/>
                    <a:pt x="60" y="120"/>
                  </a:cubicBezTo>
                  <a:cubicBezTo>
                    <a:pt x="60" y="121"/>
                    <a:pt x="60" y="121"/>
                    <a:pt x="59" y="121"/>
                  </a:cubicBezTo>
                  <a:cubicBezTo>
                    <a:pt x="59" y="121"/>
                    <a:pt x="59" y="120"/>
                    <a:pt x="59" y="120"/>
                  </a:cubicBezTo>
                  <a:cubicBezTo>
                    <a:pt x="59" y="120"/>
                    <a:pt x="58" y="121"/>
                    <a:pt x="58" y="121"/>
                  </a:cubicBezTo>
                  <a:cubicBezTo>
                    <a:pt x="58" y="120"/>
                    <a:pt x="58" y="120"/>
                    <a:pt x="59" y="120"/>
                  </a:cubicBezTo>
                  <a:cubicBezTo>
                    <a:pt x="59" y="119"/>
                    <a:pt x="59" y="118"/>
                    <a:pt x="60" y="118"/>
                  </a:cubicBezTo>
                  <a:cubicBezTo>
                    <a:pt x="60" y="118"/>
                    <a:pt x="60" y="118"/>
                    <a:pt x="60" y="119"/>
                  </a:cubicBezTo>
                  <a:cubicBezTo>
                    <a:pt x="60" y="118"/>
                    <a:pt x="60" y="117"/>
                    <a:pt x="61" y="117"/>
                  </a:cubicBezTo>
                  <a:cubicBezTo>
                    <a:pt x="61" y="118"/>
                    <a:pt x="61" y="118"/>
                    <a:pt x="62" y="118"/>
                  </a:cubicBezTo>
                  <a:cubicBezTo>
                    <a:pt x="62" y="120"/>
                    <a:pt x="61" y="120"/>
                    <a:pt x="60" y="120"/>
                  </a:cubicBezTo>
                  <a:cubicBezTo>
                    <a:pt x="60" y="119"/>
                    <a:pt x="61" y="119"/>
                    <a:pt x="60" y="119"/>
                  </a:cubicBezTo>
                  <a:cubicBezTo>
                    <a:pt x="60" y="119"/>
                    <a:pt x="60" y="120"/>
                    <a:pt x="60" y="120"/>
                  </a:cubicBezTo>
                  <a:moveTo>
                    <a:pt x="70" y="113"/>
                  </a:moveTo>
                  <a:cubicBezTo>
                    <a:pt x="70" y="113"/>
                    <a:pt x="70" y="113"/>
                    <a:pt x="70" y="113"/>
                  </a:cubicBezTo>
                  <a:cubicBezTo>
                    <a:pt x="70" y="113"/>
                    <a:pt x="69" y="114"/>
                    <a:pt x="69" y="114"/>
                  </a:cubicBezTo>
                  <a:cubicBezTo>
                    <a:pt x="68" y="114"/>
                    <a:pt x="68" y="114"/>
                    <a:pt x="68" y="113"/>
                  </a:cubicBezTo>
                  <a:cubicBezTo>
                    <a:pt x="68" y="113"/>
                    <a:pt x="68" y="113"/>
                    <a:pt x="68" y="113"/>
                  </a:cubicBezTo>
                  <a:cubicBezTo>
                    <a:pt x="68" y="112"/>
                    <a:pt x="68" y="112"/>
                    <a:pt x="68" y="112"/>
                  </a:cubicBezTo>
                  <a:cubicBezTo>
                    <a:pt x="67" y="111"/>
                    <a:pt x="67" y="112"/>
                    <a:pt x="66" y="112"/>
                  </a:cubicBezTo>
                  <a:cubicBezTo>
                    <a:pt x="66" y="111"/>
                    <a:pt x="67" y="112"/>
                    <a:pt x="67" y="112"/>
                  </a:cubicBezTo>
                  <a:cubicBezTo>
                    <a:pt x="67" y="111"/>
                    <a:pt x="67" y="111"/>
                    <a:pt x="68" y="111"/>
                  </a:cubicBezTo>
                  <a:cubicBezTo>
                    <a:pt x="68" y="110"/>
                    <a:pt x="69" y="110"/>
                    <a:pt x="69" y="110"/>
                  </a:cubicBezTo>
                  <a:cubicBezTo>
                    <a:pt x="70" y="111"/>
                    <a:pt x="69" y="111"/>
                    <a:pt x="70" y="111"/>
                  </a:cubicBezTo>
                  <a:cubicBezTo>
                    <a:pt x="69" y="110"/>
                    <a:pt x="68" y="111"/>
                    <a:pt x="68" y="111"/>
                  </a:cubicBezTo>
                  <a:cubicBezTo>
                    <a:pt x="68" y="112"/>
                    <a:pt x="69" y="113"/>
                    <a:pt x="69" y="113"/>
                  </a:cubicBezTo>
                  <a:cubicBezTo>
                    <a:pt x="69" y="112"/>
                    <a:pt x="69" y="112"/>
                    <a:pt x="68" y="112"/>
                  </a:cubicBezTo>
                  <a:cubicBezTo>
                    <a:pt x="69" y="111"/>
                    <a:pt x="70" y="113"/>
                    <a:pt x="70" y="113"/>
                  </a:cubicBezTo>
                  <a:moveTo>
                    <a:pt x="56" y="120"/>
                  </a:moveTo>
                  <a:cubicBezTo>
                    <a:pt x="56" y="122"/>
                    <a:pt x="55" y="120"/>
                    <a:pt x="55" y="120"/>
                  </a:cubicBezTo>
                  <a:cubicBezTo>
                    <a:pt x="55" y="121"/>
                    <a:pt x="55" y="121"/>
                    <a:pt x="55" y="121"/>
                  </a:cubicBezTo>
                  <a:cubicBezTo>
                    <a:pt x="55" y="121"/>
                    <a:pt x="55" y="122"/>
                    <a:pt x="54" y="122"/>
                  </a:cubicBezTo>
                  <a:cubicBezTo>
                    <a:pt x="54" y="120"/>
                    <a:pt x="53" y="121"/>
                    <a:pt x="53" y="120"/>
                  </a:cubicBezTo>
                  <a:cubicBezTo>
                    <a:pt x="53" y="120"/>
                    <a:pt x="53" y="119"/>
                    <a:pt x="53" y="120"/>
                  </a:cubicBezTo>
                  <a:cubicBezTo>
                    <a:pt x="53" y="118"/>
                    <a:pt x="54" y="119"/>
                    <a:pt x="54" y="119"/>
                  </a:cubicBezTo>
                  <a:cubicBezTo>
                    <a:pt x="54" y="120"/>
                    <a:pt x="53" y="119"/>
                    <a:pt x="54" y="121"/>
                  </a:cubicBezTo>
                  <a:cubicBezTo>
                    <a:pt x="54" y="121"/>
                    <a:pt x="54" y="120"/>
                    <a:pt x="54" y="120"/>
                  </a:cubicBezTo>
                  <a:cubicBezTo>
                    <a:pt x="55" y="120"/>
                    <a:pt x="55" y="120"/>
                    <a:pt x="55" y="120"/>
                  </a:cubicBezTo>
                  <a:cubicBezTo>
                    <a:pt x="55" y="120"/>
                    <a:pt x="54" y="118"/>
                    <a:pt x="55" y="118"/>
                  </a:cubicBezTo>
                  <a:cubicBezTo>
                    <a:pt x="56" y="119"/>
                    <a:pt x="55" y="121"/>
                    <a:pt x="56" y="120"/>
                  </a:cubicBezTo>
                  <a:moveTo>
                    <a:pt x="76" y="114"/>
                  </a:moveTo>
                  <a:cubicBezTo>
                    <a:pt x="76" y="114"/>
                    <a:pt x="76" y="115"/>
                    <a:pt x="76" y="114"/>
                  </a:cubicBezTo>
                  <a:cubicBezTo>
                    <a:pt x="77" y="115"/>
                    <a:pt x="76" y="115"/>
                    <a:pt x="76" y="114"/>
                  </a:cubicBezTo>
                  <a:moveTo>
                    <a:pt x="111" y="42"/>
                  </a:moveTo>
                  <a:cubicBezTo>
                    <a:pt x="110" y="43"/>
                    <a:pt x="110" y="41"/>
                    <a:pt x="109" y="41"/>
                  </a:cubicBezTo>
                  <a:cubicBezTo>
                    <a:pt x="110" y="41"/>
                    <a:pt x="110" y="42"/>
                    <a:pt x="111" y="42"/>
                  </a:cubicBezTo>
                  <a:moveTo>
                    <a:pt x="75" y="113"/>
                  </a:moveTo>
                  <a:cubicBezTo>
                    <a:pt x="75" y="114"/>
                    <a:pt x="75" y="114"/>
                    <a:pt x="75" y="115"/>
                  </a:cubicBezTo>
                  <a:cubicBezTo>
                    <a:pt x="75" y="115"/>
                    <a:pt x="74" y="115"/>
                    <a:pt x="74" y="114"/>
                  </a:cubicBezTo>
                  <a:cubicBezTo>
                    <a:pt x="74" y="115"/>
                    <a:pt x="75" y="114"/>
                    <a:pt x="75" y="114"/>
                  </a:cubicBezTo>
                  <a:cubicBezTo>
                    <a:pt x="75" y="114"/>
                    <a:pt x="75" y="114"/>
                    <a:pt x="75" y="114"/>
                  </a:cubicBezTo>
                  <a:cubicBezTo>
                    <a:pt x="75" y="113"/>
                    <a:pt x="75" y="113"/>
                    <a:pt x="75" y="113"/>
                  </a:cubicBezTo>
                  <a:moveTo>
                    <a:pt x="122" y="31"/>
                  </a:moveTo>
                  <a:cubicBezTo>
                    <a:pt x="122" y="31"/>
                    <a:pt x="122" y="31"/>
                    <a:pt x="123" y="32"/>
                  </a:cubicBezTo>
                  <a:cubicBezTo>
                    <a:pt x="123" y="31"/>
                    <a:pt x="123" y="31"/>
                    <a:pt x="124" y="31"/>
                  </a:cubicBezTo>
                  <a:cubicBezTo>
                    <a:pt x="124" y="31"/>
                    <a:pt x="125" y="32"/>
                    <a:pt x="125" y="32"/>
                  </a:cubicBezTo>
                  <a:cubicBezTo>
                    <a:pt x="126" y="33"/>
                    <a:pt x="127" y="34"/>
                    <a:pt x="128" y="35"/>
                  </a:cubicBezTo>
                  <a:cubicBezTo>
                    <a:pt x="128" y="35"/>
                    <a:pt x="128" y="36"/>
                    <a:pt x="128" y="36"/>
                  </a:cubicBezTo>
                  <a:cubicBezTo>
                    <a:pt x="129" y="37"/>
                    <a:pt x="129" y="38"/>
                    <a:pt x="130" y="39"/>
                  </a:cubicBezTo>
                  <a:cubicBezTo>
                    <a:pt x="131" y="40"/>
                    <a:pt x="132" y="41"/>
                    <a:pt x="132" y="42"/>
                  </a:cubicBezTo>
                  <a:cubicBezTo>
                    <a:pt x="133" y="42"/>
                    <a:pt x="132" y="43"/>
                    <a:pt x="133" y="43"/>
                  </a:cubicBezTo>
                  <a:cubicBezTo>
                    <a:pt x="133" y="43"/>
                    <a:pt x="133" y="43"/>
                    <a:pt x="133" y="44"/>
                  </a:cubicBezTo>
                  <a:cubicBezTo>
                    <a:pt x="134" y="44"/>
                    <a:pt x="133" y="45"/>
                    <a:pt x="134" y="45"/>
                  </a:cubicBezTo>
                  <a:cubicBezTo>
                    <a:pt x="134" y="47"/>
                    <a:pt x="135" y="48"/>
                    <a:pt x="135" y="50"/>
                  </a:cubicBezTo>
                  <a:cubicBezTo>
                    <a:pt x="134" y="50"/>
                    <a:pt x="135" y="51"/>
                    <a:pt x="134" y="51"/>
                  </a:cubicBezTo>
                  <a:cubicBezTo>
                    <a:pt x="134" y="52"/>
                    <a:pt x="134" y="51"/>
                    <a:pt x="135" y="50"/>
                  </a:cubicBezTo>
                  <a:cubicBezTo>
                    <a:pt x="136" y="52"/>
                    <a:pt x="136" y="53"/>
                    <a:pt x="137" y="54"/>
                  </a:cubicBezTo>
                  <a:cubicBezTo>
                    <a:pt x="137" y="54"/>
                    <a:pt x="136" y="54"/>
                    <a:pt x="136" y="55"/>
                  </a:cubicBezTo>
                  <a:cubicBezTo>
                    <a:pt x="136" y="55"/>
                    <a:pt x="138" y="56"/>
                    <a:pt x="137" y="56"/>
                  </a:cubicBezTo>
                  <a:cubicBezTo>
                    <a:pt x="139" y="56"/>
                    <a:pt x="137" y="57"/>
                    <a:pt x="138" y="58"/>
                  </a:cubicBezTo>
                  <a:cubicBezTo>
                    <a:pt x="138" y="57"/>
                    <a:pt x="139" y="57"/>
                    <a:pt x="139" y="57"/>
                  </a:cubicBezTo>
                  <a:cubicBezTo>
                    <a:pt x="139" y="56"/>
                    <a:pt x="138" y="57"/>
                    <a:pt x="137" y="56"/>
                  </a:cubicBezTo>
                  <a:cubicBezTo>
                    <a:pt x="137" y="55"/>
                    <a:pt x="138" y="55"/>
                    <a:pt x="138" y="54"/>
                  </a:cubicBezTo>
                  <a:cubicBezTo>
                    <a:pt x="139" y="54"/>
                    <a:pt x="139" y="54"/>
                    <a:pt x="139" y="54"/>
                  </a:cubicBezTo>
                  <a:cubicBezTo>
                    <a:pt x="139" y="53"/>
                    <a:pt x="137" y="54"/>
                    <a:pt x="137" y="53"/>
                  </a:cubicBezTo>
                  <a:cubicBezTo>
                    <a:pt x="137" y="53"/>
                    <a:pt x="138" y="53"/>
                    <a:pt x="138" y="53"/>
                  </a:cubicBezTo>
                  <a:cubicBezTo>
                    <a:pt x="138" y="52"/>
                    <a:pt x="137" y="52"/>
                    <a:pt x="138" y="51"/>
                  </a:cubicBezTo>
                  <a:cubicBezTo>
                    <a:pt x="137" y="51"/>
                    <a:pt x="136" y="50"/>
                    <a:pt x="136" y="49"/>
                  </a:cubicBezTo>
                  <a:cubicBezTo>
                    <a:pt x="136" y="49"/>
                    <a:pt x="137" y="50"/>
                    <a:pt x="137" y="50"/>
                  </a:cubicBezTo>
                  <a:cubicBezTo>
                    <a:pt x="137" y="50"/>
                    <a:pt x="138" y="49"/>
                    <a:pt x="138" y="49"/>
                  </a:cubicBezTo>
                  <a:cubicBezTo>
                    <a:pt x="138" y="48"/>
                    <a:pt x="137" y="49"/>
                    <a:pt x="137" y="49"/>
                  </a:cubicBezTo>
                  <a:cubicBezTo>
                    <a:pt x="137" y="49"/>
                    <a:pt x="137" y="49"/>
                    <a:pt x="137" y="49"/>
                  </a:cubicBezTo>
                  <a:cubicBezTo>
                    <a:pt x="136" y="48"/>
                    <a:pt x="135" y="49"/>
                    <a:pt x="136" y="48"/>
                  </a:cubicBezTo>
                  <a:cubicBezTo>
                    <a:pt x="137" y="47"/>
                    <a:pt x="136" y="48"/>
                    <a:pt x="137" y="48"/>
                  </a:cubicBezTo>
                  <a:cubicBezTo>
                    <a:pt x="137" y="48"/>
                    <a:pt x="138" y="48"/>
                    <a:pt x="138" y="48"/>
                  </a:cubicBezTo>
                  <a:cubicBezTo>
                    <a:pt x="139" y="47"/>
                    <a:pt x="138" y="47"/>
                    <a:pt x="138" y="46"/>
                  </a:cubicBezTo>
                  <a:cubicBezTo>
                    <a:pt x="137" y="46"/>
                    <a:pt x="138" y="47"/>
                    <a:pt x="137" y="47"/>
                  </a:cubicBezTo>
                  <a:cubicBezTo>
                    <a:pt x="136" y="48"/>
                    <a:pt x="136" y="47"/>
                    <a:pt x="136" y="47"/>
                  </a:cubicBezTo>
                  <a:cubicBezTo>
                    <a:pt x="136" y="46"/>
                    <a:pt x="136" y="46"/>
                    <a:pt x="137" y="46"/>
                  </a:cubicBezTo>
                  <a:cubicBezTo>
                    <a:pt x="137" y="45"/>
                    <a:pt x="138" y="45"/>
                    <a:pt x="138" y="44"/>
                  </a:cubicBezTo>
                  <a:cubicBezTo>
                    <a:pt x="139" y="44"/>
                    <a:pt x="140" y="44"/>
                    <a:pt x="139" y="45"/>
                  </a:cubicBezTo>
                  <a:cubicBezTo>
                    <a:pt x="139" y="46"/>
                    <a:pt x="139" y="44"/>
                    <a:pt x="140" y="44"/>
                  </a:cubicBezTo>
                  <a:cubicBezTo>
                    <a:pt x="141" y="45"/>
                    <a:pt x="141" y="46"/>
                    <a:pt x="141" y="46"/>
                  </a:cubicBezTo>
                  <a:cubicBezTo>
                    <a:pt x="141" y="46"/>
                    <a:pt x="141" y="47"/>
                    <a:pt x="141" y="47"/>
                  </a:cubicBezTo>
                  <a:cubicBezTo>
                    <a:pt x="142" y="48"/>
                    <a:pt x="141" y="50"/>
                    <a:pt x="142" y="51"/>
                  </a:cubicBezTo>
                  <a:cubicBezTo>
                    <a:pt x="142" y="52"/>
                    <a:pt x="142" y="52"/>
                    <a:pt x="142" y="52"/>
                  </a:cubicBezTo>
                  <a:cubicBezTo>
                    <a:pt x="142" y="54"/>
                    <a:pt x="142" y="57"/>
                    <a:pt x="142" y="59"/>
                  </a:cubicBezTo>
                  <a:cubicBezTo>
                    <a:pt x="142" y="59"/>
                    <a:pt x="142" y="60"/>
                    <a:pt x="142" y="61"/>
                  </a:cubicBezTo>
                  <a:cubicBezTo>
                    <a:pt x="141" y="65"/>
                    <a:pt x="140" y="70"/>
                    <a:pt x="138" y="74"/>
                  </a:cubicBezTo>
                  <a:cubicBezTo>
                    <a:pt x="137" y="74"/>
                    <a:pt x="137" y="74"/>
                    <a:pt x="137" y="74"/>
                  </a:cubicBezTo>
                  <a:cubicBezTo>
                    <a:pt x="136" y="75"/>
                    <a:pt x="136" y="76"/>
                    <a:pt x="136" y="77"/>
                  </a:cubicBezTo>
                  <a:cubicBezTo>
                    <a:pt x="135" y="78"/>
                    <a:pt x="135" y="78"/>
                    <a:pt x="135" y="79"/>
                  </a:cubicBezTo>
                  <a:cubicBezTo>
                    <a:pt x="134" y="79"/>
                    <a:pt x="134" y="79"/>
                    <a:pt x="133" y="79"/>
                  </a:cubicBezTo>
                  <a:cubicBezTo>
                    <a:pt x="133" y="81"/>
                    <a:pt x="132" y="82"/>
                    <a:pt x="131" y="83"/>
                  </a:cubicBezTo>
                  <a:cubicBezTo>
                    <a:pt x="131" y="83"/>
                    <a:pt x="130" y="82"/>
                    <a:pt x="131" y="82"/>
                  </a:cubicBezTo>
                  <a:cubicBezTo>
                    <a:pt x="130" y="82"/>
                    <a:pt x="130" y="84"/>
                    <a:pt x="131" y="84"/>
                  </a:cubicBezTo>
                  <a:cubicBezTo>
                    <a:pt x="130" y="85"/>
                    <a:pt x="129" y="86"/>
                    <a:pt x="128" y="85"/>
                  </a:cubicBezTo>
                  <a:cubicBezTo>
                    <a:pt x="128" y="87"/>
                    <a:pt x="125" y="87"/>
                    <a:pt x="126" y="89"/>
                  </a:cubicBezTo>
                  <a:cubicBezTo>
                    <a:pt x="126" y="89"/>
                    <a:pt x="125" y="89"/>
                    <a:pt x="125" y="89"/>
                  </a:cubicBezTo>
                  <a:cubicBezTo>
                    <a:pt x="125" y="89"/>
                    <a:pt x="125" y="89"/>
                    <a:pt x="125" y="90"/>
                  </a:cubicBezTo>
                  <a:cubicBezTo>
                    <a:pt x="124" y="90"/>
                    <a:pt x="122" y="91"/>
                    <a:pt x="121" y="92"/>
                  </a:cubicBezTo>
                  <a:cubicBezTo>
                    <a:pt x="121" y="92"/>
                    <a:pt x="121" y="92"/>
                    <a:pt x="121" y="93"/>
                  </a:cubicBezTo>
                  <a:cubicBezTo>
                    <a:pt x="121" y="93"/>
                    <a:pt x="121" y="92"/>
                    <a:pt x="120" y="92"/>
                  </a:cubicBezTo>
                  <a:cubicBezTo>
                    <a:pt x="120" y="93"/>
                    <a:pt x="119" y="94"/>
                    <a:pt x="118" y="94"/>
                  </a:cubicBezTo>
                  <a:cubicBezTo>
                    <a:pt x="118" y="94"/>
                    <a:pt x="118" y="94"/>
                    <a:pt x="119" y="94"/>
                  </a:cubicBezTo>
                  <a:cubicBezTo>
                    <a:pt x="118" y="94"/>
                    <a:pt x="118" y="95"/>
                    <a:pt x="117" y="95"/>
                  </a:cubicBezTo>
                  <a:cubicBezTo>
                    <a:pt x="117" y="95"/>
                    <a:pt x="117" y="96"/>
                    <a:pt x="117" y="96"/>
                  </a:cubicBezTo>
                  <a:cubicBezTo>
                    <a:pt x="116" y="96"/>
                    <a:pt x="116" y="96"/>
                    <a:pt x="115" y="96"/>
                  </a:cubicBezTo>
                  <a:cubicBezTo>
                    <a:pt x="115" y="97"/>
                    <a:pt x="114" y="97"/>
                    <a:pt x="114" y="98"/>
                  </a:cubicBezTo>
                  <a:cubicBezTo>
                    <a:pt x="114" y="98"/>
                    <a:pt x="114" y="99"/>
                    <a:pt x="113" y="99"/>
                  </a:cubicBezTo>
                  <a:cubicBezTo>
                    <a:pt x="112" y="100"/>
                    <a:pt x="111" y="100"/>
                    <a:pt x="110" y="101"/>
                  </a:cubicBezTo>
                  <a:cubicBezTo>
                    <a:pt x="109" y="101"/>
                    <a:pt x="109" y="103"/>
                    <a:pt x="108" y="102"/>
                  </a:cubicBezTo>
                  <a:cubicBezTo>
                    <a:pt x="108" y="103"/>
                    <a:pt x="108" y="103"/>
                    <a:pt x="108" y="103"/>
                  </a:cubicBezTo>
                  <a:cubicBezTo>
                    <a:pt x="107" y="103"/>
                    <a:pt x="107" y="103"/>
                    <a:pt x="107" y="103"/>
                  </a:cubicBezTo>
                  <a:cubicBezTo>
                    <a:pt x="107" y="103"/>
                    <a:pt x="107" y="104"/>
                    <a:pt x="106" y="104"/>
                  </a:cubicBezTo>
                  <a:cubicBezTo>
                    <a:pt x="105" y="105"/>
                    <a:pt x="104" y="105"/>
                    <a:pt x="104" y="105"/>
                  </a:cubicBezTo>
                  <a:cubicBezTo>
                    <a:pt x="103" y="106"/>
                    <a:pt x="103" y="106"/>
                    <a:pt x="103" y="106"/>
                  </a:cubicBezTo>
                  <a:cubicBezTo>
                    <a:pt x="103" y="106"/>
                    <a:pt x="103" y="106"/>
                    <a:pt x="102" y="106"/>
                  </a:cubicBezTo>
                  <a:cubicBezTo>
                    <a:pt x="102" y="106"/>
                    <a:pt x="102" y="107"/>
                    <a:pt x="102" y="107"/>
                  </a:cubicBezTo>
                  <a:cubicBezTo>
                    <a:pt x="102" y="107"/>
                    <a:pt x="102" y="107"/>
                    <a:pt x="101" y="107"/>
                  </a:cubicBezTo>
                  <a:cubicBezTo>
                    <a:pt x="101" y="107"/>
                    <a:pt x="101" y="107"/>
                    <a:pt x="101" y="107"/>
                  </a:cubicBezTo>
                  <a:cubicBezTo>
                    <a:pt x="100" y="108"/>
                    <a:pt x="98" y="108"/>
                    <a:pt x="98" y="109"/>
                  </a:cubicBezTo>
                  <a:cubicBezTo>
                    <a:pt x="97" y="109"/>
                    <a:pt x="97" y="109"/>
                    <a:pt x="97" y="109"/>
                  </a:cubicBezTo>
                  <a:cubicBezTo>
                    <a:pt x="97" y="109"/>
                    <a:pt x="96" y="111"/>
                    <a:pt x="95" y="110"/>
                  </a:cubicBezTo>
                  <a:cubicBezTo>
                    <a:pt x="95" y="111"/>
                    <a:pt x="94" y="111"/>
                    <a:pt x="93" y="111"/>
                  </a:cubicBezTo>
                  <a:cubicBezTo>
                    <a:pt x="92" y="111"/>
                    <a:pt x="93" y="111"/>
                    <a:pt x="93" y="110"/>
                  </a:cubicBezTo>
                  <a:cubicBezTo>
                    <a:pt x="92" y="111"/>
                    <a:pt x="93" y="111"/>
                    <a:pt x="93" y="111"/>
                  </a:cubicBezTo>
                  <a:cubicBezTo>
                    <a:pt x="92" y="111"/>
                    <a:pt x="92" y="112"/>
                    <a:pt x="91" y="112"/>
                  </a:cubicBezTo>
                  <a:cubicBezTo>
                    <a:pt x="91" y="112"/>
                    <a:pt x="91" y="113"/>
                    <a:pt x="91" y="113"/>
                  </a:cubicBezTo>
                  <a:cubicBezTo>
                    <a:pt x="90" y="114"/>
                    <a:pt x="88" y="114"/>
                    <a:pt x="87" y="114"/>
                  </a:cubicBezTo>
                  <a:cubicBezTo>
                    <a:pt x="86" y="115"/>
                    <a:pt x="86" y="115"/>
                    <a:pt x="86" y="115"/>
                  </a:cubicBezTo>
                  <a:cubicBezTo>
                    <a:pt x="85" y="116"/>
                    <a:pt x="84" y="116"/>
                    <a:pt x="83" y="116"/>
                  </a:cubicBezTo>
                  <a:cubicBezTo>
                    <a:pt x="83" y="116"/>
                    <a:pt x="83" y="117"/>
                    <a:pt x="82" y="117"/>
                  </a:cubicBezTo>
                  <a:cubicBezTo>
                    <a:pt x="82" y="117"/>
                    <a:pt x="82" y="116"/>
                    <a:pt x="81" y="116"/>
                  </a:cubicBezTo>
                  <a:cubicBezTo>
                    <a:pt x="81" y="116"/>
                    <a:pt x="81" y="117"/>
                    <a:pt x="81" y="117"/>
                  </a:cubicBezTo>
                  <a:cubicBezTo>
                    <a:pt x="80" y="117"/>
                    <a:pt x="78" y="117"/>
                    <a:pt x="77" y="117"/>
                  </a:cubicBezTo>
                  <a:cubicBezTo>
                    <a:pt x="77" y="116"/>
                    <a:pt x="78" y="117"/>
                    <a:pt x="78" y="117"/>
                  </a:cubicBezTo>
                  <a:cubicBezTo>
                    <a:pt x="78" y="117"/>
                    <a:pt x="79" y="115"/>
                    <a:pt x="79" y="116"/>
                  </a:cubicBezTo>
                  <a:cubicBezTo>
                    <a:pt x="80" y="116"/>
                    <a:pt x="79" y="115"/>
                    <a:pt x="80" y="115"/>
                  </a:cubicBezTo>
                  <a:cubicBezTo>
                    <a:pt x="80" y="116"/>
                    <a:pt x="80" y="116"/>
                    <a:pt x="80" y="116"/>
                  </a:cubicBezTo>
                  <a:cubicBezTo>
                    <a:pt x="80" y="115"/>
                    <a:pt x="80" y="115"/>
                    <a:pt x="81" y="115"/>
                  </a:cubicBezTo>
                  <a:cubicBezTo>
                    <a:pt x="81" y="114"/>
                    <a:pt x="80" y="115"/>
                    <a:pt x="80" y="114"/>
                  </a:cubicBezTo>
                  <a:cubicBezTo>
                    <a:pt x="81" y="114"/>
                    <a:pt x="81" y="114"/>
                    <a:pt x="82" y="113"/>
                  </a:cubicBezTo>
                  <a:cubicBezTo>
                    <a:pt x="82" y="112"/>
                    <a:pt x="81" y="113"/>
                    <a:pt x="81" y="112"/>
                  </a:cubicBezTo>
                  <a:cubicBezTo>
                    <a:pt x="82" y="112"/>
                    <a:pt x="82" y="110"/>
                    <a:pt x="84" y="111"/>
                  </a:cubicBezTo>
                  <a:cubicBezTo>
                    <a:pt x="84" y="111"/>
                    <a:pt x="84" y="110"/>
                    <a:pt x="83" y="110"/>
                  </a:cubicBezTo>
                  <a:cubicBezTo>
                    <a:pt x="84" y="110"/>
                    <a:pt x="84" y="111"/>
                    <a:pt x="84" y="110"/>
                  </a:cubicBezTo>
                  <a:cubicBezTo>
                    <a:pt x="84" y="110"/>
                    <a:pt x="84" y="111"/>
                    <a:pt x="84" y="111"/>
                  </a:cubicBezTo>
                  <a:cubicBezTo>
                    <a:pt x="85" y="110"/>
                    <a:pt x="86" y="109"/>
                    <a:pt x="87" y="109"/>
                  </a:cubicBezTo>
                  <a:cubicBezTo>
                    <a:pt x="87" y="109"/>
                    <a:pt x="87" y="109"/>
                    <a:pt x="86" y="109"/>
                  </a:cubicBezTo>
                  <a:cubicBezTo>
                    <a:pt x="87" y="109"/>
                    <a:pt x="88" y="108"/>
                    <a:pt x="89" y="108"/>
                  </a:cubicBezTo>
                  <a:cubicBezTo>
                    <a:pt x="90" y="108"/>
                    <a:pt x="89" y="107"/>
                    <a:pt x="89" y="107"/>
                  </a:cubicBezTo>
                  <a:cubicBezTo>
                    <a:pt x="90" y="107"/>
                    <a:pt x="90" y="107"/>
                    <a:pt x="91" y="107"/>
                  </a:cubicBezTo>
                  <a:cubicBezTo>
                    <a:pt x="91" y="107"/>
                    <a:pt x="91" y="107"/>
                    <a:pt x="91" y="107"/>
                  </a:cubicBezTo>
                  <a:cubicBezTo>
                    <a:pt x="91" y="107"/>
                    <a:pt x="92" y="107"/>
                    <a:pt x="91" y="106"/>
                  </a:cubicBezTo>
                  <a:cubicBezTo>
                    <a:pt x="91" y="105"/>
                    <a:pt x="90" y="106"/>
                    <a:pt x="90" y="106"/>
                  </a:cubicBezTo>
                  <a:cubicBezTo>
                    <a:pt x="90" y="105"/>
                    <a:pt x="89" y="105"/>
                    <a:pt x="89" y="105"/>
                  </a:cubicBezTo>
                  <a:cubicBezTo>
                    <a:pt x="89" y="105"/>
                    <a:pt x="89" y="106"/>
                    <a:pt x="89" y="106"/>
                  </a:cubicBezTo>
                  <a:cubicBezTo>
                    <a:pt x="89" y="106"/>
                    <a:pt x="89" y="106"/>
                    <a:pt x="90" y="106"/>
                  </a:cubicBezTo>
                  <a:cubicBezTo>
                    <a:pt x="86" y="107"/>
                    <a:pt x="85" y="109"/>
                    <a:pt x="81" y="109"/>
                  </a:cubicBezTo>
                  <a:cubicBezTo>
                    <a:pt x="81" y="109"/>
                    <a:pt x="81" y="109"/>
                    <a:pt x="81" y="108"/>
                  </a:cubicBezTo>
                  <a:cubicBezTo>
                    <a:pt x="80" y="109"/>
                    <a:pt x="79" y="109"/>
                    <a:pt x="78" y="109"/>
                  </a:cubicBezTo>
                  <a:cubicBezTo>
                    <a:pt x="78" y="109"/>
                    <a:pt x="79" y="110"/>
                    <a:pt x="78" y="110"/>
                  </a:cubicBezTo>
                  <a:cubicBezTo>
                    <a:pt x="78" y="110"/>
                    <a:pt x="77" y="110"/>
                    <a:pt x="77" y="109"/>
                  </a:cubicBezTo>
                  <a:cubicBezTo>
                    <a:pt x="77" y="109"/>
                    <a:pt x="77" y="109"/>
                    <a:pt x="77" y="110"/>
                  </a:cubicBezTo>
                  <a:cubicBezTo>
                    <a:pt x="77" y="110"/>
                    <a:pt x="77" y="109"/>
                    <a:pt x="77" y="109"/>
                  </a:cubicBezTo>
                  <a:cubicBezTo>
                    <a:pt x="76" y="108"/>
                    <a:pt x="77" y="108"/>
                    <a:pt x="77" y="107"/>
                  </a:cubicBezTo>
                  <a:cubicBezTo>
                    <a:pt x="78" y="108"/>
                    <a:pt x="78" y="108"/>
                    <a:pt x="78" y="107"/>
                  </a:cubicBezTo>
                  <a:cubicBezTo>
                    <a:pt x="79" y="108"/>
                    <a:pt x="78" y="108"/>
                    <a:pt x="78" y="108"/>
                  </a:cubicBezTo>
                  <a:cubicBezTo>
                    <a:pt x="79" y="109"/>
                    <a:pt x="79" y="108"/>
                    <a:pt x="79" y="107"/>
                  </a:cubicBezTo>
                  <a:cubicBezTo>
                    <a:pt x="79" y="107"/>
                    <a:pt x="79" y="106"/>
                    <a:pt x="80" y="107"/>
                  </a:cubicBezTo>
                  <a:cubicBezTo>
                    <a:pt x="80" y="107"/>
                    <a:pt x="80" y="107"/>
                    <a:pt x="79" y="108"/>
                  </a:cubicBezTo>
                  <a:cubicBezTo>
                    <a:pt x="80" y="108"/>
                    <a:pt x="80" y="107"/>
                    <a:pt x="80" y="107"/>
                  </a:cubicBezTo>
                  <a:cubicBezTo>
                    <a:pt x="81" y="107"/>
                    <a:pt x="82" y="106"/>
                    <a:pt x="82" y="106"/>
                  </a:cubicBezTo>
                  <a:cubicBezTo>
                    <a:pt x="83" y="106"/>
                    <a:pt x="83" y="106"/>
                    <a:pt x="84" y="106"/>
                  </a:cubicBezTo>
                  <a:cubicBezTo>
                    <a:pt x="84" y="106"/>
                    <a:pt x="84" y="106"/>
                    <a:pt x="84" y="106"/>
                  </a:cubicBezTo>
                  <a:cubicBezTo>
                    <a:pt x="85" y="105"/>
                    <a:pt x="87" y="104"/>
                    <a:pt x="88" y="104"/>
                  </a:cubicBezTo>
                  <a:cubicBezTo>
                    <a:pt x="89" y="105"/>
                    <a:pt x="88" y="105"/>
                    <a:pt x="88" y="105"/>
                  </a:cubicBezTo>
                  <a:cubicBezTo>
                    <a:pt x="88" y="106"/>
                    <a:pt x="88" y="104"/>
                    <a:pt x="88" y="104"/>
                  </a:cubicBezTo>
                  <a:cubicBezTo>
                    <a:pt x="90" y="104"/>
                    <a:pt x="92" y="103"/>
                    <a:pt x="93" y="102"/>
                  </a:cubicBezTo>
                  <a:cubicBezTo>
                    <a:pt x="94" y="103"/>
                    <a:pt x="94" y="102"/>
                    <a:pt x="94" y="103"/>
                  </a:cubicBezTo>
                  <a:cubicBezTo>
                    <a:pt x="94" y="103"/>
                    <a:pt x="94" y="102"/>
                    <a:pt x="94" y="102"/>
                  </a:cubicBezTo>
                  <a:cubicBezTo>
                    <a:pt x="95" y="102"/>
                    <a:pt x="97" y="102"/>
                    <a:pt x="98" y="101"/>
                  </a:cubicBezTo>
                  <a:cubicBezTo>
                    <a:pt x="98" y="100"/>
                    <a:pt x="99" y="100"/>
                    <a:pt x="99" y="100"/>
                  </a:cubicBezTo>
                  <a:cubicBezTo>
                    <a:pt x="100" y="100"/>
                    <a:pt x="100" y="100"/>
                    <a:pt x="100" y="99"/>
                  </a:cubicBezTo>
                  <a:cubicBezTo>
                    <a:pt x="101" y="99"/>
                    <a:pt x="101" y="99"/>
                    <a:pt x="101" y="99"/>
                  </a:cubicBezTo>
                  <a:cubicBezTo>
                    <a:pt x="101" y="99"/>
                    <a:pt x="102" y="99"/>
                    <a:pt x="102" y="99"/>
                  </a:cubicBezTo>
                  <a:cubicBezTo>
                    <a:pt x="102" y="99"/>
                    <a:pt x="103" y="98"/>
                    <a:pt x="103" y="98"/>
                  </a:cubicBezTo>
                  <a:cubicBezTo>
                    <a:pt x="103" y="97"/>
                    <a:pt x="103" y="97"/>
                    <a:pt x="103" y="97"/>
                  </a:cubicBezTo>
                  <a:cubicBezTo>
                    <a:pt x="104" y="97"/>
                    <a:pt x="104" y="97"/>
                    <a:pt x="104" y="97"/>
                  </a:cubicBezTo>
                  <a:cubicBezTo>
                    <a:pt x="105" y="96"/>
                    <a:pt x="105" y="97"/>
                    <a:pt x="105" y="96"/>
                  </a:cubicBezTo>
                  <a:cubicBezTo>
                    <a:pt x="105" y="96"/>
                    <a:pt x="106" y="96"/>
                    <a:pt x="106" y="96"/>
                  </a:cubicBezTo>
                  <a:cubicBezTo>
                    <a:pt x="106" y="96"/>
                    <a:pt x="106" y="96"/>
                    <a:pt x="106" y="96"/>
                  </a:cubicBezTo>
                  <a:cubicBezTo>
                    <a:pt x="105" y="95"/>
                    <a:pt x="106" y="95"/>
                    <a:pt x="106" y="95"/>
                  </a:cubicBezTo>
                  <a:cubicBezTo>
                    <a:pt x="108" y="94"/>
                    <a:pt x="109" y="93"/>
                    <a:pt x="112" y="91"/>
                  </a:cubicBezTo>
                  <a:cubicBezTo>
                    <a:pt x="112" y="91"/>
                    <a:pt x="113" y="90"/>
                    <a:pt x="114" y="89"/>
                  </a:cubicBezTo>
                  <a:cubicBezTo>
                    <a:pt x="114" y="89"/>
                    <a:pt x="115" y="89"/>
                    <a:pt x="115" y="89"/>
                  </a:cubicBezTo>
                  <a:cubicBezTo>
                    <a:pt x="115" y="89"/>
                    <a:pt x="115" y="87"/>
                    <a:pt x="117" y="88"/>
                  </a:cubicBezTo>
                  <a:cubicBezTo>
                    <a:pt x="116" y="87"/>
                    <a:pt x="117" y="86"/>
                    <a:pt x="118" y="86"/>
                  </a:cubicBezTo>
                  <a:cubicBezTo>
                    <a:pt x="118" y="86"/>
                    <a:pt x="118" y="87"/>
                    <a:pt x="118" y="87"/>
                  </a:cubicBezTo>
                  <a:cubicBezTo>
                    <a:pt x="118" y="87"/>
                    <a:pt x="119" y="86"/>
                    <a:pt x="118" y="86"/>
                  </a:cubicBezTo>
                  <a:cubicBezTo>
                    <a:pt x="118" y="86"/>
                    <a:pt x="119" y="86"/>
                    <a:pt x="119" y="85"/>
                  </a:cubicBezTo>
                  <a:cubicBezTo>
                    <a:pt x="119" y="85"/>
                    <a:pt x="119" y="85"/>
                    <a:pt x="119" y="86"/>
                  </a:cubicBezTo>
                  <a:cubicBezTo>
                    <a:pt x="119" y="84"/>
                    <a:pt x="120" y="84"/>
                    <a:pt x="121" y="83"/>
                  </a:cubicBezTo>
                  <a:cubicBezTo>
                    <a:pt x="122" y="83"/>
                    <a:pt x="123" y="82"/>
                    <a:pt x="124" y="81"/>
                  </a:cubicBezTo>
                  <a:cubicBezTo>
                    <a:pt x="123" y="81"/>
                    <a:pt x="123" y="82"/>
                    <a:pt x="122" y="81"/>
                  </a:cubicBezTo>
                  <a:cubicBezTo>
                    <a:pt x="123" y="80"/>
                    <a:pt x="123" y="79"/>
                    <a:pt x="123" y="78"/>
                  </a:cubicBezTo>
                  <a:cubicBezTo>
                    <a:pt x="124" y="78"/>
                    <a:pt x="125" y="77"/>
                    <a:pt x="125" y="77"/>
                  </a:cubicBezTo>
                  <a:cubicBezTo>
                    <a:pt x="126" y="77"/>
                    <a:pt x="125" y="77"/>
                    <a:pt x="125" y="77"/>
                  </a:cubicBezTo>
                  <a:cubicBezTo>
                    <a:pt x="126" y="77"/>
                    <a:pt x="126" y="76"/>
                    <a:pt x="125" y="76"/>
                  </a:cubicBezTo>
                  <a:cubicBezTo>
                    <a:pt x="125" y="76"/>
                    <a:pt x="125" y="76"/>
                    <a:pt x="126" y="76"/>
                  </a:cubicBezTo>
                  <a:cubicBezTo>
                    <a:pt x="126" y="75"/>
                    <a:pt x="126" y="74"/>
                    <a:pt x="126" y="74"/>
                  </a:cubicBezTo>
                  <a:cubicBezTo>
                    <a:pt x="127" y="73"/>
                    <a:pt x="127" y="72"/>
                    <a:pt x="127" y="71"/>
                  </a:cubicBezTo>
                  <a:cubicBezTo>
                    <a:pt x="128" y="72"/>
                    <a:pt x="129" y="71"/>
                    <a:pt x="128" y="70"/>
                  </a:cubicBezTo>
                  <a:cubicBezTo>
                    <a:pt x="127" y="70"/>
                    <a:pt x="129" y="72"/>
                    <a:pt x="127" y="71"/>
                  </a:cubicBezTo>
                  <a:cubicBezTo>
                    <a:pt x="128" y="69"/>
                    <a:pt x="129" y="67"/>
                    <a:pt x="129" y="65"/>
                  </a:cubicBezTo>
                  <a:cubicBezTo>
                    <a:pt x="130" y="66"/>
                    <a:pt x="130" y="65"/>
                    <a:pt x="130" y="65"/>
                  </a:cubicBezTo>
                  <a:cubicBezTo>
                    <a:pt x="130" y="65"/>
                    <a:pt x="130" y="65"/>
                    <a:pt x="129" y="65"/>
                  </a:cubicBezTo>
                  <a:cubicBezTo>
                    <a:pt x="129" y="64"/>
                    <a:pt x="130" y="63"/>
                    <a:pt x="130" y="62"/>
                  </a:cubicBezTo>
                  <a:cubicBezTo>
                    <a:pt x="130" y="61"/>
                    <a:pt x="130" y="60"/>
                    <a:pt x="130" y="60"/>
                  </a:cubicBezTo>
                  <a:cubicBezTo>
                    <a:pt x="130" y="59"/>
                    <a:pt x="130" y="58"/>
                    <a:pt x="130" y="57"/>
                  </a:cubicBezTo>
                  <a:cubicBezTo>
                    <a:pt x="130" y="57"/>
                    <a:pt x="130" y="56"/>
                    <a:pt x="130" y="56"/>
                  </a:cubicBezTo>
                  <a:cubicBezTo>
                    <a:pt x="130" y="55"/>
                    <a:pt x="130" y="54"/>
                    <a:pt x="130" y="53"/>
                  </a:cubicBezTo>
                  <a:cubicBezTo>
                    <a:pt x="129" y="51"/>
                    <a:pt x="129" y="50"/>
                    <a:pt x="129" y="49"/>
                  </a:cubicBezTo>
                  <a:cubicBezTo>
                    <a:pt x="128" y="48"/>
                    <a:pt x="128" y="48"/>
                    <a:pt x="128" y="47"/>
                  </a:cubicBezTo>
                  <a:cubicBezTo>
                    <a:pt x="127" y="46"/>
                    <a:pt x="127" y="45"/>
                    <a:pt x="126" y="44"/>
                  </a:cubicBezTo>
                  <a:cubicBezTo>
                    <a:pt x="126" y="42"/>
                    <a:pt x="124" y="41"/>
                    <a:pt x="124" y="40"/>
                  </a:cubicBezTo>
                  <a:cubicBezTo>
                    <a:pt x="124" y="40"/>
                    <a:pt x="124" y="39"/>
                    <a:pt x="124" y="39"/>
                  </a:cubicBezTo>
                  <a:cubicBezTo>
                    <a:pt x="123" y="39"/>
                    <a:pt x="123" y="39"/>
                    <a:pt x="123" y="38"/>
                  </a:cubicBezTo>
                  <a:cubicBezTo>
                    <a:pt x="123" y="38"/>
                    <a:pt x="123" y="37"/>
                    <a:pt x="122" y="37"/>
                  </a:cubicBezTo>
                  <a:cubicBezTo>
                    <a:pt x="121" y="36"/>
                    <a:pt x="121" y="36"/>
                    <a:pt x="121" y="35"/>
                  </a:cubicBezTo>
                  <a:cubicBezTo>
                    <a:pt x="120" y="35"/>
                    <a:pt x="120" y="34"/>
                    <a:pt x="120" y="34"/>
                  </a:cubicBezTo>
                  <a:cubicBezTo>
                    <a:pt x="120" y="33"/>
                    <a:pt x="120" y="33"/>
                    <a:pt x="121" y="33"/>
                  </a:cubicBezTo>
                  <a:cubicBezTo>
                    <a:pt x="121" y="34"/>
                    <a:pt x="121" y="34"/>
                    <a:pt x="121" y="34"/>
                  </a:cubicBezTo>
                  <a:cubicBezTo>
                    <a:pt x="122" y="35"/>
                    <a:pt x="122" y="34"/>
                    <a:pt x="123" y="33"/>
                  </a:cubicBezTo>
                  <a:cubicBezTo>
                    <a:pt x="123" y="33"/>
                    <a:pt x="122" y="34"/>
                    <a:pt x="122" y="33"/>
                  </a:cubicBezTo>
                  <a:cubicBezTo>
                    <a:pt x="122" y="33"/>
                    <a:pt x="122" y="33"/>
                    <a:pt x="122" y="33"/>
                  </a:cubicBezTo>
                  <a:cubicBezTo>
                    <a:pt x="122" y="32"/>
                    <a:pt x="122" y="32"/>
                    <a:pt x="122" y="32"/>
                  </a:cubicBezTo>
                  <a:cubicBezTo>
                    <a:pt x="121" y="32"/>
                    <a:pt x="122" y="31"/>
                    <a:pt x="122" y="31"/>
                  </a:cubicBezTo>
                  <a:moveTo>
                    <a:pt x="87" y="106"/>
                  </a:moveTo>
                  <a:cubicBezTo>
                    <a:pt x="87" y="106"/>
                    <a:pt x="86" y="105"/>
                    <a:pt x="86" y="106"/>
                  </a:cubicBezTo>
                  <a:cubicBezTo>
                    <a:pt x="87" y="106"/>
                    <a:pt x="87" y="107"/>
                    <a:pt x="87" y="106"/>
                  </a:cubicBezTo>
                  <a:moveTo>
                    <a:pt x="83" y="112"/>
                  </a:moveTo>
                  <a:cubicBezTo>
                    <a:pt x="83" y="112"/>
                    <a:pt x="82" y="112"/>
                    <a:pt x="82" y="112"/>
                  </a:cubicBezTo>
                  <a:cubicBezTo>
                    <a:pt x="82" y="113"/>
                    <a:pt x="83" y="113"/>
                    <a:pt x="83" y="113"/>
                  </a:cubicBezTo>
                  <a:cubicBezTo>
                    <a:pt x="83" y="113"/>
                    <a:pt x="83" y="113"/>
                    <a:pt x="83" y="112"/>
                  </a:cubicBezTo>
                  <a:moveTo>
                    <a:pt x="86" y="115"/>
                  </a:moveTo>
                  <a:cubicBezTo>
                    <a:pt x="85" y="114"/>
                    <a:pt x="84" y="114"/>
                    <a:pt x="84" y="115"/>
                  </a:cubicBezTo>
                  <a:cubicBezTo>
                    <a:pt x="85" y="115"/>
                    <a:pt x="85" y="115"/>
                    <a:pt x="86" y="115"/>
                  </a:cubicBezTo>
                  <a:moveTo>
                    <a:pt x="90" y="112"/>
                  </a:moveTo>
                  <a:cubicBezTo>
                    <a:pt x="90" y="112"/>
                    <a:pt x="89" y="112"/>
                    <a:pt x="89" y="113"/>
                  </a:cubicBezTo>
                  <a:cubicBezTo>
                    <a:pt x="89" y="112"/>
                    <a:pt x="90" y="113"/>
                    <a:pt x="90" y="112"/>
                  </a:cubicBezTo>
                  <a:moveTo>
                    <a:pt x="91" y="104"/>
                  </a:moveTo>
                  <a:cubicBezTo>
                    <a:pt x="91" y="104"/>
                    <a:pt x="90" y="105"/>
                    <a:pt x="91" y="105"/>
                  </a:cubicBezTo>
                  <a:cubicBezTo>
                    <a:pt x="90" y="105"/>
                    <a:pt x="91" y="105"/>
                    <a:pt x="91" y="104"/>
                  </a:cubicBezTo>
                  <a:moveTo>
                    <a:pt x="103" y="104"/>
                  </a:moveTo>
                  <a:cubicBezTo>
                    <a:pt x="103" y="104"/>
                    <a:pt x="102" y="105"/>
                    <a:pt x="102" y="105"/>
                  </a:cubicBezTo>
                  <a:cubicBezTo>
                    <a:pt x="103" y="105"/>
                    <a:pt x="104" y="105"/>
                    <a:pt x="103" y="104"/>
                  </a:cubicBezTo>
                  <a:moveTo>
                    <a:pt x="107" y="101"/>
                  </a:moveTo>
                  <a:cubicBezTo>
                    <a:pt x="107" y="101"/>
                    <a:pt x="107" y="102"/>
                    <a:pt x="107" y="102"/>
                  </a:cubicBezTo>
                  <a:cubicBezTo>
                    <a:pt x="109" y="101"/>
                    <a:pt x="109" y="101"/>
                    <a:pt x="109" y="101"/>
                  </a:cubicBezTo>
                  <a:cubicBezTo>
                    <a:pt x="108" y="100"/>
                    <a:pt x="108" y="101"/>
                    <a:pt x="107" y="101"/>
                  </a:cubicBezTo>
                  <a:moveTo>
                    <a:pt x="123" y="86"/>
                  </a:moveTo>
                  <a:cubicBezTo>
                    <a:pt x="122" y="86"/>
                    <a:pt x="123" y="87"/>
                    <a:pt x="123" y="87"/>
                  </a:cubicBezTo>
                  <a:cubicBezTo>
                    <a:pt x="123" y="87"/>
                    <a:pt x="124" y="86"/>
                    <a:pt x="123" y="86"/>
                  </a:cubicBezTo>
                  <a:moveTo>
                    <a:pt x="121" y="83"/>
                  </a:moveTo>
                  <a:cubicBezTo>
                    <a:pt x="121" y="84"/>
                    <a:pt x="119" y="84"/>
                    <a:pt x="120" y="85"/>
                  </a:cubicBezTo>
                  <a:cubicBezTo>
                    <a:pt x="121" y="85"/>
                    <a:pt x="120" y="85"/>
                    <a:pt x="120" y="85"/>
                  </a:cubicBezTo>
                  <a:cubicBezTo>
                    <a:pt x="120" y="84"/>
                    <a:pt x="121" y="84"/>
                    <a:pt x="121" y="84"/>
                  </a:cubicBezTo>
                  <a:cubicBezTo>
                    <a:pt x="122" y="84"/>
                    <a:pt x="122" y="84"/>
                    <a:pt x="121" y="83"/>
                  </a:cubicBezTo>
                  <a:moveTo>
                    <a:pt x="124" y="79"/>
                  </a:moveTo>
                  <a:cubicBezTo>
                    <a:pt x="123" y="79"/>
                    <a:pt x="123" y="80"/>
                    <a:pt x="124" y="81"/>
                  </a:cubicBezTo>
                  <a:cubicBezTo>
                    <a:pt x="124" y="80"/>
                    <a:pt x="124" y="80"/>
                    <a:pt x="124" y="79"/>
                  </a:cubicBezTo>
                  <a:moveTo>
                    <a:pt x="125" y="79"/>
                  </a:moveTo>
                  <a:cubicBezTo>
                    <a:pt x="125" y="79"/>
                    <a:pt x="125" y="79"/>
                    <a:pt x="126" y="78"/>
                  </a:cubicBezTo>
                  <a:cubicBezTo>
                    <a:pt x="125" y="78"/>
                    <a:pt x="124" y="79"/>
                    <a:pt x="125" y="79"/>
                  </a:cubicBezTo>
                  <a:moveTo>
                    <a:pt x="135" y="73"/>
                  </a:moveTo>
                  <a:cubicBezTo>
                    <a:pt x="135" y="74"/>
                    <a:pt x="135" y="74"/>
                    <a:pt x="135" y="74"/>
                  </a:cubicBezTo>
                  <a:cubicBezTo>
                    <a:pt x="136" y="75"/>
                    <a:pt x="136" y="73"/>
                    <a:pt x="135" y="73"/>
                  </a:cubicBezTo>
                  <a:moveTo>
                    <a:pt x="136" y="70"/>
                  </a:moveTo>
                  <a:cubicBezTo>
                    <a:pt x="136" y="71"/>
                    <a:pt x="135" y="70"/>
                    <a:pt x="134" y="71"/>
                  </a:cubicBezTo>
                  <a:cubicBezTo>
                    <a:pt x="135" y="72"/>
                    <a:pt x="136" y="71"/>
                    <a:pt x="136" y="71"/>
                  </a:cubicBezTo>
                  <a:cubicBezTo>
                    <a:pt x="137" y="70"/>
                    <a:pt x="136" y="71"/>
                    <a:pt x="137" y="71"/>
                  </a:cubicBezTo>
                  <a:cubicBezTo>
                    <a:pt x="138" y="71"/>
                    <a:pt x="137" y="70"/>
                    <a:pt x="136" y="70"/>
                  </a:cubicBezTo>
                  <a:moveTo>
                    <a:pt x="141" y="62"/>
                  </a:moveTo>
                  <a:cubicBezTo>
                    <a:pt x="141" y="62"/>
                    <a:pt x="141" y="62"/>
                    <a:pt x="141" y="61"/>
                  </a:cubicBezTo>
                  <a:cubicBezTo>
                    <a:pt x="140" y="61"/>
                    <a:pt x="140" y="62"/>
                    <a:pt x="141" y="62"/>
                  </a:cubicBezTo>
                  <a:moveTo>
                    <a:pt x="138" y="61"/>
                  </a:moveTo>
                  <a:cubicBezTo>
                    <a:pt x="138" y="61"/>
                    <a:pt x="138" y="62"/>
                    <a:pt x="138" y="62"/>
                  </a:cubicBezTo>
                  <a:cubicBezTo>
                    <a:pt x="138" y="62"/>
                    <a:pt x="139" y="62"/>
                    <a:pt x="139" y="62"/>
                  </a:cubicBezTo>
                  <a:cubicBezTo>
                    <a:pt x="139" y="61"/>
                    <a:pt x="139" y="61"/>
                    <a:pt x="138" y="61"/>
                  </a:cubicBezTo>
                  <a:moveTo>
                    <a:pt x="139" y="47"/>
                  </a:moveTo>
                  <a:cubicBezTo>
                    <a:pt x="139" y="47"/>
                    <a:pt x="140" y="46"/>
                    <a:pt x="140" y="45"/>
                  </a:cubicBezTo>
                  <a:cubicBezTo>
                    <a:pt x="139" y="45"/>
                    <a:pt x="140" y="46"/>
                    <a:pt x="139" y="47"/>
                  </a:cubicBezTo>
                  <a:cubicBezTo>
                    <a:pt x="139" y="47"/>
                    <a:pt x="139" y="47"/>
                    <a:pt x="139" y="47"/>
                  </a:cubicBezTo>
                  <a:cubicBezTo>
                    <a:pt x="139" y="47"/>
                    <a:pt x="139" y="47"/>
                    <a:pt x="139" y="47"/>
                  </a:cubicBezTo>
                  <a:cubicBezTo>
                    <a:pt x="139" y="48"/>
                    <a:pt x="139" y="48"/>
                    <a:pt x="139" y="48"/>
                  </a:cubicBezTo>
                  <a:cubicBezTo>
                    <a:pt x="140" y="48"/>
                    <a:pt x="139" y="48"/>
                    <a:pt x="139" y="47"/>
                  </a:cubicBezTo>
                  <a:moveTo>
                    <a:pt x="140" y="49"/>
                  </a:moveTo>
                  <a:cubicBezTo>
                    <a:pt x="141" y="50"/>
                    <a:pt x="141" y="50"/>
                    <a:pt x="141" y="50"/>
                  </a:cubicBezTo>
                  <a:cubicBezTo>
                    <a:pt x="142" y="50"/>
                    <a:pt x="141" y="48"/>
                    <a:pt x="140" y="49"/>
                  </a:cubicBezTo>
                  <a:moveTo>
                    <a:pt x="139" y="51"/>
                  </a:moveTo>
                  <a:cubicBezTo>
                    <a:pt x="140" y="51"/>
                    <a:pt x="139" y="50"/>
                    <a:pt x="139" y="49"/>
                  </a:cubicBezTo>
                  <a:cubicBezTo>
                    <a:pt x="139" y="50"/>
                    <a:pt x="139" y="49"/>
                    <a:pt x="138" y="49"/>
                  </a:cubicBezTo>
                  <a:cubicBezTo>
                    <a:pt x="138" y="50"/>
                    <a:pt x="139" y="50"/>
                    <a:pt x="139" y="51"/>
                  </a:cubicBezTo>
                  <a:moveTo>
                    <a:pt x="142" y="53"/>
                  </a:moveTo>
                  <a:cubicBezTo>
                    <a:pt x="142" y="53"/>
                    <a:pt x="141" y="53"/>
                    <a:pt x="141" y="52"/>
                  </a:cubicBezTo>
                  <a:cubicBezTo>
                    <a:pt x="141" y="52"/>
                    <a:pt x="142" y="50"/>
                    <a:pt x="140" y="51"/>
                  </a:cubicBezTo>
                  <a:cubicBezTo>
                    <a:pt x="140" y="51"/>
                    <a:pt x="140" y="53"/>
                    <a:pt x="142" y="53"/>
                  </a:cubicBezTo>
                  <a:moveTo>
                    <a:pt x="141" y="58"/>
                  </a:moveTo>
                  <a:cubicBezTo>
                    <a:pt x="141" y="57"/>
                    <a:pt x="141" y="56"/>
                    <a:pt x="140" y="56"/>
                  </a:cubicBezTo>
                  <a:cubicBezTo>
                    <a:pt x="140" y="57"/>
                    <a:pt x="140" y="58"/>
                    <a:pt x="141" y="58"/>
                  </a:cubicBezTo>
                  <a:moveTo>
                    <a:pt x="126" y="37"/>
                  </a:moveTo>
                  <a:cubicBezTo>
                    <a:pt x="125" y="37"/>
                    <a:pt x="124" y="37"/>
                    <a:pt x="125" y="38"/>
                  </a:cubicBezTo>
                  <a:cubicBezTo>
                    <a:pt x="126" y="38"/>
                    <a:pt x="126" y="38"/>
                    <a:pt x="126" y="37"/>
                  </a:cubicBezTo>
                  <a:cubicBezTo>
                    <a:pt x="126" y="37"/>
                    <a:pt x="126" y="37"/>
                    <a:pt x="126" y="37"/>
                  </a:cubicBezTo>
                  <a:moveTo>
                    <a:pt x="123" y="36"/>
                  </a:moveTo>
                  <a:cubicBezTo>
                    <a:pt x="123" y="36"/>
                    <a:pt x="122" y="36"/>
                    <a:pt x="122" y="36"/>
                  </a:cubicBezTo>
                  <a:cubicBezTo>
                    <a:pt x="122" y="36"/>
                    <a:pt x="122" y="36"/>
                    <a:pt x="122" y="36"/>
                  </a:cubicBezTo>
                  <a:cubicBezTo>
                    <a:pt x="123" y="36"/>
                    <a:pt x="122" y="37"/>
                    <a:pt x="123" y="37"/>
                  </a:cubicBezTo>
                  <a:cubicBezTo>
                    <a:pt x="124" y="37"/>
                    <a:pt x="123" y="36"/>
                    <a:pt x="123" y="36"/>
                  </a:cubicBezTo>
                  <a:cubicBezTo>
                    <a:pt x="123" y="36"/>
                    <a:pt x="123" y="35"/>
                    <a:pt x="123" y="36"/>
                  </a:cubicBezTo>
                  <a:moveTo>
                    <a:pt x="73" y="112"/>
                  </a:moveTo>
                  <a:cubicBezTo>
                    <a:pt x="72" y="112"/>
                    <a:pt x="72" y="113"/>
                    <a:pt x="72" y="113"/>
                  </a:cubicBezTo>
                  <a:cubicBezTo>
                    <a:pt x="71" y="113"/>
                    <a:pt x="70" y="112"/>
                    <a:pt x="70" y="112"/>
                  </a:cubicBezTo>
                  <a:cubicBezTo>
                    <a:pt x="70" y="111"/>
                    <a:pt x="71" y="110"/>
                    <a:pt x="71" y="110"/>
                  </a:cubicBezTo>
                  <a:cubicBezTo>
                    <a:pt x="71" y="110"/>
                    <a:pt x="71" y="111"/>
                    <a:pt x="70" y="111"/>
                  </a:cubicBezTo>
                  <a:cubicBezTo>
                    <a:pt x="71" y="112"/>
                    <a:pt x="71" y="112"/>
                    <a:pt x="71" y="112"/>
                  </a:cubicBezTo>
                  <a:cubicBezTo>
                    <a:pt x="71" y="110"/>
                    <a:pt x="72" y="108"/>
                    <a:pt x="73" y="110"/>
                  </a:cubicBezTo>
                  <a:cubicBezTo>
                    <a:pt x="73" y="110"/>
                    <a:pt x="72" y="110"/>
                    <a:pt x="72" y="110"/>
                  </a:cubicBezTo>
                  <a:cubicBezTo>
                    <a:pt x="73" y="112"/>
                    <a:pt x="74" y="109"/>
                    <a:pt x="74" y="110"/>
                  </a:cubicBezTo>
                  <a:cubicBezTo>
                    <a:pt x="74" y="109"/>
                    <a:pt x="74" y="109"/>
                    <a:pt x="74" y="109"/>
                  </a:cubicBezTo>
                  <a:cubicBezTo>
                    <a:pt x="74" y="109"/>
                    <a:pt x="74" y="110"/>
                    <a:pt x="73" y="110"/>
                  </a:cubicBezTo>
                  <a:cubicBezTo>
                    <a:pt x="72" y="108"/>
                    <a:pt x="74" y="108"/>
                    <a:pt x="74" y="109"/>
                  </a:cubicBezTo>
                  <a:cubicBezTo>
                    <a:pt x="75" y="108"/>
                    <a:pt x="75" y="108"/>
                    <a:pt x="75" y="109"/>
                  </a:cubicBezTo>
                  <a:cubicBezTo>
                    <a:pt x="75" y="109"/>
                    <a:pt x="75" y="109"/>
                    <a:pt x="75" y="110"/>
                  </a:cubicBezTo>
                  <a:cubicBezTo>
                    <a:pt x="75" y="110"/>
                    <a:pt x="75" y="109"/>
                    <a:pt x="75" y="109"/>
                  </a:cubicBezTo>
                  <a:cubicBezTo>
                    <a:pt x="74" y="109"/>
                    <a:pt x="75" y="110"/>
                    <a:pt x="75" y="110"/>
                  </a:cubicBezTo>
                  <a:cubicBezTo>
                    <a:pt x="75" y="110"/>
                    <a:pt x="75" y="110"/>
                    <a:pt x="75" y="110"/>
                  </a:cubicBezTo>
                  <a:cubicBezTo>
                    <a:pt x="75" y="111"/>
                    <a:pt x="75" y="112"/>
                    <a:pt x="74" y="112"/>
                  </a:cubicBezTo>
                  <a:cubicBezTo>
                    <a:pt x="74" y="112"/>
                    <a:pt x="73" y="111"/>
                    <a:pt x="73" y="112"/>
                  </a:cubicBezTo>
                  <a:moveTo>
                    <a:pt x="74" y="115"/>
                  </a:moveTo>
                  <a:cubicBezTo>
                    <a:pt x="73" y="116"/>
                    <a:pt x="73" y="116"/>
                    <a:pt x="73" y="116"/>
                  </a:cubicBezTo>
                  <a:cubicBezTo>
                    <a:pt x="74" y="115"/>
                    <a:pt x="73" y="115"/>
                    <a:pt x="73" y="114"/>
                  </a:cubicBezTo>
                  <a:cubicBezTo>
                    <a:pt x="73" y="114"/>
                    <a:pt x="74" y="115"/>
                    <a:pt x="74" y="115"/>
                  </a:cubicBezTo>
                  <a:moveTo>
                    <a:pt x="76" y="113"/>
                  </a:moveTo>
                  <a:cubicBezTo>
                    <a:pt x="76" y="113"/>
                    <a:pt x="76" y="113"/>
                    <a:pt x="77" y="113"/>
                  </a:cubicBezTo>
                  <a:cubicBezTo>
                    <a:pt x="77" y="113"/>
                    <a:pt x="76" y="114"/>
                    <a:pt x="76" y="113"/>
                  </a:cubicBezTo>
                </a:path>
              </a:pathLst>
            </a:custGeom>
            <a:grpFill/>
            <a:ln>
              <a:solidFill>
                <a:schemeClr val="bg1"/>
              </a:solidFill>
            </a:ln>
          </p:spPr>
          <p:txBody>
            <a:bodyPr vert="horz" wrap="square" lIns="91440" tIns="45720" rIns="91440" bIns="45720" numCol="1" anchor="t" anchorCtr="0" compatLnSpc="1"/>
            <a:lstStyle/>
            <a:p>
              <a:endParaRPr lang="zh-CN" altLang="en-US"/>
            </a:p>
          </p:txBody>
        </p:sp>
        <p:sp>
          <p:nvSpPr>
            <p:cNvPr id="110" name="Freeform 11"/>
            <p:cNvSpPr>
              <a:spLocks noEditPoints="1"/>
            </p:cNvSpPr>
            <p:nvPr/>
          </p:nvSpPr>
          <p:spPr bwMode="auto">
            <a:xfrm>
              <a:off x="6003925" y="1435101"/>
              <a:ext cx="1003300" cy="1060450"/>
            </a:xfrm>
            <a:custGeom>
              <a:avLst/>
              <a:gdLst>
                <a:gd name="T0" fmla="*/ 39 w 99"/>
                <a:gd name="T1" fmla="*/ 70 h 105"/>
                <a:gd name="T2" fmla="*/ 40 w 99"/>
                <a:gd name="T3" fmla="*/ 72 h 105"/>
                <a:gd name="T4" fmla="*/ 44 w 99"/>
                <a:gd name="T5" fmla="*/ 27 h 105"/>
                <a:gd name="T6" fmla="*/ 45 w 99"/>
                <a:gd name="T7" fmla="*/ 22 h 105"/>
                <a:gd name="T8" fmla="*/ 30 w 99"/>
                <a:gd name="T9" fmla="*/ 23 h 105"/>
                <a:gd name="T10" fmla="*/ 34 w 99"/>
                <a:gd name="T11" fmla="*/ 20 h 105"/>
                <a:gd name="T12" fmla="*/ 33 w 99"/>
                <a:gd name="T13" fmla="*/ 70 h 105"/>
                <a:gd name="T14" fmla="*/ 34 w 99"/>
                <a:gd name="T15" fmla="*/ 47 h 105"/>
                <a:gd name="T16" fmla="*/ 56 w 99"/>
                <a:gd name="T17" fmla="*/ 36 h 105"/>
                <a:gd name="T18" fmla="*/ 59 w 99"/>
                <a:gd name="T19" fmla="*/ 38 h 105"/>
                <a:gd name="T20" fmla="*/ 41 w 99"/>
                <a:gd name="T21" fmla="*/ 25 h 105"/>
                <a:gd name="T22" fmla="*/ 87 w 99"/>
                <a:gd name="T23" fmla="*/ 41 h 105"/>
                <a:gd name="T24" fmla="*/ 91 w 99"/>
                <a:gd name="T25" fmla="*/ 54 h 105"/>
                <a:gd name="T26" fmla="*/ 81 w 99"/>
                <a:gd name="T27" fmla="*/ 73 h 105"/>
                <a:gd name="T28" fmla="*/ 47 w 99"/>
                <a:gd name="T29" fmla="*/ 98 h 105"/>
                <a:gd name="T30" fmla="*/ 13 w 99"/>
                <a:gd name="T31" fmla="*/ 86 h 105"/>
                <a:gd name="T32" fmla="*/ 11 w 99"/>
                <a:gd name="T33" fmla="*/ 69 h 105"/>
                <a:gd name="T34" fmla="*/ 5 w 99"/>
                <a:gd name="T35" fmla="*/ 43 h 105"/>
                <a:gd name="T36" fmla="*/ 10 w 99"/>
                <a:gd name="T37" fmla="*/ 33 h 105"/>
                <a:gd name="T38" fmla="*/ 30 w 99"/>
                <a:gd name="T39" fmla="*/ 32 h 105"/>
                <a:gd name="T40" fmla="*/ 24 w 99"/>
                <a:gd name="T41" fmla="*/ 48 h 105"/>
                <a:gd name="T42" fmla="*/ 39 w 99"/>
                <a:gd name="T43" fmla="*/ 75 h 105"/>
                <a:gd name="T44" fmla="*/ 35 w 99"/>
                <a:gd name="T45" fmla="*/ 72 h 105"/>
                <a:gd name="T46" fmla="*/ 48 w 99"/>
                <a:gd name="T47" fmla="*/ 75 h 105"/>
                <a:gd name="T48" fmla="*/ 60 w 99"/>
                <a:gd name="T49" fmla="*/ 67 h 105"/>
                <a:gd name="T50" fmla="*/ 66 w 99"/>
                <a:gd name="T51" fmla="*/ 51 h 105"/>
                <a:gd name="T52" fmla="*/ 52 w 99"/>
                <a:gd name="T53" fmla="*/ 63 h 105"/>
                <a:gd name="T54" fmla="*/ 48 w 99"/>
                <a:gd name="T55" fmla="*/ 59 h 105"/>
                <a:gd name="T56" fmla="*/ 56 w 99"/>
                <a:gd name="T57" fmla="*/ 54 h 105"/>
                <a:gd name="T58" fmla="*/ 71 w 99"/>
                <a:gd name="T59" fmla="*/ 40 h 105"/>
                <a:gd name="T60" fmla="*/ 60 w 99"/>
                <a:gd name="T61" fmla="*/ 32 h 105"/>
                <a:gd name="T62" fmla="*/ 46 w 99"/>
                <a:gd name="T63" fmla="*/ 38 h 105"/>
                <a:gd name="T64" fmla="*/ 42 w 99"/>
                <a:gd name="T65" fmla="*/ 37 h 105"/>
                <a:gd name="T66" fmla="*/ 49 w 99"/>
                <a:gd name="T67" fmla="*/ 31 h 105"/>
                <a:gd name="T68" fmla="*/ 54 w 99"/>
                <a:gd name="T69" fmla="*/ 22 h 105"/>
                <a:gd name="T70" fmla="*/ 79 w 99"/>
                <a:gd name="T71" fmla="*/ 57 h 105"/>
                <a:gd name="T72" fmla="*/ 76 w 99"/>
                <a:gd name="T73" fmla="*/ 68 h 105"/>
                <a:gd name="T74" fmla="*/ 86 w 99"/>
                <a:gd name="T75" fmla="*/ 50 h 105"/>
                <a:gd name="T76" fmla="*/ 51 w 99"/>
                <a:gd name="T77" fmla="*/ 27 h 105"/>
                <a:gd name="T78" fmla="*/ 56 w 99"/>
                <a:gd name="T79" fmla="*/ 25 h 105"/>
                <a:gd name="T80" fmla="*/ 61 w 99"/>
                <a:gd name="T81" fmla="*/ 26 h 105"/>
                <a:gd name="T82" fmla="*/ 61 w 99"/>
                <a:gd name="T83" fmla="*/ 33 h 105"/>
                <a:gd name="T84" fmla="*/ 69 w 99"/>
                <a:gd name="T85" fmla="*/ 31 h 105"/>
                <a:gd name="T86" fmla="*/ 71 w 99"/>
                <a:gd name="T87" fmla="*/ 42 h 105"/>
                <a:gd name="T88" fmla="*/ 61 w 99"/>
                <a:gd name="T89" fmla="*/ 46 h 105"/>
                <a:gd name="T90" fmla="*/ 48 w 99"/>
                <a:gd name="T91" fmla="*/ 69 h 105"/>
                <a:gd name="T92" fmla="*/ 69 w 99"/>
                <a:gd name="T93" fmla="*/ 52 h 105"/>
                <a:gd name="T94" fmla="*/ 4 w 99"/>
                <a:gd name="T95" fmla="*/ 36 h 105"/>
                <a:gd name="T96" fmla="*/ 25 w 99"/>
                <a:gd name="T97" fmla="*/ 68 h 105"/>
                <a:gd name="T98" fmla="*/ 26 w 99"/>
                <a:gd name="T99" fmla="*/ 70 h 105"/>
                <a:gd name="T100" fmla="*/ 32 w 99"/>
                <a:gd name="T101" fmla="*/ 82 h 105"/>
                <a:gd name="T102" fmla="*/ 71 w 99"/>
                <a:gd name="T103" fmla="*/ 83 h 105"/>
                <a:gd name="T104" fmla="*/ 48 w 99"/>
                <a:gd name="T105" fmla="*/ 73 h 105"/>
                <a:gd name="T106" fmla="*/ 39 w 99"/>
                <a:gd name="T107" fmla="*/ 101 h 105"/>
                <a:gd name="T108" fmla="*/ 34 w 99"/>
                <a:gd name="T109" fmla="*/ 49 h 105"/>
                <a:gd name="T110" fmla="*/ 97 w 99"/>
                <a:gd name="T111" fmla="*/ 41 h 105"/>
                <a:gd name="T112" fmla="*/ 91 w 99"/>
                <a:gd name="T113" fmla="*/ 51 h 105"/>
                <a:gd name="T114" fmla="*/ 25 w 99"/>
                <a:gd name="T115" fmla="*/ 6 h 105"/>
                <a:gd name="T116" fmla="*/ 77 w 99"/>
                <a:gd name="T117" fmla="*/ 15 h 105"/>
                <a:gd name="T118" fmla="*/ 79 w 99"/>
                <a:gd name="T119" fmla="*/ 30 h 105"/>
                <a:gd name="T120" fmla="*/ 27 w 99"/>
                <a:gd name="T121" fmla="*/ 13 h 105"/>
                <a:gd name="T122" fmla="*/ 44 w 99"/>
                <a:gd name="T123" fmla="*/ 11 h 105"/>
                <a:gd name="T124" fmla="*/ 83 w 99"/>
                <a:gd name="T125" fmla="*/ 36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9" h="105">
                  <a:moveTo>
                    <a:pt x="39" y="67"/>
                  </a:moveTo>
                  <a:cubicBezTo>
                    <a:pt x="39" y="67"/>
                    <a:pt x="39" y="67"/>
                    <a:pt x="38" y="66"/>
                  </a:cubicBezTo>
                  <a:cubicBezTo>
                    <a:pt x="39" y="66"/>
                    <a:pt x="39" y="66"/>
                    <a:pt x="39" y="66"/>
                  </a:cubicBezTo>
                  <a:cubicBezTo>
                    <a:pt x="39" y="66"/>
                    <a:pt x="39" y="67"/>
                    <a:pt x="39" y="67"/>
                  </a:cubicBezTo>
                  <a:cubicBezTo>
                    <a:pt x="39" y="67"/>
                    <a:pt x="39" y="67"/>
                    <a:pt x="39" y="67"/>
                  </a:cubicBezTo>
                  <a:moveTo>
                    <a:pt x="39" y="70"/>
                  </a:moveTo>
                  <a:cubicBezTo>
                    <a:pt x="39" y="69"/>
                    <a:pt x="39" y="69"/>
                    <a:pt x="39" y="69"/>
                  </a:cubicBezTo>
                  <a:cubicBezTo>
                    <a:pt x="39" y="69"/>
                    <a:pt x="39" y="69"/>
                    <a:pt x="39" y="69"/>
                  </a:cubicBezTo>
                  <a:cubicBezTo>
                    <a:pt x="39" y="70"/>
                    <a:pt x="39" y="69"/>
                    <a:pt x="40" y="70"/>
                  </a:cubicBezTo>
                  <a:cubicBezTo>
                    <a:pt x="39" y="70"/>
                    <a:pt x="39" y="70"/>
                    <a:pt x="39" y="70"/>
                  </a:cubicBezTo>
                  <a:moveTo>
                    <a:pt x="39" y="67"/>
                  </a:moveTo>
                  <a:cubicBezTo>
                    <a:pt x="38" y="67"/>
                    <a:pt x="38" y="67"/>
                    <a:pt x="38" y="67"/>
                  </a:cubicBezTo>
                  <a:cubicBezTo>
                    <a:pt x="38" y="66"/>
                    <a:pt x="38" y="65"/>
                    <a:pt x="39" y="67"/>
                  </a:cubicBezTo>
                  <a:moveTo>
                    <a:pt x="36" y="72"/>
                  </a:moveTo>
                  <a:cubicBezTo>
                    <a:pt x="36" y="72"/>
                    <a:pt x="36" y="72"/>
                    <a:pt x="36" y="72"/>
                  </a:cubicBezTo>
                  <a:cubicBezTo>
                    <a:pt x="37" y="72"/>
                    <a:pt x="36" y="71"/>
                    <a:pt x="36" y="71"/>
                  </a:cubicBezTo>
                  <a:cubicBezTo>
                    <a:pt x="37" y="71"/>
                    <a:pt x="37" y="71"/>
                    <a:pt x="37" y="71"/>
                  </a:cubicBezTo>
                  <a:cubicBezTo>
                    <a:pt x="37" y="71"/>
                    <a:pt x="37" y="71"/>
                    <a:pt x="37" y="71"/>
                  </a:cubicBezTo>
                  <a:cubicBezTo>
                    <a:pt x="37" y="72"/>
                    <a:pt x="37" y="71"/>
                    <a:pt x="38" y="72"/>
                  </a:cubicBezTo>
                  <a:cubicBezTo>
                    <a:pt x="38" y="72"/>
                    <a:pt x="37" y="71"/>
                    <a:pt x="37" y="71"/>
                  </a:cubicBezTo>
                  <a:cubicBezTo>
                    <a:pt x="38" y="71"/>
                    <a:pt x="38" y="72"/>
                    <a:pt x="39" y="73"/>
                  </a:cubicBezTo>
                  <a:cubicBezTo>
                    <a:pt x="39" y="72"/>
                    <a:pt x="39" y="72"/>
                    <a:pt x="40" y="73"/>
                  </a:cubicBezTo>
                  <a:cubicBezTo>
                    <a:pt x="39" y="73"/>
                    <a:pt x="38" y="72"/>
                    <a:pt x="38" y="72"/>
                  </a:cubicBezTo>
                  <a:cubicBezTo>
                    <a:pt x="38" y="72"/>
                    <a:pt x="38" y="72"/>
                    <a:pt x="38" y="73"/>
                  </a:cubicBezTo>
                  <a:cubicBezTo>
                    <a:pt x="38" y="73"/>
                    <a:pt x="38" y="73"/>
                    <a:pt x="37" y="72"/>
                  </a:cubicBezTo>
                  <a:cubicBezTo>
                    <a:pt x="37" y="72"/>
                    <a:pt x="37" y="73"/>
                    <a:pt x="37" y="73"/>
                  </a:cubicBezTo>
                  <a:cubicBezTo>
                    <a:pt x="37" y="73"/>
                    <a:pt x="36" y="72"/>
                    <a:pt x="36" y="73"/>
                  </a:cubicBezTo>
                  <a:cubicBezTo>
                    <a:pt x="36" y="74"/>
                    <a:pt x="37" y="73"/>
                    <a:pt x="37" y="74"/>
                  </a:cubicBezTo>
                  <a:cubicBezTo>
                    <a:pt x="37" y="74"/>
                    <a:pt x="37" y="75"/>
                    <a:pt x="37" y="75"/>
                  </a:cubicBezTo>
                  <a:cubicBezTo>
                    <a:pt x="36" y="75"/>
                    <a:pt x="36" y="74"/>
                    <a:pt x="36" y="75"/>
                  </a:cubicBezTo>
                  <a:cubicBezTo>
                    <a:pt x="36" y="75"/>
                    <a:pt x="36" y="75"/>
                    <a:pt x="36" y="74"/>
                  </a:cubicBezTo>
                  <a:cubicBezTo>
                    <a:pt x="36" y="74"/>
                    <a:pt x="35" y="72"/>
                    <a:pt x="36" y="71"/>
                  </a:cubicBezTo>
                  <a:cubicBezTo>
                    <a:pt x="35" y="72"/>
                    <a:pt x="36" y="73"/>
                    <a:pt x="36" y="74"/>
                  </a:cubicBezTo>
                  <a:cubicBezTo>
                    <a:pt x="36" y="74"/>
                    <a:pt x="36" y="74"/>
                    <a:pt x="36" y="74"/>
                  </a:cubicBezTo>
                  <a:cubicBezTo>
                    <a:pt x="36" y="73"/>
                    <a:pt x="36" y="73"/>
                    <a:pt x="36" y="72"/>
                  </a:cubicBezTo>
                  <a:cubicBezTo>
                    <a:pt x="36" y="71"/>
                    <a:pt x="36" y="72"/>
                    <a:pt x="36" y="72"/>
                  </a:cubicBezTo>
                  <a:moveTo>
                    <a:pt x="37" y="68"/>
                  </a:moveTo>
                  <a:cubicBezTo>
                    <a:pt x="37" y="67"/>
                    <a:pt x="37" y="66"/>
                    <a:pt x="37" y="67"/>
                  </a:cubicBezTo>
                  <a:cubicBezTo>
                    <a:pt x="38" y="67"/>
                    <a:pt x="37" y="68"/>
                    <a:pt x="37" y="68"/>
                  </a:cubicBezTo>
                  <a:moveTo>
                    <a:pt x="36" y="68"/>
                  </a:moveTo>
                  <a:cubicBezTo>
                    <a:pt x="36" y="68"/>
                    <a:pt x="36" y="68"/>
                    <a:pt x="36" y="68"/>
                  </a:cubicBezTo>
                  <a:cubicBezTo>
                    <a:pt x="36" y="68"/>
                    <a:pt x="36" y="68"/>
                    <a:pt x="36" y="69"/>
                  </a:cubicBezTo>
                  <a:cubicBezTo>
                    <a:pt x="37" y="68"/>
                    <a:pt x="36" y="69"/>
                    <a:pt x="36" y="69"/>
                  </a:cubicBezTo>
                  <a:cubicBezTo>
                    <a:pt x="36" y="69"/>
                    <a:pt x="36" y="69"/>
                    <a:pt x="36" y="68"/>
                  </a:cubicBezTo>
                  <a:moveTo>
                    <a:pt x="36" y="67"/>
                  </a:moveTo>
                  <a:cubicBezTo>
                    <a:pt x="37" y="67"/>
                    <a:pt x="37" y="67"/>
                    <a:pt x="37" y="67"/>
                  </a:cubicBezTo>
                  <a:cubicBezTo>
                    <a:pt x="37" y="68"/>
                    <a:pt x="37" y="68"/>
                    <a:pt x="37" y="69"/>
                  </a:cubicBezTo>
                  <a:cubicBezTo>
                    <a:pt x="37" y="69"/>
                    <a:pt x="36" y="67"/>
                    <a:pt x="36" y="67"/>
                  </a:cubicBezTo>
                  <a:moveTo>
                    <a:pt x="39" y="70"/>
                  </a:moveTo>
                  <a:cubicBezTo>
                    <a:pt x="39" y="70"/>
                    <a:pt x="39" y="70"/>
                    <a:pt x="39" y="70"/>
                  </a:cubicBezTo>
                  <a:cubicBezTo>
                    <a:pt x="39" y="71"/>
                    <a:pt x="39" y="70"/>
                    <a:pt x="40" y="71"/>
                  </a:cubicBezTo>
                  <a:cubicBezTo>
                    <a:pt x="40" y="71"/>
                    <a:pt x="39" y="71"/>
                    <a:pt x="39" y="71"/>
                  </a:cubicBezTo>
                  <a:cubicBezTo>
                    <a:pt x="39" y="70"/>
                    <a:pt x="39" y="71"/>
                    <a:pt x="38" y="70"/>
                  </a:cubicBezTo>
                  <a:cubicBezTo>
                    <a:pt x="38" y="69"/>
                    <a:pt x="39" y="70"/>
                    <a:pt x="39" y="70"/>
                  </a:cubicBezTo>
                  <a:moveTo>
                    <a:pt x="40" y="68"/>
                  </a:moveTo>
                  <a:cubicBezTo>
                    <a:pt x="41" y="70"/>
                    <a:pt x="40" y="70"/>
                    <a:pt x="39" y="69"/>
                  </a:cubicBezTo>
                  <a:cubicBezTo>
                    <a:pt x="40" y="69"/>
                    <a:pt x="40" y="69"/>
                    <a:pt x="40" y="68"/>
                  </a:cubicBezTo>
                  <a:moveTo>
                    <a:pt x="68" y="39"/>
                  </a:moveTo>
                  <a:cubicBezTo>
                    <a:pt x="69" y="38"/>
                    <a:pt x="68" y="38"/>
                    <a:pt x="68" y="38"/>
                  </a:cubicBezTo>
                  <a:cubicBezTo>
                    <a:pt x="69" y="38"/>
                    <a:pt x="69" y="38"/>
                    <a:pt x="68" y="39"/>
                  </a:cubicBezTo>
                  <a:cubicBezTo>
                    <a:pt x="69" y="39"/>
                    <a:pt x="70" y="38"/>
                    <a:pt x="70" y="38"/>
                  </a:cubicBezTo>
                  <a:cubicBezTo>
                    <a:pt x="69" y="39"/>
                    <a:pt x="70" y="39"/>
                    <a:pt x="70" y="39"/>
                  </a:cubicBezTo>
                  <a:cubicBezTo>
                    <a:pt x="70" y="39"/>
                    <a:pt x="69" y="39"/>
                    <a:pt x="69" y="39"/>
                  </a:cubicBezTo>
                  <a:cubicBezTo>
                    <a:pt x="69" y="39"/>
                    <a:pt x="69" y="40"/>
                    <a:pt x="68" y="40"/>
                  </a:cubicBezTo>
                  <a:cubicBezTo>
                    <a:pt x="68" y="40"/>
                    <a:pt x="69" y="39"/>
                    <a:pt x="69" y="39"/>
                  </a:cubicBezTo>
                  <a:cubicBezTo>
                    <a:pt x="69" y="39"/>
                    <a:pt x="69" y="39"/>
                    <a:pt x="68" y="39"/>
                  </a:cubicBezTo>
                  <a:cubicBezTo>
                    <a:pt x="67" y="40"/>
                    <a:pt x="68" y="39"/>
                    <a:pt x="68" y="39"/>
                  </a:cubicBezTo>
                  <a:cubicBezTo>
                    <a:pt x="67" y="40"/>
                    <a:pt x="69" y="41"/>
                    <a:pt x="68" y="41"/>
                  </a:cubicBezTo>
                  <a:cubicBezTo>
                    <a:pt x="67" y="41"/>
                    <a:pt x="67" y="39"/>
                    <a:pt x="67" y="38"/>
                  </a:cubicBezTo>
                  <a:cubicBezTo>
                    <a:pt x="68" y="38"/>
                    <a:pt x="67" y="39"/>
                    <a:pt x="68" y="39"/>
                  </a:cubicBezTo>
                  <a:moveTo>
                    <a:pt x="62" y="39"/>
                  </a:moveTo>
                  <a:cubicBezTo>
                    <a:pt x="61" y="40"/>
                    <a:pt x="62" y="39"/>
                    <a:pt x="61" y="39"/>
                  </a:cubicBezTo>
                  <a:cubicBezTo>
                    <a:pt x="61" y="39"/>
                    <a:pt x="61" y="39"/>
                    <a:pt x="61" y="39"/>
                  </a:cubicBezTo>
                  <a:cubicBezTo>
                    <a:pt x="63" y="38"/>
                    <a:pt x="62" y="39"/>
                    <a:pt x="62" y="39"/>
                  </a:cubicBezTo>
                  <a:moveTo>
                    <a:pt x="62" y="40"/>
                  </a:moveTo>
                  <a:cubicBezTo>
                    <a:pt x="62" y="40"/>
                    <a:pt x="63" y="40"/>
                    <a:pt x="63" y="40"/>
                  </a:cubicBezTo>
                  <a:cubicBezTo>
                    <a:pt x="63" y="39"/>
                    <a:pt x="62" y="40"/>
                    <a:pt x="62" y="40"/>
                  </a:cubicBezTo>
                  <a:cubicBezTo>
                    <a:pt x="61" y="40"/>
                    <a:pt x="62" y="40"/>
                    <a:pt x="62" y="40"/>
                  </a:cubicBezTo>
                  <a:cubicBezTo>
                    <a:pt x="62" y="39"/>
                    <a:pt x="62" y="39"/>
                    <a:pt x="62" y="39"/>
                  </a:cubicBezTo>
                  <a:cubicBezTo>
                    <a:pt x="63" y="39"/>
                    <a:pt x="64" y="39"/>
                    <a:pt x="64" y="40"/>
                  </a:cubicBezTo>
                  <a:cubicBezTo>
                    <a:pt x="65" y="40"/>
                    <a:pt x="64" y="40"/>
                    <a:pt x="64" y="40"/>
                  </a:cubicBezTo>
                  <a:cubicBezTo>
                    <a:pt x="64" y="41"/>
                    <a:pt x="64" y="41"/>
                    <a:pt x="63" y="41"/>
                  </a:cubicBezTo>
                  <a:cubicBezTo>
                    <a:pt x="63" y="41"/>
                    <a:pt x="63" y="41"/>
                    <a:pt x="63" y="42"/>
                  </a:cubicBezTo>
                  <a:cubicBezTo>
                    <a:pt x="61" y="42"/>
                    <a:pt x="63" y="41"/>
                    <a:pt x="62" y="42"/>
                  </a:cubicBezTo>
                  <a:cubicBezTo>
                    <a:pt x="61" y="42"/>
                    <a:pt x="63" y="41"/>
                    <a:pt x="63" y="41"/>
                  </a:cubicBezTo>
                  <a:cubicBezTo>
                    <a:pt x="62" y="41"/>
                    <a:pt x="64" y="40"/>
                    <a:pt x="64" y="40"/>
                  </a:cubicBezTo>
                  <a:cubicBezTo>
                    <a:pt x="64" y="40"/>
                    <a:pt x="63" y="40"/>
                    <a:pt x="63" y="40"/>
                  </a:cubicBezTo>
                  <a:cubicBezTo>
                    <a:pt x="64" y="40"/>
                    <a:pt x="64" y="40"/>
                    <a:pt x="64" y="40"/>
                  </a:cubicBezTo>
                  <a:cubicBezTo>
                    <a:pt x="64" y="40"/>
                    <a:pt x="64" y="40"/>
                    <a:pt x="63" y="40"/>
                  </a:cubicBezTo>
                  <a:cubicBezTo>
                    <a:pt x="63" y="40"/>
                    <a:pt x="63" y="40"/>
                    <a:pt x="63" y="41"/>
                  </a:cubicBezTo>
                  <a:cubicBezTo>
                    <a:pt x="63" y="41"/>
                    <a:pt x="62" y="41"/>
                    <a:pt x="62" y="41"/>
                  </a:cubicBezTo>
                  <a:cubicBezTo>
                    <a:pt x="62" y="41"/>
                    <a:pt x="63" y="41"/>
                    <a:pt x="62" y="41"/>
                  </a:cubicBezTo>
                  <a:cubicBezTo>
                    <a:pt x="62" y="41"/>
                    <a:pt x="62" y="41"/>
                    <a:pt x="62" y="40"/>
                  </a:cubicBezTo>
                  <a:moveTo>
                    <a:pt x="63" y="40"/>
                  </a:moveTo>
                  <a:cubicBezTo>
                    <a:pt x="63" y="40"/>
                    <a:pt x="62" y="40"/>
                    <a:pt x="62" y="40"/>
                  </a:cubicBezTo>
                  <a:cubicBezTo>
                    <a:pt x="63" y="40"/>
                    <a:pt x="64" y="39"/>
                    <a:pt x="63" y="40"/>
                  </a:cubicBezTo>
                  <a:moveTo>
                    <a:pt x="40" y="70"/>
                  </a:moveTo>
                  <a:cubicBezTo>
                    <a:pt x="40" y="70"/>
                    <a:pt x="41" y="71"/>
                    <a:pt x="41" y="71"/>
                  </a:cubicBezTo>
                  <a:cubicBezTo>
                    <a:pt x="41" y="72"/>
                    <a:pt x="41" y="72"/>
                    <a:pt x="40" y="71"/>
                  </a:cubicBezTo>
                  <a:cubicBezTo>
                    <a:pt x="40" y="72"/>
                    <a:pt x="40" y="73"/>
                    <a:pt x="40" y="72"/>
                  </a:cubicBezTo>
                  <a:cubicBezTo>
                    <a:pt x="39" y="71"/>
                    <a:pt x="40" y="72"/>
                    <a:pt x="40" y="72"/>
                  </a:cubicBezTo>
                  <a:cubicBezTo>
                    <a:pt x="40" y="72"/>
                    <a:pt x="40" y="71"/>
                    <a:pt x="40" y="70"/>
                  </a:cubicBezTo>
                  <a:moveTo>
                    <a:pt x="60" y="39"/>
                  </a:moveTo>
                  <a:cubicBezTo>
                    <a:pt x="60" y="39"/>
                    <a:pt x="61" y="38"/>
                    <a:pt x="61" y="38"/>
                  </a:cubicBezTo>
                  <a:cubicBezTo>
                    <a:pt x="60" y="39"/>
                    <a:pt x="61" y="39"/>
                    <a:pt x="60" y="39"/>
                  </a:cubicBezTo>
                  <a:moveTo>
                    <a:pt x="62" y="38"/>
                  </a:moveTo>
                  <a:cubicBezTo>
                    <a:pt x="62" y="38"/>
                    <a:pt x="62" y="38"/>
                    <a:pt x="62" y="38"/>
                  </a:cubicBezTo>
                  <a:cubicBezTo>
                    <a:pt x="63" y="37"/>
                    <a:pt x="63" y="38"/>
                    <a:pt x="62" y="38"/>
                  </a:cubicBezTo>
                  <a:moveTo>
                    <a:pt x="39" y="67"/>
                  </a:moveTo>
                  <a:cubicBezTo>
                    <a:pt x="39" y="67"/>
                    <a:pt x="39" y="67"/>
                    <a:pt x="39" y="67"/>
                  </a:cubicBezTo>
                  <a:cubicBezTo>
                    <a:pt x="39" y="66"/>
                    <a:pt x="39" y="66"/>
                    <a:pt x="39" y="66"/>
                  </a:cubicBezTo>
                  <a:cubicBezTo>
                    <a:pt x="39" y="66"/>
                    <a:pt x="39" y="66"/>
                    <a:pt x="39" y="66"/>
                  </a:cubicBezTo>
                  <a:cubicBezTo>
                    <a:pt x="39" y="66"/>
                    <a:pt x="39" y="66"/>
                    <a:pt x="39" y="67"/>
                  </a:cubicBezTo>
                  <a:moveTo>
                    <a:pt x="62" y="42"/>
                  </a:moveTo>
                  <a:cubicBezTo>
                    <a:pt x="61" y="43"/>
                    <a:pt x="61" y="42"/>
                    <a:pt x="60" y="43"/>
                  </a:cubicBezTo>
                  <a:cubicBezTo>
                    <a:pt x="60" y="42"/>
                    <a:pt x="59" y="42"/>
                    <a:pt x="60" y="42"/>
                  </a:cubicBezTo>
                  <a:cubicBezTo>
                    <a:pt x="61" y="41"/>
                    <a:pt x="60" y="42"/>
                    <a:pt x="61" y="42"/>
                  </a:cubicBezTo>
                  <a:cubicBezTo>
                    <a:pt x="61" y="42"/>
                    <a:pt x="62" y="42"/>
                    <a:pt x="62" y="42"/>
                  </a:cubicBezTo>
                  <a:moveTo>
                    <a:pt x="52" y="55"/>
                  </a:moveTo>
                  <a:cubicBezTo>
                    <a:pt x="50" y="54"/>
                    <a:pt x="51" y="54"/>
                    <a:pt x="51" y="54"/>
                  </a:cubicBezTo>
                  <a:cubicBezTo>
                    <a:pt x="52" y="55"/>
                    <a:pt x="51" y="54"/>
                    <a:pt x="51" y="55"/>
                  </a:cubicBezTo>
                  <a:cubicBezTo>
                    <a:pt x="51" y="55"/>
                    <a:pt x="52" y="55"/>
                    <a:pt x="52" y="55"/>
                  </a:cubicBezTo>
                  <a:moveTo>
                    <a:pt x="35" y="71"/>
                  </a:moveTo>
                  <a:cubicBezTo>
                    <a:pt x="35" y="71"/>
                    <a:pt x="34" y="70"/>
                    <a:pt x="35" y="70"/>
                  </a:cubicBezTo>
                  <a:cubicBezTo>
                    <a:pt x="34" y="70"/>
                    <a:pt x="34" y="70"/>
                    <a:pt x="34" y="69"/>
                  </a:cubicBezTo>
                  <a:cubicBezTo>
                    <a:pt x="34" y="69"/>
                    <a:pt x="34" y="69"/>
                    <a:pt x="35" y="70"/>
                  </a:cubicBezTo>
                  <a:cubicBezTo>
                    <a:pt x="35" y="70"/>
                    <a:pt x="35" y="69"/>
                    <a:pt x="35" y="70"/>
                  </a:cubicBezTo>
                  <a:cubicBezTo>
                    <a:pt x="35" y="70"/>
                    <a:pt x="35" y="70"/>
                    <a:pt x="35" y="70"/>
                  </a:cubicBezTo>
                  <a:cubicBezTo>
                    <a:pt x="34" y="70"/>
                    <a:pt x="35" y="71"/>
                    <a:pt x="35" y="71"/>
                  </a:cubicBezTo>
                  <a:cubicBezTo>
                    <a:pt x="35" y="71"/>
                    <a:pt x="35" y="71"/>
                    <a:pt x="35" y="72"/>
                  </a:cubicBezTo>
                  <a:cubicBezTo>
                    <a:pt x="35" y="71"/>
                    <a:pt x="35" y="73"/>
                    <a:pt x="35" y="72"/>
                  </a:cubicBezTo>
                  <a:cubicBezTo>
                    <a:pt x="34" y="72"/>
                    <a:pt x="34" y="72"/>
                    <a:pt x="34" y="71"/>
                  </a:cubicBezTo>
                  <a:cubicBezTo>
                    <a:pt x="34" y="71"/>
                    <a:pt x="35" y="71"/>
                    <a:pt x="35" y="71"/>
                  </a:cubicBezTo>
                  <a:moveTo>
                    <a:pt x="61" y="44"/>
                  </a:moveTo>
                  <a:cubicBezTo>
                    <a:pt x="60" y="44"/>
                    <a:pt x="60" y="44"/>
                    <a:pt x="61" y="43"/>
                  </a:cubicBezTo>
                  <a:cubicBezTo>
                    <a:pt x="61" y="43"/>
                    <a:pt x="60" y="44"/>
                    <a:pt x="60" y="44"/>
                  </a:cubicBezTo>
                  <a:cubicBezTo>
                    <a:pt x="61" y="43"/>
                    <a:pt x="60" y="44"/>
                    <a:pt x="60" y="43"/>
                  </a:cubicBezTo>
                  <a:cubicBezTo>
                    <a:pt x="59" y="43"/>
                    <a:pt x="59" y="43"/>
                    <a:pt x="60" y="43"/>
                  </a:cubicBezTo>
                  <a:cubicBezTo>
                    <a:pt x="60" y="43"/>
                    <a:pt x="61" y="43"/>
                    <a:pt x="61" y="43"/>
                  </a:cubicBezTo>
                  <a:cubicBezTo>
                    <a:pt x="61" y="43"/>
                    <a:pt x="61" y="44"/>
                    <a:pt x="61" y="44"/>
                  </a:cubicBezTo>
                  <a:moveTo>
                    <a:pt x="37" y="26"/>
                  </a:moveTo>
                  <a:cubicBezTo>
                    <a:pt x="36" y="24"/>
                    <a:pt x="37" y="24"/>
                    <a:pt x="37" y="25"/>
                  </a:cubicBezTo>
                  <a:cubicBezTo>
                    <a:pt x="37" y="25"/>
                    <a:pt x="37" y="24"/>
                    <a:pt x="37" y="25"/>
                  </a:cubicBezTo>
                  <a:cubicBezTo>
                    <a:pt x="37" y="25"/>
                    <a:pt x="37" y="26"/>
                    <a:pt x="37" y="26"/>
                  </a:cubicBezTo>
                  <a:cubicBezTo>
                    <a:pt x="37" y="26"/>
                    <a:pt x="37" y="24"/>
                    <a:pt x="38" y="24"/>
                  </a:cubicBezTo>
                  <a:cubicBezTo>
                    <a:pt x="38" y="25"/>
                    <a:pt x="37" y="26"/>
                    <a:pt x="37" y="26"/>
                  </a:cubicBezTo>
                  <a:cubicBezTo>
                    <a:pt x="37" y="26"/>
                    <a:pt x="37" y="26"/>
                    <a:pt x="37" y="26"/>
                  </a:cubicBezTo>
                  <a:moveTo>
                    <a:pt x="44" y="27"/>
                  </a:moveTo>
                  <a:cubicBezTo>
                    <a:pt x="44" y="26"/>
                    <a:pt x="44" y="26"/>
                    <a:pt x="44" y="27"/>
                  </a:cubicBezTo>
                  <a:cubicBezTo>
                    <a:pt x="44" y="27"/>
                    <a:pt x="44" y="26"/>
                    <a:pt x="44" y="27"/>
                  </a:cubicBezTo>
                  <a:cubicBezTo>
                    <a:pt x="44" y="28"/>
                    <a:pt x="44" y="27"/>
                    <a:pt x="44" y="28"/>
                  </a:cubicBezTo>
                  <a:cubicBezTo>
                    <a:pt x="44" y="28"/>
                    <a:pt x="43" y="27"/>
                    <a:pt x="43" y="28"/>
                  </a:cubicBezTo>
                  <a:cubicBezTo>
                    <a:pt x="43" y="29"/>
                    <a:pt x="43" y="28"/>
                    <a:pt x="43" y="27"/>
                  </a:cubicBezTo>
                  <a:cubicBezTo>
                    <a:pt x="43" y="27"/>
                    <a:pt x="43" y="27"/>
                    <a:pt x="43" y="27"/>
                  </a:cubicBezTo>
                  <a:cubicBezTo>
                    <a:pt x="43" y="27"/>
                    <a:pt x="43" y="27"/>
                    <a:pt x="43" y="27"/>
                  </a:cubicBezTo>
                  <a:cubicBezTo>
                    <a:pt x="44" y="26"/>
                    <a:pt x="44" y="27"/>
                    <a:pt x="44" y="27"/>
                  </a:cubicBezTo>
                  <a:moveTo>
                    <a:pt x="42" y="22"/>
                  </a:moveTo>
                  <a:cubicBezTo>
                    <a:pt x="43" y="22"/>
                    <a:pt x="43" y="22"/>
                    <a:pt x="44" y="22"/>
                  </a:cubicBezTo>
                  <a:cubicBezTo>
                    <a:pt x="44" y="23"/>
                    <a:pt x="44" y="23"/>
                    <a:pt x="44" y="24"/>
                  </a:cubicBezTo>
                  <a:cubicBezTo>
                    <a:pt x="43" y="25"/>
                    <a:pt x="44" y="23"/>
                    <a:pt x="43" y="23"/>
                  </a:cubicBezTo>
                  <a:cubicBezTo>
                    <a:pt x="43" y="23"/>
                    <a:pt x="43" y="23"/>
                    <a:pt x="43" y="24"/>
                  </a:cubicBezTo>
                  <a:cubicBezTo>
                    <a:pt x="43" y="24"/>
                    <a:pt x="43" y="24"/>
                    <a:pt x="43" y="24"/>
                  </a:cubicBezTo>
                  <a:cubicBezTo>
                    <a:pt x="43" y="24"/>
                    <a:pt x="43" y="25"/>
                    <a:pt x="43" y="25"/>
                  </a:cubicBezTo>
                  <a:cubicBezTo>
                    <a:pt x="43" y="25"/>
                    <a:pt x="43" y="25"/>
                    <a:pt x="43" y="25"/>
                  </a:cubicBezTo>
                  <a:cubicBezTo>
                    <a:pt x="43" y="25"/>
                    <a:pt x="44" y="26"/>
                    <a:pt x="44" y="26"/>
                  </a:cubicBezTo>
                  <a:cubicBezTo>
                    <a:pt x="44" y="26"/>
                    <a:pt x="43" y="26"/>
                    <a:pt x="43" y="26"/>
                  </a:cubicBezTo>
                  <a:cubicBezTo>
                    <a:pt x="43" y="25"/>
                    <a:pt x="43" y="27"/>
                    <a:pt x="42" y="26"/>
                  </a:cubicBezTo>
                  <a:cubicBezTo>
                    <a:pt x="42" y="25"/>
                    <a:pt x="43" y="25"/>
                    <a:pt x="43" y="25"/>
                  </a:cubicBezTo>
                  <a:cubicBezTo>
                    <a:pt x="43" y="24"/>
                    <a:pt x="43" y="24"/>
                    <a:pt x="43" y="24"/>
                  </a:cubicBezTo>
                  <a:cubicBezTo>
                    <a:pt x="43" y="24"/>
                    <a:pt x="43" y="25"/>
                    <a:pt x="42" y="25"/>
                  </a:cubicBezTo>
                  <a:cubicBezTo>
                    <a:pt x="42" y="25"/>
                    <a:pt x="42" y="25"/>
                    <a:pt x="42" y="26"/>
                  </a:cubicBezTo>
                  <a:cubicBezTo>
                    <a:pt x="42" y="26"/>
                    <a:pt x="42" y="25"/>
                    <a:pt x="42" y="25"/>
                  </a:cubicBezTo>
                  <a:cubicBezTo>
                    <a:pt x="42" y="25"/>
                    <a:pt x="42" y="26"/>
                    <a:pt x="41" y="25"/>
                  </a:cubicBezTo>
                  <a:cubicBezTo>
                    <a:pt x="41" y="24"/>
                    <a:pt x="41" y="24"/>
                    <a:pt x="42" y="24"/>
                  </a:cubicBezTo>
                  <a:cubicBezTo>
                    <a:pt x="42" y="24"/>
                    <a:pt x="42" y="23"/>
                    <a:pt x="42" y="22"/>
                  </a:cubicBezTo>
                  <a:cubicBezTo>
                    <a:pt x="42" y="22"/>
                    <a:pt x="42" y="24"/>
                    <a:pt x="42" y="23"/>
                  </a:cubicBezTo>
                  <a:cubicBezTo>
                    <a:pt x="43" y="23"/>
                    <a:pt x="43" y="22"/>
                    <a:pt x="42" y="22"/>
                  </a:cubicBezTo>
                  <a:moveTo>
                    <a:pt x="38" y="29"/>
                  </a:moveTo>
                  <a:cubicBezTo>
                    <a:pt x="38" y="29"/>
                    <a:pt x="38" y="29"/>
                    <a:pt x="38" y="29"/>
                  </a:cubicBezTo>
                  <a:cubicBezTo>
                    <a:pt x="38" y="29"/>
                    <a:pt x="38" y="29"/>
                    <a:pt x="37" y="29"/>
                  </a:cubicBezTo>
                  <a:cubicBezTo>
                    <a:pt x="37" y="29"/>
                    <a:pt x="37" y="28"/>
                    <a:pt x="37" y="28"/>
                  </a:cubicBezTo>
                  <a:cubicBezTo>
                    <a:pt x="37" y="26"/>
                    <a:pt x="37" y="29"/>
                    <a:pt x="38" y="28"/>
                  </a:cubicBezTo>
                  <a:cubicBezTo>
                    <a:pt x="38" y="28"/>
                    <a:pt x="38" y="29"/>
                    <a:pt x="38" y="29"/>
                  </a:cubicBezTo>
                  <a:moveTo>
                    <a:pt x="39" y="28"/>
                  </a:moveTo>
                  <a:cubicBezTo>
                    <a:pt x="39" y="29"/>
                    <a:pt x="39" y="29"/>
                    <a:pt x="39" y="28"/>
                  </a:cubicBezTo>
                  <a:cubicBezTo>
                    <a:pt x="39" y="29"/>
                    <a:pt x="39" y="29"/>
                    <a:pt x="38" y="29"/>
                  </a:cubicBezTo>
                  <a:cubicBezTo>
                    <a:pt x="39" y="29"/>
                    <a:pt x="38" y="28"/>
                    <a:pt x="38" y="28"/>
                  </a:cubicBezTo>
                  <a:cubicBezTo>
                    <a:pt x="38" y="26"/>
                    <a:pt x="39" y="28"/>
                    <a:pt x="39" y="27"/>
                  </a:cubicBezTo>
                  <a:cubicBezTo>
                    <a:pt x="39" y="28"/>
                    <a:pt x="39" y="28"/>
                    <a:pt x="39" y="28"/>
                  </a:cubicBezTo>
                  <a:moveTo>
                    <a:pt x="46" y="27"/>
                  </a:moveTo>
                  <a:cubicBezTo>
                    <a:pt x="46" y="27"/>
                    <a:pt x="46" y="27"/>
                    <a:pt x="46" y="27"/>
                  </a:cubicBezTo>
                  <a:cubicBezTo>
                    <a:pt x="46" y="26"/>
                    <a:pt x="46" y="25"/>
                    <a:pt x="47" y="25"/>
                  </a:cubicBezTo>
                  <a:cubicBezTo>
                    <a:pt x="47" y="26"/>
                    <a:pt x="46" y="26"/>
                    <a:pt x="46" y="27"/>
                  </a:cubicBezTo>
                  <a:moveTo>
                    <a:pt x="47" y="23"/>
                  </a:moveTo>
                  <a:cubicBezTo>
                    <a:pt x="47" y="23"/>
                    <a:pt x="47" y="22"/>
                    <a:pt x="46" y="22"/>
                  </a:cubicBezTo>
                  <a:cubicBezTo>
                    <a:pt x="46" y="22"/>
                    <a:pt x="46" y="23"/>
                    <a:pt x="46" y="23"/>
                  </a:cubicBezTo>
                  <a:cubicBezTo>
                    <a:pt x="46" y="22"/>
                    <a:pt x="46" y="22"/>
                    <a:pt x="46" y="22"/>
                  </a:cubicBezTo>
                  <a:cubicBezTo>
                    <a:pt x="46" y="22"/>
                    <a:pt x="47" y="21"/>
                    <a:pt x="47" y="23"/>
                  </a:cubicBezTo>
                  <a:moveTo>
                    <a:pt x="46" y="22"/>
                  </a:moveTo>
                  <a:cubicBezTo>
                    <a:pt x="46" y="23"/>
                    <a:pt x="46" y="22"/>
                    <a:pt x="45" y="22"/>
                  </a:cubicBezTo>
                  <a:cubicBezTo>
                    <a:pt x="45" y="24"/>
                    <a:pt x="44" y="22"/>
                    <a:pt x="44" y="23"/>
                  </a:cubicBezTo>
                  <a:cubicBezTo>
                    <a:pt x="44" y="22"/>
                    <a:pt x="45" y="22"/>
                    <a:pt x="45" y="22"/>
                  </a:cubicBezTo>
                  <a:cubicBezTo>
                    <a:pt x="45" y="22"/>
                    <a:pt x="46" y="22"/>
                    <a:pt x="46" y="22"/>
                  </a:cubicBezTo>
                  <a:moveTo>
                    <a:pt x="46" y="24"/>
                  </a:moveTo>
                  <a:cubicBezTo>
                    <a:pt x="46" y="24"/>
                    <a:pt x="46" y="24"/>
                    <a:pt x="46" y="24"/>
                  </a:cubicBezTo>
                  <a:cubicBezTo>
                    <a:pt x="46" y="25"/>
                    <a:pt x="46" y="25"/>
                    <a:pt x="46" y="25"/>
                  </a:cubicBezTo>
                  <a:cubicBezTo>
                    <a:pt x="46" y="25"/>
                    <a:pt x="45" y="25"/>
                    <a:pt x="46" y="26"/>
                  </a:cubicBezTo>
                  <a:cubicBezTo>
                    <a:pt x="46" y="27"/>
                    <a:pt x="45" y="26"/>
                    <a:pt x="45" y="25"/>
                  </a:cubicBezTo>
                  <a:cubicBezTo>
                    <a:pt x="45" y="25"/>
                    <a:pt x="45" y="26"/>
                    <a:pt x="45" y="25"/>
                  </a:cubicBezTo>
                  <a:cubicBezTo>
                    <a:pt x="45" y="25"/>
                    <a:pt x="45" y="25"/>
                    <a:pt x="45" y="25"/>
                  </a:cubicBezTo>
                  <a:cubicBezTo>
                    <a:pt x="45" y="25"/>
                    <a:pt x="45" y="25"/>
                    <a:pt x="45" y="24"/>
                  </a:cubicBezTo>
                  <a:cubicBezTo>
                    <a:pt x="45" y="24"/>
                    <a:pt x="44" y="24"/>
                    <a:pt x="44" y="24"/>
                  </a:cubicBezTo>
                  <a:cubicBezTo>
                    <a:pt x="45" y="24"/>
                    <a:pt x="45" y="24"/>
                    <a:pt x="45" y="24"/>
                  </a:cubicBezTo>
                  <a:cubicBezTo>
                    <a:pt x="45" y="24"/>
                    <a:pt x="45" y="26"/>
                    <a:pt x="46" y="25"/>
                  </a:cubicBezTo>
                  <a:cubicBezTo>
                    <a:pt x="46" y="24"/>
                    <a:pt x="45" y="25"/>
                    <a:pt x="45" y="23"/>
                  </a:cubicBezTo>
                  <a:cubicBezTo>
                    <a:pt x="46" y="23"/>
                    <a:pt x="46" y="24"/>
                    <a:pt x="46" y="24"/>
                  </a:cubicBezTo>
                  <a:moveTo>
                    <a:pt x="37" y="28"/>
                  </a:moveTo>
                  <a:cubicBezTo>
                    <a:pt x="37" y="29"/>
                    <a:pt x="37" y="29"/>
                    <a:pt x="37" y="29"/>
                  </a:cubicBezTo>
                  <a:cubicBezTo>
                    <a:pt x="37" y="29"/>
                    <a:pt x="36" y="29"/>
                    <a:pt x="35" y="29"/>
                  </a:cubicBezTo>
                  <a:cubicBezTo>
                    <a:pt x="35" y="29"/>
                    <a:pt x="35" y="29"/>
                    <a:pt x="35" y="29"/>
                  </a:cubicBezTo>
                  <a:cubicBezTo>
                    <a:pt x="36" y="29"/>
                    <a:pt x="36" y="28"/>
                    <a:pt x="37" y="28"/>
                  </a:cubicBezTo>
                  <a:moveTo>
                    <a:pt x="45" y="28"/>
                  </a:moveTo>
                  <a:cubicBezTo>
                    <a:pt x="45" y="28"/>
                    <a:pt x="45" y="29"/>
                    <a:pt x="45" y="29"/>
                  </a:cubicBezTo>
                  <a:cubicBezTo>
                    <a:pt x="45" y="29"/>
                    <a:pt x="45" y="27"/>
                    <a:pt x="45" y="28"/>
                  </a:cubicBezTo>
                  <a:cubicBezTo>
                    <a:pt x="45" y="27"/>
                    <a:pt x="45" y="27"/>
                    <a:pt x="45" y="26"/>
                  </a:cubicBezTo>
                  <a:cubicBezTo>
                    <a:pt x="45" y="27"/>
                    <a:pt x="45" y="26"/>
                    <a:pt x="46" y="27"/>
                  </a:cubicBezTo>
                  <a:cubicBezTo>
                    <a:pt x="45" y="28"/>
                    <a:pt x="46" y="27"/>
                    <a:pt x="46" y="28"/>
                  </a:cubicBezTo>
                  <a:cubicBezTo>
                    <a:pt x="45" y="29"/>
                    <a:pt x="45" y="27"/>
                    <a:pt x="45" y="28"/>
                  </a:cubicBezTo>
                  <a:moveTo>
                    <a:pt x="45" y="31"/>
                  </a:moveTo>
                  <a:cubicBezTo>
                    <a:pt x="45" y="31"/>
                    <a:pt x="44" y="30"/>
                    <a:pt x="44" y="31"/>
                  </a:cubicBezTo>
                  <a:cubicBezTo>
                    <a:pt x="44" y="31"/>
                    <a:pt x="44" y="32"/>
                    <a:pt x="44" y="31"/>
                  </a:cubicBezTo>
                  <a:cubicBezTo>
                    <a:pt x="44" y="31"/>
                    <a:pt x="44" y="30"/>
                    <a:pt x="45" y="30"/>
                  </a:cubicBezTo>
                  <a:cubicBezTo>
                    <a:pt x="44" y="31"/>
                    <a:pt x="45" y="31"/>
                    <a:pt x="45" y="31"/>
                  </a:cubicBezTo>
                  <a:moveTo>
                    <a:pt x="39" y="26"/>
                  </a:moveTo>
                  <a:cubicBezTo>
                    <a:pt x="39" y="25"/>
                    <a:pt x="39" y="26"/>
                    <a:pt x="39" y="26"/>
                  </a:cubicBezTo>
                  <a:cubicBezTo>
                    <a:pt x="39" y="26"/>
                    <a:pt x="39" y="25"/>
                    <a:pt x="38" y="25"/>
                  </a:cubicBezTo>
                  <a:cubicBezTo>
                    <a:pt x="39" y="24"/>
                    <a:pt x="38" y="24"/>
                    <a:pt x="39" y="23"/>
                  </a:cubicBezTo>
                  <a:cubicBezTo>
                    <a:pt x="39" y="24"/>
                    <a:pt x="39" y="24"/>
                    <a:pt x="39" y="25"/>
                  </a:cubicBezTo>
                  <a:cubicBezTo>
                    <a:pt x="39" y="25"/>
                    <a:pt x="39" y="24"/>
                    <a:pt x="39" y="24"/>
                  </a:cubicBezTo>
                  <a:cubicBezTo>
                    <a:pt x="39" y="23"/>
                    <a:pt x="39" y="24"/>
                    <a:pt x="39" y="24"/>
                  </a:cubicBezTo>
                  <a:cubicBezTo>
                    <a:pt x="39" y="24"/>
                    <a:pt x="39" y="24"/>
                    <a:pt x="39" y="24"/>
                  </a:cubicBezTo>
                  <a:cubicBezTo>
                    <a:pt x="39" y="25"/>
                    <a:pt x="39" y="24"/>
                    <a:pt x="39" y="25"/>
                  </a:cubicBezTo>
                  <a:cubicBezTo>
                    <a:pt x="39" y="25"/>
                    <a:pt x="39" y="24"/>
                    <a:pt x="40" y="25"/>
                  </a:cubicBezTo>
                  <a:cubicBezTo>
                    <a:pt x="40" y="26"/>
                    <a:pt x="40" y="26"/>
                    <a:pt x="40" y="26"/>
                  </a:cubicBezTo>
                  <a:cubicBezTo>
                    <a:pt x="39" y="26"/>
                    <a:pt x="39" y="26"/>
                    <a:pt x="39" y="26"/>
                  </a:cubicBezTo>
                  <a:moveTo>
                    <a:pt x="30" y="30"/>
                  </a:moveTo>
                  <a:cubicBezTo>
                    <a:pt x="30" y="31"/>
                    <a:pt x="29" y="30"/>
                    <a:pt x="29" y="31"/>
                  </a:cubicBezTo>
                  <a:cubicBezTo>
                    <a:pt x="29" y="29"/>
                    <a:pt x="30" y="30"/>
                    <a:pt x="30" y="30"/>
                  </a:cubicBezTo>
                  <a:moveTo>
                    <a:pt x="31" y="23"/>
                  </a:moveTo>
                  <a:cubicBezTo>
                    <a:pt x="31" y="23"/>
                    <a:pt x="31" y="23"/>
                    <a:pt x="30" y="23"/>
                  </a:cubicBezTo>
                  <a:cubicBezTo>
                    <a:pt x="30" y="22"/>
                    <a:pt x="31" y="22"/>
                    <a:pt x="31" y="22"/>
                  </a:cubicBezTo>
                  <a:cubicBezTo>
                    <a:pt x="31" y="22"/>
                    <a:pt x="31" y="22"/>
                    <a:pt x="31" y="21"/>
                  </a:cubicBezTo>
                  <a:cubicBezTo>
                    <a:pt x="31" y="21"/>
                    <a:pt x="30" y="22"/>
                    <a:pt x="30" y="22"/>
                  </a:cubicBezTo>
                  <a:cubicBezTo>
                    <a:pt x="30" y="22"/>
                    <a:pt x="30" y="21"/>
                    <a:pt x="30" y="21"/>
                  </a:cubicBezTo>
                  <a:cubicBezTo>
                    <a:pt x="30" y="22"/>
                    <a:pt x="30" y="22"/>
                    <a:pt x="30" y="23"/>
                  </a:cubicBezTo>
                  <a:cubicBezTo>
                    <a:pt x="30" y="23"/>
                    <a:pt x="30" y="23"/>
                    <a:pt x="30" y="22"/>
                  </a:cubicBezTo>
                  <a:cubicBezTo>
                    <a:pt x="29" y="22"/>
                    <a:pt x="29" y="23"/>
                    <a:pt x="29" y="23"/>
                  </a:cubicBezTo>
                  <a:cubicBezTo>
                    <a:pt x="29" y="23"/>
                    <a:pt x="29" y="21"/>
                    <a:pt x="28" y="22"/>
                  </a:cubicBezTo>
                  <a:cubicBezTo>
                    <a:pt x="28" y="22"/>
                    <a:pt x="29" y="22"/>
                    <a:pt x="29" y="22"/>
                  </a:cubicBezTo>
                  <a:cubicBezTo>
                    <a:pt x="29" y="23"/>
                    <a:pt x="28" y="23"/>
                    <a:pt x="28" y="23"/>
                  </a:cubicBezTo>
                  <a:cubicBezTo>
                    <a:pt x="28" y="22"/>
                    <a:pt x="28" y="22"/>
                    <a:pt x="28" y="22"/>
                  </a:cubicBezTo>
                  <a:cubicBezTo>
                    <a:pt x="28" y="22"/>
                    <a:pt x="28" y="22"/>
                    <a:pt x="28" y="21"/>
                  </a:cubicBezTo>
                  <a:cubicBezTo>
                    <a:pt x="28" y="22"/>
                    <a:pt x="28" y="22"/>
                    <a:pt x="28" y="22"/>
                  </a:cubicBezTo>
                  <a:cubicBezTo>
                    <a:pt x="27" y="21"/>
                    <a:pt x="27" y="22"/>
                    <a:pt x="26" y="22"/>
                  </a:cubicBezTo>
                  <a:cubicBezTo>
                    <a:pt x="27" y="21"/>
                    <a:pt x="27" y="21"/>
                    <a:pt x="27" y="21"/>
                  </a:cubicBezTo>
                  <a:cubicBezTo>
                    <a:pt x="27" y="20"/>
                    <a:pt x="26" y="21"/>
                    <a:pt x="26" y="21"/>
                  </a:cubicBezTo>
                  <a:cubicBezTo>
                    <a:pt x="26" y="20"/>
                    <a:pt x="27" y="19"/>
                    <a:pt x="28" y="19"/>
                  </a:cubicBezTo>
                  <a:cubicBezTo>
                    <a:pt x="28" y="19"/>
                    <a:pt x="28" y="19"/>
                    <a:pt x="28" y="19"/>
                  </a:cubicBezTo>
                  <a:cubicBezTo>
                    <a:pt x="28" y="19"/>
                    <a:pt x="28" y="19"/>
                    <a:pt x="28" y="19"/>
                  </a:cubicBezTo>
                  <a:cubicBezTo>
                    <a:pt x="29" y="19"/>
                    <a:pt x="29" y="19"/>
                    <a:pt x="29" y="19"/>
                  </a:cubicBezTo>
                  <a:cubicBezTo>
                    <a:pt x="29" y="19"/>
                    <a:pt x="29" y="19"/>
                    <a:pt x="29" y="19"/>
                  </a:cubicBezTo>
                  <a:cubicBezTo>
                    <a:pt x="29" y="18"/>
                    <a:pt x="30" y="19"/>
                    <a:pt x="30" y="19"/>
                  </a:cubicBezTo>
                  <a:cubicBezTo>
                    <a:pt x="30" y="19"/>
                    <a:pt x="31" y="18"/>
                    <a:pt x="31" y="18"/>
                  </a:cubicBezTo>
                  <a:cubicBezTo>
                    <a:pt x="32" y="18"/>
                    <a:pt x="32" y="19"/>
                    <a:pt x="33" y="19"/>
                  </a:cubicBezTo>
                  <a:cubicBezTo>
                    <a:pt x="33" y="19"/>
                    <a:pt x="33" y="19"/>
                    <a:pt x="33" y="19"/>
                  </a:cubicBezTo>
                  <a:cubicBezTo>
                    <a:pt x="33" y="19"/>
                    <a:pt x="34" y="20"/>
                    <a:pt x="35" y="18"/>
                  </a:cubicBezTo>
                  <a:cubicBezTo>
                    <a:pt x="35" y="19"/>
                    <a:pt x="35" y="19"/>
                    <a:pt x="35" y="19"/>
                  </a:cubicBezTo>
                  <a:cubicBezTo>
                    <a:pt x="35" y="20"/>
                    <a:pt x="35" y="19"/>
                    <a:pt x="35" y="20"/>
                  </a:cubicBezTo>
                  <a:cubicBezTo>
                    <a:pt x="35" y="20"/>
                    <a:pt x="35" y="19"/>
                    <a:pt x="35" y="19"/>
                  </a:cubicBezTo>
                  <a:cubicBezTo>
                    <a:pt x="36" y="20"/>
                    <a:pt x="37" y="19"/>
                    <a:pt x="38" y="19"/>
                  </a:cubicBezTo>
                  <a:cubicBezTo>
                    <a:pt x="38" y="19"/>
                    <a:pt x="38" y="20"/>
                    <a:pt x="38" y="20"/>
                  </a:cubicBezTo>
                  <a:cubicBezTo>
                    <a:pt x="38" y="20"/>
                    <a:pt x="39" y="20"/>
                    <a:pt x="39" y="21"/>
                  </a:cubicBezTo>
                  <a:cubicBezTo>
                    <a:pt x="39" y="22"/>
                    <a:pt x="38" y="21"/>
                    <a:pt x="38" y="21"/>
                  </a:cubicBezTo>
                  <a:cubicBezTo>
                    <a:pt x="38" y="21"/>
                    <a:pt x="37" y="21"/>
                    <a:pt x="37" y="21"/>
                  </a:cubicBezTo>
                  <a:cubicBezTo>
                    <a:pt x="37" y="21"/>
                    <a:pt x="37" y="22"/>
                    <a:pt x="37" y="22"/>
                  </a:cubicBezTo>
                  <a:cubicBezTo>
                    <a:pt x="37" y="22"/>
                    <a:pt x="37" y="21"/>
                    <a:pt x="37" y="21"/>
                  </a:cubicBezTo>
                  <a:cubicBezTo>
                    <a:pt x="37" y="21"/>
                    <a:pt x="36" y="21"/>
                    <a:pt x="36" y="21"/>
                  </a:cubicBezTo>
                  <a:cubicBezTo>
                    <a:pt x="36" y="21"/>
                    <a:pt x="36" y="21"/>
                    <a:pt x="36" y="22"/>
                  </a:cubicBezTo>
                  <a:cubicBezTo>
                    <a:pt x="35" y="21"/>
                    <a:pt x="36" y="21"/>
                    <a:pt x="35" y="20"/>
                  </a:cubicBezTo>
                  <a:cubicBezTo>
                    <a:pt x="35" y="20"/>
                    <a:pt x="35" y="21"/>
                    <a:pt x="35" y="21"/>
                  </a:cubicBezTo>
                  <a:cubicBezTo>
                    <a:pt x="35" y="22"/>
                    <a:pt x="35" y="22"/>
                    <a:pt x="35" y="22"/>
                  </a:cubicBezTo>
                  <a:cubicBezTo>
                    <a:pt x="34" y="22"/>
                    <a:pt x="34" y="22"/>
                    <a:pt x="33" y="22"/>
                  </a:cubicBezTo>
                  <a:cubicBezTo>
                    <a:pt x="33" y="22"/>
                    <a:pt x="33" y="23"/>
                    <a:pt x="33" y="24"/>
                  </a:cubicBezTo>
                  <a:cubicBezTo>
                    <a:pt x="32" y="24"/>
                    <a:pt x="32" y="23"/>
                    <a:pt x="32" y="24"/>
                  </a:cubicBezTo>
                  <a:cubicBezTo>
                    <a:pt x="31" y="22"/>
                    <a:pt x="31" y="22"/>
                    <a:pt x="31" y="22"/>
                  </a:cubicBezTo>
                  <a:cubicBezTo>
                    <a:pt x="31" y="22"/>
                    <a:pt x="31" y="23"/>
                    <a:pt x="31" y="23"/>
                  </a:cubicBezTo>
                  <a:moveTo>
                    <a:pt x="35" y="22"/>
                  </a:moveTo>
                  <a:cubicBezTo>
                    <a:pt x="34" y="22"/>
                    <a:pt x="34" y="21"/>
                    <a:pt x="34" y="21"/>
                  </a:cubicBezTo>
                  <a:cubicBezTo>
                    <a:pt x="35" y="23"/>
                    <a:pt x="35" y="22"/>
                    <a:pt x="35" y="22"/>
                  </a:cubicBezTo>
                  <a:cubicBezTo>
                    <a:pt x="35" y="21"/>
                    <a:pt x="35" y="20"/>
                    <a:pt x="34" y="20"/>
                  </a:cubicBezTo>
                  <a:cubicBezTo>
                    <a:pt x="34" y="21"/>
                    <a:pt x="35" y="21"/>
                    <a:pt x="35" y="22"/>
                  </a:cubicBezTo>
                  <a:moveTo>
                    <a:pt x="34" y="21"/>
                  </a:moveTo>
                  <a:cubicBezTo>
                    <a:pt x="34" y="21"/>
                    <a:pt x="34" y="21"/>
                    <a:pt x="34" y="20"/>
                  </a:cubicBezTo>
                  <a:cubicBezTo>
                    <a:pt x="34" y="21"/>
                    <a:pt x="34" y="21"/>
                    <a:pt x="34" y="20"/>
                  </a:cubicBezTo>
                  <a:cubicBezTo>
                    <a:pt x="34" y="21"/>
                    <a:pt x="34" y="19"/>
                    <a:pt x="34" y="20"/>
                  </a:cubicBezTo>
                  <a:cubicBezTo>
                    <a:pt x="34" y="21"/>
                    <a:pt x="34" y="20"/>
                    <a:pt x="34" y="21"/>
                  </a:cubicBezTo>
                  <a:moveTo>
                    <a:pt x="33" y="21"/>
                  </a:moveTo>
                  <a:cubicBezTo>
                    <a:pt x="33" y="22"/>
                    <a:pt x="34" y="22"/>
                    <a:pt x="34" y="22"/>
                  </a:cubicBezTo>
                  <a:cubicBezTo>
                    <a:pt x="34" y="21"/>
                    <a:pt x="33" y="21"/>
                    <a:pt x="33" y="21"/>
                  </a:cubicBezTo>
                  <a:cubicBezTo>
                    <a:pt x="33" y="20"/>
                    <a:pt x="33" y="21"/>
                    <a:pt x="33" y="21"/>
                  </a:cubicBezTo>
                  <a:moveTo>
                    <a:pt x="28" y="20"/>
                  </a:moveTo>
                  <a:cubicBezTo>
                    <a:pt x="28" y="20"/>
                    <a:pt x="28" y="20"/>
                    <a:pt x="28" y="19"/>
                  </a:cubicBezTo>
                  <a:cubicBezTo>
                    <a:pt x="28" y="20"/>
                    <a:pt x="28" y="20"/>
                    <a:pt x="28" y="21"/>
                  </a:cubicBezTo>
                  <a:cubicBezTo>
                    <a:pt x="28" y="21"/>
                    <a:pt x="28" y="21"/>
                    <a:pt x="28" y="20"/>
                  </a:cubicBezTo>
                  <a:moveTo>
                    <a:pt x="31" y="20"/>
                  </a:moveTo>
                  <a:cubicBezTo>
                    <a:pt x="32" y="20"/>
                    <a:pt x="33" y="21"/>
                    <a:pt x="32" y="20"/>
                  </a:cubicBezTo>
                  <a:cubicBezTo>
                    <a:pt x="32" y="20"/>
                    <a:pt x="31" y="20"/>
                    <a:pt x="31" y="20"/>
                  </a:cubicBezTo>
                  <a:moveTo>
                    <a:pt x="32" y="22"/>
                  </a:moveTo>
                  <a:cubicBezTo>
                    <a:pt x="32" y="24"/>
                    <a:pt x="33" y="22"/>
                    <a:pt x="33" y="21"/>
                  </a:cubicBezTo>
                  <a:cubicBezTo>
                    <a:pt x="32" y="21"/>
                    <a:pt x="32" y="23"/>
                    <a:pt x="32" y="22"/>
                  </a:cubicBezTo>
                  <a:moveTo>
                    <a:pt x="60" y="39"/>
                  </a:moveTo>
                  <a:cubicBezTo>
                    <a:pt x="60" y="38"/>
                    <a:pt x="59" y="39"/>
                    <a:pt x="59" y="39"/>
                  </a:cubicBezTo>
                  <a:cubicBezTo>
                    <a:pt x="60" y="38"/>
                    <a:pt x="60" y="39"/>
                    <a:pt x="61" y="38"/>
                  </a:cubicBezTo>
                  <a:cubicBezTo>
                    <a:pt x="61" y="38"/>
                    <a:pt x="61" y="38"/>
                    <a:pt x="60" y="39"/>
                  </a:cubicBezTo>
                  <a:moveTo>
                    <a:pt x="21" y="30"/>
                  </a:moveTo>
                  <a:cubicBezTo>
                    <a:pt x="20" y="29"/>
                    <a:pt x="21" y="30"/>
                    <a:pt x="21" y="30"/>
                  </a:cubicBezTo>
                  <a:cubicBezTo>
                    <a:pt x="22" y="30"/>
                    <a:pt x="21" y="30"/>
                    <a:pt x="21" y="30"/>
                  </a:cubicBezTo>
                  <a:moveTo>
                    <a:pt x="36" y="25"/>
                  </a:moveTo>
                  <a:cubicBezTo>
                    <a:pt x="36" y="26"/>
                    <a:pt x="36" y="25"/>
                    <a:pt x="36" y="25"/>
                  </a:cubicBezTo>
                  <a:cubicBezTo>
                    <a:pt x="36" y="24"/>
                    <a:pt x="36" y="25"/>
                    <a:pt x="36" y="24"/>
                  </a:cubicBezTo>
                  <a:cubicBezTo>
                    <a:pt x="37" y="25"/>
                    <a:pt x="36" y="25"/>
                    <a:pt x="36" y="25"/>
                  </a:cubicBezTo>
                  <a:moveTo>
                    <a:pt x="35" y="23"/>
                  </a:moveTo>
                  <a:cubicBezTo>
                    <a:pt x="35" y="22"/>
                    <a:pt x="35" y="22"/>
                    <a:pt x="35" y="22"/>
                  </a:cubicBezTo>
                  <a:cubicBezTo>
                    <a:pt x="36" y="22"/>
                    <a:pt x="36" y="22"/>
                    <a:pt x="36" y="22"/>
                  </a:cubicBezTo>
                  <a:cubicBezTo>
                    <a:pt x="36" y="23"/>
                    <a:pt x="36" y="22"/>
                    <a:pt x="35" y="23"/>
                  </a:cubicBezTo>
                  <a:moveTo>
                    <a:pt x="35" y="29"/>
                  </a:moveTo>
                  <a:cubicBezTo>
                    <a:pt x="34" y="29"/>
                    <a:pt x="34" y="29"/>
                    <a:pt x="34" y="29"/>
                  </a:cubicBezTo>
                  <a:cubicBezTo>
                    <a:pt x="34" y="29"/>
                    <a:pt x="34" y="29"/>
                    <a:pt x="34" y="28"/>
                  </a:cubicBezTo>
                  <a:cubicBezTo>
                    <a:pt x="34" y="28"/>
                    <a:pt x="34" y="28"/>
                    <a:pt x="34" y="28"/>
                  </a:cubicBezTo>
                  <a:cubicBezTo>
                    <a:pt x="34" y="29"/>
                    <a:pt x="34" y="29"/>
                    <a:pt x="34" y="29"/>
                  </a:cubicBezTo>
                  <a:cubicBezTo>
                    <a:pt x="34" y="30"/>
                    <a:pt x="34" y="29"/>
                    <a:pt x="34" y="29"/>
                  </a:cubicBezTo>
                  <a:cubicBezTo>
                    <a:pt x="34" y="29"/>
                    <a:pt x="34" y="29"/>
                    <a:pt x="34" y="30"/>
                  </a:cubicBezTo>
                  <a:cubicBezTo>
                    <a:pt x="34" y="29"/>
                    <a:pt x="33" y="29"/>
                    <a:pt x="33" y="30"/>
                  </a:cubicBezTo>
                  <a:cubicBezTo>
                    <a:pt x="33" y="29"/>
                    <a:pt x="33" y="29"/>
                    <a:pt x="33" y="28"/>
                  </a:cubicBezTo>
                  <a:cubicBezTo>
                    <a:pt x="33" y="28"/>
                    <a:pt x="33" y="29"/>
                    <a:pt x="33" y="29"/>
                  </a:cubicBezTo>
                  <a:cubicBezTo>
                    <a:pt x="34" y="29"/>
                    <a:pt x="33" y="28"/>
                    <a:pt x="33" y="28"/>
                  </a:cubicBezTo>
                  <a:cubicBezTo>
                    <a:pt x="34" y="28"/>
                    <a:pt x="34" y="28"/>
                    <a:pt x="34" y="28"/>
                  </a:cubicBezTo>
                  <a:cubicBezTo>
                    <a:pt x="34" y="29"/>
                    <a:pt x="34" y="28"/>
                    <a:pt x="35" y="29"/>
                  </a:cubicBezTo>
                  <a:moveTo>
                    <a:pt x="33" y="71"/>
                  </a:moveTo>
                  <a:cubicBezTo>
                    <a:pt x="33" y="70"/>
                    <a:pt x="33" y="70"/>
                    <a:pt x="33" y="70"/>
                  </a:cubicBezTo>
                  <a:cubicBezTo>
                    <a:pt x="33" y="71"/>
                    <a:pt x="33" y="71"/>
                    <a:pt x="33" y="71"/>
                  </a:cubicBezTo>
                  <a:moveTo>
                    <a:pt x="35" y="27"/>
                  </a:moveTo>
                  <a:cubicBezTo>
                    <a:pt x="34" y="27"/>
                    <a:pt x="34" y="25"/>
                    <a:pt x="34" y="27"/>
                  </a:cubicBezTo>
                  <a:cubicBezTo>
                    <a:pt x="34" y="27"/>
                    <a:pt x="33" y="26"/>
                    <a:pt x="33" y="26"/>
                  </a:cubicBezTo>
                  <a:cubicBezTo>
                    <a:pt x="33" y="26"/>
                    <a:pt x="33" y="28"/>
                    <a:pt x="33" y="27"/>
                  </a:cubicBezTo>
                  <a:cubicBezTo>
                    <a:pt x="33" y="26"/>
                    <a:pt x="33" y="26"/>
                    <a:pt x="33" y="26"/>
                  </a:cubicBezTo>
                  <a:cubicBezTo>
                    <a:pt x="33" y="26"/>
                    <a:pt x="34" y="25"/>
                    <a:pt x="35" y="27"/>
                  </a:cubicBezTo>
                  <a:moveTo>
                    <a:pt x="35" y="26"/>
                  </a:moveTo>
                  <a:cubicBezTo>
                    <a:pt x="34" y="24"/>
                    <a:pt x="35" y="26"/>
                    <a:pt x="36" y="25"/>
                  </a:cubicBezTo>
                  <a:cubicBezTo>
                    <a:pt x="36" y="26"/>
                    <a:pt x="36" y="25"/>
                    <a:pt x="36" y="26"/>
                  </a:cubicBezTo>
                  <a:cubicBezTo>
                    <a:pt x="36" y="27"/>
                    <a:pt x="35" y="25"/>
                    <a:pt x="35" y="26"/>
                  </a:cubicBezTo>
                  <a:moveTo>
                    <a:pt x="33" y="24"/>
                  </a:moveTo>
                  <a:cubicBezTo>
                    <a:pt x="33" y="24"/>
                    <a:pt x="33" y="24"/>
                    <a:pt x="33" y="24"/>
                  </a:cubicBezTo>
                  <a:cubicBezTo>
                    <a:pt x="33" y="23"/>
                    <a:pt x="34" y="24"/>
                    <a:pt x="33" y="23"/>
                  </a:cubicBezTo>
                  <a:cubicBezTo>
                    <a:pt x="34" y="23"/>
                    <a:pt x="34" y="24"/>
                    <a:pt x="35" y="23"/>
                  </a:cubicBezTo>
                  <a:cubicBezTo>
                    <a:pt x="35" y="24"/>
                    <a:pt x="34" y="24"/>
                    <a:pt x="33" y="24"/>
                  </a:cubicBezTo>
                  <a:moveTo>
                    <a:pt x="33" y="50"/>
                  </a:moveTo>
                  <a:cubicBezTo>
                    <a:pt x="32" y="48"/>
                    <a:pt x="32" y="47"/>
                    <a:pt x="31" y="46"/>
                  </a:cubicBezTo>
                  <a:cubicBezTo>
                    <a:pt x="31" y="46"/>
                    <a:pt x="31" y="46"/>
                    <a:pt x="31" y="46"/>
                  </a:cubicBezTo>
                  <a:cubicBezTo>
                    <a:pt x="31" y="45"/>
                    <a:pt x="31" y="44"/>
                    <a:pt x="32" y="45"/>
                  </a:cubicBezTo>
                  <a:cubicBezTo>
                    <a:pt x="32" y="45"/>
                    <a:pt x="31" y="44"/>
                    <a:pt x="31" y="44"/>
                  </a:cubicBezTo>
                  <a:cubicBezTo>
                    <a:pt x="32" y="44"/>
                    <a:pt x="32" y="43"/>
                    <a:pt x="33" y="43"/>
                  </a:cubicBezTo>
                  <a:cubicBezTo>
                    <a:pt x="33" y="44"/>
                    <a:pt x="33" y="44"/>
                    <a:pt x="33" y="44"/>
                  </a:cubicBezTo>
                  <a:cubicBezTo>
                    <a:pt x="33" y="45"/>
                    <a:pt x="33" y="44"/>
                    <a:pt x="33" y="44"/>
                  </a:cubicBezTo>
                  <a:cubicBezTo>
                    <a:pt x="34" y="45"/>
                    <a:pt x="34" y="46"/>
                    <a:pt x="34" y="45"/>
                  </a:cubicBezTo>
                  <a:cubicBezTo>
                    <a:pt x="34" y="44"/>
                    <a:pt x="33" y="44"/>
                    <a:pt x="33" y="44"/>
                  </a:cubicBezTo>
                  <a:cubicBezTo>
                    <a:pt x="33" y="43"/>
                    <a:pt x="34" y="44"/>
                    <a:pt x="34" y="43"/>
                  </a:cubicBezTo>
                  <a:cubicBezTo>
                    <a:pt x="34" y="44"/>
                    <a:pt x="34" y="44"/>
                    <a:pt x="34" y="44"/>
                  </a:cubicBezTo>
                  <a:cubicBezTo>
                    <a:pt x="34" y="45"/>
                    <a:pt x="34" y="45"/>
                    <a:pt x="34" y="45"/>
                  </a:cubicBezTo>
                  <a:cubicBezTo>
                    <a:pt x="34" y="44"/>
                    <a:pt x="34" y="44"/>
                    <a:pt x="33" y="43"/>
                  </a:cubicBezTo>
                  <a:cubicBezTo>
                    <a:pt x="34" y="43"/>
                    <a:pt x="34" y="43"/>
                    <a:pt x="34" y="43"/>
                  </a:cubicBezTo>
                  <a:cubicBezTo>
                    <a:pt x="34" y="43"/>
                    <a:pt x="34" y="44"/>
                    <a:pt x="34" y="44"/>
                  </a:cubicBezTo>
                  <a:cubicBezTo>
                    <a:pt x="34" y="43"/>
                    <a:pt x="34" y="44"/>
                    <a:pt x="34" y="43"/>
                  </a:cubicBezTo>
                  <a:cubicBezTo>
                    <a:pt x="34" y="43"/>
                    <a:pt x="34" y="43"/>
                    <a:pt x="34" y="43"/>
                  </a:cubicBezTo>
                  <a:cubicBezTo>
                    <a:pt x="34" y="43"/>
                    <a:pt x="34" y="43"/>
                    <a:pt x="35" y="44"/>
                  </a:cubicBezTo>
                  <a:cubicBezTo>
                    <a:pt x="35" y="43"/>
                    <a:pt x="35" y="44"/>
                    <a:pt x="36" y="44"/>
                  </a:cubicBezTo>
                  <a:cubicBezTo>
                    <a:pt x="35" y="45"/>
                    <a:pt x="35" y="45"/>
                    <a:pt x="36" y="47"/>
                  </a:cubicBezTo>
                  <a:cubicBezTo>
                    <a:pt x="36" y="47"/>
                    <a:pt x="36" y="46"/>
                    <a:pt x="35" y="46"/>
                  </a:cubicBezTo>
                  <a:cubicBezTo>
                    <a:pt x="35" y="46"/>
                    <a:pt x="36" y="47"/>
                    <a:pt x="36" y="47"/>
                  </a:cubicBezTo>
                  <a:cubicBezTo>
                    <a:pt x="36" y="47"/>
                    <a:pt x="36" y="48"/>
                    <a:pt x="36" y="48"/>
                  </a:cubicBezTo>
                  <a:cubicBezTo>
                    <a:pt x="35" y="47"/>
                    <a:pt x="36" y="47"/>
                    <a:pt x="36" y="47"/>
                  </a:cubicBezTo>
                  <a:cubicBezTo>
                    <a:pt x="35" y="46"/>
                    <a:pt x="35" y="47"/>
                    <a:pt x="35" y="47"/>
                  </a:cubicBezTo>
                  <a:cubicBezTo>
                    <a:pt x="35" y="47"/>
                    <a:pt x="35" y="46"/>
                    <a:pt x="35" y="47"/>
                  </a:cubicBezTo>
                  <a:cubicBezTo>
                    <a:pt x="35" y="47"/>
                    <a:pt x="35" y="47"/>
                    <a:pt x="35" y="48"/>
                  </a:cubicBezTo>
                  <a:cubicBezTo>
                    <a:pt x="35" y="48"/>
                    <a:pt x="35" y="48"/>
                    <a:pt x="35" y="48"/>
                  </a:cubicBezTo>
                  <a:cubicBezTo>
                    <a:pt x="35" y="48"/>
                    <a:pt x="35" y="48"/>
                    <a:pt x="36" y="48"/>
                  </a:cubicBezTo>
                  <a:cubicBezTo>
                    <a:pt x="36" y="48"/>
                    <a:pt x="36" y="48"/>
                    <a:pt x="36" y="48"/>
                  </a:cubicBezTo>
                  <a:cubicBezTo>
                    <a:pt x="36" y="48"/>
                    <a:pt x="35" y="49"/>
                    <a:pt x="35" y="49"/>
                  </a:cubicBezTo>
                  <a:cubicBezTo>
                    <a:pt x="35" y="48"/>
                    <a:pt x="34" y="47"/>
                    <a:pt x="34" y="46"/>
                  </a:cubicBezTo>
                  <a:cubicBezTo>
                    <a:pt x="34" y="46"/>
                    <a:pt x="34" y="47"/>
                    <a:pt x="34" y="47"/>
                  </a:cubicBezTo>
                  <a:cubicBezTo>
                    <a:pt x="34" y="47"/>
                    <a:pt x="34" y="47"/>
                    <a:pt x="34" y="48"/>
                  </a:cubicBezTo>
                  <a:cubicBezTo>
                    <a:pt x="34" y="48"/>
                    <a:pt x="34" y="48"/>
                    <a:pt x="34" y="48"/>
                  </a:cubicBezTo>
                  <a:cubicBezTo>
                    <a:pt x="35" y="49"/>
                    <a:pt x="35" y="49"/>
                    <a:pt x="35" y="49"/>
                  </a:cubicBezTo>
                  <a:cubicBezTo>
                    <a:pt x="35" y="50"/>
                    <a:pt x="35" y="50"/>
                    <a:pt x="35" y="50"/>
                  </a:cubicBezTo>
                  <a:cubicBezTo>
                    <a:pt x="35" y="50"/>
                    <a:pt x="35" y="50"/>
                    <a:pt x="35" y="49"/>
                  </a:cubicBezTo>
                  <a:cubicBezTo>
                    <a:pt x="34" y="49"/>
                    <a:pt x="35" y="50"/>
                    <a:pt x="35" y="50"/>
                  </a:cubicBezTo>
                  <a:cubicBezTo>
                    <a:pt x="35" y="50"/>
                    <a:pt x="35" y="50"/>
                    <a:pt x="35" y="50"/>
                  </a:cubicBezTo>
                  <a:cubicBezTo>
                    <a:pt x="35" y="51"/>
                    <a:pt x="35" y="51"/>
                    <a:pt x="35" y="52"/>
                  </a:cubicBezTo>
                  <a:cubicBezTo>
                    <a:pt x="35" y="51"/>
                    <a:pt x="35" y="51"/>
                    <a:pt x="34" y="51"/>
                  </a:cubicBezTo>
                  <a:cubicBezTo>
                    <a:pt x="34" y="51"/>
                    <a:pt x="35" y="52"/>
                    <a:pt x="35" y="52"/>
                  </a:cubicBezTo>
                  <a:cubicBezTo>
                    <a:pt x="35" y="53"/>
                    <a:pt x="35" y="52"/>
                    <a:pt x="35" y="52"/>
                  </a:cubicBezTo>
                  <a:cubicBezTo>
                    <a:pt x="34" y="52"/>
                    <a:pt x="34" y="50"/>
                    <a:pt x="33" y="50"/>
                  </a:cubicBezTo>
                  <a:moveTo>
                    <a:pt x="34" y="46"/>
                  </a:moveTo>
                  <a:cubicBezTo>
                    <a:pt x="35" y="46"/>
                    <a:pt x="35" y="47"/>
                    <a:pt x="35" y="46"/>
                  </a:cubicBezTo>
                  <a:cubicBezTo>
                    <a:pt x="35" y="45"/>
                    <a:pt x="35" y="46"/>
                    <a:pt x="34" y="46"/>
                  </a:cubicBezTo>
                  <a:moveTo>
                    <a:pt x="34" y="46"/>
                  </a:moveTo>
                  <a:cubicBezTo>
                    <a:pt x="34" y="47"/>
                    <a:pt x="34" y="47"/>
                    <a:pt x="35" y="48"/>
                  </a:cubicBezTo>
                  <a:cubicBezTo>
                    <a:pt x="35" y="48"/>
                    <a:pt x="34" y="47"/>
                    <a:pt x="34" y="47"/>
                  </a:cubicBezTo>
                  <a:cubicBezTo>
                    <a:pt x="35" y="47"/>
                    <a:pt x="35" y="47"/>
                    <a:pt x="34" y="46"/>
                  </a:cubicBezTo>
                  <a:cubicBezTo>
                    <a:pt x="34" y="46"/>
                    <a:pt x="35" y="46"/>
                    <a:pt x="34" y="46"/>
                  </a:cubicBezTo>
                  <a:cubicBezTo>
                    <a:pt x="34" y="46"/>
                    <a:pt x="33" y="45"/>
                    <a:pt x="34" y="46"/>
                  </a:cubicBezTo>
                  <a:moveTo>
                    <a:pt x="34" y="48"/>
                  </a:moveTo>
                  <a:cubicBezTo>
                    <a:pt x="34" y="48"/>
                    <a:pt x="34" y="48"/>
                    <a:pt x="34" y="48"/>
                  </a:cubicBezTo>
                  <a:cubicBezTo>
                    <a:pt x="34" y="47"/>
                    <a:pt x="34" y="48"/>
                    <a:pt x="34" y="47"/>
                  </a:cubicBezTo>
                  <a:cubicBezTo>
                    <a:pt x="33" y="46"/>
                    <a:pt x="34" y="47"/>
                    <a:pt x="33" y="47"/>
                  </a:cubicBezTo>
                  <a:cubicBezTo>
                    <a:pt x="34" y="48"/>
                    <a:pt x="33" y="47"/>
                    <a:pt x="34" y="48"/>
                  </a:cubicBezTo>
                  <a:moveTo>
                    <a:pt x="33" y="46"/>
                  </a:moveTo>
                  <a:cubicBezTo>
                    <a:pt x="33" y="46"/>
                    <a:pt x="32" y="46"/>
                    <a:pt x="32" y="46"/>
                  </a:cubicBezTo>
                  <a:cubicBezTo>
                    <a:pt x="33" y="47"/>
                    <a:pt x="33" y="46"/>
                    <a:pt x="33" y="46"/>
                  </a:cubicBezTo>
                  <a:moveTo>
                    <a:pt x="34" y="49"/>
                  </a:moveTo>
                  <a:cubicBezTo>
                    <a:pt x="34" y="49"/>
                    <a:pt x="34" y="48"/>
                    <a:pt x="33" y="48"/>
                  </a:cubicBezTo>
                  <a:cubicBezTo>
                    <a:pt x="33" y="48"/>
                    <a:pt x="33" y="47"/>
                    <a:pt x="33" y="48"/>
                  </a:cubicBezTo>
                  <a:lnTo>
                    <a:pt x="34" y="49"/>
                  </a:lnTo>
                  <a:close/>
                  <a:moveTo>
                    <a:pt x="34" y="49"/>
                  </a:moveTo>
                  <a:cubicBezTo>
                    <a:pt x="34" y="49"/>
                    <a:pt x="33" y="48"/>
                    <a:pt x="33" y="48"/>
                  </a:cubicBezTo>
                  <a:cubicBezTo>
                    <a:pt x="33" y="48"/>
                    <a:pt x="34" y="50"/>
                    <a:pt x="34" y="49"/>
                  </a:cubicBezTo>
                  <a:moveTo>
                    <a:pt x="34" y="51"/>
                  </a:moveTo>
                  <a:cubicBezTo>
                    <a:pt x="34" y="51"/>
                    <a:pt x="34" y="51"/>
                    <a:pt x="34" y="51"/>
                  </a:cubicBezTo>
                  <a:cubicBezTo>
                    <a:pt x="34" y="50"/>
                    <a:pt x="34" y="50"/>
                    <a:pt x="33" y="50"/>
                  </a:cubicBezTo>
                  <a:cubicBezTo>
                    <a:pt x="34" y="51"/>
                    <a:pt x="34" y="50"/>
                    <a:pt x="34" y="51"/>
                  </a:cubicBezTo>
                  <a:moveTo>
                    <a:pt x="57" y="36"/>
                  </a:moveTo>
                  <a:cubicBezTo>
                    <a:pt x="57" y="36"/>
                    <a:pt x="57" y="36"/>
                    <a:pt x="57" y="37"/>
                  </a:cubicBezTo>
                  <a:cubicBezTo>
                    <a:pt x="56" y="37"/>
                    <a:pt x="57" y="36"/>
                    <a:pt x="56" y="36"/>
                  </a:cubicBezTo>
                  <a:cubicBezTo>
                    <a:pt x="57" y="36"/>
                    <a:pt x="57" y="36"/>
                    <a:pt x="57" y="36"/>
                  </a:cubicBezTo>
                  <a:moveTo>
                    <a:pt x="56" y="37"/>
                  </a:moveTo>
                  <a:cubicBezTo>
                    <a:pt x="56" y="37"/>
                    <a:pt x="55" y="38"/>
                    <a:pt x="55" y="37"/>
                  </a:cubicBezTo>
                  <a:cubicBezTo>
                    <a:pt x="56" y="36"/>
                    <a:pt x="55" y="38"/>
                    <a:pt x="56" y="37"/>
                  </a:cubicBezTo>
                  <a:moveTo>
                    <a:pt x="54" y="36"/>
                  </a:moveTo>
                  <a:cubicBezTo>
                    <a:pt x="55" y="36"/>
                    <a:pt x="56" y="35"/>
                    <a:pt x="55" y="36"/>
                  </a:cubicBezTo>
                  <a:cubicBezTo>
                    <a:pt x="55" y="36"/>
                    <a:pt x="56" y="36"/>
                    <a:pt x="56" y="36"/>
                  </a:cubicBezTo>
                  <a:cubicBezTo>
                    <a:pt x="56" y="36"/>
                    <a:pt x="56" y="36"/>
                    <a:pt x="56" y="36"/>
                  </a:cubicBezTo>
                  <a:cubicBezTo>
                    <a:pt x="55" y="36"/>
                    <a:pt x="55" y="36"/>
                    <a:pt x="55" y="36"/>
                  </a:cubicBezTo>
                  <a:cubicBezTo>
                    <a:pt x="54" y="37"/>
                    <a:pt x="56" y="35"/>
                    <a:pt x="54" y="37"/>
                  </a:cubicBezTo>
                  <a:cubicBezTo>
                    <a:pt x="54" y="37"/>
                    <a:pt x="54" y="36"/>
                    <a:pt x="54" y="36"/>
                  </a:cubicBezTo>
                  <a:moveTo>
                    <a:pt x="57" y="36"/>
                  </a:moveTo>
                  <a:cubicBezTo>
                    <a:pt x="57" y="37"/>
                    <a:pt x="58" y="36"/>
                    <a:pt x="58" y="36"/>
                  </a:cubicBezTo>
                  <a:cubicBezTo>
                    <a:pt x="57" y="37"/>
                    <a:pt x="57" y="37"/>
                    <a:pt x="56" y="37"/>
                  </a:cubicBezTo>
                  <a:cubicBezTo>
                    <a:pt x="56" y="37"/>
                    <a:pt x="57" y="36"/>
                    <a:pt x="58" y="36"/>
                  </a:cubicBezTo>
                  <a:cubicBezTo>
                    <a:pt x="58" y="35"/>
                    <a:pt x="57" y="36"/>
                    <a:pt x="57" y="36"/>
                  </a:cubicBezTo>
                  <a:cubicBezTo>
                    <a:pt x="58" y="35"/>
                    <a:pt x="58" y="35"/>
                    <a:pt x="58" y="35"/>
                  </a:cubicBezTo>
                  <a:cubicBezTo>
                    <a:pt x="57" y="36"/>
                    <a:pt x="57" y="36"/>
                    <a:pt x="57" y="36"/>
                  </a:cubicBezTo>
                  <a:moveTo>
                    <a:pt x="57" y="34"/>
                  </a:moveTo>
                  <a:cubicBezTo>
                    <a:pt x="57" y="34"/>
                    <a:pt x="57" y="34"/>
                    <a:pt x="58" y="35"/>
                  </a:cubicBezTo>
                  <a:cubicBezTo>
                    <a:pt x="56" y="36"/>
                    <a:pt x="56" y="36"/>
                    <a:pt x="56" y="36"/>
                  </a:cubicBezTo>
                  <a:cubicBezTo>
                    <a:pt x="56" y="35"/>
                    <a:pt x="56" y="36"/>
                    <a:pt x="57" y="35"/>
                  </a:cubicBezTo>
                  <a:cubicBezTo>
                    <a:pt x="57" y="34"/>
                    <a:pt x="56" y="35"/>
                    <a:pt x="57" y="34"/>
                  </a:cubicBezTo>
                  <a:moveTo>
                    <a:pt x="43" y="30"/>
                  </a:moveTo>
                  <a:cubicBezTo>
                    <a:pt x="43" y="31"/>
                    <a:pt x="43" y="31"/>
                    <a:pt x="43" y="31"/>
                  </a:cubicBezTo>
                  <a:cubicBezTo>
                    <a:pt x="43" y="32"/>
                    <a:pt x="43" y="31"/>
                    <a:pt x="43" y="30"/>
                  </a:cubicBezTo>
                  <a:close/>
                  <a:moveTo>
                    <a:pt x="59" y="36"/>
                  </a:moveTo>
                  <a:cubicBezTo>
                    <a:pt x="58" y="36"/>
                    <a:pt x="59" y="36"/>
                    <a:pt x="58" y="36"/>
                  </a:cubicBezTo>
                  <a:cubicBezTo>
                    <a:pt x="59" y="35"/>
                    <a:pt x="59" y="36"/>
                    <a:pt x="59" y="35"/>
                  </a:cubicBezTo>
                  <a:cubicBezTo>
                    <a:pt x="59" y="35"/>
                    <a:pt x="60" y="35"/>
                    <a:pt x="59" y="36"/>
                  </a:cubicBezTo>
                  <a:moveTo>
                    <a:pt x="57" y="40"/>
                  </a:moveTo>
                  <a:cubicBezTo>
                    <a:pt x="57" y="41"/>
                    <a:pt x="56" y="40"/>
                    <a:pt x="57" y="40"/>
                  </a:cubicBezTo>
                  <a:cubicBezTo>
                    <a:pt x="58" y="39"/>
                    <a:pt x="57" y="40"/>
                    <a:pt x="57" y="40"/>
                  </a:cubicBezTo>
                  <a:cubicBezTo>
                    <a:pt x="57" y="40"/>
                    <a:pt x="58" y="40"/>
                    <a:pt x="57" y="40"/>
                  </a:cubicBezTo>
                  <a:moveTo>
                    <a:pt x="56" y="34"/>
                  </a:moveTo>
                  <a:cubicBezTo>
                    <a:pt x="56" y="34"/>
                    <a:pt x="55" y="36"/>
                    <a:pt x="54" y="35"/>
                  </a:cubicBezTo>
                  <a:cubicBezTo>
                    <a:pt x="55" y="35"/>
                    <a:pt x="55" y="34"/>
                    <a:pt x="56" y="34"/>
                  </a:cubicBezTo>
                  <a:cubicBezTo>
                    <a:pt x="56" y="34"/>
                    <a:pt x="57" y="33"/>
                    <a:pt x="56" y="34"/>
                  </a:cubicBezTo>
                  <a:cubicBezTo>
                    <a:pt x="56" y="34"/>
                    <a:pt x="55" y="35"/>
                    <a:pt x="56" y="34"/>
                  </a:cubicBezTo>
                  <a:moveTo>
                    <a:pt x="56" y="40"/>
                  </a:moveTo>
                  <a:cubicBezTo>
                    <a:pt x="55" y="40"/>
                    <a:pt x="56" y="40"/>
                    <a:pt x="55" y="40"/>
                  </a:cubicBezTo>
                  <a:cubicBezTo>
                    <a:pt x="56" y="39"/>
                    <a:pt x="56" y="39"/>
                    <a:pt x="56" y="40"/>
                  </a:cubicBezTo>
                  <a:moveTo>
                    <a:pt x="58" y="37"/>
                  </a:moveTo>
                  <a:cubicBezTo>
                    <a:pt x="58" y="37"/>
                    <a:pt x="58" y="37"/>
                    <a:pt x="58" y="37"/>
                  </a:cubicBezTo>
                  <a:cubicBezTo>
                    <a:pt x="59" y="37"/>
                    <a:pt x="59" y="37"/>
                    <a:pt x="59" y="36"/>
                  </a:cubicBezTo>
                  <a:cubicBezTo>
                    <a:pt x="59" y="37"/>
                    <a:pt x="59" y="37"/>
                    <a:pt x="58" y="37"/>
                  </a:cubicBezTo>
                  <a:moveTo>
                    <a:pt x="60" y="38"/>
                  </a:moveTo>
                  <a:cubicBezTo>
                    <a:pt x="59" y="38"/>
                    <a:pt x="59" y="39"/>
                    <a:pt x="59" y="39"/>
                  </a:cubicBezTo>
                  <a:cubicBezTo>
                    <a:pt x="58" y="40"/>
                    <a:pt x="59" y="38"/>
                    <a:pt x="58" y="39"/>
                  </a:cubicBezTo>
                  <a:cubicBezTo>
                    <a:pt x="59" y="38"/>
                    <a:pt x="59" y="38"/>
                    <a:pt x="59" y="38"/>
                  </a:cubicBezTo>
                  <a:cubicBezTo>
                    <a:pt x="59" y="38"/>
                    <a:pt x="59" y="38"/>
                    <a:pt x="58" y="39"/>
                  </a:cubicBezTo>
                  <a:cubicBezTo>
                    <a:pt x="58" y="38"/>
                    <a:pt x="58" y="38"/>
                    <a:pt x="58" y="38"/>
                  </a:cubicBezTo>
                  <a:cubicBezTo>
                    <a:pt x="59" y="38"/>
                    <a:pt x="59" y="38"/>
                    <a:pt x="59" y="37"/>
                  </a:cubicBezTo>
                  <a:cubicBezTo>
                    <a:pt x="60" y="37"/>
                    <a:pt x="61" y="37"/>
                    <a:pt x="60" y="37"/>
                  </a:cubicBezTo>
                  <a:cubicBezTo>
                    <a:pt x="60" y="37"/>
                    <a:pt x="61" y="37"/>
                    <a:pt x="61" y="37"/>
                  </a:cubicBezTo>
                  <a:cubicBezTo>
                    <a:pt x="60" y="38"/>
                    <a:pt x="60" y="37"/>
                    <a:pt x="60" y="37"/>
                  </a:cubicBezTo>
                  <a:cubicBezTo>
                    <a:pt x="60" y="38"/>
                    <a:pt x="60" y="38"/>
                    <a:pt x="59" y="38"/>
                  </a:cubicBezTo>
                  <a:cubicBezTo>
                    <a:pt x="60" y="38"/>
                    <a:pt x="61" y="37"/>
                    <a:pt x="61" y="37"/>
                  </a:cubicBezTo>
                  <a:cubicBezTo>
                    <a:pt x="60" y="38"/>
                    <a:pt x="61" y="38"/>
                    <a:pt x="61" y="38"/>
                  </a:cubicBezTo>
                  <a:cubicBezTo>
                    <a:pt x="61" y="38"/>
                    <a:pt x="61" y="38"/>
                    <a:pt x="60" y="38"/>
                  </a:cubicBezTo>
                  <a:cubicBezTo>
                    <a:pt x="60" y="38"/>
                    <a:pt x="60" y="38"/>
                    <a:pt x="60" y="38"/>
                  </a:cubicBezTo>
                  <a:moveTo>
                    <a:pt x="55" y="40"/>
                  </a:moveTo>
                  <a:cubicBezTo>
                    <a:pt x="55" y="39"/>
                    <a:pt x="54" y="40"/>
                    <a:pt x="54" y="40"/>
                  </a:cubicBezTo>
                  <a:cubicBezTo>
                    <a:pt x="54" y="39"/>
                    <a:pt x="54" y="39"/>
                    <a:pt x="54" y="39"/>
                  </a:cubicBezTo>
                  <a:cubicBezTo>
                    <a:pt x="54" y="39"/>
                    <a:pt x="54" y="39"/>
                    <a:pt x="54" y="39"/>
                  </a:cubicBezTo>
                  <a:cubicBezTo>
                    <a:pt x="54" y="39"/>
                    <a:pt x="53" y="39"/>
                    <a:pt x="53" y="39"/>
                  </a:cubicBezTo>
                  <a:cubicBezTo>
                    <a:pt x="54" y="37"/>
                    <a:pt x="54" y="38"/>
                    <a:pt x="54" y="38"/>
                  </a:cubicBezTo>
                  <a:cubicBezTo>
                    <a:pt x="54" y="38"/>
                    <a:pt x="54" y="38"/>
                    <a:pt x="54" y="38"/>
                  </a:cubicBezTo>
                  <a:cubicBezTo>
                    <a:pt x="54" y="38"/>
                    <a:pt x="55" y="38"/>
                    <a:pt x="55" y="38"/>
                  </a:cubicBezTo>
                  <a:cubicBezTo>
                    <a:pt x="55" y="37"/>
                    <a:pt x="55" y="38"/>
                    <a:pt x="54" y="39"/>
                  </a:cubicBezTo>
                  <a:cubicBezTo>
                    <a:pt x="55" y="38"/>
                    <a:pt x="55" y="39"/>
                    <a:pt x="55" y="39"/>
                  </a:cubicBezTo>
                  <a:cubicBezTo>
                    <a:pt x="55" y="39"/>
                    <a:pt x="55" y="39"/>
                    <a:pt x="55" y="40"/>
                  </a:cubicBezTo>
                  <a:moveTo>
                    <a:pt x="42" y="31"/>
                  </a:moveTo>
                  <a:cubicBezTo>
                    <a:pt x="42" y="32"/>
                    <a:pt x="42" y="32"/>
                    <a:pt x="42" y="31"/>
                  </a:cubicBezTo>
                  <a:cubicBezTo>
                    <a:pt x="42" y="30"/>
                    <a:pt x="42" y="32"/>
                    <a:pt x="42" y="31"/>
                  </a:cubicBezTo>
                  <a:moveTo>
                    <a:pt x="41" y="23"/>
                  </a:moveTo>
                  <a:cubicBezTo>
                    <a:pt x="41" y="23"/>
                    <a:pt x="41" y="24"/>
                    <a:pt x="42" y="24"/>
                  </a:cubicBezTo>
                  <a:cubicBezTo>
                    <a:pt x="42" y="25"/>
                    <a:pt x="41" y="23"/>
                    <a:pt x="41" y="23"/>
                  </a:cubicBezTo>
                  <a:cubicBezTo>
                    <a:pt x="41" y="23"/>
                    <a:pt x="41" y="24"/>
                    <a:pt x="40" y="24"/>
                  </a:cubicBezTo>
                  <a:cubicBezTo>
                    <a:pt x="40" y="24"/>
                    <a:pt x="40" y="23"/>
                    <a:pt x="40" y="24"/>
                  </a:cubicBezTo>
                  <a:cubicBezTo>
                    <a:pt x="40" y="23"/>
                    <a:pt x="39" y="23"/>
                    <a:pt x="39" y="23"/>
                  </a:cubicBezTo>
                  <a:cubicBezTo>
                    <a:pt x="39" y="22"/>
                    <a:pt x="40" y="23"/>
                    <a:pt x="40" y="23"/>
                  </a:cubicBezTo>
                  <a:cubicBezTo>
                    <a:pt x="41" y="23"/>
                    <a:pt x="41" y="23"/>
                    <a:pt x="41" y="23"/>
                  </a:cubicBezTo>
                  <a:moveTo>
                    <a:pt x="42" y="29"/>
                  </a:moveTo>
                  <a:cubicBezTo>
                    <a:pt x="42" y="28"/>
                    <a:pt x="42" y="29"/>
                    <a:pt x="42" y="27"/>
                  </a:cubicBezTo>
                  <a:cubicBezTo>
                    <a:pt x="42" y="27"/>
                    <a:pt x="42" y="28"/>
                    <a:pt x="42" y="28"/>
                  </a:cubicBezTo>
                  <a:cubicBezTo>
                    <a:pt x="42" y="28"/>
                    <a:pt x="42" y="29"/>
                    <a:pt x="42" y="29"/>
                  </a:cubicBezTo>
                  <a:moveTo>
                    <a:pt x="42" y="28"/>
                  </a:moveTo>
                  <a:cubicBezTo>
                    <a:pt x="43" y="28"/>
                    <a:pt x="42" y="26"/>
                    <a:pt x="43" y="26"/>
                  </a:cubicBezTo>
                  <a:cubicBezTo>
                    <a:pt x="43" y="27"/>
                    <a:pt x="42" y="28"/>
                    <a:pt x="43" y="28"/>
                  </a:cubicBezTo>
                  <a:cubicBezTo>
                    <a:pt x="43" y="29"/>
                    <a:pt x="42" y="29"/>
                    <a:pt x="42" y="28"/>
                  </a:cubicBezTo>
                  <a:moveTo>
                    <a:pt x="42" y="23"/>
                  </a:moveTo>
                  <a:cubicBezTo>
                    <a:pt x="42" y="23"/>
                    <a:pt x="42" y="22"/>
                    <a:pt x="41" y="23"/>
                  </a:cubicBezTo>
                  <a:cubicBezTo>
                    <a:pt x="41" y="22"/>
                    <a:pt x="42" y="21"/>
                    <a:pt x="42" y="23"/>
                  </a:cubicBezTo>
                  <a:moveTo>
                    <a:pt x="49" y="39"/>
                  </a:moveTo>
                  <a:cubicBezTo>
                    <a:pt x="49" y="39"/>
                    <a:pt x="49" y="39"/>
                    <a:pt x="49" y="39"/>
                  </a:cubicBezTo>
                  <a:cubicBezTo>
                    <a:pt x="50" y="38"/>
                    <a:pt x="49" y="40"/>
                    <a:pt x="50" y="38"/>
                  </a:cubicBezTo>
                  <a:cubicBezTo>
                    <a:pt x="50" y="38"/>
                    <a:pt x="50" y="39"/>
                    <a:pt x="49" y="39"/>
                  </a:cubicBezTo>
                  <a:moveTo>
                    <a:pt x="45" y="38"/>
                  </a:moveTo>
                  <a:cubicBezTo>
                    <a:pt x="45" y="39"/>
                    <a:pt x="44" y="38"/>
                    <a:pt x="44" y="38"/>
                  </a:cubicBezTo>
                  <a:cubicBezTo>
                    <a:pt x="44" y="38"/>
                    <a:pt x="44" y="39"/>
                    <a:pt x="44" y="39"/>
                  </a:cubicBezTo>
                  <a:cubicBezTo>
                    <a:pt x="44" y="38"/>
                    <a:pt x="44" y="38"/>
                    <a:pt x="44" y="38"/>
                  </a:cubicBezTo>
                  <a:cubicBezTo>
                    <a:pt x="44" y="38"/>
                    <a:pt x="44" y="38"/>
                    <a:pt x="44" y="38"/>
                  </a:cubicBezTo>
                  <a:cubicBezTo>
                    <a:pt x="44" y="38"/>
                    <a:pt x="44" y="38"/>
                    <a:pt x="44" y="38"/>
                  </a:cubicBezTo>
                  <a:cubicBezTo>
                    <a:pt x="44" y="38"/>
                    <a:pt x="45" y="37"/>
                    <a:pt x="44" y="38"/>
                  </a:cubicBezTo>
                  <a:cubicBezTo>
                    <a:pt x="45" y="38"/>
                    <a:pt x="45" y="38"/>
                    <a:pt x="45" y="38"/>
                  </a:cubicBezTo>
                  <a:moveTo>
                    <a:pt x="41" y="25"/>
                  </a:moveTo>
                  <a:cubicBezTo>
                    <a:pt x="41" y="24"/>
                    <a:pt x="41" y="24"/>
                    <a:pt x="41" y="24"/>
                  </a:cubicBezTo>
                  <a:cubicBezTo>
                    <a:pt x="41" y="25"/>
                    <a:pt x="41" y="25"/>
                    <a:pt x="41" y="25"/>
                  </a:cubicBezTo>
                  <a:moveTo>
                    <a:pt x="40" y="29"/>
                  </a:moveTo>
                  <a:cubicBezTo>
                    <a:pt x="40" y="29"/>
                    <a:pt x="40" y="29"/>
                    <a:pt x="39" y="28"/>
                  </a:cubicBezTo>
                  <a:cubicBezTo>
                    <a:pt x="40" y="26"/>
                    <a:pt x="40" y="27"/>
                    <a:pt x="41" y="27"/>
                  </a:cubicBezTo>
                  <a:cubicBezTo>
                    <a:pt x="41" y="27"/>
                    <a:pt x="41" y="26"/>
                    <a:pt x="41" y="26"/>
                  </a:cubicBezTo>
                  <a:cubicBezTo>
                    <a:pt x="41" y="27"/>
                    <a:pt x="41" y="26"/>
                    <a:pt x="42" y="26"/>
                  </a:cubicBezTo>
                  <a:cubicBezTo>
                    <a:pt x="42" y="26"/>
                    <a:pt x="42" y="27"/>
                    <a:pt x="42" y="27"/>
                  </a:cubicBezTo>
                  <a:cubicBezTo>
                    <a:pt x="42" y="28"/>
                    <a:pt x="42" y="26"/>
                    <a:pt x="41" y="27"/>
                  </a:cubicBezTo>
                  <a:cubicBezTo>
                    <a:pt x="41" y="28"/>
                    <a:pt x="41" y="29"/>
                    <a:pt x="41" y="29"/>
                  </a:cubicBezTo>
                  <a:cubicBezTo>
                    <a:pt x="41" y="28"/>
                    <a:pt x="41" y="28"/>
                    <a:pt x="41" y="28"/>
                  </a:cubicBezTo>
                  <a:cubicBezTo>
                    <a:pt x="41" y="28"/>
                    <a:pt x="40" y="27"/>
                    <a:pt x="40" y="29"/>
                  </a:cubicBezTo>
                  <a:moveTo>
                    <a:pt x="42" y="36"/>
                  </a:moveTo>
                  <a:cubicBezTo>
                    <a:pt x="42" y="37"/>
                    <a:pt x="41" y="37"/>
                    <a:pt x="41" y="37"/>
                  </a:cubicBezTo>
                  <a:cubicBezTo>
                    <a:pt x="41" y="37"/>
                    <a:pt x="41" y="38"/>
                    <a:pt x="41" y="36"/>
                  </a:cubicBezTo>
                  <a:cubicBezTo>
                    <a:pt x="41" y="36"/>
                    <a:pt x="41" y="36"/>
                    <a:pt x="42" y="36"/>
                  </a:cubicBezTo>
                  <a:moveTo>
                    <a:pt x="34" y="51"/>
                  </a:moveTo>
                  <a:cubicBezTo>
                    <a:pt x="35" y="52"/>
                    <a:pt x="35" y="52"/>
                    <a:pt x="35" y="53"/>
                  </a:cubicBezTo>
                  <a:cubicBezTo>
                    <a:pt x="34" y="53"/>
                    <a:pt x="34" y="52"/>
                    <a:pt x="34" y="51"/>
                  </a:cubicBezTo>
                  <a:moveTo>
                    <a:pt x="82" y="33"/>
                  </a:moveTo>
                  <a:cubicBezTo>
                    <a:pt x="81" y="33"/>
                    <a:pt x="81" y="32"/>
                    <a:pt x="81" y="32"/>
                  </a:cubicBezTo>
                  <a:cubicBezTo>
                    <a:pt x="82" y="32"/>
                    <a:pt x="82" y="32"/>
                    <a:pt x="82" y="33"/>
                  </a:cubicBezTo>
                  <a:moveTo>
                    <a:pt x="80" y="33"/>
                  </a:moveTo>
                  <a:cubicBezTo>
                    <a:pt x="81" y="34"/>
                    <a:pt x="81" y="34"/>
                    <a:pt x="81" y="34"/>
                  </a:cubicBezTo>
                  <a:cubicBezTo>
                    <a:pt x="80" y="34"/>
                    <a:pt x="79" y="33"/>
                    <a:pt x="80" y="33"/>
                  </a:cubicBezTo>
                  <a:moveTo>
                    <a:pt x="83" y="31"/>
                  </a:moveTo>
                  <a:cubicBezTo>
                    <a:pt x="84" y="31"/>
                    <a:pt x="83" y="32"/>
                    <a:pt x="84" y="32"/>
                  </a:cubicBezTo>
                  <a:cubicBezTo>
                    <a:pt x="83" y="32"/>
                    <a:pt x="83" y="32"/>
                    <a:pt x="83" y="31"/>
                  </a:cubicBezTo>
                  <a:moveTo>
                    <a:pt x="83" y="39"/>
                  </a:moveTo>
                  <a:cubicBezTo>
                    <a:pt x="83" y="39"/>
                    <a:pt x="83" y="40"/>
                    <a:pt x="83" y="40"/>
                  </a:cubicBezTo>
                  <a:cubicBezTo>
                    <a:pt x="82" y="40"/>
                    <a:pt x="83" y="40"/>
                    <a:pt x="83" y="39"/>
                  </a:cubicBezTo>
                  <a:moveTo>
                    <a:pt x="85" y="30"/>
                  </a:moveTo>
                  <a:cubicBezTo>
                    <a:pt x="84" y="29"/>
                    <a:pt x="85" y="29"/>
                    <a:pt x="84" y="28"/>
                  </a:cubicBezTo>
                  <a:cubicBezTo>
                    <a:pt x="85" y="28"/>
                    <a:pt x="84" y="28"/>
                    <a:pt x="85" y="27"/>
                  </a:cubicBezTo>
                  <a:cubicBezTo>
                    <a:pt x="85" y="28"/>
                    <a:pt x="86" y="28"/>
                    <a:pt x="85" y="28"/>
                  </a:cubicBezTo>
                  <a:cubicBezTo>
                    <a:pt x="85" y="28"/>
                    <a:pt x="85" y="29"/>
                    <a:pt x="85" y="29"/>
                  </a:cubicBezTo>
                  <a:cubicBezTo>
                    <a:pt x="85" y="29"/>
                    <a:pt x="85" y="29"/>
                    <a:pt x="85" y="29"/>
                  </a:cubicBezTo>
                  <a:cubicBezTo>
                    <a:pt x="86" y="29"/>
                    <a:pt x="86" y="29"/>
                    <a:pt x="86" y="29"/>
                  </a:cubicBezTo>
                  <a:cubicBezTo>
                    <a:pt x="86" y="30"/>
                    <a:pt x="87" y="29"/>
                    <a:pt x="86" y="30"/>
                  </a:cubicBezTo>
                  <a:cubicBezTo>
                    <a:pt x="87" y="30"/>
                    <a:pt x="87" y="30"/>
                    <a:pt x="87" y="30"/>
                  </a:cubicBezTo>
                  <a:cubicBezTo>
                    <a:pt x="88" y="30"/>
                    <a:pt x="87" y="31"/>
                    <a:pt x="87" y="31"/>
                  </a:cubicBezTo>
                  <a:cubicBezTo>
                    <a:pt x="86" y="31"/>
                    <a:pt x="86" y="30"/>
                    <a:pt x="85" y="31"/>
                  </a:cubicBezTo>
                  <a:cubicBezTo>
                    <a:pt x="85" y="31"/>
                    <a:pt x="86" y="30"/>
                    <a:pt x="86" y="30"/>
                  </a:cubicBezTo>
                  <a:cubicBezTo>
                    <a:pt x="86" y="30"/>
                    <a:pt x="86" y="30"/>
                    <a:pt x="85" y="30"/>
                  </a:cubicBezTo>
                  <a:moveTo>
                    <a:pt x="78" y="31"/>
                  </a:moveTo>
                  <a:cubicBezTo>
                    <a:pt x="79" y="30"/>
                    <a:pt x="79" y="31"/>
                    <a:pt x="80" y="32"/>
                  </a:cubicBezTo>
                  <a:cubicBezTo>
                    <a:pt x="78" y="32"/>
                    <a:pt x="79" y="31"/>
                    <a:pt x="78" y="31"/>
                  </a:cubicBezTo>
                  <a:moveTo>
                    <a:pt x="87" y="40"/>
                  </a:moveTo>
                  <a:cubicBezTo>
                    <a:pt x="86" y="40"/>
                    <a:pt x="86" y="41"/>
                    <a:pt x="86" y="41"/>
                  </a:cubicBezTo>
                  <a:cubicBezTo>
                    <a:pt x="86" y="41"/>
                    <a:pt x="87" y="41"/>
                    <a:pt x="87" y="41"/>
                  </a:cubicBezTo>
                  <a:cubicBezTo>
                    <a:pt x="87" y="41"/>
                    <a:pt x="87" y="41"/>
                    <a:pt x="87" y="42"/>
                  </a:cubicBezTo>
                  <a:cubicBezTo>
                    <a:pt x="86" y="42"/>
                    <a:pt x="86" y="42"/>
                    <a:pt x="85" y="42"/>
                  </a:cubicBezTo>
                  <a:cubicBezTo>
                    <a:pt x="86" y="41"/>
                    <a:pt x="86" y="42"/>
                    <a:pt x="87" y="41"/>
                  </a:cubicBezTo>
                  <a:cubicBezTo>
                    <a:pt x="86" y="41"/>
                    <a:pt x="85" y="41"/>
                    <a:pt x="85" y="41"/>
                  </a:cubicBezTo>
                  <a:cubicBezTo>
                    <a:pt x="87" y="40"/>
                    <a:pt x="86" y="40"/>
                    <a:pt x="86" y="40"/>
                  </a:cubicBezTo>
                  <a:cubicBezTo>
                    <a:pt x="87" y="39"/>
                    <a:pt x="88" y="40"/>
                    <a:pt x="88" y="40"/>
                  </a:cubicBezTo>
                  <a:cubicBezTo>
                    <a:pt x="87" y="40"/>
                    <a:pt x="87" y="40"/>
                    <a:pt x="87" y="40"/>
                  </a:cubicBezTo>
                  <a:moveTo>
                    <a:pt x="83" y="29"/>
                  </a:moveTo>
                  <a:cubicBezTo>
                    <a:pt x="82" y="29"/>
                    <a:pt x="82" y="28"/>
                    <a:pt x="82" y="28"/>
                  </a:cubicBezTo>
                  <a:cubicBezTo>
                    <a:pt x="83" y="28"/>
                    <a:pt x="83" y="29"/>
                    <a:pt x="83" y="29"/>
                  </a:cubicBezTo>
                  <a:moveTo>
                    <a:pt x="87" y="28"/>
                  </a:moveTo>
                  <a:cubicBezTo>
                    <a:pt x="88" y="28"/>
                    <a:pt x="87" y="28"/>
                    <a:pt x="88" y="29"/>
                  </a:cubicBezTo>
                  <a:cubicBezTo>
                    <a:pt x="87" y="29"/>
                    <a:pt x="87" y="29"/>
                    <a:pt x="87" y="28"/>
                  </a:cubicBezTo>
                  <a:moveTo>
                    <a:pt x="88" y="42"/>
                  </a:moveTo>
                  <a:cubicBezTo>
                    <a:pt x="89" y="43"/>
                    <a:pt x="89" y="43"/>
                    <a:pt x="89" y="43"/>
                  </a:cubicBezTo>
                  <a:cubicBezTo>
                    <a:pt x="88" y="43"/>
                    <a:pt x="88" y="43"/>
                    <a:pt x="88" y="42"/>
                  </a:cubicBezTo>
                  <a:moveTo>
                    <a:pt x="88" y="46"/>
                  </a:moveTo>
                  <a:cubicBezTo>
                    <a:pt x="88" y="46"/>
                    <a:pt x="88" y="46"/>
                    <a:pt x="88" y="46"/>
                  </a:cubicBezTo>
                  <a:cubicBezTo>
                    <a:pt x="89" y="46"/>
                    <a:pt x="89" y="46"/>
                    <a:pt x="89" y="46"/>
                  </a:cubicBezTo>
                  <a:cubicBezTo>
                    <a:pt x="89" y="46"/>
                    <a:pt x="89" y="46"/>
                    <a:pt x="88" y="46"/>
                  </a:cubicBezTo>
                  <a:moveTo>
                    <a:pt x="78" y="30"/>
                  </a:moveTo>
                  <a:cubicBezTo>
                    <a:pt x="77" y="29"/>
                    <a:pt x="77" y="29"/>
                    <a:pt x="76" y="27"/>
                  </a:cubicBezTo>
                  <a:cubicBezTo>
                    <a:pt x="76" y="27"/>
                    <a:pt x="77" y="28"/>
                    <a:pt x="77" y="28"/>
                  </a:cubicBezTo>
                  <a:cubicBezTo>
                    <a:pt x="77" y="28"/>
                    <a:pt x="78" y="30"/>
                    <a:pt x="79" y="30"/>
                  </a:cubicBezTo>
                  <a:cubicBezTo>
                    <a:pt x="78" y="31"/>
                    <a:pt x="78" y="31"/>
                    <a:pt x="78" y="30"/>
                  </a:cubicBezTo>
                  <a:moveTo>
                    <a:pt x="89" y="51"/>
                  </a:moveTo>
                  <a:cubicBezTo>
                    <a:pt x="89" y="52"/>
                    <a:pt x="88" y="52"/>
                    <a:pt x="87" y="52"/>
                  </a:cubicBezTo>
                  <a:cubicBezTo>
                    <a:pt x="87" y="51"/>
                    <a:pt x="88" y="51"/>
                    <a:pt x="89" y="51"/>
                  </a:cubicBezTo>
                  <a:moveTo>
                    <a:pt x="91" y="58"/>
                  </a:moveTo>
                  <a:cubicBezTo>
                    <a:pt x="91" y="58"/>
                    <a:pt x="91" y="58"/>
                    <a:pt x="90" y="58"/>
                  </a:cubicBezTo>
                  <a:cubicBezTo>
                    <a:pt x="90" y="58"/>
                    <a:pt x="90" y="57"/>
                    <a:pt x="91" y="58"/>
                  </a:cubicBezTo>
                  <a:moveTo>
                    <a:pt x="92" y="52"/>
                  </a:moveTo>
                  <a:cubicBezTo>
                    <a:pt x="92" y="53"/>
                    <a:pt x="92" y="54"/>
                    <a:pt x="91" y="55"/>
                  </a:cubicBezTo>
                  <a:cubicBezTo>
                    <a:pt x="91" y="55"/>
                    <a:pt x="92" y="55"/>
                    <a:pt x="91" y="56"/>
                  </a:cubicBezTo>
                  <a:cubicBezTo>
                    <a:pt x="91" y="56"/>
                    <a:pt x="91" y="56"/>
                    <a:pt x="91" y="56"/>
                  </a:cubicBezTo>
                  <a:cubicBezTo>
                    <a:pt x="90" y="56"/>
                    <a:pt x="91" y="57"/>
                    <a:pt x="91" y="57"/>
                  </a:cubicBezTo>
                  <a:cubicBezTo>
                    <a:pt x="90" y="57"/>
                    <a:pt x="89" y="57"/>
                    <a:pt x="89" y="57"/>
                  </a:cubicBezTo>
                  <a:cubicBezTo>
                    <a:pt x="88" y="57"/>
                    <a:pt x="89" y="56"/>
                    <a:pt x="90" y="56"/>
                  </a:cubicBezTo>
                  <a:cubicBezTo>
                    <a:pt x="89" y="56"/>
                    <a:pt x="88" y="55"/>
                    <a:pt x="88" y="55"/>
                  </a:cubicBezTo>
                  <a:cubicBezTo>
                    <a:pt x="89" y="55"/>
                    <a:pt x="89" y="55"/>
                    <a:pt x="89" y="56"/>
                  </a:cubicBezTo>
                  <a:cubicBezTo>
                    <a:pt x="90" y="56"/>
                    <a:pt x="89" y="55"/>
                    <a:pt x="89" y="55"/>
                  </a:cubicBezTo>
                  <a:cubicBezTo>
                    <a:pt x="89" y="55"/>
                    <a:pt x="89" y="54"/>
                    <a:pt x="89" y="54"/>
                  </a:cubicBezTo>
                  <a:cubicBezTo>
                    <a:pt x="89" y="54"/>
                    <a:pt x="90" y="54"/>
                    <a:pt x="90" y="54"/>
                  </a:cubicBezTo>
                  <a:cubicBezTo>
                    <a:pt x="90" y="54"/>
                    <a:pt x="89" y="54"/>
                    <a:pt x="89" y="54"/>
                  </a:cubicBezTo>
                  <a:cubicBezTo>
                    <a:pt x="89" y="53"/>
                    <a:pt x="90" y="54"/>
                    <a:pt x="90" y="53"/>
                  </a:cubicBezTo>
                  <a:cubicBezTo>
                    <a:pt x="90" y="53"/>
                    <a:pt x="89" y="53"/>
                    <a:pt x="90" y="53"/>
                  </a:cubicBezTo>
                  <a:cubicBezTo>
                    <a:pt x="90" y="53"/>
                    <a:pt x="90" y="53"/>
                    <a:pt x="90" y="53"/>
                  </a:cubicBezTo>
                  <a:cubicBezTo>
                    <a:pt x="91" y="52"/>
                    <a:pt x="92" y="53"/>
                    <a:pt x="92" y="52"/>
                  </a:cubicBezTo>
                  <a:moveTo>
                    <a:pt x="91" y="53"/>
                  </a:moveTo>
                  <a:cubicBezTo>
                    <a:pt x="91" y="53"/>
                    <a:pt x="89" y="54"/>
                    <a:pt x="91" y="54"/>
                  </a:cubicBezTo>
                  <a:cubicBezTo>
                    <a:pt x="91" y="53"/>
                    <a:pt x="92" y="53"/>
                    <a:pt x="91" y="53"/>
                  </a:cubicBezTo>
                  <a:moveTo>
                    <a:pt x="84" y="43"/>
                  </a:moveTo>
                  <a:cubicBezTo>
                    <a:pt x="83" y="43"/>
                    <a:pt x="83" y="42"/>
                    <a:pt x="83" y="42"/>
                  </a:cubicBezTo>
                  <a:cubicBezTo>
                    <a:pt x="84" y="42"/>
                    <a:pt x="83" y="43"/>
                    <a:pt x="84" y="43"/>
                  </a:cubicBezTo>
                  <a:moveTo>
                    <a:pt x="85" y="43"/>
                  </a:moveTo>
                  <a:cubicBezTo>
                    <a:pt x="84" y="43"/>
                    <a:pt x="85" y="42"/>
                    <a:pt x="85" y="41"/>
                  </a:cubicBezTo>
                  <a:cubicBezTo>
                    <a:pt x="85" y="41"/>
                    <a:pt x="85" y="42"/>
                    <a:pt x="85" y="43"/>
                  </a:cubicBezTo>
                  <a:moveTo>
                    <a:pt x="81" y="58"/>
                  </a:moveTo>
                  <a:cubicBezTo>
                    <a:pt x="82" y="59"/>
                    <a:pt x="81" y="59"/>
                    <a:pt x="81" y="59"/>
                  </a:cubicBezTo>
                  <a:cubicBezTo>
                    <a:pt x="80" y="59"/>
                    <a:pt x="81" y="58"/>
                    <a:pt x="81" y="58"/>
                  </a:cubicBezTo>
                  <a:moveTo>
                    <a:pt x="83" y="55"/>
                  </a:moveTo>
                  <a:cubicBezTo>
                    <a:pt x="83" y="55"/>
                    <a:pt x="82" y="56"/>
                    <a:pt x="82" y="56"/>
                  </a:cubicBezTo>
                  <a:cubicBezTo>
                    <a:pt x="82" y="57"/>
                    <a:pt x="81" y="58"/>
                    <a:pt x="81" y="57"/>
                  </a:cubicBezTo>
                  <a:cubicBezTo>
                    <a:pt x="82" y="57"/>
                    <a:pt x="82" y="57"/>
                    <a:pt x="82" y="56"/>
                  </a:cubicBezTo>
                  <a:cubicBezTo>
                    <a:pt x="82" y="56"/>
                    <a:pt x="82" y="55"/>
                    <a:pt x="83" y="55"/>
                  </a:cubicBezTo>
                  <a:moveTo>
                    <a:pt x="52" y="72"/>
                  </a:moveTo>
                  <a:cubicBezTo>
                    <a:pt x="51" y="70"/>
                    <a:pt x="53" y="71"/>
                    <a:pt x="53" y="71"/>
                  </a:cubicBezTo>
                  <a:cubicBezTo>
                    <a:pt x="53" y="71"/>
                    <a:pt x="53" y="72"/>
                    <a:pt x="52" y="71"/>
                  </a:cubicBezTo>
                  <a:cubicBezTo>
                    <a:pt x="52" y="71"/>
                    <a:pt x="52" y="71"/>
                    <a:pt x="52" y="72"/>
                  </a:cubicBezTo>
                  <a:moveTo>
                    <a:pt x="51" y="71"/>
                  </a:moveTo>
                  <a:cubicBezTo>
                    <a:pt x="51" y="71"/>
                    <a:pt x="51" y="71"/>
                    <a:pt x="52" y="71"/>
                  </a:cubicBezTo>
                  <a:cubicBezTo>
                    <a:pt x="52" y="72"/>
                    <a:pt x="51" y="72"/>
                    <a:pt x="51" y="71"/>
                  </a:cubicBezTo>
                  <a:moveTo>
                    <a:pt x="49" y="70"/>
                  </a:moveTo>
                  <a:cubicBezTo>
                    <a:pt x="49" y="70"/>
                    <a:pt x="48" y="69"/>
                    <a:pt x="48" y="68"/>
                  </a:cubicBezTo>
                  <a:cubicBezTo>
                    <a:pt x="48" y="68"/>
                    <a:pt x="49" y="69"/>
                    <a:pt x="49" y="69"/>
                  </a:cubicBezTo>
                  <a:cubicBezTo>
                    <a:pt x="49" y="70"/>
                    <a:pt x="48" y="68"/>
                    <a:pt x="49" y="70"/>
                  </a:cubicBezTo>
                  <a:moveTo>
                    <a:pt x="76" y="27"/>
                  </a:moveTo>
                  <a:cubicBezTo>
                    <a:pt x="75" y="27"/>
                    <a:pt x="74" y="26"/>
                    <a:pt x="74" y="25"/>
                  </a:cubicBezTo>
                  <a:cubicBezTo>
                    <a:pt x="75" y="25"/>
                    <a:pt x="75" y="26"/>
                    <a:pt x="76" y="27"/>
                  </a:cubicBezTo>
                  <a:moveTo>
                    <a:pt x="88" y="57"/>
                  </a:moveTo>
                  <a:cubicBezTo>
                    <a:pt x="91" y="58"/>
                    <a:pt x="90" y="59"/>
                    <a:pt x="89" y="60"/>
                  </a:cubicBezTo>
                  <a:cubicBezTo>
                    <a:pt x="89" y="60"/>
                    <a:pt x="89" y="60"/>
                    <a:pt x="89" y="60"/>
                  </a:cubicBezTo>
                  <a:cubicBezTo>
                    <a:pt x="90" y="60"/>
                    <a:pt x="89" y="60"/>
                    <a:pt x="88" y="61"/>
                  </a:cubicBezTo>
                  <a:cubicBezTo>
                    <a:pt x="88" y="61"/>
                    <a:pt x="89" y="61"/>
                    <a:pt x="89" y="61"/>
                  </a:cubicBezTo>
                  <a:cubicBezTo>
                    <a:pt x="89" y="61"/>
                    <a:pt x="88" y="62"/>
                    <a:pt x="88" y="62"/>
                  </a:cubicBezTo>
                  <a:cubicBezTo>
                    <a:pt x="88" y="62"/>
                    <a:pt x="87" y="63"/>
                    <a:pt x="89" y="63"/>
                  </a:cubicBezTo>
                  <a:cubicBezTo>
                    <a:pt x="87" y="63"/>
                    <a:pt x="88" y="64"/>
                    <a:pt x="87" y="65"/>
                  </a:cubicBezTo>
                  <a:cubicBezTo>
                    <a:pt x="87" y="65"/>
                    <a:pt x="86" y="64"/>
                    <a:pt x="85" y="65"/>
                  </a:cubicBezTo>
                  <a:cubicBezTo>
                    <a:pt x="86" y="65"/>
                    <a:pt x="87" y="64"/>
                    <a:pt x="87" y="65"/>
                  </a:cubicBezTo>
                  <a:cubicBezTo>
                    <a:pt x="87" y="66"/>
                    <a:pt x="87" y="66"/>
                    <a:pt x="87" y="65"/>
                  </a:cubicBezTo>
                  <a:cubicBezTo>
                    <a:pt x="86" y="66"/>
                    <a:pt x="85" y="67"/>
                    <a:pt x="85" y="68"/>
                  </a:cubicBezTo>
                  <a:cubicBezTo>
                    <a:pt x="85" y="68"/>
                    <a:pt x="85" y="68"/>
                    <a:pt x="84" y="68"/>
                  </a:cubicBezTo>
                  <a:cubicBezTo>
                    <a:pt x="85" y="69"/>
                    <a:pt x="85" y="69"/>
                    <a:pt x="84" y="70"/>
                  </a:cubicBezTo>
                  <a:cubicBezTo>
                    <a:pt x="84" y="70"/>
                    <a:pt x="84" y="70"/>
                    <a:pt x="84" y="71"/>
                  </a:cubicBezTo>
                  <a:cubicBezTo>
                    <a:pt x="83" y="71"/>
                    <a:pt x="84" y="70"/>
                    <a:pt x="84" y="70"/>
                  </a:cubicBezTo>
                  <a:cubicBezTo>
                    <a:pt x="83" y="70"/>
                    <a:pt x="83" y="71"/>
                    <a:pt x="83" y="71"/>
                  </a:cubicBezTo>
                  <a:cubicBezTo>
                    <a:pt x="82" y="71"/>
                    <a:pt x="83" y="71"/>
                    <a:pt x="83" y="71"/>
                  </a:cubicBezTo>
                  <a:cubicBezTo>
                    <a:pt x="84" y="72"/>
                    <a:pt x="82" y="71"/>
                    <a:pt x="82" y="71"/>
                  </a:cubicBezTo>
                  <a:cubicBezTo>
                    <a:pt x="82" y="71"/>
                    <a:pt x="82" y="72"/>
                    <a:pt x="82" y="72"/>
                  </a:cubicBezTo>
                  <a:cubicBezTo>
                    <a:pt x="82" y="72"/>
                    <a:pt x="82" y="72"/>
                    <a:pt x="81" y="73"/>
                  </a:cubicBezTo>
                  <a:cubicBezTo>
                    <a:pt x="81" y="73"/>
                    <a:pt x="81" y="73"/>
                    <a:pt x="81" y="73"/>
                  </a:cubicBezTo>
                  <a:cubicBezTo>
                    <a:pt x="80" y="73"/>
                    <a:pt x="81" y="73"/>
                    <a:pt x="81" y="73"/>
                  </a:cubicBezTo>
                  <a:cubicBezTo>
                    <a:pt x="81" y="74"/>
                    <a:pt x="80" y="73"/>
                    <a:pt x="80" y="74"/>
                  </a:cubicBezTo>
                  <a:cubicBezTo>
                    <a:pt x="80" y="74"/>
                    <a:pt x="81" y="74"/>
                    <a:pt x="80" y="74"/>
                  </a:cubicBezTo>
                  <a:cubicBezTo>
                    <a:pt x="80" y="74"/>
                    <a:pt x="79" y="74"/>
                    <a:pt x="79" y="75"/>
                  </a:cubicBezTo>
                  <a:cubicBezTo>
                    <a:pt x="79" y="75"/>
                    <a:pt x="80" y="75"/>
                    <a:pt x="80" y="75"/>
                  </a:cubicBezTo>
                  <a:cubicBezTo>
                    <a:pt x="80" y="75"/>
                    <a:pt x="79" y="75"/>
                    <a:pt x="78" y="76"/>
                  </a:cubicBezTo>
                  <a:cubicBezTo>
                    <a:pt x="78" y="76"/>
                    <a:pt x="78" y="76"/>
                    <a:pt x="78" y="76"/>
                  </a:cubicBezTo>
                  <a:cubicBezTo>
                    <a:pt x="78" y="77"/>
                    <a:pt x="77" y="76"/>
                    <a:pt x="77" y="77"/>
                  </a:cubicBezTo>
                  <a:cubicBezTo>
                    <a:pt x="77" y="77"/>
                    <a:pt x="78" y="77"/>
                    <a:pt x="78" y="77"/>
                  </a:cubicBezTo>
                  <a:cubicBezTo>
                    <a:pt x="78" y="78"/>
                    <a:pt x="77" y="78"/>
                    <a:pt x="77" y="78"/>
                  </a:cubicBezTo>
                  <a:cubicBezTo>
                    <a:pt x="77" y="78"/>
                    <a:pt x="77" y="77"/>
                    <a:pt x="77" y="77"/>
                  </a:cubicBezTo>
                  <a:cubicBezTo>
                    <a:pt x="76" y="77"/>
                    <a:pt x="76" y="76"/>
                    <a:pt x="75" y="76"/>
                  </a:cubicBezTo>
                  <a:cubicBezTo>
                    <a:pt x="75" y="76"/>
                    <a:pt x="75" y="76"/>
                    <a:pt x="75" y="76"/>
                  </a:cubicBezTo>
                  <a:cubicBezTo>
                    <a:pt x="75" y="77"/>
                    <a:pt x="76" y="77"/>
                    <a:pt x="76" y="77"/>
                  </a:cubicBezTo>
                  <a:cubicBezTo>
                    <a:pt x="77" y="78"/>
                    <a:pt x="76" y="77"/>
                    <a:pt x="76" y="78"/>
                  </a:cubicBezTo>
                  <a:cubicBezTo>
                    <a:pt x="76" y="78"/>
                    <a:pt x="76" y="78"/>
                    <a:pt x="76" y="78"/>
                  </a:cubicBezTo>
                  <a:cubicBezTo>
                    <a:pt x="76" y="78"/>
                    <a:pt x="75" y="78"/>
                    <a:pt x="76" y="79"/>
                  </a:cubicBezTo>
                  <a:cubicBezTo>
                    <a:pt x="76" y="79"/>
                    <a:pt x="75" y="79"/>
                    <a:pt x="75" y="79"/>
                  </a:cubicBezTo>
                  <a:cubicBezTo>
                    <a:pt x="75" y="79"/>
                    <a:pt x="75" y="79"/>
                    <a:pt x="75" y="79"/>
                  </a:cubicBezTo>
                  <a:cubicBezTo>
                    <a:pt x="74" y="79"/>
                    <a:pt x="74" y="79"/>
                    <a:pt x="74" y="80"/>
                  </a:cubicBezTo>
                  <a:cubicBezTo>
                    <a:pt x="73" y="80"/>
                    <a:pt x="73" y="80"/>
                    <a:pt x="72" y="80"/>
                  </a:cubicBezTo>
                  <a:cubicBezTo>
                    <a:pt x="73" y="81"/>
                    <a:pt x="73" y="81"/>
                    <a:pt x="73" y="81"/>
                  </a:cubicBezTo>
                  <a:cubicBezTo>
                    <a:pt x="73" y="81"/>
                    <a:pt x="73" y="81"/>
                    <a:pt x="72" y="82"/>
                  </a:cubicBezTo>
                  <a:cubicBezTo>
                    <a:pt x="72" y="82"/>
                    <a:pt x="73" y="82"/>
                    <a:pt x="73" y="83"/>
                  </a:cubicBezTo>
                  <a:cubicBezTo>
                    <a:pt x="72" y="83"/>
                    <a:pt x="73" y="84"/>
                    <a:pt x="73" y="84"/>
                  </a:cubicBezTo>
                  <a:cubicBezTo>
                    <a:pt x="73" y="84"/>
                    <a:pt x="72" y="84"/>
                    <a:pt x="72" y="84"/>
                  </a:cubicBezTo>
                  <a:cubicBezTo>
                    <a:pt x="72" y="85"/>
                    <a:pt x="70" y="86"/>
                    <a:pt x="69" y="87"/>
                  </a:cubicBezTo>
                  <a:cubicBezTo>
                    <a:pt x="68" y="87"/>
                    <a:pt x="68" y="88"/>
                    <a:pt x="68" y="87"/>
                  </a:cubicBezTo>
                  <a:cubicBezTo>
                    <a:pt x="67" y="87"/>
                    <a:pt x="68" y="88"/>
                    <a:pt x="68" y="88"/>
                  </a:cubicBezTo>
                  <a:cubicBezTo>
                    <a:pt x="66" y="88"/>
                    <a:pt x="66" y="89"/>
                    <a:pt x="65" y="89"/>
                  </a:cubicBezTo>
                  <a:cubicBezTo>
                    <a:pt x="65" y="88"/>
                    <a:pt x="66" y="89"/>
                    <a:pt x="66" y="88"/>
                  </a:cubicBezTo>
                  <a:cubicBezTo>
                    <a:pt x="65" y="87"/>
                    <a:pt x="65" y="88"/>
                    <a:pt x="65" y="88"/>
                  </a:cubicBezTo>
                  <a:cubicBezTo>
                    <a:pt x="65" y="88"/>
                    <a:pt x="64" y="88"/>
                    <a:pt x="64" y="88"/>
                  </a:cubicBezTo>
                  <a:cubicBezTo>
                    <a:pt x="64" y="88"/>
                    <a:pt x="64" y="88"/>
                    <a:pt x="64" y="88"/>
                  </a:cubicBezTo>
                  <a:cubicBezTo>
                    <a:pt x="63" y="88"/>
                    <a:pt x="63" y="88"/>
                    <a:pt x="63" y="89"/>
                  </a:cubicBezTo>
                  <a:cubicBezTo>
                    <a:pt x="62" y="90"/>
                    <a:pt x="62" y="91"/>
                    <a:pt x="61" y="90"/>
                  </a:cubicBezTo>
                  <a:cubicBezTo>
                    <a:pt x="61" y="91"/>
                    <a:pt x="59" y="91"/>
                    <a:pt x="58" y="91"/>
                  </a:cubicBezTo>
                  <a:cubicBezTo>
                    <a:pt x="59" y="92"/>
                    <a:pt x="57" y="92"/>
                    <a:pt x="57" y="92"/>
                  </a:cubicBezTo>
                  <a:cubicBezTo>
                    <a:pt x="56" y="92"/>
                    <a:pt x="56" y="93"/>
                    <a:pt x="56" y="93"/>
                  </a:cubicBezTo>
                  <a:cubicBezTo>
                    <a:pt x="55" y="94"/>
                    <a:pt x="54" y="94"/>
                    <a:pt x="54" y="94"/>
                  </a:cubicBezTo>
                  <a:cubicBezTo>
                    <a:pt x="54" y="94"/>
                    <a:pt x="53" y="94"/>
                    <a:pt x="53" y="95"/>
                  </a:cubicBezTo>
                  <a:cubicBezTo>
                    <a:pt x="52" y="94"/>
                    <a:pt x="52" y="95"/>
                    <a:pt x="52" y="95"/>
                  </a:cubicBezTo>
                  <a:cubicBezTo>
                    <a:pt x="52" y="95"/>
                    <a:pt x="52" y="95"/>
                    <a:pt x="52" y="95"/>
                  </a:cubicBezTo>
                  <a:cubicBezTo>
                    <a:pt x="51" y="95"/>
                    <a:pt x="51" y="96"/>
                    <a:pt x="50" y="96"/>
                  </a:cubicBezTo>
                  <a:cubicBezTo>
                    <a:pt x="50" y="97"/>
                    <a:pt x="49" y="96"/>
                    <a:pt x="49" y="96"/>
                  </a:cubicBezTo>
                  <a:cubicBezTo>
                    <a:pt x="49" y="97"/>
                    <a:pt x="49" y="97"/>
                    <a:pt x="49" y="97"/>
                  </a:cubicBezTo>
                  <a:cubicBezTo>
                    <a:pt x="48" y="97"/>
                    <a:pt x="48" y="97"/>
                    <a:pt x="48" y="97"/>
                  </a:cubicBezTo>
                  <a:cubicBezTo>
                    <a:pt x="48" y="97"/>
                    <a:pt x="48" y="98"/>
                    <a:pt x="47" y="98"/>
                  </a:cubicBezTo>
                  <a:cubicBezTo>
                    <a:pt x="47" y="98"/>
                    <a:pt x="47" y="98"/>
                    <a:pt x="47" y="98"/>
                  </a:cubicBezTo>
                  <a:cubicBezTo>
                    <a:pt x="47" y="98"/>
                    <a:pt x="47" y="98"/>
                    <a:pt x="46" y="98"/>
                  </a:cubicBezTo>
                  <a:cubicBezTo>
                    <a:pt x="46" y="98"/>
                    <a:pt x="45" y="97"/>
                    <a:pt x="45" y="97"/>
                  </a:cubicBezTo>
                  <a:cubicBezTo>
                    <a:pt x="44" y="97"/>
                    <a:pt x="45" y="96"/>
                    <a:pt x="44" y="94"/>
                  </a:cubicBezTo>
                  <a:cubicBezTo>
                    <a:pt x="43" y="94"/>
                    <a:pt x="43" y="95"/>
                    <a:pt x="43" y="95"/>
                  </a:cubicBezTo>
                  <a:cubicBezTo>
                    <a:pt x="43" y="95"/>
                    <a:pt x="43" y="95"/>
                    <a:pt x="44" y="96"/>
                  </a:cubicBezTo>
                  <a:cubicBezTo>
                    <a:pt x="43" y="96"/>
                    <a:pt x="43" y="95"/>
                    <a:pt x="43" y="95"/>
                  </a:cubicBezTo>
                  <a:cubicBezTo>
                    <a:pt x="42" y="95"/>
                    <a:pt x="43" y="96"/>
                    <a:pt x="42" y="96"/>
                  </a:cubicBezTo>
                  <a:cubicBezTo>
                    <a:pt x="42" y="95"/>
                    <a:pt x="42" y="95"/>
                    <a:pt x="42" y="95"/>
                  </a:cubicBezTo>
                  <a:cubicBezTo>
                    <a:pt x="41" y="94"/>
                    <a:pt x="42" y="95"/>
                    <a:pt x="41" y="95"/>
                  </a:cubicBezTo>
                  <a:cubicBezTo>
                    <a:pt x="41" y="95"/>
                    <a:pt x="41" y="94"/>
                    <a:pt x="41" y="94"/>
                  </a:cubicBezTo>
                  <a:cubicBezTo>
                    <a:pt x="41" y="94"/>
                    <a:pt x="41" y="95"/>
                    <a:pt x="40" y="94"/>
                  </a:cubicBezTo>
                  <a:cubicBezTo>
                    <a:pt x="40" y="94"/>
                    <a:pt x="40" y="94"/>
                    <a:pt x="40" y="94"/>
                  </a:cubicBezTo>
                  <a:cubicBezTo>
                    <a:pt x="40" y="95"/>
                    <a:pt x="39" y="95"/>
                    <a:pt x="39" y="94"/>
                  </a:cubicBezTo>
                  <a:cubicBezTo>
                    <a:pt x="39" y="95"/>
                    <a:pt x="39" y="95"/>
                    <a:pt x="39" y="95"/>
                  </a:cubicBezTo>
                  <a:cubicBezTo>
                    <a:pt x="39" y="95"/>
                    <a:pt x="39" y="96"/>
                    <a:pt x="39" y="96"/>
                  </a:cubicBezTo>
                  <a:cubicBezTo>
                    <a:pt x="38" y="96"/>
                    <a:pt x="38" y="95"/>
                    <a:pt x="38" y="95"/>
                  </a:cubicBezTo>
                  <a:cubicBezTo>
                    <a:pt x="38" y="95"/>
                    <a:pt x="38" y="95"/>
                    <a:pt x="38" y="95"/>
                  </a:cubicBezTo>
                  <a:cubicBezTo>
                    <a:pt x="38" y="96"/>
                    <a:pt x="38" y="96"/>
                    <a:pt x="39" y="97"/>
                  </a:cubicBezTo>
                  <a:cubicBezTo>
                    <a:pt x="38" y="97"/>
                    <a:pt x="38" y="97"/>
                    <a:pt x="38" y="97"/>
                  </a:cubicBezTo>
                  <a:cubicBezTo>
                    <a:pt x="38" y="96"/>
                    <a:pt x="38" y="97"/>
                    <a:pt x="38" y="97"/>
                  </a:cubicBezTo>
                  <a:cubicBezTo>
                    <a:pt x="38" y="97"/>
                    <a:pt x="37" y="95"/>
                    <a:pt x="37" y="97"/>
                  </a:cubicBezTo>
                  <a:cubicBezTo>
                    <a:pt x="37" y="97"/>
                    <a:pt x="37" y="97"/>
                    <a:pt x="37" y="97"/>
                  </a:cubicBezTo>
                  <a:cubicBezTo>
                    <a:pt x="38" y="97"/>
                    <a:pt x="38" y="98"/>
                    <a:pt x="38" y="98"/>
                  </a:cubicBezTo>
                  <a:cubicBezTo>
                    <a:pt x="38" y="99"/>
                    <a:pt x="38" y="99"/>
                    <a:pt x="38" y="99"/>
                  </a:cubicBezTo>
                  <a:cubicBezTo>
                    <a:pt x="37" y="98"/>
                    <a:pt x="38" y="99"/>
                    <a:pt x="38" y="98"/>
                  </a:cubicBezTo>
                  <a:cubicBezTo>
                    <a:pt x="37" y="97"/>
                    <a:pt x="37" y="98"/>
                    <a:pt x="37" y="99"/>
                  </a:cubicBezTo>
                  <a:cubicBezTo>
                    <a:pt x="36" y="99"/>
                    <a:pt x="36" y="100"/>
                    <a:pt x="36" y="98"/>
                  </a:cubicBezTo>
                  <a:cubicBezTo>
                    <a:pt x="35" y="98"/>
                    <a:pt x="36" y="99"/>
                    <a:pt x="35" y="99"/>
                  </a:cubicBezTo>
                  <a:cubicBezTo>
                    <a:pt x="35" y="99"/>
                    <a:pt x="35" y="99"/>
                    <a:pt x="35" y="99"/>
                  </a:cubicBezTo>
                  <a:cubicBezTo>
                    <a:pt x="35" y="98"/>
                    <a:pt x="34" y="98"/>
                    <a:pt x="34" y="96"/>
                  </a:cubicBezTo>
                  <a:cubicBezTo>
                    <a:pt x="34" y="96"/>
                    <a:pt x="33" y="96"/>
                    <a:pt x="34" y="96"/>
                  </a:cubicBezTo>
                  <a:cubicBezTo>
                    <a:pt x="34" y="97"/>
                    <a:pt x="34" y="97"/>
                    <a:pt x="34" y="97"/>
                  </a:cubicBezTo>
                  <a:cubicBezTo>
                    <a:pt x="34" y="97"/>
                    <a:pt x="35" y="99"/>
                    <a:pt x="35" y="99"/>
                  </a:cubicBezTo>
                  <a:cubicBezTo>
                    <a:pt x="34" y="99"/>
                    <a:pt x="34" y="98"/>
                    <a:pt x="34" y="98"/>
                  </a:cubicBezTo>
                  <a:cubicBezTo>
                    <a:pt x="34" y="98"/>
                    <a:pt x="34" y="99"/>
                    <a:pt x="34" y="98"/>
                  </a:cubicBezTo>
                  <a:cubicBezTo>
                    <a:pt x="33" y="98"/>
                    <a:pt x="34" y="98"/>
                    <a:pt x="34" y="99"/>
                  </a:cubicBezTo>
                  <a:cubicBezTo>
                    <a:pt x="34" y="99"/>
                    <a:pt x="33" y="99"/>
                    <a:pt x="33" y="99"/>
                  </a:cubicBezTo>
                  <a:cubicBezTo>
                    <a:pt x="19" y="105"/>
                    <a:pt x="19" y="105"/>
                    <a:pt x="19" y="105"/>
                  </a:cubicBezTo>
                  <a:cubicBezTo>
                    <a:pt x="15" y="88"/>
                    <a:pt x="15" y="88"/>
                    <a:pt x="15" y="88"/>
                  </a:cubicBezTo>
                  <a:cubicBezTo>
                    <a:pt x="15" y="87"/>
                    <a:pt x="15" y="87"/>
                    <a:pt x="15" y="87"/>
                  </a:cubicBezTo>
                  <a:cubicBezTo>
                    <a:pt x="16" y="87"/>
                    <a:pt x="17" y="87"/>
                    <a:pt x="17" y="87"/>
                  </a:cubicBezTo>
                  <a:cubicBezTo>
                    <a:pt x="17" y="87"/>
                    <a:pt x="17" y="87"/>
                    <a:pt x="16" y="87"/>
                  </a:cubicBezTo>
                  <a:cubicBezTo>
                    <a:pt x="16" y="87"/>
                    <a:pt x="16" y="87"/>
                    <a:pt x="16" y="87"/>
                  </a:cubicBezTo>
                  <a:cubicBezTo>
                    <a:pt x="15" y="87"/>
                    <a:pt x="15" y="87"/>
                    <a:pt x="15" y="87"/>
                  </a:cubicBezTo>
                  <a:cubicBezTo>
                    <a:pt x="14" y="87"/>
                    <a:pt x="15" y="87"/>
                    <a:pt x="15" y="87"/>
                  </a:cubicBezTo>
                  <a:cubicBezTo>
                    <a:pt x="13" y="87"/>
                    <a:pt x="14" y="87"/>
                    <a:pt x="14" y="86"/>
                  </a:cubicBezTo>
                  <a:cubicBezTo>
                    <a:pt x="14" y="86"/>
                    <a:pt x="15" y="86"/>
                    <a:pt x="15" y="86"/>
                  </a:cubicBezTo>
                  <a:cubicBezTo>
                    <a:pt x="14" y="86"/>
                    <a:pt x="16" y="86"/>
                    <a:pt x="16" y="85"/>
                  </a:cubicBezTo>
                  <a:cubicBezTo>
                    <a:pt x="16" y="85"/>
                    <a:pt x="16" y="85"/>
                    <a:pt x="16" y="85"/>
                  </a:cubicBezTo>
                  <a:cubicBezTo>
                    <a:pt x="15" y="86"/>
                    <a:pt x="15" y="86"/>
                    <a:pt x="13" y="86"/>
                  </a:cubicBezTo>
                  <a:cubicBezTo>
                    <a:pt x="14" y="86"/>
                    <a:pt x="14" y="86"/>
                    <a:pt x="15" y="86"/>
                  </a:cubicBezTo>
                  <a:cubicBezTo>
                    <a:pt x="15" y="85"/>
                    <a:pt x="15" y="85"/>
                    <a:pt x="14" y="85"/>
                  </a:cubicBezTo>
                  <a:cubicBezTo>
                    <a:pt x="14" y="85"/>
                    <a:pt x="15" y="85"/>
                    <a:pt x="15" y="85"/>
                  </a:cubicBezTo>
                  <a:cubicBezTo>
                    <a:pt x="15" y="85"/>
                    <a:pt x="15" y="85"/>
                    <a:pt x="15" y="84"/>
                  </a:cubicBezTo>
                  <a:cubicBezTo>
                    <a:pt x="15" y="84"/>
                    <a:pt x="15" y="84"/>
                    <a:pt x="15" y="84"/>
                  </a:cubicBezTo>
                  <a:cubicBezTo>
                    <a:pt x="15" y="84"/>
                    <a:pt x="15" y="84"/>
                    <a:pt x="14" y="84"/>
                  </a:cubicBezTo>
                  <a:cubicBezTo>
                    <a:pt x="14" y="84"/>
                    <a:pt x="14" y="84"/>
                    <a:pt x="14" y="84"/>
                  </a:cubicBezTo>
                  <a:cubicBezTo>
                    <a:pt x="13" y="84"/>
                    <a:pt x="14" y="84"/>
                    <a:pt x="15" y="84"/>
                  </a:cubicBezTo>
                  <a:cubicBezTo>
                    <a:pt x="15" y="83"/>
                    <a:pt x="15" y="83"/>
                    <a:pt x="15" y="83"/>
                  </a:cubicBezTo>
                  <a:cubicBezTo>
                    <a:pt x="14" y="83"/>
                    <a:pt x="15" y="84"/>
                    <a:pt x="13" y="84"/>
                  </a:cubicBezTo>
                  <a:cubicBezTo>
                    <a:pt x="13" y="83"/>
                    <a:pt x="14" y="83"/>
                    <a:pt x="14" y="83"/>
                  </a:cubicBezTo>
                  <a:cubicBezTo>
                    <a:pt x="14" y="83"/>
                    <a:pt x="14" y="83"/>
                    <a:pt x="14" y="83"/>
                  </a:cubicBezTo>
                  <a:cubicBezTo>
                    <a:pt x="13" y="83"/>
                    <a:pt x="13" y="83"/>
                    <a:pt x="13" y="83"/>
                  </a:cubicBezTo>
                  <a:cubicBezTo>
                    <a:pt x="13" y="83"/>
                    <a:pt x="13" y="83"/>
                    <a:pt x="13" y="83"/>
                  </a:cubicBezTo>
                  <a:cubicBezTo>
                    <a:pt x="12" y="84"/>
                    <a:pt x="12" y="83"/>
                    <a:pt x="13" y="83"/>
                  </a:cubicBezTo>
                  <a:cubicBezTo>
                    <a:pt x="13" y="83"/>
                    <a:pt x="14" y="83"/>
                    <a:pt x="14" y="83"/>
                  </a:cubicBezTo>
                  <a:cubicBezTo>
                    <a:pt x="14" y="82"/>
                    <a:pt x="14" y="82"/>
                    <a:pt x="15" y="82"/>
                  </a:cubicBezTo>
                  <a:cubicBezTo>
                    <a:pt x="14" y="81"/>
                    <a:pt x="14" y="82"/>
                    <a:pt x="13" y="82"/>
                  </a:cubicBezTo>
                  <a:cubicBezTo>
                    <a:pt x="12" y="82"/>
                    <a:pt x="15" y="81"/>
                    <a:pt x="14" y="80"/>
                  </a:cubicBezTo>
                  <a:cubicBezTo>
                    <a:pt x="13" y="80"/>
                    <a:pt x="15" y="80"/>
                    <a:pt x="14" y="80"/>
                  </a:cubicBezTo>
                  <a:cubicBezTo>
                    <a:pt x="15" y="80"/>
                    <a:pt x="14" y="80"/>
                    <a:pt x="13" y="80"/>
                  </a:cubicBezTo>
                  <a:cubicBezTo>
                    <a:pt x="14" y="79"/>
                    <a:pt x="13" y="79"/>
                    <a:pt x="14" y="79"/>
                  </a:cubicBezTo>
                  <a:cubicBezTo>
                    <a:pt x="14" y="78"/>
                    <a:pt x="14" y="79"/>
                    <a:pt x="14" y="78"/>
                  </a:cubicBezTo>
                  <a:cubicBezTo>
                    <a:pt x="13" y="78"/>
                    <a:pt x="13" y="78"/>
                    <a:pt x="12" y="78"/>
                  </a:cubicBezTo>
                  <a:cubicBezTo>
                    <a:pt x="12" y="78"/>
                    <a:pt x="12" y="78"/>
                    <a:pt x="12" y="78"/>
                  </a:cubicBezTo>
                  <a:cubicBezTo>
                    <a:pt x="13" y="78"/>
                    <a:pt x="14" y="78"/>
                    <a:pt x="14" y="78"/>
                  </a:cubicBezTo>
                  <a:cubicBezTo>
                    <a:pt x="14" y="78"/>
                    <a:pt x="13" y="78"/>
                    <a:pt x="13" y="78"/>
                  </a:cubicBezTo>
                  <a:cubicBezTo>
                    <a:pt x="13" y="78"/>
                    <a:pt x="12" y="78"/>
                    <a:pt x="12" y="77"/>
                  </a:cubicBezTo>
                  <a:cubicBezTo>
                    <a:pt x="12" y="77"/>
                    <a:pt x="13" y="77"/>
                    <a:pt x="13" y="76"/>
                  </a:cubicBezTo>
                  <a:cubicBezTo>
                    <a:pt x="13" y="76"/>
                    <a:pt x="11" y="76"/>
                    <a:pt x="12" y="76"/>
                  </a:cubicBezTo>
                  <a:cubicBezTo>
                    <a:pt x="12" y="76"/>
                    <a:pt x="12" y="76"/>
                    <a:pt x="13" y="76"/>
                  </a:cubicBezTo>
                  <a:cubicBezTo>
                    <a:pt x="13" y="76"/>
                    <a:pt x="13" y="76"/>
                    <a:pt x="13" y="76"/>
                  </a:cubicBezTo>
                  <a:cubicBezTo>
                    <a:pt x="13" y="75"/>
                    <a:pt x="12" y="76"/>
                    <a:pt x="12" y="75"/>
                  </a:cubicBezTo>
                  <a:cubicBezTo>
                    <a:pt x="12" y="75"/>
                    <a:pt x="12" y="75"/>
                    <a:pt x="12" y="74"/>
                  </a:cubicBezTo>
                  <a:cubicBezTo>
                    <a:pt x="12" y="74"/>
                    <a:pt x="13" y="74"/>
                    <a:pt x="13" y="74"/>
                  </a:cubicBezTo>
                  <a:cubicBezTo>
                    <a:pt x="14" y="74"/>
                    <a:pt x="13" y="74"/>
                    <a:pt x="13" y="74"/>
                  </a:cubicBezTo>
                  <a:cubicBezTo>
                    <a:pt x="14" y="74"/>
                    <a:pt x="14" y="73"/>
                    <a:pt x="15" y="74"/>
                  </a:cubicBezTo>
                  <a:cubicBezTo>
                    <a:pt x="15" y="74"/>
                    <a:pt x="15" y="73"/>
                    <a:pt x="15" y="73"/>
                  </a:cubicBezTo>
                  <a:cubicBezTo>
                    <a:pt x="15" y="73"/>
                    <a:pt x="14" y="73"/>
                    <a:pt x="13" y="73"/>
                  </a:cubicBezTo>
                  <a:cubicBezTo>
                    <a:pt x="13" y="73"/>
                    <a:pt x="12" y="73"/>
                    <a:pt x="12" y="73"/>
                  </a:cubicBezTo>
                  <a:cubicBezTo>
                    <a:pt x="12" y="73"/>
                    <a:pt x="12" y="73"/>
                    <a:pt x="11" y="73"/>
                  </a:cubicBezTo>
                  <a:cubicBezTo>
                    <a:pt x="12" y="72"/>
                    <a:pt x="11" y="72"/>
                    <a:pt x="11" y="71"/>
                  </a:cubicBezTo>
                  <a:cubicBezTo>
                    <a:pt x="11" y="71"/>
                    <a:pt x="11" y="71"/>
                    <a:pt x="11" y="71"/>
                  </a:cubicBezTo>
                  <a:cubicBezTo>
                    <a:pt x="11" y="71"/>
                    <a:pt x="11" y="71"/>
                    <a:pt x="11" y="70"/>
                  </a:cubicBezTo>
                  <a:cubicBezTo>
                    <a:pt x="11" y="70"/>
                    <a:pt x="11" y="70"/>
                    <a:pt x="11" y="70"/>
                  </a:cubicBezTo>
                  <a:cubicBezTo>
                    <a:pt x="12" y="70"/>
                    <a:pt x="11" y="70"/>
                    <a:pt x="11" y="70"/>
                  </a:cubicBezTo>
                  <a:cubicBezTo>
                    <a:pt x="11" y="70"/>
                    <a:pt x="11" y="70"/>
                    <a:pt x="11" y="70"/>
                  </a:cubicBezTo>
                  <a:cubicBezTo>
                    <a:pt x="10" y="70"/>
                    <a:pt x="10" y="70"/>
                    <a:pt x="9" y="70"/>
                  </a:cubicBezTo>
                  <a:cubicBezTo>
                    <a:pt x="9" y="70"/>
                    <a:pt x="11" y="70"/>
                    <a:pt x="10" y="69"/>
                  </a:cubicBezTo>
                  <a:cubicBezTo>
                    <a:pt x="11" y="69"/>
                    <a:pt x="11" y="69"/>
                    <a:pt x="11" y="69"/>
                  </a:cubicBezTo>
                  <a:cubicBezTo>
                    <a:pt x="11" y="69"/>
                    <a:pt x="10" y="69"/>
                    <a:pt x="11" y="69"/>
                  </a:cubicBezTo>
                  <a:cubicBezTo>
                    <a:pt x="11" y="69"/>
                    <a:pt x="10" y="69"/>
                    <a:pt x="10" y="69"/>
                  </a:cubicBezTo>
                  <a:cubicBezTo>
                    <a:pt x="10" y="68"/>
                    <a:pt x="10" y="68"/>
                    <a:pt x="10" y="67"/>
                  </a:cubicBezTo>
                  <a:cubicBezTo>
                    <a:pt x="10" y="67"/>
                    <a:pt x="10" y="68"/>
                    <a:pt x="10" y="68"/>
                  </a:cubicBezTo>
                  <a:cubicBezTo>
                    <a:pt x="11" y="67"/>
                    <a:pt x="9" y="67"/>
                    <a:pt x="9" y="67"/>
                  </a:cubicBezTo>
                  <a:cubicBezTo>
                    <a:pt x="9" y="67"/>
                    <a:pt x="9" y="67"/>
                    <a:pt x="9" y="67"/>
                  </a:cubicBezTo>
                  <a:cubicBezTo>
                    <a:pt x="10" y="67"/>
                    <a:pt x="10" y="67"/>
                    <a:pt x="10" y="67"/>
                  </a:cubicBezTo>
                  <a:cubicBezTo>
                    <a:pt x="10" y="66"/>
                    <a:pt x="10" y="67"/>
                    <a:pt x="10" y="67"/>
                  </a:cubicBezTo>
                  <a:cubicBezTo>
                    <a:pt x="9" y="67"/>
                    <a:pt x="11" y="66"/>
                    <a:pt x="9" y="66"/>
                  </a:cubicBezTo>
                  <a:cubicBezTo>
                    <a:pt x="9" y="65"/>
                    <a:pt x="10" y="65"/>
                    <a:pt x="10" y="65"/>
                  </a:cubicBezTo>
                  <a:cubicBezTo>
                    <a:pt x="9" y="65"/>
                    <a:pt x="9" y="65"/>
                    <a:pt x="9" y="65"/>
                  </a:cubicBezTo>
                  <a:cubicBezTo>
                    <a:pt x="9" y="65"/>
                    <a:pt x="9" y="65"/>
                    <a:pt x="9" y="65"/>
                  </a:cubicBezTo>
                  <a:cubicBezTo>
                    <a:pt x="9" y="65"/>
                    <a:pt x="8" y="65"/>
                    <a:pt x="9" y="65"/>
                  </a:cubicBezTo>
                  <a:cubicBezTo>
                    <a:pt x="8" y="65"/>
                    <a:pt x="9" y="64"/>
                    <a:pt x="9" y="64"/>
                  </a:cubicBezTo>
                  <a:cubicBezTo>
                    <a:pt x="10" y="64"/>
                    <a:pt x="9" y="64"/>
                    <a:pt x="8" y="64"/>
                  </a:cubicBezTo>
                  <a:cubicBezTo>
                    <a:pt x="8" y="64"/>
                    <a:pt x="9" y="63"/>
                    <a:pt x="9" y="63"/>
                  </a:cubicBezTo>
                  <a:cubicBezTo>
                    <a:pt x="9" y="63"/>
                    <a:pt x="8" y="63"/>
                    <a:pt x="8" y="63"/>
                  </a:cubicBezTo>
                  <a:cubicBezTo>
                    <a:pt x="8" y="63"/>
                    <a:pt x="9" y="63"/>
                    <a:pt x="8" y="62"/>
                  </a:cubicBezTo>
                  <a:cubicBezTo>
                    <a:pt x="8" y="62"/>
                    <a:pt x="8" y="62"/>
                    <a:pt x="8" y="62"/>
                  </a:cubicBezTo>
                  <a:cubicBezTo>
                    <a:pt x="8" y="61"/>
                    <a:pt x="8" y="61"/>
                    <a:pt x="8" y="61"/>
                  </a:cubicBezTo>
                  <a:cubicBezTo>
                    <a:pt x="8" y="61"/>
                    <a:pt x="9" y="61"/>
                    <a:pt x="9" y="61"/>
                  </a:cubicBezTo>
                  <a:cubicBezTo>
                    <a:pt x="9" y="61"/>
                    <a:pt x="8" y="61"/>
                    <a:pt x="8" y="61"/>
                  </a:cubicBezTo>
                  <a:cubicBezTo>
                    <a:pt x="8" y="61"/>
                    <a:pt x="9" y="60"/>
                    <a:pt x="8" y="60"/>
                  </a:cubicBezTo>
                  <a:cubicBezTo>
                    <a:pt x="8" y="60"/>
                    <a:pt x="7" y="60"/>
                    <a:pt x="7" y="59"/>
                  </a:cubicBezTo>
                  <a:cubicBezTo>
                    <a:pt x="7" y="59"/>
                    <a:pt x="7" y="59"/>
                    <a:pt x="7" y="59"/>
                  </a:cubicBezTo>
                  <a:cubicBezTo>
                    <a:pt x="7" y="59"/>
                    <a:pt x="7" y="58"/>
                    <a:pt x="7" y="58"/>
                  </a:cubicBezTo>
                  <a:cubicBezTo>
                    <a:pt x="7" y="58"/>
                    <a:pt x="6" y="58"/>
                    <a:pt x="7" y="58"/>
                  </a:cubicBezTo>
                  <a:cubicBezTo>
                    <a:pt x="7" y="58"/>
                    <a:pt x="7" y="58"/>
                    <a:pt x="6" y="58"/>
                  </a:cubicBezTo>
                  <a:cubicBezTo>
                    <a:pt x="6" y="57"/>
                    <a:pt x="6" y="55"/>
                    <a:pt x="5" y="54"/>
                  </a:cubicBezTo>
                  <a:cubicBezTo>
                    <a:pt x="5" y="54"/>
                    <a:pt x="5" y="54"/>
                    <a:pt x="6" y="54"/>
                  </a:cubicBezTo>
                  <a:cubicBezTo>
                    <a:pt x="4" y="53"/>
                    <a:pt x="4" y="53"/>
                    <a:pt x="4" y="52"/>
                  </a:cubicBezTo>
                  <a:cubicBezTo>
                    <a:pt x="4" y="52"/>
                    <a:pt x="3" y="52"/>
                    <a:pt x="3" y="52"/>
                  </a:cubicBezTo>
                  <a:cubicBezTo>
                    <a:pt x="4" y="52"/>
                    <a:pt x="4" y="51"/>
                    <a:pt x="4" y="51"/>
                  </a:cubicBezTo>
                  <a:cubicBezTo>
                    <a:pt x="3" y="51"/>
                    <a:pt x="4" y="51"/>
                    <a:pt x="3" y="52"/>
                  </a:cubicBezTo>
                  <a:cubicBezTo>
                    <a:pt x="3" y="51"/>
                    <a:pt x="3" y="51"/>
                    <a:pt x="3" y="51"/>
                  </a:cubicBezTo>
                  <a:cubicBezTo>
                    <a:pt x="3" y="51"/>
                    <a:pt x="3" y="51"/>
                    <a:pt x="2" y="51"/>
                  </a:cubicBezTo>
                  <a:cubicBezTo>
                    <a:pt x="2" y="50"/>
                    <a:pt x="2" y="50"/>
                    <a:pt x="2" y="50"/>
                  </a:cubicBezTo>
                  <a:cubicBezTo>
                    <a:pt x="3" y="50"/>
                    <a:pt x="4" y="50"/>
                    <a:pt x="5" y="49"/>
                  </a:cubicBezTo>
                  <a:cubicBezTo>
                    <a:pt x="5" y="49"/>
                    <a:pt x="5" y="49"/>
                    <a:pt x="4" y="49"/>
                  </a:cubicBezTo>
                  <a:cubicBezTo>
                    <a:pt x="5" y="49"/>
                    <a:pt x="6" y="49"/>
                    <a:pt x="6" y="49"/>
                  </a:cubicBezTo>
                  <a:cubicBezTo>
                    <a:pt x="6" y="48"/>
                    <a:pt x="7" y="48"/>
                    <a:pt x="6" y="48"/>
                  </a:cubicBezTo>
                  <a:cubicBezTo>
                    <a:pt x="5" y="48"/>
                    <a:pt x="6" y="47"/>
                    <a:pt x="6" y="47"/>
                  </a:cubicBezTo>
                  <a:cubicBezTo>
                    <a:pt x="6" y="47"/>
                    <a:pt x="5" y="47"/>
                    <a:pt x="5" y="47"/>
                  </a:cubicBezTo>
                  <a:cubicBezTo>
                    <a:pt x="5" y="47"/>
                    <a:pt x="6" y="47"/>
                    <a:pt x="6" y="47"/>
                  </a:cubicBezTo>
                  <a:cubicBezTo>
                    <a:pt x="6" y="46"/>
                    <a:pt x="7" y="46"/>
                    <a:pt x="7" y="46"/>
                  </a:cubicBezTo>
                  <a:cubicBezTo>
                    <a:pt x="6" y="46"/>
                    <a:pt x="6" y="47"/>
                    <a:pt x="6" y="46"/>
                  </a:cubicBezTo>
                  <a:cubicBezTo>
                    <a:pt x="6" y="46"/>
                    <a:pt x="6" y="46"/>
                    <a:pt x="6" y="46"/>
                  </a:cubicBezTo>
                  <a:cubicBezTo>
                    <a:pt x="5" y="46"/>
                    <a:pt x="5" y="46"/>
                    <a:pt x="5" y="46"/>
                  </a:cubicBezTo>
                  <a:cubicBezTo>
                    <a:pt x="5" y="46"/>
                    <a:pt x="5" y="46"/>
                    <a:pt x="5" y="45"/>
                  </a:cubicBezTo>
                  <a:cubicBezTo>
                    <a:pt x="5" y="45"/>
                    <a:pt x="5" y="44"/>
                    <a:pt x="5" y="43"/>
                  </a:cubicBezTo>
                  <a:cubicBezTo>
                    <a:pt x="5" y="43"/>
                    <a:pt x="4" y="44"/>
                    <a:pt x="4" y="44"/>
                  </a:cubicBezTo>
                  <a:cubicBezTo>
                    <a:pt x="4" y="43"/>
                    <a:pt x="4" y="42"/>
                    <a:pt x="3" y="42"/>
                  </a:cubicBezTo>
                  <a:cubicBezTo>
                    <a:pt x="3" y="42"/>
                    <a:pt x="3" y="42"/>
                    <a:pt x="3" y="42"/>
                  </a:cubicBezTo>
                  <a:cubicBezTo>
                    <a:pt x="3" y="41"/>
                    <a:pt x="2" y="42"/>
                    <a:pt x="2" y="41"/>
                  </a:cubicBezTo>
                  <a:cubicBezTo>
                    <a:pt x="2" y="41"/>
                    <a:pt x="3" y="41"/>
                    <a:pt x="3" y="41"/>
                  </a:cubicBezTo>
                  <a:cubicBezTo>
                    <a:pt x="3" y="41"/>
                    <a:pt x="3" y="41"/>
                    <a:pt x="3" y="41"/>
                  </a:cubicBezTo>
                  <a:cubicBezTo>
                    <a:pt x="3" y="41"/>
                    <a:pt x="2" y="41"/>
                    <a:pt x="2" y="40"/>
                  </a:cubicBezTo>
                  <a:cubicBezTo>
                    <a:pt x="2" y="40"/>
                    <a:pt x="2" y="41"/>
                    <a:pt x="2" y="41"/>
                  </a:cubicBezTo>
                  <a:cubicBezTo>
                    <a:pt x="2" y="41"/>
                    <a:pt x="2" y="40"/>
                    <a:pt x="2" y="40"/>
                  </a:cubicBezTo>
                  <a:cubicBezTo>
                    <a:pt x="2" y="40"/>
                    <a:pt x="3" y="40"/>
                    <a:pt x="3" y="40"/>
                  </a:cubicBezTo>
                  <a:cubicBezTo>
                    <a:pt x="4" y="40"/>
                    <a:pt x="2" y="40"/>
                    <a:pt x="3" y="40"/>
                  </a:cubicBezTo>
                  <a:cubicBezTo>
                    <a:pt x="2" y="40"/>
                    <a:pt x="2" y="40"/>
                    <a:pt x="2" y="40"/>
                  </a:cubicBezTo>
                  <a:cubicBezTo>
                    <a:pt x="2" y="39"/>
                    <a:pt x="2" y="40"/>
                    <a:pt x="3" y="39"/>
                  </a:cubicBezTo>
                  <a:cubicBezTo>
                    <a:pt x="3" y="39"/>
                    <a:pt x="2" y="39"/>
                    <a:pt x="2" y="39"/>
                  </a:cubicBezTo>
                  <a:cubicBezTo>
                    <a:pt x="1" y="39"/>
                    <a:pt x="2" y="39"/>
                    <a:pt x="1" y="39"/>
                  </a:cubicBezTo>
                  <a:cubicBezTo>
                    <a:pt x="1" y="39"/>
                    <a:pt x="1" y="39"/>
                    <a:pt x="1" y="38"/>
                  </a:cubicBezTo>
                  <a:cubicBezTo>
                    <a:pt x="1" y="38"/>
                    <a:pt x="1" y="38"/>
                    <a:pt x="1" y="38"/>
                  </a:cubicBezTo>
                  <a:cubicBezTo>
                    <a:pt x="1" y="38"/>
                    <a:pt x="1" y="38"/>
                    <a:pt x="1" y="38"/>
                  </a:cubicBezTo>
                  <a:cubicBezTo>
                    <a:pt x="2" y="38"/>
                    <a:pt x="2" y="37"/>
                    <a:pt x="3" y="37"/>
                  </a:cubicBezTo>
                  <a:cubicBezTo>
                    <a:pt x="3" y="37"/>
                    <a:pt x="3" y="35"/>
                    <a:pt x="3" y="35"/>
                  </a:cubicBezTo>
                  <a:cubicBezTo>
                    <a:pt x="3" y="34"/>
                    <a:pt x="2" y="34"/>
                    <a:pt x="2" y="34"/>
                  </a:cubicBezTo>
                  <a:cubicBezTo>
                    <a:pt x="1" y="33"/>
                    <a:pt x="2" y="32"/>
                    <a:pt x="1" y="31"/>
                  </a:cubicBezTo>
                  <a:cubicBezTo>
                    <a:pt x="1" y="30"/>
                    <a:pt x="2" y="31"/>
                    <a:pt x="2" y="31"/>
                  </a:cubicBezTo>
                  <a:cubicBezTo>
                    <a:pt x="2" y="32"/>
                    <a:pt x="2" y="32"/>
                    <a:pt x="1" y="32"/>
                  </a:cubicBezTo>
                  <a:cubicBezTo>
                    <a:pt x="1" y="32"/>
                    <a:pt x="1" y="33"/>
                    <a:pt x="1" y="33"/>
                  </a:cubicBezTo>
                  <a:cubicBezTo>
                    <a:pt x="1" y="33"/>
                    <a:pt x="1" y="34"/>
                    <a:pt x="1" y="34"/>
                  </a:cubicBezTo>
                  <a:cubicBezTo>
                    <a:pt x="1" y="34"/>
                    <a:pt x="1" y="35"/>
                    <a:pt x="1" y="35"/>
                  </a:cubicBezTo>
                  <a:cubicBezTo>
                    <a:pt x="1" y="35"/>
                    <a:pt x="1" y="36"/>
                    <a:pt x="1" y="37"/>
                  </a:cubicBezTo>
                  <a:cubicBezTo>
                    <a:pt x="1" y="37"/>
                    <a:pt x="1" y="38"/>
                    <a:pt x="1" y="39"/>
                  </a:cubicBezTo>
                  <a:cubicBezTo>
                    <a:pt x="1" y="40"/>
                    <a:pt x="0" y="40"/>
                    <a:pt x="0" y="41"/>
                  </a:cubicBezTo>
                  <a:cubicBezTo>
                    <a:pt x="0" y="41"/>
                    <a:pt x="1" y="42"/>
                    <a:pt x="0" y="43"/>
                  </a:cubicBezTo>
                  <a:cubicBezTo>
                    <a:pt x="1" y="42"/>
                    <a:pt x="2" y="43"/>
                    <a:pt x="2" y="42"/>
                  </a:cubicBezTo>
                  <a:cubicBezTo>
                    <a:pt x="2" y="42"/>
                    <a:pt x="3" y="42"/>
                    <a:pt x="3" y="41"/>
                  </a:cubicBezTo>
                  <a:cubicBezTo>
                    <a:pt x="4" y="41"/>
                    <a:pt x="3" y="42"/>
                    <a:pt x="4" y="42"/>
                  </a:cubicBezTo>
                  <a:cubicBezTo>
                    <a:pt x="4" y="41"/>
                    <a:pt x="6" y="41"/>
                    <a:pt x="7" y="41"/>
                  </a:cubicBezTo>
                  <a:cubicBezTo>
                    <a:pt x="7" y="41"/>
                    <a:pt x="6" y="42"/>
                    <a:pt x="6" y="42"/>
                  </a:cubicBezTo>
                  <a:cubicBezTo>
                    <a:pt x="6" y="42"/>
                    <a:pt x="6" y="42"/>
                    <a:pt x="6" y="42"/>
                  </a:cubicBezTo>
                  <a:cubicBezTo>
                    <a:pt x="6" y="42"/>
                    <a:pt x="6" y="42"/>
                    <a:pt x="7" y="42"/>
                  </a:cubicBezTo>
                  <a:cubicBezTo>
                    <a:pt x="7" y="42"/>
                    <a:pt x="6" y="42"/>
                    <a:pt x="6" y="42"/>
                  </a:cubicBezTo>
                  <a:cubicBezTo>
                    <a:pt x="6" y="41"/>
                    <a:pt x="6" y="41"/>
                    <a:pt x="6" y="41"/>
                  </a:cubicBezTo>
                  <a:cubicBezTo>
                    <a:pt x="6" y="41"/>
                    <a:pt x="6" y="41"/>
                    <a:pt x="6" y="41"/>
                  </a:cubicBezTo>
                  <a:cubicBezTo>
                    <a:pt x="6" y="41"/>
                    <a:pt x="6" y="41"/>
                    <a:pt x="6" y="40"/>
                  </a:cubicBezTo>
                  <a:cubicBezTo>
                    <a:pt x="6" y="40"/>
                    <a:pt x="6" y="40"/>
                    <a:pt x="6" y="40"/>
                  </a:cubicBezTo>
                  <a:cubicBezTo>
                    <a:pt x="6" y="39"/>
                    <a:pt x="5" y="39"/>
                    <a:pt x="6" y="39"/>
                  </a:cubicBezTo>
                  <a:cubicBezTo>
                    <a:pt x="5" y="39"/>
                    <a:pt x="5" y="38"/>
                    <a:pt x="4" y="37"/>
                  </a:cubicBezTo>
                  <a:cubicBezTo>
                    <a:pt x="4" y="37"/>
                    <a:pt x="4" y="37"/>
                    <a:pt x="3" y="37"/>
                  </a:cubicBezTo>
                  <a:cubicBezTo>
                    <a:pt x="3" y="37"/>
                    <a:pt x="3" y="36"/>
                    <a:pt x="3" y="36"/>
                  </a:cubicBezTo>
                  <a:cubicBezTo>
                    <a:pt x="5" y="35"/>
                    <a:pt x="5" y="35"/>
                    <a:pt x="6" y="35"/>
                  </a:cubicBezTo>
                  <a:cubicBezTo>
                    <a:pt x="6" y="34"/>
                    <a:pt x="8" y="34"/>
                    <a:pt x="8" y="33"/>
                  </a:cubicBezTo>
                  <a:cubicBezTo>
                    <a:pt x="10" y="33"/>
                    <a:pt x="10" y="33"/>
                    <a:pt x="10" y="33"/>
                  </a:cubicBezTo>
                  <a:cubicBezTo>
                    <a:pt x="11" y="33"/>
                    <a:pt x="12" y="32"/>
                    <a:pt x="13" y="32"/>
                  </a:cubicBezTo>
                  <a:cubicBezTo>
                    <a:pt x="13" y="32"/>
                    <a:pt x="13" y="32"/>
                    <a:pt x="14" y="32"/>
                  </a:cubicBezTo>
                  <a:cubicBezTo>
                    <a:pt x="14" y="32"/>
                    <a:pt x="14" y="32"/>
                    <a:pt x="14" y="32"/>
                  </a:cubicBezTo>
                  <a:cubicBezTo>
                    <a:pt x="15" y="32"/>
                    <a:pt x="15" y="32"/>
                    <a:pt x="15" y="32"/>
                  </a:cubicBezTo>
                  <a:cubicBezTo>
                    <a:pt x="16" y="32"/>
                    <a:pt x="16" y="32"/>
                    <a:pt x="16" y="31"/>
                  </a:cubicBezTo>
                  <a:cubicBezTo>
                    <a:pt x="16" y="32"/>
                    <a:pt x="17" y="31"/>
                    <a:pt x="17" y="31"/>
                  </a:cubicBezTo>
                  <a:cubicBezTo>
                    <a:pt x="17" y="31"/>
                    <a:pt x="17" y="32"/>
                    <a:pt x="17" y="32"/>
                  </a:cubicBezTo>
                  <a:cubicBezTo>
                    <a:pt x="18" y="32"/>
                    <a:pt x="19" y="31"/>
                    <a:pt x="19" y="31"/>
                  </a:cubicBezTo>
                  <a:cubicBezTo>
                    <a:pt x="19" y="31"/>
                    <a:pt x="18" y="32"/>
                    <a:pt x="18" y="32"/>
                  </a:cubicBezTo>
                  <a:cubicBezTo>
                    <a:pt x="19" y="32"/>
                    <a:pt x="19" y="32"/>
                    <a:pt x="20" y="32"/>
                  </a:cubicBezTo>
                  <a:cubicBezTo>
                    <a:pt x="20" y="32"/>
                    <a:pt x="20" y="32"/>
                    <a:pt x="20" y="32"/>
                  </a:cubicBezTo>
                  <a:cubicBezTo>
                    <a:pt x="20" y="32"/>
                    <a:pt x="21" y="32"/>
                    <a:pt x="21" y="32"/>
                  </a:cubicBezTo>
                  <a:cubicBezTo>
                    <a:pt x="20" y="33"/>
                    <a:pt x="20" y="34"/>
                    <a:pt x="19" y="34"/>
                  </a:cubicBezTo>
                  <a:cubicBezTo>
                    <a:pt x="19" y="35"/>
                    <a:pt x="19" y="35"/>
                    <a:pt x="19" y="35"/>
                  </a:cubicBezTo>
                  <a:cubicBezTo>
                    <a:pt x="21" y="35"/>
                    <a:pt x="22" y="34"/>
                    <a:pt x="23" y="34"/>
                  </a:cubicBezTo>
                  <a:cubicBezTo>
                    <a:pt x="23" y="34"/>
                    <a:pt x="25" y="34"/>
                    <a:pt x="26" y="34"/>
                  </a:cubicBezTo>
                  <a:cubicBezTo>
                    <a:pt x="26" y="34"/>
                    <a:pt x="26" y="34"/>
                    <a:pt x="26" y="34"/>
                  </a:cubicBezTo>
                  <a:cubicBezTo>
                    <a:pt x="26" y="34"/>
                    <a:pt x="27" y="34"/>
                    <a:pt x="28" y="34"/>
                  </a:cubicBezTo>
                  <a:cubicBezTo>
                    <a:pt x="27" y="34"/>
                    <a:pt x="27" y="34"/>
                    <a:pt x="27" y="35"/>
                  </a:cubicBezTo>
                  <a:cubicBezTo>
                    <a:pt x="27" y="35"/>
                    <a:pt x="26" y="35"/>
                    <a:pt x="26" y="35"/>
                  </a:cubicBezTo>
                  <a:cubicBezTo>
                    <a:pt x="26" y="35"/>
                    <a:pt x="27" y="35"/>
                    <a:pt x="27" y="35"/>
                  </a:cubicBezTo>
                  <a:cubicBezTo>
                    <a:pt x="27" y="35"/>
                    <a:pt x="27" y="35"/>
                    <a:pt x="27" y="35"/>
                  </a:cubicBezTo>
                  <a:cubicBezTo>
                    <a:pt x="26" y="36"/>
                    <a:pt x="26" y="36"/>
                    <a:pt x="26" y="36"/>
                  </a:cubicBezTo>
                  <a:cubicBezTo>
                    <a:pt x="26" y="36"/>
                    <a:pt x="25" y="36"/>
                    <a:pt x="26" y="36"/>
                  </a:cubicBezTo>
                  <a:cubicBezTo>
                    <a:pt x="27" y="36"/>
                    <a:pt x="26" y="36"/>
                    <a:pt x="27" y="36"/>
                  </a:cubicBezTo>
                  <a:cubicBezTo>
                    <a:pt x="27" y="36"/>
                    <a:pt x="27" y="36"/>
                    <a:pt x="27" y="36"/>
                  </a:cubicBezTo>
                  <a:cubicBezTo>
                    <a:pt x="27" y="36"/>
                    <a:pt x="27" y="36"/>
                    <a:pt x="27" y="36"/>
                  </a:cubicBezTo>
                  <a:cubicBezTo>
                    <a:pt x="27" y="36"/>
                    <a:pt x="27" y="36"/>
                    <a:pt x="27" y="36"/>
                  </a:cubicBezTo>
                  <a:cubicBezTo>
                    <a:pt x="27" y="36"/>
                    <a:pt x="27" y="36"/>
                    <a:pt x="27" y="36"/>
                  </a:cubicBezTo>
                  <a:cubicBezTo>
                    <a:pt x="27" y="36"/>
                    <a:pt x="27" y="36"/>
                    <a:pt x="27" y="36"/>
                  </a:cubicBezTo>
                  <a:cubicBezTo>
                    <a:pt x="26" y="36"/>
                    <a:pt x="26" y="36"/>
                    <a:pt x="26" y="36"/>
                  </a:cubicBezTo>
                  <a:cubicBezTo>
                    <a:pt x="24" y="37"/>
                    <a:pt x="24" y="37"/>
                    <a:pt x="24" y="37"/>
                  </a:cubicBezTo>
                  <a:cubicBezTo>
                    <a:pt x="23" y="37"/>
                    <a:pt x="23" y="37"/>
                    <a:pt x="23" y="37"/>
                  </a:cubicBezTo>
                  <a:cubicBezTo>
                    <a:pt x="23" y="37"/>
                    <a:pt x="23" y="37"/>
                    <a:pt x="23" y="37"/>
                  </a:cubicBezTo>
                  <a:cubicBezTo>
                    <a:pt x="23" y="37"/>
                    <a:pt x="23" y="37"/>
                    <a:pt x="23" y="37"/>
                  </a:cubicBezTo>
                  <a:cubicBezTo>
                    <a:pt x="19" y="39"/>
                    <a:pt x="28" y="36"/>
                    <a:pt x="27" y="36"/>
                  </a:cubicBezTo>
                  <a:cubicBezTo>
                    <a:pt x="27" y="36"/>
                    <a:pt x="27" y="36"/>
                    <a:pt x="27" y="36"/>
                  </a:cubicBezTo>
                  <a:cubicBezTo>
                    <a:pt x="27" y="36"/>
                    <a:pt x="27" y="36"/>
                    <a:pt x="27" y="36"/>
                  </a:cubicBezTo>
                  <a:cubicBezTo>
                    <a:pt x="27" y="36"/>
                    <a:pt x="27" y="36"/>
                    <a:pt x="27" y="36"/>
                  </a:cubicBezTo>
                  <a:cubicBezTo>
                    <a:pt x="27" y="36"/>
                    <a:pt x="27" y="36"/>
                    <a:pt x="27" y="36"/>
                  </a:cubicBezTo>
                  <a:cubicBezTo>
                    <a:pt x="27" y="36"/>
                    <a:pt x="27" y="36"/>
                    <a:pt x="27" y="36"/>
                  </a:cubicBezTo>
                  <a:cubicBezTo>
                    <a:pt x="27" y="35"/>
                    <a:pt x="27" y="35"/>
                    <a:pt x="27" y="35"/>
                  </a:cubicBezTo>
                  <a:cubicBezTo>
                    <a:pt x="27" y="34"/>
                    <a:pt x="27" y="34"/>
                    <a:pt x="27" y="34"/>
                  </a:cubicBezTo>
                  <a:cubicBezTo>
                    <a:pt x="28" y="34"/>
                    <a:pt x="28" y="34"/>
                    <a:pt x="29" y="34"/>
                  </a:cubicBezTo>
                  <a:cubicBezTo>
                    <a:pt x="29" y="34"/>
                    <a:pt x="30" y="33"/>
                    <a:pt x="30" y="33"/>
                  </a:cubicBezTo>
                  <a:cubicBezTo>
                    <a:pt x="31" y="33"/>
                    <a:pt x="30" y="33"/>
                    <a:pt x="30" y="33"/>
                  </a:cubicBezTo>
                  <a:cubicBezTo>
                    <a:pt x="31" y="33"/>
                    <a:pt x="31" y="33"/>
                    <a:pt x="31" y="33"/>
                  </a:cubicBezTo>
                  <a:cubicBezTo>
                    <a:pt x="30" y="33"/>
                    <a:pt x="31" y="32"/>
                    <a:pt x="29" y="32"/>
                  </a:cubicBezTo>
                  <a:cubicBezTo>
                    <a:pt x="30" y="32"/>
                    <a:pt x="30" y="32"/>
                    <a:pt x="30" y="31"/>
                  </a:cubicBezTo>
                  <a:cubicBezTo>
                    <a:pt x="30" y="31"/>
                    <a:pt x="30" y="32"/>
                    <a:pt x="30" y="32"/>
                  </a:cubicBezTo>
                  <a:cubicBezTo>
                    <a:pt x="29" y="32"/>
                    <a:pt x="29" y="32"/>
                    <a:pt x="29" y="32"/>
                  </a:cubicBezTo>
                  <a:cubicBezTo>
                    <a:pt x="29" y="31"/>
                    <a:pt x="29" y="31"/>
                    <a:pt x="30" y="31"/>
                  </a:cubicBezTo>
                  <a:cubicBezTo>
                    <a:pt x="30" y="31"/>
                    <a:pt x="30" y="31"/>
                    <a:pt x="30" y="31"/>
                  </a:cubicBezTo>
                  <a:cubicBezTo>
                    <a:pt x="29" y="31"/>
                    <a:pt x="29" y="30"/>
                    <a:pt x="30" y="31"/>
                  </a:cubicBezTo>
                  <a:cubicBezTo>
                    <a:pt x="29" y="30"/>
                    <a:pt x="29" y="31"/>
                    <a:pt x="30" y="31"/>
                  </a:cubicBezTo>
                  <a:cubicBezTo>
                    <a:pt x="30" y="31"/>
                    <a:pt x="30" y="32"/>
                    <a:pt x="30" y="32"/>
                  </a:cubicBezTo>
                  <a:cubicBezTo>
                    <a:pt x="30" y="32"/>
                    <a:pt x="30" y="32"/>
                    <a:pt x="30" y="33"/>
                  </a:cubicBezTo>
                  <a:cubicBezTo>
                    <a:pt x="30" y="33"/>
                    <a:pt x="30" y="33"/>
                    <a:pt x="30" y="33"/>
                  </a:cubicBezTo>
                  <a:cubicBezTo>
                    <a:pt x="30" y="33"/>
                    <a:pt x="30" y="33"/>
                    <a:pt x="30" y="33"/>
                  </a:cubicBezTo>
                  <a:cubicBezTo>
                    <a:pt x="30" y="34"/>
                    <a:pt x="30" y="35"/>
                    <a:pt x="31" y="35"/>
                  </a:cubicBezTo>
                  <a:cubicBezTo>
                    <a:pt x="31" y="35"/>
                    <a:pt x="30" y="35"/>
                    <a:pt x="30" y="35"/>
                  </a:cubicBezTo>
                  <a:cubicBezTo>
                    <a:pt x="30" y="35"/>
                    <a:pt x="30" y="35"/>
                    <a:pt x="30" y="36"/>
                  </a:cubicBezTo>
                  <a:cubicBezTo>
                    <a:pt x="30" y="36"/>
                    <a:pt x="30" y="36"/>
                    <a:pt x="30" y="36"/>
                  </a:cubicBezTo>
                  <a:cubicBezTo>
                    <a:pt x="30" y="36"/>
                    <a:pt x="30" y="36"/>
                    <a:pt x="30" y="37"/>
                  </a:cubicBezTo>
                  <a:cubicBezTo>
                    <a:pt x="30" y="37"/>
                    <a:pt x="30" y="37"/>
                    <a:pt x="30" y="37"/>
                  </a:cubicBezTo>
                  <a:cubicBezTo>
                    <a:pt x="30" y="37"/>
                    <a:pt x="30" y="37"/>
                    <a:pt x="29" y="37"/>
                  </a:cubicBezTo>
                  <a:cubicBezTo>
                    <a:pt x="30" y="37"/>
                    <a:pt x="31" y="37"/>
                    <a:pt x="30" y="38"/>
                  </a:cubicBezTo>
                  <a:cubicBezTo>
                    <a:pt x="30" y="38"/>
                    <a:pt x="30" y="38"/>
                    <a:pt x="30" y="38"/>
                  </a:cubicBezTo>
                  <a:cubicBezTo>
                    <a:pt x="29" y="38"/>
                    <a:pt x="30" y="38"/>
                    <a:pt x="29" y="38"/>
                  </a:cubicBezTo>
                  <a:cubicBezTo>
                    <a:pt x="29" y="38"/>
                    <a:pt x="29" y="39"/>
                    <a:pt x="29" y="39"/>
                  </a:cubicBezTo>
                  <a:cubicBezTo>
                    <a:pt x="29" y="39"/>
                    <a:pt x="30" y="40"/>
                    <a:pt x="29" y="40"/>
                  </a:cubicBezTo>
                  <a:cubicBezTo>
                    <a:pt x="30" y="40"/>
                    <a:pt x="30" y="40"/>
                    <a:pt x="30" y="40"/>
                  </a:cubicBezTo>
                  <a:cubicBezTo>
                    <a:pt x="29" y="41"/>
                    <a:pt x="30" y="41"/>
                    <a:pt x="30" y="42"/>
                  </a:cubicBezTo>
                  <a:cubicBezTo>
                    <a:pt x="30" y="42"/>
                    <a:pt x="30" y="42"/>
                    <a:pt x="30" y="42"/>
                  </a:cubicBezTo>
                  <a:cubicBezTo>
                    <a:pt x="30" y="42"/>
                    <a:pt x="30" y="43"/>
                    <a:pt x="30" y="42"/>
                  </a:cubicBezTo>
                  <a:cubicBezTo>
                    <a:pt x="30" y="43"/>
                    <a:pt x="30" y="42"/>
                    <a:pt x="29" y="43"/>
                  </a:cubicBezTo>
                  <a:cubicBezTo>
                    <a:pt x="29" y="43"/>
                    <a:pt x="30" y="43"/>
                    <a:pt x="30" y="43"/>
                  </a:cubicBezTo>
                  <a:cubicBezTo>
                    <a:pt x="30" y="43"/>
                    <a:pt x="30" y="44"/>
                    <a:pt x="31" y="44"/>
                  </a:cubicBezTo>
                  <a:cubicBezTo>
                    <a:pt x="31" y="44"/>
                    <a:pt x="31" y="44"/>
                    <a:pt x="30" y="45"/>
                  </a:cubicBezTo>
                  <a:cubicBezTo>
                    <a:pt x="32" y="46"/>
                    <a:pt x="33" y="47"/>
                    <a:pt x="32" y="49"/>
                  </a:cubicBezTo>
                  <a:cubicBezTo>
                    <a:pt x="32" y="49"/>
                    <a:pt x="33" y="49"/>
                    <a:pt x="33" y="49"/>
                  </a:cubicBezTo>
                  <a:cubicBezTo>
                    <a:pt x="33" y="50"/>
                    <a:pt x="32" y="50"/>
                    <a:pt x="33" y="50"/>
                  </a:cubicBezTo>
                  <a:cubicBezTo>
                    <a:pt x="31" y="51"/>
                    <a:pt x="31" y="51"/>
                    <a:pt x="31" y="51"/>
                  </a:cubicBezTo>
                  <a:cubicBezTo>
                    <a:pt x="32" y="51"/>
                    <a:pt x="33" y="51"/>
                    <a:pt x="32" y="52"/>
                  </a:cubicBezTo>
                  <a:cubicBezTo>
                    <a:pt x="31" y="52"/>
                    <a:pt x="32" y="51"/>
                    <a:pt x="32" y="51"/>
                  </a:cubicBezTo>
                  <a:cubicBezTo>
                    <a:pt x="32" y="51"/>
                    <a:pt x="31" y="51"/>
                    <a:pt x="31" y="51"/>
                  </a:cubicBezTo>
                  <a:cubicBezTo>
                    <a:pt x="30" y="51"/>
                    <a:pt x="30" y="51"/>
                    <a:pt x="30" y="51"/>
                  </a:cubicBezTo>
                  <a:cubicBezTo>
                    <a:pt x="30" y="51"/>
                    <a:pt x="28" y="51"/>
                    <a:pt x="28" y="51"/>
                  </a:cubicBezTo>
                  <a:cubicBezTo>
                    <a:pt x="26" y="51"/>
                    <a:pt x="27" y="50"/>
                    <a:pt x="26" y="50"/>
                  </a:cubicBezTo>
                  <a:cubicBezTo>
                    <a:pt x="26" y="50"/>
                    <a:pt x="26" y="50"/>
                    <a:pt x="27" y="50"/>
                  </a:cubicBezTo>
                  <a:cubicBezTo>
                    <a:pt x="27" y="49"/>
                    <a:pt x="27" y="49"/>
                    <a:pt x="27" y="49"/>
                  </a:cubicBezTo>
                  <a:cubicBezTo>
                    <a:pt x="26" y="49"/>
                    <a:pt x="26" y="50"/>
                    <a:pt x="26" y="50"/>
                  </a:cubicBezTo>
                  <a:cubicBezTo>
                    <a:pt x="25" y="50"/>
                    <a:pt x="26" y="49"/>
                    <a:pt x="26" y="49"/>
                  </a:cubicBezTo>
                  <a:cubicBezTo>
                    <a:pt x="27" y="49"/>
                    <a:pt x="27" y="49"/>
                    <a:pt x="27" y="48"/>
                  </a:cubicBezTo>
                  <a:cubicBezTo>
                    <a:pt x="27" y="48"/>
                    <a:pt x="26" y="48"/>
                    <a:pt x="27" y="48"/>
                  </a:cubicBezTo>
                  <a:cubicBezTo>
                    <a:pt x="27" y="48"/>
                    <a:pt x="26" y="48"/>
                    <a:pt x="26" y="48"/>
                  </a:cubicBezTo>
                  <a:cubicBezTo>
                    <a:pt x="25" y="48"/>
                    <a:pt x="27" y="49"/>
                    <a:pt x="26" y="49"/>
                  </a:cubicBezTo>
                  <a:cubicBezTo>
                    <a:pt x="26" y="48"/>
                    <a:pt x="25" y="48"/>
                    <a:pt x="26" y="48"/>
                  </a:cubicBezTo>
                  <a:cubicBezTo>
                    <a:pt x="26" y="47"/>
                    <a:pt x="25" y="48"/>
                    <a:pt x="24" y="48"/>
                  </a:cubicBezTo>
                  <a:cubicBezTo>
                    <a:pt x="24" y="48"/>
                    <a:pt x="25" y="48"/>
                    <a:pt x="24" y="48"/>
                  </a:cubicBezTo>
                  <a:cubicBezTo>
                    <a:pt x="24" y="48"/>
                    <a:pt x="23" y="48"/>
                    <a:pt x="23" y="48"/>
                  </a:cubicBezTo>
                  <a:cubicBezTo>
                    <a:pt x="23" y="48"/>
                    <a:pt x="22" y="49"/>
                    <a:pt x="22" y="49"/>
                  </a:cubicBezTo>
                  <a:cubicBezTo>
                    <a:pt x="23" y="49"/>
                    <a:pt x="23" y="48"/>
                    <a:pt x="24" y="48"/>
                  </a:cubicBezTo>
                  <a:cubicBezTo>
                    <a:pt x="24" y="49"/>
                    <a:pt x="24" y="48"/>
                    <a:pt x="25" y="48"/>
                  </a:cubicBezTo>
                  <a:cubicBezTo>
                    <a:pt x="25" y="49"/>
                    <a:pt x="24" y="49"/>
                    <a:pt x="24" y="49"/>
                  </a:cubicBezTo>
                  <a:cubicBezTo>
                    <a:pt x="24" y="49"/>
                    <a:pt x="24" y="49"/>
                    <a:pt x="24" y="49"/>
                  </a:cubicBezTo>
                  <a:cubicBezTo>
                    <a:pt x="23" y="49"/>
                    <a:pt x="24" y="49"/>
                    <a:pt x="25" y="49"/>
                  </a:cubicBezTo>
                  <a:cubicBezTo>
                    <a:pt x="25" y="50"/>
                    <a:pt x="24" y="50"/>
                    <a:pt x="24" y="50"/>
                  </a:cubicBezTo>
                  <a:cubicBezTo>
                    <a:pt x="24" y="50"/>
                    <a:pt x="25" y="50"/>
                    <a:pt x="25" y="50"/>
                  </a:cubicBezTo>
                  <a:cubicBezTo>
                    <a:pt x="25" y="50"/>
                    <a:pt x="24" y="51"/>
                    <a:pt x="23" y="51"/>
                  </a:cubicBezTo>
                  <a:cubicBezTo>
                    <a:pt x="24" y="51"/>
                    <a:pt x="24" y="51"/>
                    <a:pt x="25" y="51"/>
                  </a:cubicBezTo>
                  <a:cubicBezTo>
                    <a:pt x="25" y="52"/>
                    <a:pt x="25" y="53"/>
                    <a:pt x="25" y="54"/>
                  </a:cubicBezTo>
                  <a:cubicBezTo>
                    <a:pt x="25" y="54"/>
                    <a:pt x="26" y="54"/>
                    <a:pt x="26" y="54"/>
                  </a:cubicBezTo>
                  <a:cubicBezTo>
                    <a:pt x="26" y="54"/>
                    <a:pt x="26" y="54"/>
                    <a:pt x="26" y="54"/>
                  </a:cubicBezTo>
                  <a:cubicBezTo>
                    <a:pt x="27" y="54"/>
                    <a:pt x="28" y="53"/>
                    <a:pt x="29" y="53"/>
                  </a:cubicBezTo>
                  <a:cubicBezTo>
                    <a:pt x="29" y="53"/>
                    <a:pt x="29" y="53"/>
                    <a:pt x="29" y="53"/>
                  </a:cubicBezTo>
                  <a:cubicBezTo>
                    <a:pt x="29" y="53"/>
                    <a:pt x="29" y="53"/>
                    <a:pt x="29" y="53"/>
                  </a:cubicBezTo>
                  <a:cubicBezTo>
                    <a:pt x="28" y="53"/>
                    <a:pt x="27" y="53"/>
                    <a:pt x="27" y="54"/>
                  </a:cubicBezTo>
                  <a:cubicBezTo>
                    <a:pt x="28" y="54"/>
                    <a:pt x="28" y="53"/>
                    <a:pt x="29" y="53"/>
                  </a:cubicBezTo>
                  <a:cubicBezTo>
                    <a:pt x="28" y="54"/>
                    <a:pt x="28" y="54"/>
                    <a:pt x="29" y="54"/>
                  </a:cubicBezTo>
                  <a:cubicBezTo>
                    <a:pt x="30" y="54"/>
                    <a:pt x="29" y="54"/>
                    <a:pt x="29" y="54"/>
                  </a:cubicBezTo>
                  <a:cubicBezTo>
                    <a:pt x="29" y="53"/>
                    <a:pt x="30" y="53"/>
                    <a:pt x="30" y="53"/>
                  </a:cubicBezTo>
                  <a:cubicBezTo>
                    <a:pt x="31" y="53"/>
                    <a:pt x="32" y="53"/>
                    <a:pt x="32" y="53"/>
                  </a:cubicBezTo>
                  <a:cubicBezTo>
                    <a:pt x="33" y="53"/>
                    <a:pt x="33" y="53"/>
                    <a:pt x="34" y="53"/>
                  </a:cubicBezTo>
                  <a:cubicBezTo>
                    <a:pt x="34" y="53"/>
                    <a:pt x="33" y="53"/>
                    <a:pt x="33" y="54"/>
                  </a:cubicBezTo>
                  <a:cubicBezTo>
                    <a:pt x="33" y="54"/>
                    <a:pt x="33" y="54"/>
                    <a:pt x="33" y="54"/>
                  </a:cubicBezTo>
                  <a:cubicBezTo>
                    <a:pt x="34" y="54"/>
                    <a:pt x="33" y="54"/>
                    <a:pt x="33" y="55"/>
                  </a:cubicBezTo>
                  <a:cubicBezTo>
                    <a:pt x="33" y="55"/>
                    <a:pt x="34" y="55"/>
                    <a:pt x="34" y="55"/>
                  </a:cubicBezTo>
                  <a:cubicBezTo>
                    <a:pt x="33" y="56"/>
                    <a:pt x="34" y="57"/>
                    <a:pt x="34" y="58"/>
                  </a:cubicBezTo>
                  <a:cubicBezTo>
                    <a:pt x="34" y="58"/>
                    <a:pt x="33" y="58"/>
                    <a:pt x="34" y="58"/>
                  </a:cubicBezTo>
                  <a:cubicBezTo>
                    <a:pt x="34" y="58"/>
                    <a:pt x="34" y="58"/>
                    <a:pt x="34" y="59"/>
                  </a:cubicBezTo>
                  <a:cubicBezTo>
                    <a:pt x="33" y="59"/>
                    <a:pt x="34" y="59"/>
                    <a:pt x="34" y="59"/>
                  </a:cubicBezTo>
                  <a:cubicBezTo>
                    <a:pt x="34" y="59"/>
                    <a:pt x="33" y="59"/>
                    <a:pt x="33" y="59"/>
                  </a:cubicBezTo>
                  <a:cubicBezTo>
                    <a:pt x="33" y="59"/>
                    <a:pt x="34" y="60"/>
                    <a:pt x="33" y="60"/>
                  </a:cubicBezTo>
                  <a:cubicBezTo>
                    <a:pt x="33" y="60"/>
                    <a:pt x="34" y="60"/>
                    <a:pt x="34" y="60"/>
                  </a:cubicBezTo>
                  <a:cubicBezTo>
                    <a:pt x="34" y="60"/>
                    <a:pt x="34" y="61"/>
                    <a:pt x="34" y="61"/>
                  </a:cubicBezTo>
                  <a:cubicBezTo>
                    <a:pt x="34" y="61"/>
                    <a:pt x="34" y="61"/>
                    <a:pt x="35" y="61"/>
                  </a:cubicBezTo>
                  <a:cubicBezTo>
                    <a:pt x="35" y="62"/>
                    <a:pt x="35" y="65"/>
                    <a:pt x="35" y="66"/>
                  </a:cubicBezTo>
                  <a:cubicBezTo>
                    <a:pt x="35" y="66"/>
                    <a:pt x="36" y="67"/>
                    <a:pt x="36" y="67"/>
                  </a:cubicBezTo>
                  <a:cubicBezTo>
                    <a:pt x="36" y="67"/>
                    <a:pt x="36" y="68"/>
                    <a:pt x="36" y="68"/>
                  </a:cubicBezTo>
                  <a:cubicBezTo>
                    <a:pt x="37" y="68"/>
                    <a:pt x="37" y="68"/>
                    <a:pt x="37" y="69"/>
                  </a:cubicBezTo>
                  <a:cubicBezTo>
                    <a:pt x="37" y="68"/>
                    <a:pt x="37" y="70"/>
                    <a:pt x="37" y="71"/>
                  </a:cubicBezTo>
                  <a:cubicBezTo>
                    <a:pt x="37" y="71"/>
                    <a:pt x="37" y="71"/>
                    <a:pt x="37" y="71"/>
                  </a:cubicBezTo>
                  <a:cubicBezTo>
                    <a:pt x="37" y="72"/>
                    <a:pt x="37" y="72"/>
                    <a:pt x="37" y="72"/>
                  </a:cubicBezTo>
                  <a:cubicBezTo>
                    <a:pt x="37" y="72"/>
                    <a:pt x="37" y="72"/>
                    <a:pt x="37" y="73"/>
                  </a:cubicBezTo>
                  <a:cubicBezTo>
                    <a:pt x="37" y="73"/>
                    <a:pt x="38" y="73"/>
                    <a:pt x="38" y="73"/>
                  </a:cubicBezTo>
                  <a:cubicBezTo>
                    <a:pt x="38" y="73"/>
                    <a:pt x="37" y="74"/>
                    <a:pt x="37" y="74"/>
                  </a:cubicBezTo>
                  <a:cubicBezTo>
                    <a:pt x="37" y="74"/>
                    <a:pt x="38" y="74"/>
                    <a:pt x="38" y="74"/>
                  </a:cubicBezTo>
                  <a:cubicBezTo>
                    <a:pt x="38" y="74"/>
                    <a:pt x="38" y="74"/>
                    <a:pt x="38" y="74"/>
                  </a:cubicBezTo>
                  <a:cubicBezTo>
                    <a:pt x="38" y="75"/>
                    <a:pt x="38" y="75"/>
                    <a:pt x="39" y="75"/>
                  </a:cubicBezTo>
                  <a:cubicBezTo>
                    <a:pt x="39" y="75"/>
                    <a:pt x="38" y="76"/>
                    <a:pt x="39" y="76"/>
                  </a:cubicBezTo>
                  <a:cubicBezTo>
                    <a:pt x="39" y="77"/>
                    <a:pt x="39" y="76"/>
                    <a:pt x="39" y="77"/>
                  </a:cubicBezTo>
                  <a:cubicBezTo>
                    <a:pt x="39" y="77"/>
                    <a:pt x="39" y="77"/>
                    <a:pt x="38" y="77"/>
                  </a:cubicBezTo>
                  <a:cubicBezTo>
                    <a:pt x="38" y="77"/>
                    <a:pt x="39" y="77"/>
                    <a:pt x="39" y="77"/>
                  </a:cubicBezTo>
                  <a:cubicBezTo>
                    <a:pt x="39" y="77"/>
                    <a:pt x="39" y="77"/>
                    <a:pt x="39" y="77"/>
                  </a:cubicBezTo>
                  <a:cubicBezTo>
                    <a:pt x="40" y="77"/>
                    <a:pt x="39" y="77"/>
                    <a:pt x="39" y="77"/>
                  </a:cubicBezTo>
                  <a:cubicBezTo>
                    <a:pt x="39" y="77"/>
                    <a:pt x="39" y="77"/>
                    <a:pt x="39" y="78"/>
                  </a:cubicBezTo>
                  <a:cubicBezTo>
                    <a:pt x="39" y="78"/>
                    <a:pt x="40" y="78"/>
                    <a:pt x="40" y="78"/>
                  </a:cubicBezTo>
                  <a:cubicBezTo>
                    <a:pt x="40" y="78"/>
                    <a:pt x="39" y="79"/>
                    <a:pt x="39" y="79"/>
                  </a:cubicBezTo>
                  <a:cubicBezTo>
                    <a:pt x="40" y="79"/>
                    <a:pt x="40" y="80"/>
                    <a:pt x="40" y="80"/>
                  </a:cubicBezTo>
                  <a:cubicBezTo>
                    <a:pt x="40" y="81"/>
                    <a:pt x="40" y="81"/>
                    <a:pt x="40" y="81"/>
                  </a:cubicBezTo>
                  <a:cubicBezTo>
                    <a:pt x="40" y="81"/>
                    <a:pt x="40" y="81"/>
                    <a:pt x="40" y="81"/>
                  </a:cubicBezTo>
                  <a:cubicBezTo>
                    <a:pt x="40" y="82"/>
                    <a:pt x="41" y="82"/>
                    <a:pt x="41" y="82"/>
                  </a:cubicBezTo>
                  <a:cubicBezTo>
                    <a:pt x="40" y="82"/>
                    <a:pt x="40" y="82"/>
                    <a:pt x="40" y="83"/>
                  </a:cubicBezTo>
                  <a:cubicBezTo>
                    <a:pt x="40" y="83"/>
                    <a:pt x="40" y="83"/>
                    <a:pt x="40" y="83"/>
                  </a:cubicBezTo>
                  <a:cubicBezTo>
                    <a:pt x="40" y="83"/>
                    <a:pt x="40" y="83"/>
                    <a:pt x="40" y="83"/>
                  </a:cubicBezTo>
                  <a:cubicBezTo>
                    <a:pt x="40" y="84"/>
                    <a:pt x="40" y="84"/>
                    <a:pt x="40" y="84"/>
                  </a:cubicBezTo>
                  <a:cubicBezTo>
                    <a:pt x="40" y="84"/>
                    <a:pt x="40" y="84"/>
                    <a:pt x="40" y="84"/>
                  </a:cubicBezTo>
                  <a:cubicBezTo>
                    <a:pt x="40" y="84"/>
                    <a:pt x="40" y="84"/>
                    <a:pt x="40" y="85"/>
                  </a:cubicBezTo>
                  <a:cubicBezTo>
                    <a:pt x="40" y="85"/>
                    <a:pt x="40" y="85"/>
                    <a:pt x="40" y="85"/>
                  </a:cubicBezTo>
                  <a:cubicBezTo>
                    <a:pt x="35" y="82"/>
                    <a:pt x="30" y="78"/>
                    <a:pt x="25" y="75"/>
                  </a:cubicBezTo>
                  <a:cubicBezTo>
                    <a:pt x="25" y="75"/>
                    <a:pt x="25" y="74"/>
                    <a:pt x="26" y="75"/>
                  </a:cubicBezTo>
                  <a:cubicBezTo>
                    <a:pt x="26" y="74"/>
                    <a:pt x="26" y="74"/>
                    <a:pt x="27" y="74"/>
                  </a:cubicBezTo>
                  <a:cubicBezTo>
                    <a:pt x="27" y="74"/>
                    <a:pt x="27" y="74"/>
                    <a:pt x="27" y="74"/>
                  </a:cubicBezTo>
                  <a:cubicBezTo>
                    <a:pt x="28" y="73"/>
                    <a:pt x="29" y="72"/>
                    <a:pt x="30" y="72"/>
                  </a:cubicBezTo>
                  <a:cubicBezTo>
                    <a:pt x="30" y="72"/>
                    <a:pt x="30" y="73"/>
                    <a:pt x="30" y="73"/>
                  </a:cubicBezTo>
                  <a:cubicBezTo>
                    <a:pt x="30" y="72"/>
                    <a:pt x="30" y="72"/>
                    <a:pt x="30" y="72"/>
                  </a:cubicBezTo>
                  <a:cubicBezTo>
                    <a:pt x="30" y="72"/>
                    <a:pt x="30" y="71"/>
                    <a:pt x="31" y="73"/>
                  </a:cubicBezTo>
                  <a:cubicBezTo>
                    <a:pt x="31" y="72"/>
                    <a:pt x="31" y="72"/>
                    <a:pt x="31" y="72"/>
                  </a:cubicBezTo>
                  <a:cubicBezTo>
                    <a:pt x="31" y="72"/>
                    <a:pt x="31" y="71"/>
                    <a:pt x="32" y="71"/>
                  </a:cubicBezTo>
                  <a:cubicBezTo>
                    <a:pt x="32" y="72"/>
                    <a:pt x="32" y="72"/>
                    <a:pt x="32" y="72"/>
                  </a:cubicBezTo>
                  <a:cubicBezTo>
                    <a:pt x="32" y="72"/>
                    <a:pt x="32" y="73"/>
                    <a:pt x="32" y="73"/>
                  </a:cubicBezTo>
                  <a:cubicBezTo>
                    <a:pt x="32" y="73"/>
                    <a:pt x="32" y="72"/>
                    <a:pt x="32" y="73"/>
                  </a:cubicBezTo>
                  <a:cubicBezTo>
                    <a:pt x="32" y="73"/>
                    <a:pt x="32" y="73"/>
                    <a:pt x="33" y="74"/>
                  </a:cubicBezTo>
                  <a:cubicBezTo>
                    <a:pt x="33" y="74"/>
                    <a:pt x="33" y="73"/>
                    <a:pt x="33" y="73"/>
                  </a:cubicBezTo>
                  <a:cubicBezTo>
                    <a:pt x="33" y="74"/>
                    <a:pt x="34" y="75"/>
                    <a:pt x="34" y="74"/>
                  </a:cubicBezTo>
                  <a:cubicBezTo>
                    <a:pt x="33" y="73"/>
                    <a:pt x="33" y="73"/>
                    <a:pt x="32" y="72"/>
                  </a:cubicBezTo>
                  <a:cubicBezTo>
                    <a:pt x="32" y="71"/>
                    <a:pt x="32" y="71"/>
                    <a:pt x="32" y="71"/>
                  </a:cubicBezTo>
                  <a:cubicBezTo>
                    <a:pt x="32" y="71"/>
                    <a:pt x="33" y="72"/>
                    <a:pt x="33" y="72"/>
                  </a:cubicBezTo>
                  <a:cubicBezTo>
                    <a:pt x="33" y="72"/>
                    <a:pt x="33" y="71"/>
                    <a:pt x="32" y="71"/>
                  </a:cubicBezTo>
                  <a:cubicBezTo>
                    <a:pt x="32" y="70"/>
                    <a:pt x="33" y="71"/>
                    <a:pt x="34" y="72"/>
                  </a:cubicBezTo>
                  <a:cubicBezTo>
                    <a:pt x="33" y="71"/>
                    <a:pt x="34" y="71"/>
                    <a:pt x="33" y="70"/>
                  </a:cubicBezTo>
                  <a:cubicBezTo>
                    <a:pt x="33" y="70"/>
                    <a:pt x="33" y="70"/>
                    <a:pt x="33" y="70"/>
                  </a:cubicBezTo>
                  <a:cubicBezTo>
                    <a:pt x="34" y="70"/>
                    <a:pt x="34" y="70"/>
                    <a:pt x="34" y="71"/>
                  </a:cubicBezTo>
                  <a:cubicBezTo>
                    <a:pt x="34" y="71"/>
                    <a:pt x="34" y="71"/>
                    <a:pt x="34" y="70"/>
                  </a:cubicBezTo>
                  <a:cubicBezTo>
                    <a:pt x="33" y="70"/>
                    <a:pt x="33" y="70"/>
                    <a:pt x="33" y="70"/>
                  </a:cubicBezTo>
                  <a:cubicBezTo>
                    <a:pt x="34" y="71"/>
                    <a:pt x="34" y="70"/>
                    <a:pt x="34" y="72"/>
                  </a:cubicBezTo>
                  <a:cubicBezTo>
                    <a:pt x="34" y="72"/>
                    <a:pt x="34" y="72"/>
                    <a:pt x="34" y="71"/>
                  </a:cubicBezTo>
                  <a:cubicBezTo>
                    <a:pt x="34" y="72"/>
                    <a:pt x="34" y="72"/>
                    <a:pt x="35" y="73"/>
                  </a:cubicBezTo>
                  <a:cubicBezTo>
                    <a:pt x="35" y="73"/>
                    <a:pt x="35" y="72"/>
                    <a:pt x="35" y="72"/>
                  </a:cubicBezTo>
                  <a:cubicBezTo>
                    <a:pt x="36" y="74"/>
                    <a:pt x="36" y="75"/>
                    <a:pt x="36" y="75"/>
                  </a:cubicBezTo>
                  <a:cubicBezTo>
                    <a:pt x="36" y="76"/>
                    <a:pt x="35" y="75"/>
                    <a:pt x="35" y="76"/>
                  </a:cubicBezTo>
                  <a:cubicBezTo>
                    <a:pt x="35" y="75"/>
                    <a:pt x="35" y="76"/>
                    <a:pt x="35" y="75"/>
                  </a:cubicBezTo>
                  <a:cubicBezTo>
                    <a:pt x="34" y="75"/>
                    <a:pt x="35" y="77"/>
                    <a:pt x="35" y="77"/>
                  </a:cubicBezTo>
                  <a:cubicBezTo>
                    <a:pt x="35" y="77"/>
                    <a:pt x="35" y="77"/>
                    <a:pt x="35" y="76"/>
                  </a:cubicBezTo>
                  <a:cubicBezTo>
                    <a:pt x="34" y="76"/>
                    <a:pt x="35" y="77"/>
                    <a:pt x="35" y="77"/>
                  </a:cubicBezTo>
                  <a:cubicBezTo>
                    <a:pt x="34" y="77"/>
                    <a:pt x="34" y="76"/>
                    <a:pt x="34" y="77"/>
                  </a:cubicBezTo>
                  <a:cubicBezTo>
                    <a:pt x="34" y="77"/>
                    <a:pt x="34" y="77"/>
                    <a:pt x="34" y="78"/>
                  </a:cubicBezTo>
                  <a:cubicBezTo>
                    <a:pt x="34" y="77"/>
                    <a:pt x="34" y="78"/>
                    <a:pt x="34" y="78"/>
                  </a:cubicBezTo>
                  <a:cubicBezTo>
                    <a:pt x="34" y="78"/>
                    <a:pt x="34" y="78"/>
                    <a:pt x="34" y="78"/>
                  </a:cubicBezTo>
                  <a:cubicBezTo>
                    <a:pt x="34" y="79"/>
                    <a:pt x="34" y="78"/>
                    <a:pt x="34" y="79"/>
                  </a:cubicBezTo>
                  <a:cubicBezTo>
                    <a:pt x="34" y="80"/>
                    <a:pt x="34" y="79"/>
                    <a:pt x="34" y="79"/>
                  </a:cubicBezTo>
                  <a:cubicBezTo>
                    <a:pt x="34" y="79"/>
                    <a:pt x="35" y="79"/>
                    <a:pt x="35" y="80"/>
                  </a:cubicBezTo>
                  <a:cubicBezTo>
                    <a:pt x="35" y="80"/>
                    <a:pt x="35" y="79"/>
                    <a:pt x="35" y="79"/>
                  </a:cubicBezTo>
                  <a:cubicBezTo>
                    <a:pt x="36" y="79"/>
                    <a:pt x="36" y="80"/>
                    <a:pt x="36" y="79"/>
                  </a:cubicBezTo>
                  <a:cubicBezTo>
                    <a:pt x="36" y="79"/>
                    <a:pt x="36" y="79"/>
                    <a:pt x="36" y="79"/>
                  </a:cubicBezTo>
                  <a:cubicBezTo>
                    <a:pt x="36" y="79"/>
                    <a:pt x="37" y="79"/>
                    <a:pt x="37" y="79"/>
                  </a:cubicBezTo>
                  <a:cubicBezTo>
                    <a:pt x="37" y="79"/>
                    <a:pt x="37" y="79"/>
                    <a:pt x="36" y="79"/>
                  </a:cubicBezTo>
                  <a:cubicBezTo>
                    <a:pt x="36" y="78"/>
                    <a:pt x="38" y="79"/>
                    <a:pt x="37" y="78"/>
                  </a:cubicBezTo>
                  <a:cubicBezTo>
                    <a:pt x="38" y="78"/>
                    <a:pt x="38" y="78"/>
                    <a:pt x="38" y="78"/>
                  </a:cubicBezTo>
                  <a:cubicBezTo>
                    <a:pt x="39" y="80"/>
                    <a:pt x="37" y="77"/>
                    <a:pt x="38" y="78"/>
                  </a:cubicBezTo>
                  <a:cubicBezTo>
                    <a:pt x="38" y="79"/>
                    <a:pt x="39" y="80"/>
                    <a:pt x="40" y="81"/>
                  </a:cubicBezTo>
                  <a:cubicBezTo>
                    <a:pt x="40" y="80"/>
                    <a:pt x="39" y="80"/>
                    <a:pt x="39" y="79"/>
                  </a:cubicBezTo>
                  <a:cubicBezTo>
                    <a:pt x="38" y="78"/>
                    <a:pt x="39" y="79"/>
                    <a:pt x="38" y="78"/>
                  </a:cubicBezTo>
                  <a:cubicBezTo>
                    <a:pt x="39" y="77"/>
                    <a:pt x="39" y="78"/>
                    <a:pt x="39" y="78"/>
                  </a:cubicBezTo>
                  <a:cubicBezTo>
                    <a:pt x="39" y="77"/>
                    <a:pt x="39" y="77"/>
                    <a:pt x="40" y="77"/>
                  </a:cubicBezTo>
                  <a:cubicBezTo>
                    <a:pt x="40" y="78"/>
                    <a:pt x="39" y="77"/>
                    <a:pt x="40" y="78"/>
                  </a:cubicBezTo>
                  <a:cubicBezTo>
                    <a:pt x="40" y="78"/>
                    <a:pt x="40" y="78"/>
                    <a:pt x="41" y="79"/>
                  </a:cubicBezTo>
                  <a:cubicBezTo>
                    <a:pt x="41" y="79"/>
                    <a:pt x="40" y="78"/>
                    <a:pt x="40" y="77"/>
                  </a:cubicBezTo>
                  <a:cubicBezTo>
                    <a:pt x="40" y="77"/>
                    <a:pt x="40" y="76"/>
                    <a:pt x="41" y="77"/>
                  </a:cubicBezTo>
                  <a:cubicBezTo>
                    <a:pt x="41" y="78"/>
                    <a:pt x="40" y="77"/>
                    <a:pt x="41" y="78"/>
                  </a:cubicBezTo>
                  <a:cubicBezTo>
                    <a:pt x="41" y="79"/>
                    <a:pt x="41" y="77"/>
                    <a:pt x="41" y="78"/>
                  </a:cubicBezTo>
                  <a:cubicBezTo>
                    <a:pt x="41" y="77"/>
                    <a:pt x="41" y="77"/>
                    <a:pt x="41" y="77"/>
                  </a:cubicBezTo>
                  <a:cubicBezTo>
                    <a:pt x="42" y="76"/>
                    <a:pt x="42" y="76"/>
                    <a:pt x="42" y="76"/>
                  </a:cubicBezTo>
                  <a:cubicBezTo>
                    <a:pt x="42" y="77"/>
                    <a:pt x="41" y="76"/>
                    <a:pt x="41" y="77"/>
                  </a:cubicBezTo>
                  <a:cubicBezTo>
                    <a:pt x="42" y="78"/>
                    <a:pt x="42" y="77"/>
                    <a:pt x="42" y="77"/>
                  </a:cubicBezTo>
                  <a:cubicBezTo>
                    <a:pt x="41" y="76"/>
                    <a:pt x="42" y="76"/>
                    <a:pt x="43" y="76"/>
                  </a:cubicBezTo>
                  <a:cubicBezTo>
                    <a:pt x="43" y="76"/>
                    <a:pt x="42" y="76"/>
                    <a:pt x="42" y="76"/>
                  </a:cubicBezTo>
                  <a:cubicBezTo>
                    <a:pt x="43" y="78"/>
                    <a:pt x="43" y="76"/>
                    <a:pt x="43" y="76"/>
                  </a:cubicBezTo>
                  <a:cubicBezTo>
                    <a:pt x="44" y="77"/>
                    <a:pt x="44" y="77"/>
                    <a:pt x="44" y="76"/>
                  </a:cubicBezTo>
                  <a:cubicBezTo>
                    <a:pt x="44" y="75"/>
                    <a:pt x="44" y="76"/>
                    <a:pt x="43" y="76"/>
                  </a:cubicBezTo>
                  <a:cubicBezTo>
                    <a:pt x="43" y="75"/>
                    <a:pt x="44" y="76"/>
                    <a:pt x="44" y="76"/>
                  </a:cubicBezTo>
                  <a:cubicBezTo>
                    <a:pt x="44" y="75"/>
                    <a:pt x="44" y="75"/>
                    <a:pt x="44" y="75"/>
                  </a:cubicBezTo>
                  <a:cubicBezTo>
                    <a:pt x="45" y="75"/>
                    <a:pt x="45" y="75"/>
                    <a:pt x="46" y="75"/>
                  </a:cubicBezTo>
                  <a:cubicBezTo>
                    <a:pt x="46" y="75"/>
                    <a:pt x="45" y="74"/>
                    <a:pt x="46" y="74"/>
                  </a:cubicBezTo>
                  <a:cubicBezTo>
                    <a:pt x="46" y="74"/>
                    <a:pt x="46" y="74"/>
                    <a:pt x="46" y="75"/>
                  </a:cubicBezTo>
                  <a:cubicBezTo>
                    <a:pt x="46" y="74"/>
                    <a:pt x="47" y="75"/>
                    <a:pt x="48" y="74"/>
                  </a:cubicBezTo>
                  <a:cubicBezTo>
                    <a:pt x="48" y="75"/>
                    <a:pt x="48" y="75"/>
                    <a:pt x="48" y="76"/>
                  </a:cubicBezTo>
                  <a:cubicBezTo>
                    <a:pt x="48" y="75"/>
                    <a:pt x="48" y="76"/>
                    <a:pt x="49" y="76"/>
                  </a:cubicBezTo>
                  <a:cubicBezTo>
                    <a:pt x="49" y="76"/>
                    <a:pt x="48" y="75"/>
                    <a:pt x="48" y="75"/>
                  </a:cubicBezTo>
                  <a:cubicBezTo>
                    <a:pt x="48" y="74"/>
                    <a:pt x="48" y="74"/>
                    <a:pt x="49" y="74"/>
                  </a:cubicBezTo>
                  <a:cubicBezTo>
                    <a:pt x="48" y="73"/>
                    <a:pt x="48" y="73"/>
                    <a:pt x="48" y="73"/>
                  </a:cubicBezTo>
                  <a:cubicBezTo>
                    <a:pt x="48" y="72"/>
                    <a:pt x="49" y="73"/>
                    <a:pt x="49" y="72"/>
                  </a:cubicBezTo>
                  <a:cubicBezTo>
                    <a:pt x="49" y="73"/>
                    <a:pt x="49" y="74"/>
                    <a:pt x="50" y="74"/>
                  </a:cubicBezTo>
                  <a:cubicBezTo>
                    <a:pt x="50" y="75"/>
                    <a:pt x="49" y="74"/>
                    <a:pt x="49" y="74"/>
                  </a:cubicBezTo>
                  <a:cubicBezTo>
                    <a:pt x="50" y="75"/>
                    <a:pt x="50" y="75"/>
                    <a:pt x="50" y="75"/>
                  </a:cubicBezTo>
                  <a:cubicBezTo>
                    <a:pt x="50" y="74"/>
                    <a:pt x="49" y="73"/>
                    <a:pt x="49" y="73"/>
                  </a:cubicBezTo>
                  <a:cubicBezTo>
                    <a:pt x="50" y="73"/>
                    <a:pt x="50" y="73"/>
                    <a:pt x="50" y="73"/>
                  </a:cubicBezTo>
                  <a:cubicBezTo>
                    <a:pt x="51" y="74"/>
                    <a:pt x="51" y="74"/>
                    <a:pt x="51" y="74"/>
                  </a:cubicBezTo>
                  <a:cubicBezTo>
                    <a:pt x="51" y="73"/>
                    <a:pt x="51" y="72"/>
                    <a:pt x="51" y="72"/>
                  </a:cubicBezTo>
                  <a:cubicBezTo>
                    <a:pt x="51" y="73"/>
                    <a:pt x="52" y="73"/>
                    <a:pt x="52" y="73"/>
                  </a:cubicBezTo>
                  <a:cubicBezTo>
                    <a:pt x="52" y="73"/>
                    <a:pt x="52" y="74"/>
                    <a:pt x="53" y="74"/>
                  </a:cubicBezTo>
                  <a:cubicBezTo>
                    <a:pt x="52" y="73"/>
                    <a:pt x="52" y="73"/>
                    <a:pt x="51" y="72"/>
                  </a:cubicBezTo>
                  <a:cubicBezTo>
                    <a:pt x="52" y="72"/>
                    <a:pt x="52" y="73"/>
                    <a:pt x="52" y="73"/>
                  </a:cubicBezTo>
                  <a:cubicBezTo>
                    <a:pt x="52" y="73"/>
                    <a:pt x="52" y="72"/>
                    <a:pt x="52" y="72"/>
                  </a:cubicBezTo>
                  <a:cubicBezTo>
                    <a:pt x="52" y="72"/>
                    <a:pt x="52" y="72"/>
                    <a:pt x="53" y="72"/>
                  </a:cubicBezTo>
                  <a:cubicBezTo>
                    <a:pt x="53" y="72"/>
                    <a:pt x="53" y="72"/>
                    <a:pt x="53" y="72"/>
                  </a:cubicBezTo>
                  <a:cubicBezTo>
                    <a:pt x="53" y="71"/>
                    <a:pt x="54" y="72"/>
                    <a:pt x="53" y="71"/>
                  </a:cubicBezTo>
                  <a:cubicBezTo>
                    <a:pt x="54" y="72"/>
                    <a:pt x="54" y="72"/>
                    <a:pt x="54" y="72"/>
                  </a:cubicBezTo>
                  <a:cubicBezTo>
                    <a:pt x="54" y="72"/>
                    <a:pt x="54" y="71"/>
                    <a:pt x="54" y="72"/>
                  </a:cubicBezTo>
                  <a:cubicBezTo>
                    <a:pt x="55" y="72"/>
                    <a:pt x="54" y="72"/>
                    <a:pt x="54" y="72"/>
                  </a:cubicBezTo>
                  <a:cubicBezTo>
                    <a:pt x="55" y="73"/>
                    <a:pt x="54" y="72"/>
                    <a:pt x="55" y="72"/>
                  </a:cubicBezTo>
                  <a:cubicBezTo>
                    <a:pt x="54" y="71"/>
                    <a:pt x="54" y="71"/>
                    <a:pt x="53" y="70"/>
                  </a:cubicBezTo>
                  <a:cubicBezTo>
                    <a:pt x="53" y="70"/>
                    <a:pt x="53" y="70"/>
                    <a:pt x="54" y="70"/>
                  </a:cubicBezTo>
                  <a:cubicBezTo>
                    <a:pt x="54" y="70"/>
                    <a:pt x="54" y="71"/>
                    <a:pt x="54" y="71"/>
                  </a:cubicBezTo>
                  <a:cubicBezTo>
                    <a:pt x="54" y="71"/>
                    <a:pt x="55" y="72"/>
                    <a:pt x="55" y="72"/>
                  </a:cubicBezTo>
                  <a:cubicBezTo>
                    <a:pt x="55" y="71"/>
                    <a:pt x="55" y="71"/>
                    <a:pt x="55" y="71"/>
                  </a:cubicBezTo>
                  <a:cubicBezTo>
                    <a:pt x="55" y="71"/>
                    <a:pt x="55" y="71"/>
                    <a:pt x="56" y="71"/>
                  </a:cubicBezTo>
                  <a:cubicBezTo>
                    <a:pt x="56" y="71"/>
                    <a:pt x="56" y="71"/>
                    <a:pt x="56" y="71"/>
                  </a:cubicBezTo>
                  <a:cubicBezTo>
                    <a:pt x="57" y="72"/>
                    <a:pt x="56" y="71"/>
                    <a:pt x="57" y="71"/>
                  </a:cubicBezTo>
                  <a:cubicBezTo>
                    <a:pt x="57" y="71"/>
                    <a:pt x="57" y="72"/>
                    <a:pt x="57" y="71"/>
                  </a:cubicBezTo>
                  <a:cubicBezTo>
                    <a:pt x="56" y="71"/>
                    <a:pt x="56" y="70"/>
                    <a:pt x="56" y="70"/>
                  </a:cubicBezTo>
                  <a:cubicBezTo>
                    <a:pt x="56" y="69"/>
                    <a:pt x="55" y="70"/>
                    <a:pt x="55" y="70"/>
                  </a:cubicBezTo>
                  <a:cubicBezTo>
                    <a:pt x="54" y="69"/>
                    <a:pt x="55" y="69"/>
                    <a:pt x="55" y="69"/>
                  </a:cubicBezTo>
                  <a:cubicBezTo>
                    <a:pt x="55" y="69"/>
                    <a:pt x="56" y="69"/>
                    <a:pt x="56" y="69"/>
                  </a:cubicBezTo>
                  <a:cubicBezTo>
                    <a:pt x="57" y="70"/>
                    <a:pt x="57" y="70"/>
                    <a:pt x="57" y="70"/>
                  </a:cubicBezTo>
                  <a:cubicBezTo>
                    <a:pt x="57" y="70"/>
                    <a:pt x="57" y="69"/>
                    <a:pt x="56" y="69"/>
                  </a:cubicBezTo>
                  <a:cubicBezTo>
                    <a:pt x="57" y="68"/>
                    <a:pt x="57" y="68"/>
                    <a:pt x="57" y="68"/>
                  </a:cubicBezTo>
                  <a:cubicBezTo>
                    <a:pt x="57" y="69"/>
                    <a:pt x="57" y="69"/>
                    <a:pt x="57" y="69"/>
                  </a:cubicBezTo>
                  <a:cubicBezTo>
                    <a:pt x="57" y="69"/>
                    <a:pt x="58" y="69"/>
                    <a:pt x="58" y="69"/>
                  </a:cubicBezTo>
                  <a:cubicBezTo>
                    <a:pt x="58" y="69"/>
                    <a:pt x="58" y="69"/>
                    <a:pt x="58" y="70"/>
                  </a:cubicBezTo>
                  <a:cubicBezTo>
                    <a:pt x="59" y="69"/>
                    <a:pt x="59" y="69"/>
                    <a:pt x="60" y="69"/>
                  </a:cubicBezTo>
                  <a:cubicBezTo>
                    <a:pt x="59" y="68"/>
                    <a:pt x="59" y="68"/>
                    <a:pt x="60" y="68"/>
                  </a:cubicBezTo>
                  <a:cubicBezTo>
                    <a:pt x="59" y="67"/>
                    <a:pt x="59" y="68"/>
                    <a:pt x="59" y="67"/>
                  </a:cubicBezTo>
                  <a:cubicBezTo>
                    <a:pt x="58" y="67"/>
                    <a:pt x="59" y="67"/>
                    <a:pt x="59" y="67"/>
                  </a:cubicBezTo>
                  <a:cubicBezTo>
                    <a:pt x="60" y="67"/>
                    <a:pt x="59" y="67"/>
                    <a:pt x="59" y="67"/>
                  </a:cubicBezTo>
                  <a:cubicBezTo>
                    <a:pt x="60" y="67"/>
                    <a:pt x="60" y="68"/>
                    <a:pt x="61" y="68"/>
                  </a:cubicBezTo>
                  <a:cubicBezTo>
                    <a:pt x="61" y="68"/>
                    <a:pt x="60" y="68"/>
                    <a:pt x="60" y="68"/>
                  </a:cubicBezTo>
                  <a:cubicBezTo>
                    <a:pt x="60" y="67"/>
                    <a:pt x="61" y="68"/>
                    <a:pt x="61" y="68"/>
                  </a:cubicBezTo>
                  <a:cubicBezTo>
                    <a:pt x="61" y="68"/>
                    <a:pt x="60" y="67"/>
                    <a:pt x="60" y="67"/>
                  </a:cubicBezTo>
                  <a:cubicBezTo>
                    <a:pt x="61" y="67"/>
                    <a:pt x="60" y="66"/>
                    <a:pt x="61" y="67"/>
                  </a:cubicBezTo>
                  <a:cubicBezTo>
                    <a:pt x="61" y="66"/>
                    <a:pt x="61" y="66"/>
                    <a:pt x="62" y="66"/>
                  </a:cubicBezTo>
                  <a:cubicBezTo>
                    <a:pt x="61" y="65"/>
                    <a:pt x="61" y="66"/>
                    <a:pt x="61" y="66"/>
                  </a:cubicBezTo>
                  <a:cubicBezTo>
                    <a:pt x="60" y="65"/>
                    <a:pt x="61" y="65"/>
                    <a:pt x="61" y="65"/>
                  </a:cubicBezTo>
                  <a:cubicBezTo>
                    <a:pt x="61" y="65"/>
                    <a:pt x="60" y="64"/>
                    <a:pt x="61" y="64"/>
                  </a:cubicBezTo>
                  <a:cubicBezTo>
                    <a:pt x="62" y="65"/>
                    <a:pt x="61" y="65"/>
                    <a:pt x="61" y="65"/>
                  </a:cubicBezTo>
                  <a:cubicBezTo>
                    <a:pt x="62" y="66"/>
                    <a:pt x="62" y="66"/>
                    <a:pt x="62" y="65"/>
                  </a:cubicBezTo>
                  <a:cubicBezTo>
                    <a:pt x="63" y="66"/>
                    <a:pt x="63" y="66"/>
                    <a:pt x="63" y="66"/>
                  </a:cubicBezTo>
                  <a:cubicBezTo>
                    <a:pt x="63" y="66"/>
                    <a:pt x="62" y="66"/>
                    <a:pt x="62" y="65"/>
                  </a:cubicBezTo>
                  <a:cubicBezTo>
                    <a:pt x="62" y="65"/>
                    <a:pt x="61" y="65"/>
                    <a:pt x="61" y="64"/>
                  </a:cubicBezTo>
                  <a:cubicBezTo>
                    <a:pt x="61" y="64"/>
                    <a:pt x="61" y="64"/>
                    <a:pt x="61" y="65"/>
                  </a:cubicBezTo>
                  <a:cubicBezTo>
                    <a:pt x="61" y="64"/>
                    <a:pt x="62" y="64"/>
                    <a:pt x="62" y="64"/>
                  </a:cubicBezTo>
                  <a:cubicBezTo>
                    <a:pt x="63" y="65"/>
                    <a:pt x="61" y="64"/>
                    <a:pt x="63" y="65"/>
                  </a:cubicBezTo>
                  <a:cubicBezTo>
                    <a:pt x="63" y="65"/>
                    <a:pt x="63" y="65"/>
                    <a:pt x="63" y="65"/>
                  </a:cubicBezTo>
                  <a:cubicBezTo>
                    <a:pt x="64" y="65"/>
                    <a:pt x="63" y="64"/>
                    <a:pt x="63" y="64"/>
                  </a:cubicBezTo>
                  <a:cubicBezTo>
                    <a:pt x="62" y="64"/>
                    <a:pt x="63" y="64"/>
                    <a:pt x="62" y="64"/>
                  </a:cubicBezTo>
                  <a:cubicBezTo>
                    <a:pt x="62" y="63"/>
                    <a:pt x="62" y="63"/>
                    <a:pt x="62" y="63"/>
                  </a:cubicBezTo>
                  <a:cubicBezTo>
                    <a:pt x="62" y="62"/>
                    <a:pt x="63" y="62"/>
                    <a:pt x="63" y="62"/>
                  </a:cubicBezTo>
                  <a:cubicBezTo>
                    <a:pt x="63" y="62"/>
                    <a:pt x="63" y="61"/>
                    <a:pt x="64" y="62"/>
                  </a:cubicBezTo>
                  <a:cubicBezTo>
                    <a:pt x="64" y="61"/>
                    <a:pt x="63" y="61"/>
                    <a:pt x="63" y="61"/>
                  </a:cubicBezTo>
                  <a:cubicBezTo>
                    <a:pt x="64" y="61"/>
                    <a:pt x="64" y="60"/>
                    <a:pt x="65" y="59"/>
                  </a:cubicBezTo>
                  <a:cubicBezTo>
                    <a:pt x="65" y="59"/>
                    <a:pt x="64" y="59"/>
                    <a:pt x="64" y="59"/>
                  </a:cubicBezTo>
                  <a:cubicBezTo>
                    <a:pt x="64" y="59"/>
                    <a:pt x="65" y="59"/>
                    <a:pt x="65" y="59"/>
                  </a:cubicBezTo>
                  <a:cubicBezTo>
                    <a:pt x="66" y="59"/>
                    <a:pt x="66" y="59"/>
                    <a:pt x="66" y="60"/>
                  </a:cubicBezTo>
                  <a:cubicBezTo>
                    <a:pt x="66" y="60"/>
                    <a:pt x="64" y="59"/>
                    <a:pt x="65" y="60"/>
                  </a:cubicBezTo>
                  <a:cubicBezTo>
                    <a:pt x="66" y="60"/>
                    <a:pt x="65" y="60"/>
                    <a:pt x="66" y="60"/>
                  </a:cubicBezTo>
                  <a:cubicBezTo>
                    <a:pt x="66" y="60"/>
                    <a:pt x="67" y="60"/>
                    <a:pt x="67" y="60"/>
                  </a:cubicBezTo>
                  <a:cubicBezTo>
                    <a:pt x="67" y="60"/>
                    <a:pt x="67" y="60"/>
                    <a:pt x="68" y="60"/>
                  </a:cubicBezTo>
                  <a:cubicBezTo>
                    <a:pt x="67" y="60"/>
                    <a:pt x="67" y="60"/>
                    <a:pt x="66" y="60"/>
                  </a:cubicBezTo>
                  <a:cubicBezTo>
                    <a:pt x="66" y="59"/>
                    <a:pt x="66" y="59"/>
                    <a:pt x="65" y="59"/>
                  </a:cubicBezTo>
                  <a:cubicBezTo>
                    <a:pt x="65" y="59"/>
                    <a:pt x="65" y="58"/>
                    <a:pt x="66" y="58"/>
                  </a:cubicBezTo>
                  <a:cubicBezTo>
                    <a:pt x="65" y="58"/>
                    <a:pt x="66" y="58"/>
                    <a:pt x="66" y="57"/>
                  </a:cubicBezTo>
                  <a:cubicBezTo>
                    <a:pt x="67" y="57"/>
                    <a:pt x="67" y="56"/>
                    <a:pt x="67" y="55"/>
                  </a:cubicBezTo>
                  <a:cubicBezTo>
                    <a:pt x="67" y="55"/>
                    <a:pt x="68" y="55"/>
                    <a:pt x="68" y="55"/>
                  </a:cubicBezTo>
                  <a:cubicBezTo>
                    <a:pt x="67" y="55"/>
                    <a:pt x="68" y="55"/>
                    <a:pt x="68" y="55"/>
                  </a:cubicBezTo>
                  <a:cubicBezTo>
                    <a:pt x="68" y="55"/>
                    <a:pt x="67" y="54"/>
                    <a:pt x="67" y="54"/>
                  </a:cubicBezTo>
                  <a:cubicBezTo>
                    <a:pt x="68" y="54"/>
                    <a:pt x="68" y="55"/>
                    <a:pt x="68" y="55"/>
                  </a:cubicBezTo>
                  <a:cubicBezTo>
                    <a:pt x="68" y="55"/>
                    <a:pt x="69" y="55"/>
                    <a:pt x="69" y="55"/>
                  </a:cubicBezTo>
                  <a:cubicBezTo>
                    <a:pt x="69" y="55"/>
                    <a:pt x="68" y="55"/>
                    <a:pt x="69" y="55"/>
                  </a:cubicBezTo>
                  <a:cubicBezTo>
                    <a:pt x="70" y="56"/>
                    <a:pt x="69" y="55"/>
                    <a:pt x="69" y="55"/>
                  </a:cubicBezTo>
                  <a:cubicBezTo>
                    <a:pt x="69" y="55"/>
                    <a:pt x="71" y="56"/>
                    <a:pt x="71" y="55"/>
                  </a:cubicBezTo>
                  <a:cubicBezTo>
                    <a:pt x="70" y="55"/>
                    <a:pt x="71" y="56"/>
                    <a:pt x="69" y="55"/>
                  </a:cubicBezTo>
                  <a:cubicBezTo>
                    <a:pt x="69" y="55"/>
                    <a:pt x="71" y="55"/>
                    <a:pt x="71" y="54"/>
                  </a:cubicBezTo>
                  <a:cubicBezTo>
                    <a:pt x="69" y="54"/>
                    <a:pt x="70" y="55"/>
                    <a:pt x="69" y="55"/>
                  </a:cubicBezTo>
                  <a:cubicBezTo>
                    <a:pt x="68" y="54"/>
                    <a:pt x="68" y="54"/>
                    <a:pt x="67" y="54"/>
                  </a:cubicBezTo>
                  <a:cubicBezTo>
                    <a:pt x="67" y="53"/>
                    <a:pt x="68" y="53"/>
                    <a:pt x="69" y="52"/>
                  </a:cubicBezTo>
                  <a:cubicBezTo>
                    <a:pt x="68" y="52"/>
                    <a:pt x="68" y="52"/>
                    <a:pt x="69" y="51"/>
                  </a:cubicBezTo>
                  <a:cubicBezTo>
                    <a:pt x="67" y="51"/>
                    <a:pt x="67" y="51"/>
                    <a:pt x="67" y="51"/>
                  </a:cubicBezTo>
                  <a:cubicBezTo>
                    <a:pt x="66" y="51"/>
                    <a:pt x="66" y="51"/>
                    <a:pt x="66" y="51"/>
                  </a:cubicBezTo>
                  <a:cubicBezTo>
                    <a:pt x="64" y="51"/>
                    <a:pt x="66" y="51"/>
                    <a:pt x="66" y="51"/>
                  </a:cubicBezTo>
                  <a:cubicBezTo>
                    <a:pt x="66" y="51"/>
                    <a:pt x="65" y="52"/>
                    <a:pt x="65" y="52"/>
                  </a:cubicBezTo>
                  <a:cubicBezTo>
                    <a:pt x="65" y="52"/>
                    <a:pt x="66" y="52"/>
                    <a:pt x="66" y="52"/>
                  </a:cubicBezTo>
                  <a:cubicBezTo>
                    <a:pt x="66" y="52"/>
                    <a:pt x="65" y="52"/>
                    <a:pt x="65" y="52"/>
                  </a:cubicBezTo>
                  <a:cubicBezTo>
                    <a:pt x="65" y="53"/>
                    <a:pt x="65" y="52"/>
                    <a:pt x="66" y="53"/>
                  </a:cubicBezTo>
                  <a:cubicBezTo>
                    <a:pt x="65" y="53"/>
                    <a:pt x="66" y="53"/>
                    <a:pt x="65" y="54"/>
                  </a:cubicBezTo>
                  <a:cubicBezTo>
                    <a:pt x="64" y="53"/>
                    <a:pt x="64" y="54"/>
                    <a:pt x="63" y="54"/>
                  </a:cubicBezTo>
                  <a:cubicBezTo>
                    <a:pt x="62" y="54"/>
                    <a:pt x="65" y="54"/>
                    <a:pt x="64" y="54"/>
                  </a:cubicBezTo>
                  <a:cubicBezTo>
                    <a:pt x="64" y="54"/>
                    <a:pt x="64" y="54"/>
                    <a:pt x="64" y="54"/>
                  </a:cubicBezTo>
                  <a:cubicBezTo>
                    <a:pt x="65" y="54"/>
                    <a:pt x="65" y="54"/>
                    <a:pt x="65" y="54"/>
                  </a:cubicBezTo>
                  <a:cubicBezTo>
                    <a:pt x="64" y="54"/>
                    <a:pt x="63" y="54"/>
                    <a:pt x="63" y="54"/>
                  </a:cubicBezTo>
                  <a:cubicBezTo>
                    <a:pt x="64" y="55"/>
                    <a:pt x="64" y="54"/>
                    <a:pt x="64" y="54"/>
                  </a:cubicBezTo>
                  <a:cubicBezTo>
                    <a:pt x="65" y="55"/>
                    <a:pt x="64" y="55"/>
                    <a:pt x="64" y="55"/>
                  </a:cubicBezTo>
                  <a:cubicBezTo>
                    <a:pt x="64" y="55"/>
                    <a:pt x="65" y="55"/>
                    <a:pt x="64" y="56"/>
                  </a:cubicBezTo>
                  <a:cubicBezTo>
                    <a:pt x="63" y="56"/>
                    <a:pt x="64" y="55"/>
                    <a:pt x="64" y="55"/>
                  </a:cubicBezTo>
                  <a:cubicBezTo>
                    <a:pt x="62" y="55"/>
                    <a:pt x="63" y="56"/>
                    <a:pt x="64" y="56"/>
                  </a:cubicBezTo>
                  <a:cubicBezTo>
                    <a:pt x="64" y="56"/>
                    <a:pt x="62" y="56"/>
                    <a:pt x="62" y="56"/>
                  </a:cubicBezTo>
                  <a:cubicBezTo>
                    <a:pt x="63" y="57"/>
                    <a:pt x="63" y="56"/>
                    <a:pt x="63" y="56"/>
                  </a:cubicBezTo>
                  <a:cubicBezTo>
                    <a:pt x="64" y="57"/>
                    <a:pt x="62" y="57"/>
                    <a:pt x="62" y="58"/>
                  </a:cubicBezTo>
                  <a:cubicBezTo>
                    <a:pt x="62" y="58"/>
                    <a:pt x="63" y="58"/>
                    <a:pt x="63" y="58"/>
                  </a:cubicBezTo>
                  <a:cubicBezTo>
                    <a:pt x="63" y="58"/>
                    <a:pt x="62" y="58"/>
                    <a:pt x="62" y="58"/>
                  </a:cubicBezTo>
                  <a:cubicBezTo>
                    <a:pt x="62" y="58"/>
                    <a:pt x="63" y="58"/>
                    <a:pt x="63" y="58"/>
                  </a:cubicBezTo>
                  <a:cubicBezTo>
                    <a:pt x="62" y="58"/>
                    <a:pt x="61" y="58"/>
                    <a:pt x="61" y="58"/>
                  </a:cubicBezTo>
                  <a:cubicBezTo>
                    <a:pt x="61" y="58"/>
                    <a:pt x="62" y="58"/>
                    <a:pt x="62" y="59"/>
                  </a:cubicBezTo>
                  <a:cubicBezTo>
                    <a:pt x="61" y="59"/>
                    <a:pt x="62" y="60"/>
                    <a:pt x="61" y="60"/>
                  </a:cubicBezTo>
                  <a:cubicBezTo>
                    <a:pt x="61" y="60"/>
                    <a:pt x="61" y="60"/>
                    <a:pt x="61" y="60"/>
                  </a:cubicBezTo>
                  <a:cubicBezTo>
                    <a:pt x="61" y="60"/>
                    <a:pt x="61" y="61"/>
                    <a:pt x="60" y="60"/>
                  </a:cubicBezTo>
                  <a:cubicBezTo>
                    <a:pt x="60" y="60"/>
                    <a:pt x="60" y="61"/>
                    <a:pt x="61" y="61"/>
                  </a:cubicBezTo>
                  <a:cubicBezTo>
                    <a:pt x="60" y="61"/>
                    <a:pt x="59" y="61"/>
                    <a:pt x="58" y="61"/>
                  </a:cubicBezTo>
                  <a:cubicBezTo>
                    <a:pt x="57" y="60"/>
                    <a:pt x="56" y="60"/>
                    <a:pt x="55" y="59"/>
                  </a:cubicBezTo>
                  <a:cubicBezTo>
                    <a:pt x="55" y="60"/>
                    <a:pt x="55" y="60"/>
                    <a:pt x="54" y="60"/>
                  </a:cubicBezTo>
                  <a:cubicBezTo>
                    <a:pt x="54" y="60"/>
                    <a:pt x="55" y="60"/>
                    <a:pt x="55" y="61"/>
                  </a:cubicBezTo>
                  <a:cubicBezTo>
                    <a:pt x="55" y="61"/>
                    <a:pt x="55" y="61"/>
                    <a:pt x="55" y="61"/>
                  </a:cubicBezTo>
                  <a:cubicBezTo>
                    <a:pt x="54" y="61"/>
                    <a:pt x="55" y="61"/>
                    <a:pt x="55" y="61"/>
                  </a:cubicBezTo>
                  <a:cubicBezTo>
                    <a:pt x="56" y="61"/>
                    <a:pt x="55" y="60"/>
                    <a:pt x="55" y="61"/>
                  </a:cubicBezTo>
                  <a:cubicBezTo>
                    <a:pt x="56" y="61"/>
                    <a:pt x="56" y="62"/>
                    <a:pt x="56" y="62"/>
                  </a:cubicBezTo>
                  <a:cubicBezTo>
                    <a:pt x="56" y="62"/>
                    <a:pt x="56" y="62"/>
                    <a:pt x="56" y="62"/>
                  </a:cubicBezTo>
                  <a:cubicBezTo>
                    <a:pt x="57" y="62"/>
                    <a:pt x="56" y="62"/>
                    <a:pt x="56" y="62"/>
                  </a:cubicBezTo>
                  <a:cubicBezTo>
                    <a:pt x="56" y="62"/>
                    <a:pt x="56" y="62"/>
                    <a:pt x="55" y="61"/>
                  </a:cubicBezTo>
                  <a:cubicBezTo>
                    <a:pt x="55" y="61"/>
                    <a:pt x="55" y="61"/>
                    <a:pt x="55" y="61"/>
                  </a:cubicBezTo>
                  <a:cubicBezTo>
                    <a:pt x="55" y="61"/>
                    <a:pt x="54" y="61"/>
                    <a:pt x="54" y="61"/>
                  </a:cubicBezTo>
                  <a:cubicBezTo>
                    <a:pt x="54" y="61"/>
                    <a:pt x="55" y="62"/>
                    <a:pt x="55" y="62"/>
                  </a:cubicBezTo>
                  <a:cubicBezTo>
                    <a:pt x="54" y="61"/>
                    <a:pt x="54" y="61"/>
                    <a:pt x="53" y="61"/>
                  </a:cubicBezTo>
                  <a:cubicBezTo>
                    <a:pt x="53" y="61"/>
                    <a:pt x="54" y="61"/>
                    <a:pt x="54" y="62"/>
                  </a:cubicBezTo>
                  <a:cubicBezTo>
                    <a:pt x="54" y="62"/>
                    <a:pt x="54" y="62"/>
                    <a:pt x="53" y="61"/>
                  </a:cubicBezTo>
                  <a:cubicBezTo>
                    <a:pt x="54" y="62"/>
                    <a:pt x="52" y="61"/>
                    <a:pt x="54" y="62"/>
                  </a:cubicBezTo>
                  <a:cubicBezTo>
                    <a:pt x="54" y="63"/>
                    <a:pt x="53" y="61"/>
                    <a:pt x="54" y="62"/>
                  </a:cubicBezTo>
                  <a:cubicBezTo>
                    <a:pt x="55" y="63"/>
                    <a:pt x="54" y="62"/>
                    <a:pt x="54" y="62"/>
                  </a:cubicBezTo>
                  <a:cubicBezTo>
                    <a:pt x="54" y="63"/>
                    <a:pt x="54" y="63"/>
                    <a:pt x="54" y="63"/>
                  </a:cubicBezTo>
                  <a:cubicBezTo>
                    <a:pt x="54" y="63"/>
                    <a:pt x="54" y="64"/>
                    <a:pt x="53" y="63"/>
                  </a:cubicBezTo>
                  <a:cubicBezTo>
                    <a:pt x="53" y="63"/>
                    <a:pt x="53" y="63"/>
                    <a:pt x="52" y="63"/>
                  </a:cubicBezTo>
                  <a:cubicBezTo>
                    <a:pt x="52" y="64"/>
                    <a:pt x="53" y="64"/>
                    <a:pt x="53" y="64"/>
                  </a:cubicBezTo>
                  <a:cubicBezTo>
                    <a:pt x="53" y="65"/>
                    <a:pt x="53" y="64"/>
                    <a:pt x="53" y="64"/>
                  </a:cubicBezTo>
                  <a:cubicBezTo>
                    <a:pt x="54" y="65"/>
                    <a:pt x="53" y="65"/>
                    <a:pt x="53" y="65"/>
                  </a:cubicBezTo>
                  <a:cubicBezTo>
                    <a:pt x="53" y="65"/>
                    <a:pt x="53" y="65"/>
                    <a:pt x="52" y="65"/>
                  </a:cubicBezTo>
                  <a:cubicBezTo>
                    <a:pt x="52" y="64"/>
                    <a:pt x="52" y="65"/>
                    <a:pt x="52" y="64"/>
                  </a:cubicBezTo>
                  <a:cubicBezTo>
                    <a:pt x="52" y="64"/>
                    <a:pt x="52" y="65"/>
                    <a:pt x="52" y="65"/>
                  </a:cubicBezTo>
                  <a:cubicBezTo>
                    <a:pt x="51" y="65"/>
                    <a:pt x="52" y="65"/>
                    <a:pt x="51" y="65"/>
                  </a:cubicBezTo>
                  <a:cubicBezTo>
                    <a:pt x="52" y="66"/>
                    <a:pt x="51" y="65"/>
                    <a:pt x="52" y="66"/>
                  </a:cubicBezTo>
                  <a:cubicBezTo>
                    <a:pt x="52" y="66"/>
                    <a:pt x="51" y="66"/>
                    <a:pt x="52" y="67"/>
                  </a:cubicBezTo>
                  <a:cubicBezTo>
                    <a:pt x="51" y="66"/>
                    <a:pt x="51" y="66"/>
                    <a:pt x="50" y="66"/>
                  </a:cubicBezTo>
                  <a:cubicBezTo>
                    <a:pt x="50" y="66"/>
                    <a:pt x="50" y="66"/>
                    <a:pt x="51" y="67"/>
                  </a:cubicBezTo>
                  <a:cubicBezTo>
                    <a:pt x="51" y="67"/>
                    <a:pt x="50" y="66"/>
                    <a:pt x="51" y="67"/>
                  </a:cubicBezTo>
                  <a:cubicBezTo>
                    <a:pt x="50" y="67"/>
                    <a:pt x="50" y="66"/>
                    <a:pt x="49" y="66"/>
                  </a:cubicBezTo>
                  <a:cubicBezTo>
                    <a:pt x="49" y="66"/>
                    <a:pt x="50" y="66"/>
                    <a:pt x="50" y="67"/>
                  </a:cubicBezTo>
                  <a:cubicBezTo>
                    <a:pt x="49" y="67"/>
                    <a:pt x="49" y="68"/>
                    <a:pt x="49" y="68"/>
                  </a:cubicBezTo>
                  <a:cubicBezTo>
                    <a:pt x="49" y="68"/>
                    <a:pt x="49" y="68"/>
                    <a:pt x="49" y="68"/>
                  </a:cubicBezTo>
                  <a:cubicBezTo>
                    <a:pt x="48" y="67"/>
                    <a:pt x="48" y="68"/>
                    <a:pt x="48" y="67"/>
                  </a:cubicBezTo>
                  <a:cubicBezTo>
                    <a:pt x="48" y="68"/>
                    <a:pt x="48" y="68"/>
                    <a:pt x="48" y="69"/>
                  </a:cubicBezTo>
                  <a:cubicBezTo>
                    <a:pt x="49" y="70"/>
                    <a:pt x="48" y="69"/>
                    <a:pt x="48" y="69"/>
                  </a:cubicBezTo>
                  <a:cubicBezTo>
                    <a:pt x="48" y="69"/>
                    <a:pt x="48" y="69"/>
                    <a:pt x="48" y="70"/>
                  </a:cubicBezTo>
                  <a:cubicBezTo>
                    <a:pt x="48" y="70"/>
                    <a:pt x="47" y="71"/>
                    <a:pt x="47" y="71"/>
                  </a:cubicBezTo>
                  <a:cubicBezTo>
                    <a:pt x="46" y="71"/>
                    <a:pt x="46" y="71"/>
                    <a:pt x="46" y="71"/>
                  </a:cubicBezTo>
                  <a:cubicBezTo>
                    <a:pt x="46" y="71"/>
                    <a:pt x="46" y="72"/>
                    <a:pt x="46" y="72"/>
                  </a:cubicBezTo>
                  <a:cubicBezTo>
                    <a:pt x="46" y="72"/>
                    <a:pt x="46" y="72"/>
                    <a:pt x="45" y="71"/>
                  </a:cubicBezTo>
                  <a:cubicBezTo>
                    <a:pt x="45" y="71"/>
                    <a:pt x="45" y="72"/>
                    <a:pt x="44" y="72"/>
                  </a:cubicBezTo>
                  <a:cubicBezTo>
                    <a:pt x="44" y="73"/>
                    <a:pt x="43" y="73"/>
                    <a:pt x="42" y="71"/>
                  </a:cubicBezTo>
                  <a:cubicBezTo>
                    <a:pt x="41" y="70"/>
                    <a:pt x="41" y="69"/>
                    <a:pt x="40" y="69"/>
                  </a:cubicBezTo>
                  <a:cubicBezTo>
                    <a:pt x="40" y="68"/>
                    <a:pt x="40" y="68"/>
                    <a:pt x="40" y="68"/>
                  </a:cubicBezTo>
                  <a:cubicBezTo>
                    <a:pt x="40" y="67"/>
                    <a:pt x="40" y="66"/>
                    <a:pt x="39" y="66"/>
                  </a:cubicBezTo>
                  <a:cubicBezTo>
                    <a:pt x="39" y="66"/>
                    <a:pt x="39" y="64"/>
                    <a:pt x="38" y="64"/>
                  </a:cubicBezTo>
                  <a:cubicBezTo>
                    <a:pt x="38" y="64"/>
                    <a:pt x="39" y="64"/>
                    <a:pt x="38" y="63"/>
                  </a:cubicBezTo>
                  <a:cubicBezTo>
                    <a:pt x="40" y="64"/>
                    <a:pt x="40" y="63"/>
                    <a:pt x="41" y="63"/>
                  </a:cubicBezTo>
                  <a:cubicBezTo>
                    <a:pt x="41" y="63"/>
                    <a:pt x="42" y="63"/>
                    <a:pt x="42" y="63"/>
                  </a:cubicBezTo>
                  <a:cubicBezTo>
                    <a:pt x="42" y="63"/>
                    <a:pt x="42" y="63"/>
                    <a:pt x="42" y="63"/>
                  </a:cubicBezTo>
                  <a:cubicBezTo>
                    <a:pt x="42" y="63"/>
                    <a:pt x="42" y="63"/>
                    <a:pt x="43" y="63"/>
                  </a:cubicBezTo>
                  <a:cubicBezTo>
                    <a:pt x="43" y="63"/>
                    <a:pt x="42" y="62"/>
                    <a:pt x="43" y="63"/>
                  </a:cubicBezTo>
                  <a:cubicBezTo>
                    <a:pt x="43" y="63"/>
                    <a:pt x="43" y="62"/>
                    <a:pt x="43" y="62"/>
                  </a:cubicBezTo>
                  <a:cubicBezTo>
                    <a:pt x="43" y="62"/>
                    <a:pt x="43" y="62"/>
                    <a:pt x="44" y="62"/>
                  </a:cubicBezTo>
                  <a:cubicBezTo>
                    <a:pt x="44" y="62"/>
                    <a:pt x="44" y="62"/>
                    <a:pt x="44" y="62"/>
                  </a:cubicBezTo>
                  <a:cubicBezTo>
                    <a:pt x="44" y="62"/>
                    <a:pt x="44" y="62"/>
                    <a:pt x="44" y="62"/>
                  </a:cubicBezTo>
                  <a:cubicBezTo>
                    <a:pt x="44" y="61"/>
                    <a:pt x="44" y="62"/>
                    <a:pt x="45" y="62"/>
                  </a:cubicBezTo>
                  <a:cubicBezTo>
                    <a:pt x="45" y="62"/>
                    <a:pt x="44" y="61"/>
                    <a:pt x="44" y="61"/>
                  </a:cubicBezTo>
                  <a:cubicBezTo>
                    <a:pt x="45" y="61"/>
                    <a:pt x="45" y="61"/>
                    <a:pt x="45" y="61"/>
                  </a:cubicBezTo>
                  <a:cubicBezTo>
                    <a:pt x="45" y="61"/>
                    <a:pt x="45" y="61"/>
                    <a:pt x="45" y="60"/>
                  </a:cubicBezTo>
                  <a:cubicBezTo>
                    <a:pt x="46" y="61"/>
                    <a:pt x="46" y="60"/>
                    <a:pt x="47" y="60"/>
                  </a:cubicBezTo>
                  <a:cubicBezTo>
                    <a:pt x="47" y="60"/>
                    <a:pt x="47" y="61"/>
                    <a:pt x="48" y="61"/>
                  </a:cubicBezTo>
                  <a:cubicBezTo>
                    <a:pt x="48" y="60"/>
                    <a:pt x="47" y="60"/>
                    <a:pt x="47" y="60"/>
                  </a:cubicBezTo>
                  <a:cubicBezTo>
                    <a:pt x="47" y="59"/>
                    <a:pt x="48" y="59"/>
                    <a:pt x="48" y="59"/>
                  </a:cubicBezTo>
                  <a:cubicBezTo>
                    <a:pt x="48" y="59"/>
                    <a:pt x="48" y="60"/>
                    <a:pt x="48" y="60"/>
                  </a:cubicBezTo>
                  <a:cubicBezTo>
                    <a:pt x="49" y="60"/>
                    <a:pt x="48" y="59"/>
                    <a:pt x="48" y="59"/>
                  </a:cubicBezTo>
                  <a:cubicBezTo>
                    <a:pt x="48" y="58"/>
                    <a:pt x="48" y="59"/>
                    <a:pt x="49" y="59"/>
                  </a:cubicBezTo>
                  <a:cubicBezTo>
                    <a:pt x="49" y="59"/>
                    <a:pt x="48" y="59"/>
                    <a:pt x="48" y="58"/>
                  </a:cubicBezTo>
                  <a:cubicBezTo>
                    <a:pt x="48" y="58"/>
                    <a:pt x="48" y="58"/>
                    <a:pt x="48" y="58"/>
                  </a:cubicBezTo>
                  <a:cubicBezTo>
                    <a:pt x="49" y="59"/>
                    <a:pt x="49" y="59"/>
                    <a:pt x="49" y="59"/>
                  </a:cubicBezTo>
                  <a:cubicBezTo>
                    <a:pt x="49" y="59"/>
                    <a:pt x="49" y="59"/>
                    <a:pt x="49" y="59"/>
                  </a:cubicBezTo>
                  <a:cubicBezTo>
                    <a:pt x="49" y="59"/>
                    <a:pt x="48" y="58"/>
                    <a:pt x="49" y="58"/>
                  </a:cubicBezTo>
                  <a:cubicBezTo>
                    <a:pt x="49" y="58"/>
                    <a:pt x="49" y="59"/>
                    <a:pt x="49" y="59"/>
                  </a:cubicBezTo>
                  <a:cubicBezTo>
                    <a:pt x="49" y="59"/>
                    <a:pt x="50" y="60"/>
                    <a:pt x="50" y="59"/>
                  </a:cubicBezTo>
                  <a:cubicBezTo>
                    <a:pt x="50" y="59"/>
                    <a:pt x="49" y="58"/>
                    <a:pt x="48" y="58"/>
                  </a:cubicBezTo>
                  <a:cubicBezTo>
                    <a:pt x="49" y="57"/>
                    <a:pt x="49" y="57"/>
                    <a:pt x="49" y="57"/>
                  </a:cubicBezTo>
                  <a:cubicBezTo>
                    <a:pt x="49" y="58"/>
                    <a:pt x="49" y="58"/>
                    <a:pt x="49" y="58"/>
                  </a:cubicBezTo>
                  <a:cubicBezTo>
                    <a:pt x="49" y="58"/>
                    <a:pt x="50" y="58"/>
                    <a:pt x="49" y="57"/>
                  </a:cubicBezTo>
                  <a:cubicBezTo>
                    <a:pt x="49" y="57"/>
                    <a:pt x="49" y="57"/>
                    <a:pt x="50" y="58"/>
                  </a:cubicBezTo>
                  <a:cubicBezTo>
                    <a:pt x="50" y="58"/>
                    <a:pt x="49" y="57"/>
                    <a:pt x="50" y="58"/>
                  </a:cubicBezTo>
                  <a:cubicBezTo>
                    <a:pt x="50" y="58"/>
                    <a:pt x="49" y="57"/>
                    <a:pt x="50" y="57"/>
                  </a:cubicBezTo>
                  <a:cubicBezTo>
                    <a:pt x="49" y="57"/>
                    <a:pt x="49" y="57"/>
                    <a:pt x="49" y="57"/>
                  </a:cubicBezTo>
                  <a:cubicBezTo>
                    <a:pt x="49" y="57"/>
                    <a:pt x="49" y="56"/>
                    <a:pt x="50" y="57"/>
                  </a:cubicBezTo>
                  <a:cubicBezTo>
                    <a:pt x="50" y="57"/>
                    <a:pt x="49" y="56"/>
                    <a:pt x="49" y="56"/>
                  </a:cubicBezTo>
                  <a:cubicBezTo>
                    <a:pt x="50" y="57"/>
                    <a:pt x="50" y="57"/>
                    <a:pt x="50" y="57"/>
                  </a:cubicBezTo>
                  <a:cubicBezTo>
                    <a:pt x="50" y="57"/>
                    <a:pt x="50" y="57"/>
                    <a:pt x="49" y="56"/>
                  </a:cubicBezTo>
                  <a:cubicBezTo>
                    <a:pt x="50" y="56"/>
                    <a:pt x="50" y="57"/>
                    <a:pt x="50" y="57"/>
                  </a:cubicBezTo>
                  <a:cubicBezTo>
                    <a:pt x="49" y="56"/>
                    <a:pt x="50" y="57"/>
                    <a:pt x="50" y="56"/>
                  </a:cubicBezTo>
                  <a:cubicBezTo>
                    <a:pt x="50" y="56"/>
                    <a:pt x="50" y="56"/>
                    <a:pt x="50" y="56"/>
                  </a:cubicBezTo>
                  <a:cubicBezTo>
                    <a:pt x="49" y="56"/>
                    <a:pt x="50" y="56"/>
                    <a:pt x="50" y="56"/>
                  </a:cubicBezTo>
                  <a:cubicBezTo>
                    <a:pt x="51" y="57"/>
                    <a:pt x="52" y="57"/>
                    <a:pt x="53" y="58"/>
                  </a:cubicBezTo>
                  <a:cubicBezTo>
                    <a:pt x="53" y="58"/>
                    <a:pt x="52" y="57"/>
                    <a:pt x="52" y="57"/>
                  </a:cubicBezTo>
                  <a:cubicBezTo>
                    <a:pt x="51" y="56"/>
                    <a:pt x="51" y="56"/>
                    <a:pt x="51" y="56"/>
                  </a:cubicBezTo>
                  <a:cubicBezTo>
                    <a:pt x="50" y="56"/>
                    <a:pt x="51" y="56"/>
                    <a:pt x="50" y="55"/>
                  </a:cubicBezTo>
                  <a:cubicBezTo>
                    <a:pt x="49" y="54"/>
                    <a:pt x="50" y="55"/>
                    <a:pt x="50" y="54"/>
                  </a:cubicBezTo>
                  <a:cubicBezTo>
                    <a:pt x="51" y="55"/>
                    <a:pt x="51" y="55"/>
                    <a:pt x="51" y="55"/>
                  </a:cubicBezTo>
                  <a:cubicBezTo>
                    <a:pt x="51" y="55"/>
                    <a:pt x="50" y="55"/>
                    <a:pt x="51" y="55"/>
                  </a:cubicBezTo>
                  <a:cubicBezTo>
                    <a:pt x="51" y="55"/>
                    <a:pt x="51" y="55"/>
                    <a:pt x="52" y="56"/>
                  </a:cubicBezTo>
                  <a:cubicBezTo>
                    <a:pt x="52" y="56"/>
                    <a:pt x="51" y="55"/>
                    <a:pt x="51" y="55"/>
                  </a:cubicBezTo>
                  <a:cubicBezTo>
                    <a:pt x="51" y="55"/>
                    <a:pt x="51" y="55"/>
                    <a:pt x="51" y="55"/>
                  </a:cubicBezTo>
                  <a:cubicBezTo>
                    <a:pt x="51" y="55"/>
                    <a:pt x="52" y="55"/>
                    <a:pt x="53" y="55"/>
                  </a:cubicBezTo>
                  <a:cubicBezTo>
                    <a:pt x="53" y="55"/>
                    <a:pt x="52" y="55"/>
                    <a:pt x="52" y="55"/>
                  </a:cubicBezTo>
                  <a:cubicBezTo>
                    <a:pt x="52" y="55"/>
                    <a:pt x="52" y="55"/>
                    <a:pt x="52" y="55"/>
                  </a:cubicBezTo>
                  <a:cubicBezTo>
                    <a:pt x="53" y="55"/>
                    <a:pt x="53" y="55"/>
                    <a:pt x="53" y="55"/>
                  </a:cubicBezTo>
                  <a:cubicBezTo>
                    <a:pt x="53" y="55"/>
                    <a:pt x="53" y="55"/>
                    <a:pt x="52" y="55"/>
                  </a:cubicBezTo>
                  <a:cubicBezTo>
                    <a:pt x="52" y="55"/>
                    <a:pt x="53" y="55"/>
                    <a:pt x="52" y="54"/>
                  </a:cubicBezTo>
                  <a:cubicBezTo>
                    <a:pt x="52" y="54"/>
                    <a:pt x="52" y="54"/>
                    <a:pt x="52" y="54"/>
                  </a:cubicBezTo>
                  <a:cubicBezTo>
                    <a:pt x="53" y="54"/>
                    <a:pt x="52" y="54"/>
                    <a:pt x="52" y="55"/>
                  </a:cubicBezTo>
                  <a:cubicBezTo>
                    <a:pt x="53" y="55"/>
                    <a:pt x="53" y="55"/>
                    <a:pt x="54" y="55"/>
                  </a:cubicBezTo>
                  <a:cubicBezTo>
                    <a:pt x="54" y="55"/>
                    <a:pt x="54" y="55"/>
                    <a:pt x="53" y="55"/>
                  </a:cubicBezTo>
                  <a:cubicBezTo>
                    <a:pt x="54" y="55"/>
                    <a:pt x="53" y="54"/>
                    <a:pt x="53" y="54"/>
                  </a:cubicBezTo>
                  <a:cubicBezTo>
                    <a:pt x="54" y="55"/>
                    <a:pt x="54" y="55"/>
                    <a:pt x="54" y="55"/>
                  </a:cubicBezTo>
                  <a:cubicBezTo>
                    <a:pt x="54" y="54"/>
                    <a:pt x="54" y="54"/>
                    <a:pt x="54" y="54"/>
                  </a:cubicBezTo>
                  <a:cubicBezTo>
                    <a:pt x="55" y="54"/>
                    <a:pt x="55" y="54"/>
                    <a:pt x="56" y="54"/>
                  </a:cubicBezTo>
                  <a:cubicBezTo>
                    <a:pt x="56" y="54"/>
                    <a:pt x="54" y="54"/>
                    <a:pt x="54" y="54"/>
                  </a:cubicBezTo>
                  <a:cubicBezTo>
                    <a:pt x="55" y="54"/>
                    <a:pt x="56" y="54"/>
                    <a:pt x="56" y="54"/>
                  </a:cubicBezTo>
                  <a:cubicBezTo>
                    <a:pt x="57" y="55"/>
                    <a:pt x="57" y="54"/>
                    <a:pt x="55" y="54"/>
                  </a:cubicBezTo>
                  <a:cubicBezTo>
                    <a:pt x="56" y="54"/>
                    <a:pt x="55" y="54"/>
                    <a:pt x="55" y="54"/>
                  </a:cubicBezTo>
                  <a:cubicBezTo>
                    <a:pt x="55" y="53"/>
                    <a:pt x="57" y="52"/>
                    <a:pt x="56" y="52"/>
                  </a:cubicBezTo>
                  <a:cubicBezTo>
                    <a:pt x="56" y="52"/>
                    <a:pt x="56" y="52"/>
                    <a:pt x="56" y="52"/>
                  </a:cubicBezTo>
                  <a:cubicBezTo>
                    <a:pt x="56" y="51"/>
                    <a:pt x="56" y="51"/>
                    <a:pt x="56" y="51"/>
                  </a:cubicBezTo>
                  <a:cubicBezTo>
                    <a:pt x="57" y="51"/>
                    <a:pt x="56" y="51"/>
                    <a:pt x="57" y="51"/>
                  </a:cubicBezTo>
                  <a:cubicBezTo>
                    <a:pt x="58" y="51"/>
                    <a:pt x="57" y="51"/>
                    <a:pt x="58" y="51"/>
                  </a:cubicBezTo>
                  <a:cubicBezTo>
                    <a:pt x="58" y="51"/>
                    <a:pt x="58" y="51"/>
                    <a:pt x="58" y="51"/>
                  </a:cubicBezTo>
                  <a:cubicBezTo>
                    <a:pt x="59" y="51"/>
                    <a:pt x="59" y="51"/>
                    <a:pt x="60" y="51"/>
                  </a:cubicBezTo>
                  <a:cubicBezTo>
                    <a:pt x="58" y="51"/>
                    <a:pt x="57" y="51"/>
                    <a:pt x="57" y="51"/>
                  </a:cubicBezTo>
                  <a:cubicBezTo>
                    <a:pt x="57" y="50"/>
                    <a:pt x="57" y="50"/>
                    <a:pt x="58" y="50"/>
                  </a:cubicBezTo>
                  <a:cubicBezTo>
                    <a:pt x="57" y="50"/>
                    <a:pt x="58" y="50"/>
                    <a:pt x="58" y="49"/>
                  </a:cubicBezTo>
                  <a:cubicBezTo>
                    <a:pt x="58" y="49"/>
                    <a:pt x="59" y="49"/>
                    <a:pt x="60" y="49"/>
                  </a:cubicBezTo>
                  <a:cubicBezTo>
                    <a:pt x="60" y="49"/>
                    <a:pt x="59" y="49"/>
                    <a:pt x="58" y="49"/>
                  </a:cubicBezTo>
                  <a:cubicBezTo>
                    <a:pt x="59" y="49"/>
                    <a:pt x="59" y="49"/>
                    <a:pt x="59" y="49"/>
                  </a:cubicBezTo>
                  <a:cubicBezTo>
                    <a:pt x="59" y="48"/>
                    <a:pt x="59" y="48"/>
                    <a:pt x="60" y="47"/>
                  </a:cubicBezTo>
                  <a:cubicBezTo>
                    <a:pt x="60" y="47"/>
                    <a:pt x="59" y="47"/>
                    <a:pt x="60" y="47"/>
                  </a:cubicBezTo>
                  <a:cubicBezTo>
                    <a:pt x="60" y="47"/>
                    <a:pt x="59" y="47"/>
                    <a:pt x="59" y="47"/>
                  </a:cubicBezTo>
                  <a:cubicBezTo>
                    <a:pt x="59" y="47"/>
                    <a:pt x="60" y="47"/>
                    <a:pt x="60" y="46"/>
                  </a:cubicBezTo>
                  <a:cubicBezTo>
                    <a:pt x="59" y="46"/>
                    <a:pt x="60" y="46"/>
                    <a:pt x="60" y="45"/>
                  </a:cubicBezTo>
                  <a:cubicBezTo>
                    <a:pt x="60" y="45"/>
                    <a:pt x="60" y="45"/>
                    <a:pt x="61" y="44"/>
                  </a:cubicBezTo>
                  <a:cubicBezTo>
                    <a:pt x="61" y="44"/>
                    <a:pt x="59" y="45"/>
                    <a:pt x="60" y="45"/>
                  </a:cubicBezTo>
                  <a:cubicBezTo>
                    <a:pt x="60" y="44"/>
                    <a:pt x="60" y="44"/>
                    <a:pt x="62" y="44"/>
                  </a:cubicBezTo>
                  <a:cubicBezTo>
                    <a:pt x="62" y="44"/>
                    <a:pt x="60" y="44"/>
                    <a:pt x="61" y="44"/>
                  </a:cubicBezTo>
                  <a:cubicBezTo>
                    <a:pt x="62" y="43"/>
                    <a:pt x="62" y="44"/>
                    <a:pt x="62" y="44"/>
                  </a:cubicBezTo>
                  <a:cubicBezTo>
                    <a:pt x="63" y="43"/>
                    <a:pt x="61" y="44"/>
                    <a:pt x="61" y="43"/>
                  </a:cubicBezTo>
                  <a:cubicBezTo>
                    <a:pt x="62" y="43"/>
                    <a:pt x="63" y="43"/>
                    <a:pt x="63" y="43"/>
                  </a:cubicBezTo>
                  <a:cubicBezTo>
                    <a:pt x="64" y="43"/>
                    <a:pt x="62" y="43"/>
                    <a:pt x="62" y="43"/>
                  </a:cubicBezTo>
                  <a:cubicBezTo>
                    <a:pt x="63" y="43"/>
                    <a:pt x="62" y="43"/>
                    <a:pt x="63" y="42"/>
                  </a:cubicBezTo>
                  <a:cubicBezTo>
                    <a:pt x="62" y="43"/>
                    <a:pt x="60" y="43"/>
                    <a:pt x="61" y="43"/>
                  </a:cubicBezTo>
                  <a:cubicBezTo>
                    <a:pt x="61" y="43"/>
                    <a:pt x="62" y="42"/>
                    <a:pt x="62" y="42"/>
                  </a:cubicBezTo>
                  <a:cubicBezTo>
                    <a:pt x="63" y="42"/>
                    <a:pt x="62" y="42"/>
                    <a:pt x="62" y="42"/>
                  </a:cubicBezTo>
                  <a:cubicBezTo>
                    <a:pt x="64" y="42"/>
                    <a:pt x="63" y="42"/>
                    <a:pt x="63" y="42"/>
                  </a:cubicBezTo>
                  <a:cubicBezTo>
                    <a:pt x="64" y="41"/>
                    <a:pt x="64" y="41"/>
                    <a:pt x="65" y="41"/>
                  </a:cubicBezTo>
                  <a:cubicBezTo>
                    <a:pt x="64" y="41"/>
                    <a:pt x="64" y="41"/>
                    <a:pt x="63" y="41"/>
                  </a:cubicBezTo>
                  <a:cubicBezTo>
                    <a:pt x="63" y="41"/>
                    <a:pt x="64" y="41"/>
                    <a:pt x="64" y="40"/>
                  </a:cubicBezTo>
                  <a:cubicBezTo>
                    <a:pt x="65" y="41"/>
                    <a:pt x="66" y="41"/>
                    <a:pt x="65" y="42"/>
                  </a:cubicBezTo>
                  <a:cubicBezTo>
                    <a:pt x="65" y="42"/>
                    <a:pt x="65" y="41"/>
                    <a:pt x="66" y="41"/>
                  </a:cubicBezTo>
                  <a:cubicBezTo>
                    <a:pt x="66" y="42"/>
                    <a:pt x="66" y="42"/>
                    <a:pt x="66" y="42"/>
                  </a:cubicBezTo>
                  <a:cubicBezTo>
                    <a:pt x="66" y="42"/>
                    <a:pt x="66" y="42"/>
                    <a:pt x="66" y="42"/>
                  </a:cubicBezTo>
                  <a:cubicBezTo>
                    <a:pt x="67" y="42"/>
                    <a:pt x="66" y="43"/>
                    <a:pt x="67" y="43"/>
                  </a:cubicBezTo>
                  <a:cubicBezTo>
                    <a:pt x="66" y="43"/>
                    <a:pt x="67" y="44"/>
                    <a:pt x="68" y="44"/>
                  </a:cubicBezTo>
                  <a:cubicBezTo>
                    <a:pt x="67" y="44"/>
                    <a:pt x="67" y="45"/>
                    <a:pt x="67" y="45"/>
                  </a:cubicBezTo>
                  <a:cubicBezTo>
                    <a:pt x="68" y="45"/>
                    <a:pt x="68" y="44"/>
                    <a:pt x="69" y="44"/>
                  </a:cubicBezTo>
                  <a:cubicBezTo>
                    <a:pt x="70" y="44"/>
                    <a:pt x="68" y="44"/>
                    <a:pt x="69" y="44"/>
                  </a:cubicBezTo>
                  <a:cubicBezTo>
                    <a:pt x="69" y="45"/>
                    <a:pt x="70" y="44"/>
                    <a:pt x="70" y="44"/>
                  </a:cubicBezTo>
                  <a:cubicBezTo>
                    <a:pt x="71" y="44"/>
                    <a:pt x="69" y="44"/>
                    <a:pt x="68" y="44"/>
                  </a:cubicBezTo>
                  <a:cubicBezTo>
                    <a:pt x="69" y="43"/>
                    <a:pt x="68" y="42"/>
                    <a:pt x="68" y="42"/>
                  </a:cubicBezTo>
                  <a:cubicBezTo>
                    <a:pt x="69" y="42"/>
                    <a:pt x="70" y="41"/>
                    <a:pt x="70" y="41"/>
                  </a:cubicBezTo>
                  <a:cubicBezTo>
                    <a:pt x="71" y="41"/>
                    <a:pt x="70" y="41"/>
                    <a:pt x="71" y="40"/>
                  </a:cubicBezTo>
                  <a:cubicBezTo>
                    <a:pt x="70" y="41"/>
                    <a:pt x="70" y="41"/>
                    <a:pt x="70" y="41"/>
                  </a:cubicBezTo>
                  <a:cubicBezTo>
                    <a:pt x="69" y="41"/>
                    <a:pt x="69" y="41"/>
                    <a:pt x="69" y="41"/>
                  </a:cubicBezTo>
                  <a:cubicBezTo>
                    <a:pt x="70" y="40"/>
                    <a:pt x="70" y="40"/>
                    <a:pt x="70" y="40"/>
                  </a:cubicBezTo>
                  <a:cubicBezTo>
                    <a:pt x="71" y="40"/>
                    <a:pt x="69" y="41"/>
                    <a:pt x="69" y="40"/>
                  </a:cubicBezTo>
                  <a:cubicBezTo>
                    <a:pt x="70" y="40"/>
                    <a:pt x="70" y="40"/>
                    <a:pt x="71" y="39"/>
                  </a:cubicBezTo>
                  <a:cubicBezTo>
                    <a:pt x="71" y="39"/>
                    <a:pt x="70" y="40"/>
                    <a:pt x="70" y="40"/>
                  </a:cubicBezTo>
                  <a:cubicBezTo>
                    <a:pt x="70" y="40"/>
                    <a:pt x="70" y="40"/>
                    <a:pt x="69" y="40"/>
                  </a:cubicBezTo>
                  <a:cubicBezTo>
                    <a:pt x="70" y="39"/>
                    <a:pt x="70" y="39"/>
                    <a:pt x="71" y="39"/>
                  </a:cubicBezTo>
                  <a:cubicBezTo>
                    <a:pt x="71" y="38"/>
                    <a:pt x="70" y="39"/>
                    <a:pt x="70" y="38"/>
                  </a:cubicBezTo>
                  <a:cubicBezTo>
                    <a:pt x="70" y="38"/>
                    <a:pt x="72" y="37"/>
                    <a:pt x="71" y="37"/>
                  </a:cubicBezTo>
                  <a:cubicBezTo>
                    <a:pt x="71" y="37"/>
                    <a:pt x="70" y="37"/>
                    <a:pt x="69" y="38"/>
                  </a:cubicBezTo>
                  <a:cubicBezTo>
                    <a:pt x="69" y="37"/>
                    <a:pt x="68" y="38"/>
                    <a:pt x="67" y="38"/>
                  </a:cubicBezTo>
                  <a:cubicBezTo>
                    <a:pt x="67" y="38"/>
                    <a:pt x="68" y="38"/>
                    <a:pt x="67" y="38"/>
                  </a:cubicBezTo>
                  <a:cubicBezTo>
                    <a:pt x="68" y="37"/>
                    <a:pt x="68" y="37"/>
                    <a:pt x="68" y="37"/>
                  </a:cubicBezTo>
                  <a:cubicBezTo>
                    <a:pt x="69" y="37"/>
                    <a:pt x="69" y="37"/>
                    <a:pt x="70" y="36"/>
                  </a:cubicBezTo>
                  <a:cubicBezTo>
                    <a:pt x="69" y="36"/>
                    <a:pt x="69" y="36"/>
                    <a:pt x="69" y="36"/>
                  </a:cubicBezTo>
                  <a:cubicBezTo>
                    <a:pt x="70" y="35"/>
                    <a:pt x="70" y="36"/>
                    <a:pt x="71" y="35"/>
                  </a:cubicBezTo>
                  <a:cubicBezTo>
                    <a:pt x="71" y="35"/>
                    <a:pt x="70" y="35"/>
                    <a:pt x="70" y="35"/>
                  </a:cubicBezTo>
                  <a:cubicBezTo>
                    <a:pt x="70" y="35"/>
                    <a:pt x="69" y="35"/>
                    <a:pt x="69" y="35"/>
                  </a:cubicBezTo>
                  <a:cubicBezTo>
                    <a:pt x="68" y="35"/>
                    <a:pt x="68" y="36"/>
                    <a:pt x="68" y="36"/>
                  </a:cubicBezTo>
                  <a:cubicBezTo>
                    <a:pt x="68" y="36"/>
                    <a:pt x="68" y="36"/>
                    <a:pt x="68" y="36"/>
                  </a:cubicBezTo>
                  <a:cubicBezTo>
                    <a:pt x="67" y="37"/>
                    <a:pt x="67" y="37"/>
                    <a:pt x="66" y="38"/>
                  </a:cubicBezTo>
                  <a:cubicBezTo>
                    <a:pt x="66" y="37"/>
                    <a:pt x="64" y="36"/>
                    <a:pt x="64" y="35"/>
                  </a:cubicBezTo>
                  <a:cubicBezTo>
                    <a:pt x="66" y="34"/>
                    <a:pt x="65" y="35"/>
                    <a:pt x="65" y="35"/>
                  </a:cubicBezTo>
                  <a:cubicBezTo>
                    <a:pt x="65" y="36"/>
                    <a:pt x="66" y="37"/>
                    <a:pt x="66" y="37"/>
                  </a:cubicBezTo>
                  <a:cubicBezTo>
                    <a:pt x="67" y="37"/>
                    <a:pt x="66" y="36"/>
                    <a:pt x="67" y="36"/>
                  </a:cubicBezTo>
                  <a:cubicBezTo>
                    <a:pt x="67" y="35"/>
                    <a:pt x="66" y="36"/>
                    <a:pt x="66" y="36"/>
                  </a:cubicBezTo>
                  <a:cubicBezTo>
                    <a:pt x="66" y="36"/>
                    <a:pt x="67" y="35"/>
                    <a:pt x="67" y="35"/>
                  </a:cubicBezTo>
                  <a:cubicBezTo>
                    <a:pt x="67" y="35"/>
                    <a:pt x="66" y="36"/>
                    <a:pt x="66" y="36"/>
                  </a:cubicBezTo>
                  <a:cubicBezTo>
                    <a:pt x="66" y="36"/>
                    <a:pt x="66" y="35"/>
                    <a:pt x="66" y="35"/>
                  </a:cubicBezTo>
                  <a:cubicBezTo>
                    <a:pt x="66" y="35"/>
                    <a:pt x="66" y="35"/>
                    <a:pt x="66" y="35"/>
                  </a:cubicBezTo>
                  <a:cubicBezTo>
                    <a:pt x="65" y="35"/>
                    <a:pt x="66" y="34"/>
                    <a:pt x="65" y="35"/>
                  </a:cubicBezTo>
                  <a:cubicBezTo>
                    <a:pt x="65" y="35"/>
                    <a:pt x="65" y="34"/>
                    <a:pt x="65" y="34"/>
                  </a:cubicBezTo>
                  <a:cubicBezTo>
                    <a:pt x="65" y="34"/>
                    <a:pt x="65" y="35"/>
                    <a:pt x="64" y="35"/>
                  </a:cubicBezTo>
                  <a:cubicBezTo>
                    <a:pt x="64" y="35"/>
                    <a:pt x="65" y="34"/>
                    <a:pt x="65" y="34"/>
                  </a:cubicBezTo>
                  <a:cubicBezTo>
                    <a:pt x="65" y="34"/>
                    <a:pt x="64" y="35"/>
                    <a:pt x="63" y="35"/>
                  </a:cubicBezTo>
                  <a:cubicBezTo>
                    <a:pt x="63" y="35"/>
                    <a:pt x="62" y="35"/>
                    <a:pt x="62" y="34"/>
                  </a:cubicBezTo>
                  <a:cubicBezTo>
                    <a:pt x="62" y="34"/>
                    <a:pt x="62" y="34"/>
                    <a:pt x="62" y="34"/>
                  </a:cubicBezTo>
                  <a:cubicBezTo>
                    <a:pt x="62" y="34"/>
                    <a:pt x="62" y="34"/>
                    <a:pt x="62" y="34"/>
                  </a:cubicBezTo>
                  <a:cubicBezTo>
                    <a:pt x="61" y="34"/>
                    <a:pt x="61" y="33"/>
                    <a:pt x="61" y="34"/>
                  </a:cubicBezTo>
                  <a:cubicBezTo>
                    <a:pt x="61" y="33"/>
                    <a:pt x="61" y="33"/>
                    <a:pt x="61" y="33"/>
                  </a:cubicBezTo>
                  <a:cubicBezTo>
                    <a:pt x="60" y="34"/>
                    <a:pt x="60" y="32"/>
                    <a:pt x="59" y="33"/>
                  </a:cubicBezTo>
                  <a:cubicBezTo>
                    <a:pt x="60" y="32"/>
                    <a:pt x="60" y="32"/>
                    <a:pt x="60" y="32"/>
                  </a:cubicBezTo>
                  <a:cubicBezTo>
                    <a:pt x="60" y="32"/>
                    <a:pt x="61" y="32"/>
                    <a:pt x="61" y="32"/>
                  </a:cubicBezTo>
                  <a:cubicBezTo>
                    <a:pt x="61" y="32"/>
                    <a:pt x="62" y="31"/>
                    <a:pt x="62" y="32"/>
                  </a:cubicBezTo>
                  <a:cubicBezTo>
                    <a:pt x="63" y="31"/>
                    <a:pt x="61" y="32"/>
                    <a:pt x="61" y="32"/>
                  </a:cubicBezTo>
                  <a:cubicBezTo>
                    <a:pt x="61" y="31"/>
                    <a:pt x="61" y="31"/>
                    <a:pt x="61" y="30"/>
                  </a:cubicBezTo>
                  <a:cubicBezTo>
                    <a:pt x="61" y="31"/>
                    <a:pt x="61" y="31"/>
                    <a:pt x="60" y="32"/>
                  </a:cubicBezTo>
                  <a:cubicBezTo>
                    <a:pt x="60" y="32"/>
                    <a:pt x="60" y="31"/>
                    <a:pt x="60" y="31"/>
                  </a:cubicBezTo>
                  <a:cubicBezTo>
                    <a:pt x="59" y="32"/>
                    <a:pt x="60" y="32"/>
                    <a:pt x="60" y="32"/>
                  </a:cubicBezTo>
                  <a:cubicBezTo>
                    <a:pt x="59" y="33"/>
                    <a:pt x="59" y="32"/>
                    <a:pt x="58" y="32"/>
                  </a:cubicBezTo>
                  <a:cubicBezTo>
                    <a:pt x="58" y="32"/>
                    <a:pt x="58" y="32"/>
                    <a:pt x="58" y="32"/>
                  </a:cubicBezTo>
                  <a:cubicBezTo>
                    <a:pt x="58" y="32"/>
                    <a:pt x="58" y="31"/>
                    <a:pt x="58" y="31"/>
                  </a:cubicBezTo>
                  <a:cubicBezTo>
                    <a:pt x="58" y="31"/>
                    <a:pt x="58" y="32"/>
                    <a:pt x="58" y="32"/>
                  </a:cubicBezTo>
                  <a:cubicBezTo>
                    <a:pt x="57" y="32"/>
                    <a:pt x="58" y="31"/>
                    <a:pt x="57" y="32"/>
                  </a:cubicBezTo>
                  <a:cubicBezTo>
                    <a:pt x="57" y="32"/>
                    <a:pt x="57" y="32"/>
                    <a:pt x="57" y="31"/>
                  </a:cubicBezTo>
                  <a:cubicBezTo>
                    <a:pt x="57" y="31"/>
                    <a:pt x="57" y="32"/>
                    <a:pt x="57" y="32"/>
                  </a:cubicBezTo>
                  <a:cubicBezTo>
                    <a:pt x="57" y="31"/>
                    <a:pt x="57" y="31"/>
                    <a:pt x="57" y="31"/>
                  </a:cubicBezTo>
                  <a:cubicBezTo>
                    <a:pt x="58" y="31"/>
                    <a:pt x="57" y="30"/>
                    <a:pt x="58" y="30"/>
                  </a:cubicBezTo>
                  <a:cubicBezTo>
                    <a:pt x="57" y="30"/>
                    <a:pt x="57" y="30"/>
                    <a:pt x="57" y="31"/>
                  </a:cubicBezTo>
                  <a:cubicBezTo>
                    <a:pt x="57" y="31"/>
                    <a:pt x="57" y="30"/>
                    <a:pt x="56" y="31"/>
                  </a:cubicBezTo>
                  <a:cubicBezTo>
                    <a:pt x="56" y="32"/>
                    <a:pt x="57" y="31"/>
                    <a:pt x="57" y="31"/>
                  </a:cubicBezTo>
                  <a:cubicBezTo>
                    <a:pt x="56" y="32"/>
                    <a:pt x="56" y="32"/>
                    <a:pt x="56" y="32"/>
                  </a:cubicBezTo>
                  <a:cubicBezTo>
                    <a:pt x="55" y="32"/>
                    <a:pt x="56" y="32"/>
                    <a:pt x="55" y="33"/>
                  </a:cubicBezTo>
                  <a:cubicBezTo>
                    <a:pt x="56" y="33"/>
                    <a:pt x="56" y="33"/>
                    <a:pt x="55" y="34"/>
                  </a:cubicBezTo>
                  <a:cubicBezTo>
                    <a:pt x="55" y="35"/>
                    <a:pt x="56" y="33"/>
                    <a:pt x="55" y="34"/>
                  </a:cubicBezTo>
                  <a:cubicBezTo>
                    <a:pt x="55" y="34"/>
                    <a:pt x="55" y="34"/>
                    <a:pt x="55" y="34"/>
                  </a:cubicBezTo>
                  <a:cubicBezTo>
                    <a:pt x="55" y="35"/>
                    <a:pt x="54" y="36"/>
                    <a:pt x="54" y="36"/>
                  </a:cubicBezTo>
                  <a:cubicBezTo>
                    <a:pt x="53" y="37"/>
                    <a:pt x="54" y="35"/>
                    <a:pt x="53" y="36"/>
                  </a:cubicBezTo>
                  <a:cubicBezTo>
                    <a:pt x="53" y="37"/>
                    <a:pt x="53" y="37"/>
                    <a:pt x="53" y="37"/>
                  </a:cubicBezTo>
                  <a:cubicBezTo>
                    <a:pt x="53" y="37"/>
                    <a:pt x="53" y="37"/>
                    <a:pt x="54" y="36"/>
                  </a:cubicBezTo>
                  <a:cubicBezTo>
                    <a:pt x="54" y="36"/>
                    <a:pt x="53" y="37"/>
                    <a:pt x="53" y="38"/>
                  </a:cubicBezTo>
                  <a:cubicBezTo>
                    <a:pt x="53" y="38"/>
                    <a:pt x="54" y="37"/>
                    <a:pt x="53" y="38"/>
                  </a:cubicBezTo>
                  <a:cubicBezTo>
                    <a:pt x="52" y="39"/>
                    <a:pt x="53" y="38"/>
                    <a:pt x="52" y="38"/>
                  </a:cubicBezTo>
                  <a:cubicBezTo>
                    <a:pt x="52" y="38"/>
                    <a:pt x="52" y="38"/>
                    <a:pt x="53" y="37"/>
                  </a:cubicBezTo>
                  <a:cubicBezTo>
                    <a:pt x="53" y="37"/>
                    <a:pt x="52" y="38"/>
                    <a:pt x="52" y="38"/>
                  </a:cubicBezTo>
                  <a:cubicBezTo>
                    <a:pt x="52" y="38"/>
                    <a:pt x="52" y="38"/>
                    <a:pt x="52" y="38"/>
                  </a:cubicBezTo>
                  <a:cubicBezTo>
                    <a:pt x="51" y="39"/>
                    <a:pt x="51" y="39"/>
                    <a:pt x="50" y="40"/>
                  </a:cubicBezTo>
                  <a:cubicBezTo>
                    <a:pt x="50" y="41"/>
                    <a:pt x="50" y="40"/>
                    <a:pt x="50" y="40"/>
                  </a:cubicBezTo>
                  <a:cubicBezTo>
                    <a:pt x="50" y="39"/>
                    <a:pt x="50" y="40"/>
                    <a:pt x="50" y="40"/>
                  </a:cubicBezTo>
                  <a:cubicBezTo>
                    <a:pt x="50" y="39"/>
                    <a:pt x="50" y="39"/>
                    <a:pt x="50" y="39"/>
                  </a:cubicBezTo>
                  <a:cubicBezTo>
                    <a:pt x="51" y="38"/>
                    <a:pt x="50" y="39"/>
                    <a:pt x="51" y="37"/>
                  </a:cubicBezTo>
                  <a:cubicBezTo>
                    <a:pt x="50" y="37"/>
                    <a:pt x="50" y="39"/>
                    <a:pt x="50" y="39"/>
                  </a:cubicBezTo>
                  <a:cubicBezTo>
                    <a:pt x="49" y="40"/>
                    <a:pt x="49" y="39"/>
                    <a:pt x="49" y="39"/>
                  </a:cubicBezTo>
                  <a:cubicBezTo>
                    <a:pt x="50" y="39"/>
                    <a:pt x="50" y="38"/>
                    <a:pt x="50" y="37"/>
                  </a:cubicBezTo>
                  <a:cubicBezTo>
                    <a:pt x="50" y="38"/>
                    <a:pt x="49" y="39"/>
                    <a:pt x="49" y="39"/>
                  </a:cubicBezTo>
                  <a:cubicBezTo>
                    <a:pt x="49" y="39"/>
                    <a:pt x="49" y="38"/>
                    <a:pt x="49" y="38"/>
                  </a:cubicBezTo>
                  <a:cubicBezTo>
                    <a:pt x="49" y="38"/>
                    <a:pt x="49" y="38"/>
                    <a:pt x="49" y="38"/>
                  </a:cubicBezTo>
                  <a:cubicBezTo>
                    <a:pt x="49" y="38"/>
                    <a:pt x="49" y="39"/>
                    <a:pt x="48" y="39"/>
                  </a:cubicBezTo>
                  <a:cubicBezTo>
                    <a:pt x="48" y="39"/>
                    <a:pt x="49" y="39"/>
                    <a:pt x="49" y="38"/>
                  </a:cubicBezTo>
                  <a:cubicBezTo>
                    <a:pt x="48" y="39"/>
                    <a:pt x="48" y="39"/>
                    <a:pt x="48" y="39"/>
                  </a:cubicBezTo>
                  <a:cubicBezTo>
                    <a:pt x="48" y="39"/>
                    <a:pt x="48" y="38"/>
                    <a:pt x="48" y="38"/>
                  </a:cubicBezTo>
                  <a:cubicBezTo>
                    <a:pt x="48" y="39"/>
                    <a:pt x="48" y="39"/>
                    <a:pt x="48" y="39"/>
                  </a:cubicBezTo>
                  <a:cubicBezTo>
                    <a:pt x="47" y="40"/>
                    <a:pt x="47" y="38"/>
                    <a:pt x="47" y="39"/>
                  </a:cubicBezTo>
                  <a:cubicBezTo>
                    <a:pt x="47" y="39"/>
                    <a:pt x="47" y="38"/>
                    <a:pt x="47" y="38"/>
                  </a:cubicBezTo>
                  <a:cubicBezTo>
                    <a:pt x="47" y="38"/>
                    <a:pt x="47" y="38"/>
                    <a:pt x="47" y="38"/>
                  </a:cubicBezTo>
                  <a:cubicBezTo>
                    <a:pt x="47" y="38"/>
                    <a:pt x="47" y="38"/>
                    <a:pt x="46" y="39"/>
                  </a:cubicBezTo>
                  <a:cubicBezTo>
                    <a:pt x="46" y="38"/>
                    <a:pt x="47" y="37"/>
                    <a:pt x="46" y="37"/>
                  </a:cubicBezTo>
                  <a:cubicBezTo>
                    <a:pt x="46" y="38"/>
                    <a:pt x="46" y="38"/>
                    <a:pt x="46" y="38"/>
                  </a:cubicBezTo>
                  <a:cubicBezTo>
                    <a:pt x="46" y="39"/>
                    <a:pt x="46" y="38"/>
                    <a:pt x="46" y="38"/>
                  </a:cubicBezTo>
                  <a:cubicBezTo>
                    <a:pt x="46" y="37"/>
                    <a:pt x="46" y="38"/>
                    <a:pt x="46" y="37"/>
                  </a:cubicBezTo>
                  <a:cubicBezTo>
                    <a:pt x="46" y="36"/>
                    <a:pt x="46" y="37"/>
                    <a:pt x="47" y="37"/>
                  </a:cubicBezTo>
                  <a:cubicBezTo>
                    <a:pt x="47" y="37"/>
                    <a:pt x="47" y="36"/>
                    <a:pt x="47" y="36"/>
                  </a:cubicBezTo>
                  <a:cubicBezTo>
                    <a:pt x="47" y="37"/>
                    <a:pt x="47" y="37"/>
                    <a:pt x="47" y="37"/>
                  </a:cubicBezTo>
                  <a:cubicBezTo>
                    <a:pt x="47" y="37"/>
                    <a:pt x="48" y="37"/>
                    <a:pt x="48" y="36"/>
                  </a:cubicBezTo>
                  <a:cubicBezTo>
                    <a:pt x="48" y="37"/>
                    <a:pt x="47" y="38"/>
                    <a:pt x="47" y="38"/>
                  </a:cubicBezTo>
                  <a:cubicBezTo>
                    <a:pt x="48" y="37"/>
                    <a:pt x="47" y="39"/>
                    <a:pt x="48" y="39"/>
                  </a:cubicBezTo>
                  <a:cubicBezTo>
                    <a:pt x="48" y="37"/>
                    <a:pt x="48" y="37"/>
                    <a:pt x="48" y="36"/>
                  </a:cubicBezTo>
                  <a:cubicBezTo>
                    <a:pt x="48" y="36"/>
                    <a:pt x="48" y="37"/>
                    <a:pt x="48" y="38"/>
                  </a:cubicBezTo>
                  <a:cubicBezTo>
                    <a:pt x="48" y="39"/>
                    <a:pt x="48" y="38"/>
                    <a:pt x="48" y="37"/>
                  </a:cubicBezTo>
                  <a:cubicBezTo>
                    <a:pt x="48" y="37"/>
                    <a:pt x="48" y="37"/>
                    <a:pt x="48" y="38"/>
                  </a:cubicBezTo>
                  <a:cubicBezTo>
                    <a:pt x="48" y="37"/>
                    <a:pt x="48" y="38"/>
                    <a:pt x="48" y="38"/>
                  </a:cubicBezTo>
                  <a:cubicBezTo>
                    <a:pt x="48" y="38"/>
                    <a:pt x="49" y="37"/>
                    <a:pt x="49" y="37"/>
                  </a:cubicBezTo>
                  <a:cubicBezTo>
                    <a:pt x="49" y="36"/>
                    <a:pt x="49" y="38"/>
                    <a:pt x="49" y="37"/>
                  </a:cubicBezTo>
                  <a:cubicBezTo>
                    <a:pt x="49" y="37"/>
                    <a:pt x="49" y="37"/>
                    <a:pt x="49" y="36"/>
                  </a:cubicBezTo>
                  <a:cubicBezTo>
                    <a:pt x="49" y="37"/>
                    <a:pt x="49" y="36"/>
                    <a:pt x="49" y="37"/>
                  </a:cubicBezTo>
                  <a:cubicBezTo>
                    <a:pt x="48" y="37"/>
                    <a:pt x="49" y="36"/>
                    <a:pt x="49" y="36"/>
                  </a:cubicBezTo>
                  <a:cubicBezTo>
                    <a:pt x="49" y="36"/>
                    <a:pt x="49" y="36"/>
                    <a:pt x="49" y="35"/>
                  </a:cubicBezTo>
                  <a:cubicBezTo>
                    <a:pt x="49" y="35"/>
                    <a:pt x="49" y="36"/>
                    <a:pt x="49" y="36"/>
                  </a:cubicBezTo>
                  <a:cubicBezTo>
                    <a:pt x="49" y="36"/>
                    <a:pt x="49" y="35"/>
                    <a:pt x="49" y="35"/>
                  </a:cubicBezTo>
                  <a:cubicBezTo>
                    <a:pt x="49" y="35"/>
                    <a:pt x="48" y="36"/>
                    <a:pt x="48" y="36"/>
                  </a:cubicBezTo>
                  <a:cubicBezTo>
                    <a:pt x="48" y="36"/>
                    <a:pt x="48" y="36"/>
                    <a:pt x="48" y="37"/>
                  </a:cubicBezTo>
                  <a:cubicBezTo>
                    <a:pt x="48" y="37"/>
                    <a:pt x="48" y="36"/>
                    <a:pt x="48" y="35"/>
                  </a:cubicBezTo>
                  <a:cubicBezTo>
                    <a:pt x="48" y="35"/>
                    <a:pt x="48" y="36"/>
                    <a:pt x="47" y="37"/>
                  </a:cubicBezTo>
                  <a:cubicBezTo>
                    <a:pt x="47" y="36"/>
                    <a:pt x="48" y="35"/>
                    <a:pt x="48" y="35"/>
                  </a:cubicBezTo>
                  <a:cubicBezTo>
                    <a:pt x="47" y="36"/>
                    <a:pt x="47" y="36"/>
                    <a:pt x="47" y="36"/>
                  </a:cubicBezTo>
                  <a:cubicBezTo>
                    <a:pt x="47" y="35"/>
                    <a:pt x="47" y="36"/>
                    <a:pt x="46" y="35"/>
                  </a:cubicBezTo>
                  <a:cubicBezTo>
                    <a:pt x="46" y="35"/>
                    <a:pt x="46" y="37"/>
                    <a:pt x="46" y="36"/>
                  </a:cubicBezTo>
                  <a:cubicBezTo>
                    <a:pt x="46" y="36"/>
                    <a:pt x="46" y="36"/>
                    <a:pt x="46" y="36"/>
                  </a:cubicBezTo>
                  <a:cubicBezTo>
                    <a:pt x="46" y="35"/>
                    <a:pt x="46" y="36"/>
                    <a:pt x="46" y="36"/>
                  </a:cubicBezTo>
                  <a:cubicBezTo>
                    <a:pt x="46" y="36"/>
                    <a:pt x="46" y="36"/>
                    <a:pt x="46" y="37"/>
                  </a:cubicBezTo>
                  <a:cubicBezTo>
                    <a:pt x="46" y="38"/>
                    <a:pt x="46" y="37"/>
                    <a:pt x="46" y="38"/>
                  </a:cubicBezTo>
                  <a:cubicBezTo>
                    <a:pt x="46" y="38"/>
                    <a:pt x="46" y="38"/>
                    <a:pt x="46" y="38"/>
                  </a:cubicBezTo>
                  <a:cubicBezTo>
                    <a:pt x="46" y="39"/>
                    <a:pt x="46" y="38"/>
                    <a:pt x="46" y="38"/>
                  </a:cubicBezTo>
                  <a:cubicBezTo>
                    <a:pt x="45" y="38"/>
                    <a:pt x="45" y="38"/>
                    <a:pt x="45" y="38"/>
                  </a:cubicBezTo>
                  <a:cubicBezTo>
                    <a:pt x="45" y="37"/>
                    <a:pt x="45" y="37"/>
                    <a:pt x="45" y="36"/>
                  </a:cubicBezTo>
                  <a:cubicBezTo>
                    <a:pt x="45" y="36"/>
                    <a:pt x="45" y="36"/>
                    <a:pt x="45" y="36"/>
                  </a:cubicBezTo>
                  <a:cubicBezTo>
                    <a:pt x="45" y="35"/>
                    <a:pt x="45" y="35"/>
                    <a:pt x="45" y="35"/>
                  </a:cubicBezTo>
                  <a:cubicBezTo>
                    <a:pt x="45" y="34"/>
                    <a:pt x="45" y="36"/>
                    <a:pt x="44" y="36"/>
                  </a:cubicBezTo>
                  <a:cubicBezTo>
                    <a:pt x="44" y="36"/>
                    <a:pt x="44" y="35"/>
                    <a:pt x="44" y="35"/>
                  </a:cubicBezTo>
                  <a:cubicBezTo>
                    <a:pt x="44" y="35"/>
                    <a:pt x="44" y="36"/>
                    <a:pt x="44" y="36"/>
                  </a:cubicBezTo>
                  <a:cubicBezTo>
                    <a:pt x="44" y="37"/>
                    <a:pt x="44" y="35"/>
                    <a:pt x="44" y="35"/>
                  </a:cubicBezTo>
                  <a:cubicBezTo>
                    <a:pt x="44" y="36"/>
                    <a:pt x="44" y="36"/>
                    <a:pt x="44" y="37"/>
                  </a:cubicBezTo>
                  <a:cubicBezTo>
                    <a:pt x="44" y="37"/>
                    <a:pt x="44" y="36"/>
                    <a:pt x="44" y="35"/>
                  </a:cubicBezTo>
                  <a:cubicBezTo>
                    <a:pt x="44" y="36"/>
                    <a:pt x="43" y="36"/>
                    <a:pt x="43" y="37"/>
                  </a:cubicBezTo>
                  <a:cubicBezTo>
                    <a:pt x="43" y="36"/>
                    <a:pt x="43" y="37"/>
                    <a:pt x="43" y="36"/>
                  </a:cubicBezTo>
                  <a:cubicBezTo>
                    <a:pt x="43" y="36"/>
                    <a:pt x="42" y="36"/>
                    <a:pt x="42" y="37"/>
                  </a:cubicBezTo>
                  <a:cubicBezTo>
                    <a:pt x="42" y="36"/>
                    <a:pt x="42" y="36"/>
                    <a:pt x="42" y="36"/>
                  </a:cubicBezTo>
                  <a:cubicBezTo>
                    <a:pt x="42" y="35"/>
                    <a:pt x="42" y="37"/>
                    <a:pt x="42" y="37"/>
                  </a:cubicBezTo>
                  <a:cubicBezTo>
                    <a:pt x="42" y="36"/>
                    <a:pt x="42" y="37"/>
                    <a:pt x="42" y="37"/>
                  </a:cubicBezTo>
                  <a:cubicBezTo>
                    <a:pt x="42" y="36"/>
                    <a:pt x="42" y="36"/>
                    <a:pt x="42" y="35"/>
                  </a:cubicBezTo>
                  <a:cubicBezTo>
                    <a:pt x="43" y="36"/>
                    <a:pt x="44" y="34"/>
                    <a:pt x="45" y="34"/>
                  </a:cubicBezTo>
                  <a:cubicBezTo>
                    <a:pt x="45" y="34"/>
                    <a:pt x="45" y="34"/>
                    <a:pt x="45" y="34"/>
                  </a:cubicBezTo>
                  <a:cubicBezTo>
                    <a:pt x="45" y="34"/>
                    <a:pt x="45" y="33"/>
                    <a:pt x="45" y="33"/>
                  </a:cubicBezTo>
                  <a:cubicBezTo>
                    <a:pt x="45" y="33"/>
                    <a:pt x="45" y="34"/>
                    <a:pt x="45" y="34"/>
                  </a:cubicBezTo>
                  <a:cubicBezTo>
                    <a:pt x="45" y="34"/>
                    <a:pt x="46" y="34"/>
                    <a:pt x="45" y="34"/>
                  </a:cubicBezTo>
                  <a:cubicBezTo>
                    <a:pt x="46" y="34"/>
                    <a:pt x="45" y="34"/>
                    <a:pt x="46" y="34"/>
                  </a:cubicBezTo>
                  <a:cubicBezTo>
                    <a:pt x="45" y="36"/>
                    <a:pt x="45" y="35"/>
                    <a:pt x="45" y="35"/>
                  </a:cubicBezTo>
                  <a:cubicBezTo>
                    <a:pt x="45" y="36"/>
                    <a:pt x="45" y="37"/>
                    <a:pt x="46" y="37"/>
                  </a:cubicBezTo>
                  <a:cubicBezTo>
                    <a:pt x="46" y="37"/>
                    <a:pt x="45" y="38"/>
                    <a:pt x="45" y="38"/>
                  </a:cubicBezTo>
                  <a:cubicBezTo>
                    <a:pt x="46" y="38"/>
                    <a:pt x="46" y="36"/>
                    <a:pt x="46" y="36"/>
                  </a:cubicBezTo>
                  <a:cubicBezTo>
                    <a:pt x="46" y="35"/>
                    <a:pt x="46" y="37"/>
                    <a:pt x="45" y="36"/>
                  </a:cubicBezTo>
                  <a:cubicBezTo>
                    <a:pt x="46" y="35"/>
                    <a:pt x="46" y="34"/>
                    <a:pt x="46" y="33"/>
                  </a:cubicBezTo>
                  <a:cubicBezTo>
                    <a:pt x="46" y="33"/>
                    <a:pt x="47" y="32"/>
                    <a:pt x="47" y="33"/>
                  </a:cubicBezTo>
                  <a:cubicBezTo>
                    <a:pt x="48" y="33"/>
                    <a:pt x="48" y="33"/>
                    <a:pt x="49" y="33"/>
                  </a:cubicBezTo>
                  <a:cubicBezTo>
                    <a:pt x="49" y="33"/>
                    <a:pt x="49" y="32"/>
                    <a:pt x="49" y="32"/>
                  </a:cubicBezTo>
                  <a:cubicBezTo>
                    <a:pt x="49" y="33"/>
                    <a:pt x="49" y="34"/>
                    <a:pt x="49" y="34"/>
                  </a:cubicBezTo>
                  <a:cubicBezTo>
                    <a:pt x="49" y="34"/>
                    <a:pt x="49" y="34"/>
                    <a:pt x="49" y="34"/>
                  </a:cubicBezTo>
                  <a:cubicBezTo>
                    <a:pt x="49" y="34"/>
                    <a:pt x="49" y="33"/>
                    <a:pt x="50" y="33"/>
                  </a:cubicBezTo>
                  <a:cubicBezTo>
                    <a:pt x="49" y="34"/>
                    <a:pt x="49" y="33"/>
                    <a:pt x="49" y="34"/>
                  </a:cubicBezTo>
                  <a:cubicBezTo>
                    <a:pt x="49" y="32"/>
                    <a:pt x="50" y="32"/>
                    <a:pt x="50" y="32"/>
                  </a:cubicBezTo>
                  <a:cubicBezTo>
                    <a:pt x="50" y="32"/>
                    <a:pt x="50" y="32"/>
                    <a:pt x="50" y="32"/>
                  </a:cubicBezTo>
                  <a:cubicBezTo>
                    <a:pt x="50" y="33"/>
                    <a:pt x="50" y="33"/>
                    <a:pt x="50" y="33"/>
                  </a:cubicBezTo>
                  <a:cubicBezTo>
                    <a:pt x="50" y="33"/>
                    <a:pt x="50" y="33"/>
                    <a:pt x="50" y="32"/>
                  </a:cubicBezTo>
                  <a:cubicBezTo>
                    <a:pt x="51" y="32"/>
                    <a:pt x="51" y="32"/>
                    <a:pt x="52" y="32"/>
                  </a:cubicBezTo>
                  <a:cubicBezTo>
                    <a:pt x="53" y="32"/>
                    <a:pt x="53" y="33"/>
                    <a:pt x="53" y="33"/>
                  </a:cubicBezTo>
                  <a:cubicBezTo>
                    <a:pt x="53" y="33"/>
                    <a:pt x="54" y="32"/>
                    <a:pt x="54" y="32"/>
                  </a:cubicBezTo>
                  <a:cubicBezTo>
                    <a:pt x="55" y="32"/>
                    <a:pt x="55" y="32"/>
                    <a:pt x="55" y="32"/>
                  </a:cubicBezTo>
                  <a:cubicBezTo>
                    <a:pt x="56" y="31"/>
                    <a:pt x="55" y="31"/>
                    <a:pt x="56" y="30"/>
                  </a:cubicBezTo>
                  <a:cubicBezTo>
                    <a:pt x="55" y="30"/>
                    <a:pt x="55" y="30"/>
                    <a:pt x="56" y="29"/>
                  </a:cubicBezTo>
                  <a:cubicBezTo>
                    <a:pt x="55" y="30"/>
                    <a:pt x="54" y="30"/>
                    <a:pt x="54" y="30"/>
                  </a:cubicBezTo>
                  <a:cubicBezTo>
                    <a:pt x="54" y="31"/>
                    <a:pt x="54" y="31"/>
                    <a:pt x="53" y="31"/>
                  </a:cubicBezTo>
                  <a:cubicBezTo>
                    <a:pt x="53" y="32"/>
                    <a:pt x="54" y="30"/>
                    <a:pt x="54" y="29"/>
                  </a:cubicBezTo>
                  <a:cubicBezTo>
                    <a:pt x="54" y="29"/>
                    <a:pt x="54" y="29"/>
                    <a:pt x="54" y="29"/>
                  </a:cubicBezTo>
                  <a:cubicBezTo>
                    <a:pt x="54" y="29"/>
                    <a:pt x="54" y="30"/>
                    <a:pt x="53" y="30"/>
                  </a:cubicBezTo>
                  <a:cubicBezTo>
                    <a:pt x="53" y="31"/>
                    <a:pt x="54" y="29"/>
                    <a:pt x="54" y="30"/>
                  </a:cubicBezTo>
                  <a:cubicBezTo>
                    <a:pt x="53" y="31"/>
                    <a:pt x="53" y="31"/>
                    <a:pt x="53" y="31"/>
                  </a:cubicBezTo>
                  <a:cubicBezTo>
                    <a:pt x="53" y="31"/>
                    <a:pt x="52" y="31"/>
                    <a:pt x="51" y="31"/>
                  </a:cubicBezTo>
                  <a:cubicBezTo>
                    <a:pt x="51" y="30"/>
                    <a:pt x="52" y="31"/>
                    <a:pt x="52" y="30"/>
                  </a:cubicBezTo>
                  <a:cubicBezTo>
                    <a:pt x="52" y="29"/>
                    <a:pt x="52" y="29"/>
                    <a:pt x="52" y="29"/>
                  </a:cubicBezTo>
                  <a:cubicBezTo>
                    <a:pt x="52" y="29"/>
                    <a:pt x="51" y="30"/>
                    <a:pt x="51" y="30"/>
                  </a:cubicBezTo>
                  <a:cubicBezTo>
                    <a:pt x="52" y="29"/>
                    <a:pt x="51" y="29"/>
                    <a:pt x="51" y="29"/>
                  </a:cubicBezTo>
                  <a:cubicBezTo>
                    <a:pt x="51" y="29"/>
                    <a:pt x="51" y="30"/>
                    <a:pt x="51" y="29"/>
                  </a:cubicBezTo>
                  <a:cubicBezTo>
                    <a:pt x="51" y="28"/>
                    <a:pt x="51" y="28"/>
                    <a:pt x="51" y="28"/>
                  </a:cubicBezTo>
                  <a:cubicBezTo>
                    <a:pt x="50" y="29"/>
                    <a:pt x="51" y="29"/>
                    <a:pt x="50" y="30"/>
                  </a:cubicBezTo>
                  <a:cubicBezTo>
                    <a:pt x="50" y="30"/>
                    <a:pt x="50" y="29"/>
                    <a:pt x="50" y="29"/>
                  </a:cubicBezTo>
                  <a:cubicBezTo>
                    <a:pt x="50" y="29"/>
                    <a:pt x="50" y="29"/>
                    <a:pt x="50" y="29"/>
                  </a:cubicBezTo>
                  <a:cubicBezTo>
                    <a:pt x="50" y="30"/>
                    <a:pt x="50" y="30"/>
                    <a:pt x="50" y="30"/>
                  </a:cubicBezTo>
                  <a:cubicBezTo>
                    <a:pt x="50" y="31"/>
                    <a:pt x="50" y="30"/>
                    <a:pt x="50" y="30"/>
                  </a:cubicBezTo>
                  <a:cubicBezTo>
                    <a:pt x="49" y="31"/>
                    <a:pt x="49" y="31"/>
                    <a:pt x="49" y="31"/>
                  </a:cubicBezTo>
                  <a:cubicBezTo>
                    <a:pt x="49" y="31"/>
                    <a:pt x="49" y="31"/>
                    <a:pt x="48" y="31"/>
                  </a:cubicBezTo>
                  <a:cubicBezTo>
                    <a:pt x="49" y="30"/>
                    <a:pt x="49" y="31"/>
                    <a:pt x="49" y="31"/>
                  </a:cubicBezTo>
                  <a:cubicBezTo>
                    <a:pt x="49" y="30"/>
                    <a:pt x="49" y="30"/>
                    <a:pt x="49" y="30"/>
                  </a:cubicBezTo>
                  <a:cubicBezTo>
                    <a:pt x="49" y="29"/>
                    <a:pt x="49" y="29"/>
                    <a:pt x="49" y="28"/>
                  </a:cubicBezTo>
                  <a:cubicBezTo>
                    <a:pt x="48" y="29"/>
                    <a:pt x="49" y="29"/>
                    <a:pt x="48" y="30"/>
                  </a:cubicBezTo>
                  <a:cubicBezTo>
                    <a:pt x="48" y="30"/>
                    <a:pt x="48" y="28"/>
                    <a:pt x="48" y="28"/>
                  </a:cubicBezTo>
                  <a:cubicBezTo>
                    <a:pt x="48" y="28"/>
                    <a:pt x="48" y="27"/>
                    <a:pt x="48" y="27"/>
                  </a:cubicBezTo>
                  <a:cubicBezTo>
                    <a:pt x="48" y="27"/>
                    <a:pt x="48" y="28"/>
                    <a:pt x="47" y="28"/>
                  </a:cubicBezTo>
                  <a:cubicBezTo>
                    <a:pt x="47" y="28"/>
                    <a:pt x="47" y="27"/>
                    <a:pt x="47" y="27"/>
                  </a:cubicBezTo>
                  <a:cubicBezTo>
                    <a:pt x="47" y="26"/>
                    <a:pt x="47" y="26"/>
                    <a:pt x="47" y="24"/>
                  </a:cubicBezTo>
                  <a:cubicBezTo>
                    <a:pt x="47" y="25"/>
                    <a:pt x="48" y="24"/>
                    <a:pt x="48" y="23"/>
                  </a:cubicBezTo>
                  <a:cubicBezTo>
                    <a:pt x="48" y="23"/>
                    <a:pt x="48" y="23"/>
                    <a:pt x="48" y="23"/>
                  </a:cubicBezTo>
                  <a:cubicBezTo>
                    <a:pt x="48" y="23"/>
                    <a:pt x="48" y="22"/>
                    <a:pt x="48" y="22"/>
                  </a:cubicBezTo>
                  <a:cubicBezTo>
                    <a:pt x="48" y="22"/>
                    <a:pt x="48" y="22"/>
                    <a:pt x="48" y="23"/>
                  </a:cubicBezTo>
                  <a:cubicBezTo>
                    <a:pt x="48" y="23"/>
                    <a:pt x="48" y="22"/>
                    <a:pt x="48" y="23"/>
                  </a:cubicBezTo>
                  <a:cubicBezTo>
                    <a:pt x="48" y="23"/>
                    <a:pt x="48" y="23"/>
                    <a:pt x="48" y="23"/>
                  </a:cubicBezTo>
                  <a:cubicBezTo>
                    <a:pt x="48" y="24"/>
                    <a:pt x="48" y="25"/>
                    <a:pt x="48" y="25"/>
                  </a:cubicBezTo>
                  <a:cubicBezTo>
                    <a:pt x="48" y="26"/>
                    <a:pt x="48" y="24"/>
                    <a:pt x="48" y="25"/>
                  </a:cubicBezTo>
                  <a:cubicBezTo>
                    <a:pt x="48" y="25"/>
                    <a:pt x="48" y="26"/>
                    <a:pt x="48" y="27"/>
                  </a:cubicBezTo>
                  <a:cubicBezTo>
                    <a:pt x="48" y="27"/>
                    <a:pt x="48" y="25"/>
                    <a:pt x="48" y="25"/>
                  </a:cubicBezTo>
                  <a:cubicBezTo>
                    <a:pt x="49" y="25"/>
                    <a:pt x="48" y="25"/>
                    <a:pt x="48" y="24"/>
                  </a:cubicBezTo>
                  <a:cubicBezTo>
                    <a:pt x="49" y="24"/>
                    <a:pt x="49" y="24"/>
                    <a:pt x="49" y="25"/>
                  </a:cubicBezTo>
                  <a:cubicBezTo>
                    <a:pt x="49" y="24"/>
                    <a:pt x="49" y="23"/>
                    <a:pt x="50" y="24"/>
                  </a:cubicBezTo>
                  <a:cubicBezTo>
                    <a:pt x="49" y="25"/>
                    <a:pt x="49" y="26"/>
                    <a:pt x="50" y="25"/>
                  </a:cubicBezTo>
                  <a:cubicBezTo>
                    <a:pt x="50" y="26"/>
                    <a:pt x="49" y="26"/>
                    <a:pt x="49" y="27"/>
                  </a:cubicBezTo>
                  <a:cubicBezTo>
                    <a:pt x="49" y="26"/>
                    <a:pt x="50" y="26"/>
                    <a:pt x="50" y="26"/>
                  </a:cubicBezTo>
                  <a:cubicBezTo>
                    <a:pt x="50" y="27"/>
                    <a:pt x="50" y="27"/>
                    <a:pt x="50" y="27"/>
                  </a:cubicBezTo>
                  <a:cubicBezTo>
                    <a:pt x="49" y="28"/>
                    <a:pt x="49" y="29"/>
                    <a:pt x="49" y="29"/>
                  </a:cubicBezTo>
                  <a:cubicBezTo>
                    <a:pt x="49" y="29"/>
                    <a:pt x="49" y="28"/>
                    <a:pt x="50" y="29"/>
                  </a:cubicBezTo>
                  <a:cubicBezTo>
                    <a:pt x="49" y="30"/>
                    <a:pt x="49" y="29"/>
                    <a:pt x="49" y="30"/>
                  </a:cubicBezTo>
                  <a:cubicBezTo>
                    <a:pt x="49" y="31"/>
                    <a:pt x="49" y="30"/>
                    <a:pt x="50" y="29"/>
                  </a:cubicBezTo>
                  <a:cubicBezTo>
                    <a:pt x="50" y="29"/>
                    <a:pt x="49" y="31"/>
                    <a:pt x="50" y="30"/>
                  </a:cubicBezTo>
                  <a:cubicBezTo>
                    <a:pt x="50" y="30"/>
                    <a:pt x="50" y="29"/>
                    <a:pt x="50" y="29"/>
                  </a:cubicBezTo>
                  <a:cubicBezTo>
                    <a:pt x="51" y="28"/>
                    <a:pt x="50" y="29"/>
                    <a:pt x="50" y="29"/>
                  </a:cubicBezTo>
                  <a:cubicBezTo>
                    <a:pt x="50" y="28"/>
                    <a:pt x="50" y="28"/>
                    <a:pt x="50" y="28"/>
                  </a:cubicBezTo>
                  <a:cubicBezTo>
                    <a:pt x="50" y="28"/>
                    <a:pt x="50" y="27"/>
                    <a:pt x="50" y="27"/>
                  </a:cubicBezTo>
                  <a:cubicBezTo>
                    <a:pt x="50" y="27"/>
                    <a:pt x="50" y="27"/>
                    <a:pt x="50" y="26"/>
                  </a:cubicBezTo>
                  <a:cubicBezTo>
                    <a:pt x="50" y="26"/>
                    <a:pt x="51" y="26"/>
                    <a:pt x="51" y="26"/>
                  </a:cubicBezTo>
                  <a:cubicBezTo>
                    <a:pt x="51" y="26"/>
                    <a:pt x="50" y="26"/>
                    <a:pt x="50" y="27"/>
                  </a:cubicBezTo>
                  <a:cubicBezTo>
                    <a:pt x="50" y="27"/>
                    <a:pt x="51" y="27"/>
                    <a:pt x="51" y="26"/>
                  </a:cubicBezTo>
                  <a:cubicBezTo>
                    <a:pt x="51" y="25"/>
                    <a:pt x="51" y="25"/>
                    <a:pt x="50" y="25"/>
                  </a:cubicBezTo>
                  <a:cubicBezTo>
                    <a:pt x="51" y="24"/>
                    <a:pt x="51" y="25"/>
                    <a:pt x="51" y="25"/>
                  </a:cubicBezTo>
                  <a:cubicBezTo>
                    <a:pt x="51" y="24"/>
                    <a:pt x="51" y="23"/>
                    <a:pt x="52" y="23"/>
                  </a:cubicBezTo>
                  <a:cubicBezTo>
                    <a:pt x="52" y="22"/>
                    <a:pt x="51" y="22"/>
                    <a:pt x="52" y="22"/>
                  </a:cubicBezTo>
                  <a:cubicBezTo>
                    <a:pt x="51" y="22"/>
                    <a:pt x="51" y="23"/>
                    <a:pt x="51" y="22"/>
                  </a:cubicBezTo>
                  <a:cubicBezTo>
                    <a:pt x="51" y="21"/>
                    <a:pt x="52" y="22"/>
                    <a:pt x="53" y="22"/>
                  </a:cubicBezTo>
                  <a:cubicBezTo>
                    <a:pt x="53" y="22"/>
                    <a:pt x="53" y="21"/>
                    <a:pt x="54" y="22"/>
                  </a:cubicBezTo>
                  <a:cubicBezTo>
                    <a:pt x="53" y="22"/>
                    <a:pt x="53" y="22"/>
                    <a:pt x="53" y="22"/>
                  </a:cubicBezTo>
                  <a:cubicBezTo>
                    <a:pt x="53" y="22"/>
                    <a:pt x="53" y="22"/>
                    <a:pt x="54" y="22"/>
                  </a:cubicBezTo>
                  <a:cubicBezTo>
                    <a:pt x="54" y="22"/>
                    <a:pt x="54" y="22"/>
                    <a:pt x="54" y="22"/>
                  </a:cubicBezTo>
                  <a:cubicBezTo>
                    <a:pt x="54" y="22"/>
                    <a:pt x="54" y="22"/>
                    <a:pt x="55" y="22"/>
                  </a:cubicBezTo>
                  <a:cubicBezTo>
                    <a:pt x="55" y="22"/>
                    <a:pt x="55" y="22"/>
                    <a:pt x="55" y="22"/>
                  </a:cubicBezTo>
                  <a:cubicBezTo>
                    <a:pt x="55" y="22"/>
                    <a:pt x="56" y="22"/>
                    <a:pt x="56" y="22"/>
                  </a:cubicBezTo>
                  <a:cubicBezTo>
                    <a:pt x="55" y="24"/>
                    <a:pt x="55" y="24"/>
                    <a:pt x="54" y="23"/>
                  </a:cubicBezTo>
                  <a:cubicBezTo>
                    <a:pt x="54" y="24"/>
                    <a:pt x="54" y="24"/>
                    <a:pt x="55" y="25"/>
                  </a:cubicBezTo>
                  <a:cubicBezTo>
                    <a:pt x="55" y="24"/>
                    <a:pt x="55" y="24"/>
                    <a:pt x="55" y="23"/>
                  </a:cubicBezTo>
                  <a:cubicBezTo>
                    <a:pt x="55" y="24"/>
                    <a:pt x="56" y="23"/>
                    <a:pt x="56" y="23"/>
                  </a:cubicBezTo>
                  <a:cubicBezTo>
                    <a:pt x="56" y="23"/>
                    <a:pt x="56" y="23"/>
                    <a:pt x="56" y="23"/>
                  </a:cubicBezTo>
                  <a:cubicBezTo>
                    <a:pt x="57" y="22"/>
                    <a:pt x="56" y="23"/>
                    <a:pt x="56" y="22"/>
                  </a:cubicBezTo>
                  <a:cubicBezTo>
                    <a:pt x="57" y="22"/>
                    <a:pt x="57" y="22"/>
                    <a:pt x="58" y="22"/>
                  </a:cubicBezTo>
                  <a:cubicBezTo>
                    <a:pt x="58" y="22"/>
                    <a:pt x="58" y="22"/>
                    <a:pt x="58" y="22"/>
                  </a:cubicBezTo>
                  <a:cubicBezTo>
                    <a:pt x="59" y="22"/>
                    <a:pt x="60" y="22"/>
                    <a:pt x="60" y="22"/>
                  </a:cubicBezTo>
                  <a:cubicBezTo>
                    <a:pt x="61" y="23"/>
                    <a:pt x="62" y="23"/>
                    <a:pt x="62" y="23"/>
                  </a:cubicBezTo>
                  <a:cubicBezTo>
                    <a:pt x="62" y="23"/>
                    <a:pt x="62" y="24"/>
                    <a:pt x="62" y="24"/>
                  </a:cubicBezTo>
                  <a:cubicBezTo>
                    <a:pt x="62" y="24"/>
                    <a:pt x="62" y="24"/>
                    <a:pt x="62" y="24"/>
                  </a:cubicBezTo>
                  <a:cubicBezTo>
                    <a:pt x="61" y="25"/>
                    <a:pt x="63" y="23"/>
                    <a:pt x="63" y="24"/>
                  </a:cubicBezTo>
                  <a:cubicBezTo>
                    <a:pt x="63" y="24"/>
                    <a:pt x="63" y="24"/>
                    <a:pt x="63" y="23"/>
                  </a:cubicBezTo>
                  <a:cubicBezTo>
                    <a:pt x="64" y="24"/>
                    <a:pt x="64" y="24"/>
                    <a:pt x="64" y="25"/>
                  </a:cubicBezTo>
                  <a:cubicBezTo>
                    <a:pt x="64" y="25"/>
                    <a:pt x="65" y="24"/>
                    <a:pt x="65" y="24"/>
                  </a:cubicBezTo>
                  <a:cubicBezTo>
                    <a:pt x="64" y="25"/>
                    <a:pt x="64" y="26"/>
                    <a:pt x="64" y="25"/>
                  </a:cubicBezTo>
                  <a:cubicBezTo>
                    <a:pt x="63" y="26"/>
                    <a:pt x="63" y="26"/>
                    <a:pt x="64" y="26"/>
                  </a:cubicBezTo>
                  <a:cubicBezTo>
                    <a:pt x="64" y="26"/>
                    <a:pt x="64" y="25"/>
                    <a:pt x="65" y="25"/>
                  </a:cubicBezTo>
                  <a:cubicBezTo>
                    <a:pt x="67" y="26"/>
                    <a:pt x="70" y="27"/>
                    <a:pt x="71" y="29"/>
                  </a:cubicBezTo>
                  <a:cubicBezTo>
                    <a:pt x="73" y="31"/>
                    <a:pt x="74" y="33"/>
                    <a:pt x="76" y="35"/>
                  </a:cubicBezTo>
                  <a:cubicBezTo>
                    <a:pt x="76" y="35"/>
                    <a:pt x="76" y="36"/>
                    <a:pt x="77" y="37"/>
                  </a:cubicBezTo>
                  <a:cubicBezTo>
                    <a:pt x="77" y="37"/>
                    <a:pt x="77" y="37"/>
                    <a:pt x="77" y="37"/>
                  </a:cubicBezTo>
                  <a:cubicBezTo>
                    <a:pt x="77" y="37"/>
                    <a:pt x="77" y="38"/>
                    <a:pt x="77" y="38"/>
                  </a:cubicBezTo>
                  <a:cubicBezTo>
                    <a:pt x="78" y="39"/>
                    <a:pt x="78" y="39"/>
                    <a:pt x="78" y="39"/>
                  </a:cubicBezTo>
                  <a:cubicBezTo>
                    <a:pt x="78" y="40"/>
                    <a:pt x="78" y="40"/>
                    <a:pt x="78" y="41"/>
                  </a:cubicBezTo>
                  <a:cubicBezTo>
                    <a:pt x="78" y="41"/>
                    <a:pt x="79" y="42"/>
                    <a:pt x="79" y="42"/>
                  </a:cubicBezTo>
                  <a:cubicBezTo>
                    <a:pt x="79" y="42"/>
                    <a:pt x="80" y="43"/>
                    <a:pt x="79" y="44"/>
                  </a:cubicBezTo>
                  <a:cubicBezTo>
                    <a:pt x="80" y="44"/>
                    <a:pt x="80" y="45"/>
                    <a:pt x="79" y="45"/>
                  </a:cubicBezTo>
                  <a:cubicBezTo>
                    <a:pt x="80" y="45"/>
                    <a:pt x="80" y="45"/>
                    <a:pt x="80" y="45"/>
                  </a:cubicBezTo>
                  <a:cubicBezTo>
                    <a:pt x="80" y="46"/>
                    <a:pt x="80" y="46"/>
                    <a:pt x="80" y="47"/>
                  </a:cubicBezTo>
                  <a:cubicBezTo>
                    <a:pt x="80" y="47"/>
                    <a:pt x="80" y="47"/>
                    <a:pt x="79" y="47"/>
                  </a:cubicBezTo>
                  <a:cubicBezTo>
                    <a:pt x="79" y="47"/>
                    <a:pt x="80" y="47"/>
                    <a:pt x="80" y="47"/>
                  </a:cubicBezTo>
                  <a:cubicBezTo>
                    <a:pt x="80" y="48"/>
                    <a:pt x="79" y="47"/>
                    <a:pt x="79" y="47"/>
                  </a:cubicBezTo>
                  <a:cubicBezTo>
                    <a:pt x="79" y="48"/>
                    <a:pt x="80" y="48"/>
                    <a:pt x="80" y="48"/>
                  </a:cubicBezTo>
                  <a:cubicBezTo>
                    <a:pt x="79" y="48"/>
                    <a:pt x="80" y="49"/>
                    <a:pt x="80" y="49"/>
                  </a:cubicBezTo>
                  <a:cubicBezTo>
                    <a:pt x="80" y="49"/>
                    <a:pt x="79" y="49"/>
                    <a:pt x="79" y="50"/>
                  </a:cubicBezTo>
                  <a:cubicBezTo>
                    <a:pt x="79" y="50"/>
                    <a:pt x="80" y="50"/>
                    <a:pt x="80" y="51"/>
                  </a:cubicBezTo>
                  <a:cubicBezTo>
                    <a:pt x="80" y="51"/>
                    <a:pt x="79" y="51"/>
                    <a:pt x="79" y="51"/>
                  </a:cubicBezTo>
                  <a:cubicBezTo>
                    <a:pt x="79" y="51"/>
                    <a:pt x="80" y="51"/>
                    <a:pt x="79" y="52"/>
                  </a:cubicBezTo>
                  <a:cubicBezTo>
                    <a:pt x="79" y="52"/>
                    <a:pt x="80" y="53"/>
                    <a:pt x="80" y="53"/>
                  </a:cubicBezTo>
                  <a:cubicBezTo>
                    <a:pt x="80" y="53"/>
                    <a:pt x="79" y="54"/>
                    <a:pt x="79" y="54"/>
                  </a:cubicBezTo>
                  <a:cubicBezTo>
                    <a:pt x="79" y="54"/>
                    <a:pt x="80" y="54"/>
                    <a:pt x="80" y="54"/>
                  </a:cubicBezTo>
                  <a:cubicBezTo>
                    <a:pt x="79" y="54"/>
                    <a:pt x="79" y="54"/>
                    <a:pt x="79" y="54"/>
                  </a:cubicBezTo>
                  <a:cubicBezTo>
                    <a:pt x="79" y="54"/>
                    <a:pt x="79" y="55"/>
                    <a:pt x="79" y="55"/>
                  </a:cubicBezTo>
                  <a:cubicBezTo>
                    <a:pt x="79" y="55"/>
                    <a:pt x="78" y="56"/>
                    <a:pt x="78" y="56"/>
                  </a:cubicBezTo>
                  <a:cubicBezTo>
                    <a:pt x="78" y="56"/>
                    <a:pt x="79" y="56"/>
                    <a:pt x="79" y="57"/>
                  </a:cubicBezTo>
                  <a:cubicBezTo>
                    <a:pt x="78" y="57"/>
                    <a:pt x="78" y="57"/>
                    <a:pt x="78" y="57"/>
                  </a:cubicBezTo>
                  <a:cubicBezTo>
                    <a:pt x="78" y="57"/>
                    <a:pt x="78" y="57"/>
                    <a:pt x="78" y="58"/>
                  </a:cubicBezTo>
                  <a:cubicBezTo>
                    <a:pt x="78" y="58"/>
                    <a:pt x="78" y="58"/>
                    <a:pt x="78" y="59"/>
                  </a:cubicBezTo>
                  <a:cubicBezTo>
                    <a:pt x="78" y="59"/>
                    <a:pt x="77" y="59"/>
                    <a:pt x="77" y="59"/>
                  </a:cubicBezTo>
                  <a:cubicBezTo>
                    <a:pt x="77" y="59"/>
                    <a:pt x="77" y="60"/>
                    <a:pt x="77" y="61"/>
                  </a:cubicBezTo>
                  <a:cubicBezTo>
                    <a:pt x="77" y="61"/>
                    <a:pt x="76" y="61"/>
                    <a:pt x="76" y="61"/>
                  </a:cubicBezTo>
                  <a:cubicBezTo>
                    <a:pt x="76" y="62"/>
                    <a:pt x="76" y="63"/>
                    <a:pt x="76" y="63"/>
                  </a:cubicBezTo>
                  <a:cubicBezTo>
                    <a:pt x="76" y="63"/>
                    <a:pt x="75" y="63"/>
                    <a:pt x="75" y="63"/>
                  </a:cubicBezTo>
                  <a:cubicBezTo>
                    <a:pt x="75" y="64"/>
                    <a:pt x="75" y="64"/>
                    <a:pt x="75" y="65"/>
                  </a:cubicBezTo>
                  <a:cubicBezTo>
                    <a:pt x="74" y="65"/>
                    <a:pt x="74" y="65"/>
                    <a:pt x="74" y="64"/>
                  </a:cubicBezTo>
                  <a:cubicBezTo>
                    <a:pt x="74" y="65"/>
                    <a:pt x="74" y="65"/>
                    <a:pt x="74" y="65"/>
                  </a:cubicBezTo>
                  <a:cubicBezTo>
                    <a:pt x="74" y="65"/>
                    <a:pt x="75" y="66"/>
                    <a:pt x="73" y="66"/>
                  </a:cubicBezTo>
                  <a:cubicBezTo>
                    <a:pt x="73" y="67"/>
                    <a:pt x="73" y="66"/>
                    <a:pt x="73" y="67"/>
                  </a:cubicBezTo>
                  <a:cubicBezTo>
                    <a:pt x="72" y="67"/>
                    <a:pt x="72" y="67"/>
                    <a:pt x="71" y="66"/>
                  </a:cubicBezTo>
                  <a:cubicBezTo>
                    <a:pt x="71" y="67"/>
                    <a:pt x="72" y="67"/>
                    <a:pt x="72" y="67"/>
                  </a:cubicBezTo>
                  <a:cubicBezTo>
                    <a:pt x="72" y="68"/>
                    <a:pt x="71" y="67"/>
                    <a:pt x="71" y="68"/>
                  </a:cubicBezTo>
                  <a:cubicBezTo>
                    <a:pt x="71" y="68"/>
                    <a:pt x="72" y="68"/>
                    <a:pt x="72" y="68"/>
                  </a:cubicBezTo>
                  <a:cubicBezTo>
                    <a:pt x="71" y="68"/>
                    <a:pt x="71" y="69"/>
                    <a:pt x="70" y="70"/>
                  </a:cubicBezTo>
                  <a:cubicBezTo>
                    <a:pt x="70" y="70"/>
                    <a:pt x="70" y="70"/>
                    <a:pt x="69" y="70"/>
                  </a:cubicBezTo>
                  <a:cubicBezTo>
                    <a:pt x="69" y="70"/>
                    <a:pt x="69" y="72"/>
                    <a:pt x="67" y="71"/>
                  </a:cubicBezTo>
                  <a:cubicBezTo>
                    <a:pt x="67" y="71"/>
                    <a:pt x="68" y="72"/>
                    <a:pt x="68" y="72"/>
                  </a:cubicBezTo>
                  <a:cubicBezTo>
                    <a:pt x="67" y="72"/>
                    <a:pt x="67" y="73"/>
                    <a:pt x="66" y="73"/>
                  </a:cubicBezTo>
                  <a:cubicBezTo>
                    <a:pt x="67" y="74"/>
                    <a:pt x="66" y="74"/>
                    <a:pt x="66" y="74"/>
                  </a:cubicBezTo>
                  <a:cubicBezTo>
                    <a:pt x="66" y="75"/>
                    <a:pt x="67" y="75"/>
                    <a:pt x="67" y="75"/>
                  </a:cubicBezTo>
                  <a:cubicBezTo>
                    <a:pt x="67" y="75"/>
                    <a:pt x="67" y="74"/>
                    <a:pt x="67" y="74"/>
                  </a:cubicBezTo>
                  <a:cubicBezTo>
                    <a:pt x="67" y="74"/>
                    <a:pt x="67" y="74"/>
                    <a:pt x="67" y="74"/>
                  </a:cubicBezTo>
                  <a:cubicBezTo>
                    <a:pt x="67" y="74"/>
                    <a:pt x="67" y="74"/>
                    <a:pt x="67" y="74"/>
                  </a:cubicBezTo>
                  <a:cubicBezTo>
                    <a:pt x="67" y="73"/>
                    <a:pt x="68" y="74"/>
                    <a:pt x="68" y="73"/>
                  </a:cubicBezTo>
                  <a:cubicBezTo>
                    <a:pt x="68" y="73"/>
                    <a:pt x="68" y="73"/>
                    <a:pt x="69" y="73"/>
                  </a:cubicBezTo>
                  <a:cubicBezTo>
                    <a:pt x="69" y="73"/>
                    <a:pt x="70" y="73"/>
                    <a:pt x="70" y="73"/>
                  </a:cubicBezTo>
                  <a:cubicBezTo>
                    <a:pt x="70" y="73"/>
                    <a:pt x="70" y="72"/>
                    <a:pt x="70" y="72"/>
                  </a:cubicBezTo>
                  <a:cubicBezTo>
                    <a:pt x="70" y="72"/>
                    <a:pt x="70" y="72"/>
                    <a:pt x="71" y="72"/>
                  </a:cubicBezTo>
                  <a:cubicBezTo>
                    <a:pt x="71" y="71"/>
                    <a:pt x="72" y="71"/>
                    <a:pt x="72" y="70"/>
                  </a:cubicBezTo>
                  <a:cubicBezTo>
                    <a:pt x="72" y="71"/>
                    <a:pt x="72" y="71"/>
                    <a:pt x="73" y="71"/>
                  </a:cubicBezTo>
                  <a:cubicBezTo>
                    <a:pt x="73" y="71"/>
                    <a:pt x="73" y="70"/>
                    <a:pt x="74" y="71"/>
                  </a:cubicBezTo>
                  <a:cubicBezTo>
                    <a:pt x="74" y="71"/>
                    <a:pt x="73" y="71"/>
                    <a:pt x="73" y="71"/>
                  </a:cubicBezTo>
                  <a:cubicBezTo>
                    <a:pt x="73" y="70"/>
                    <a:pt x="73" y="71"/>
                    <a:pt x="73" y="71"/>
                  </a:cubicBezTo>
                  <a:cubicBezTo>
                    <a:pt x="72" y="70"/>
                    <a:pt x="73" y="69"/>
                    <a:pt x="74" y="69"/>
                  </a:cubicBezTo>
                  <a:cubicBezTo>
                    <a:pt x="74" y="69"/>
                    <a:pt x="73" y="68"/>
                    <a:pt x="74" y="69"/>
                  </a:cubicBezTo>
                  <a:cubicBezTo>
                    <a:pt x="74" y="69"/>
                    <a:pt x="74" y="69"/>
                    <a:pt x="74" y="69"/>
                  </a:cubicBezTo>
                  <a:cubicBezTo>
                    <a:pt x="74" y="70"/>
                    <a:pt x="75" y="70"/>
                    <a:pt x="75" y="70"/>
                  </a:cubicBezTo>
                  <a:cubicBezTo>
                    <a:pt x="74" y="70"/>
                    <a:pt x="74" y="70"/>
                    <a:pt x="74" y="70"/>
                  </a:cubicBezTo>
                  <a:cubicBezTo>
                    <a:pt x="74" y="70"/>
                    <a:pt x="74" y="70"/>
                    <a:pt x="74" y="70"/>
                  </a:cubicBezTo>
                  <a:cubicBezTo>
                    <a:pt x="73" y="69"/>
                    <a:pt x="74" y="70"/>
                    <a:pt x="73" y="70"/>
                  </a:cubicBezTo>
                  <a:cubicBezTo>
                    <a:pt x="74" y="71"/>
                    <a:pt x="74" y="70"/>
                    <a:pt x="75" y="71"/>
                  </a:cubicBezTo>
                  <a:cubicBezTo>
                    <a:pt x="75" y="70"/>
                    <a:pt x="74" y="69"/>
                    <a:pt x="75" y="69"/>
                  </a:cubicBezTo>
                  <a:cubicBezTo>
                    <a:pt x="74" y="68"/>
                    <a:pt x="75" y="69"/>
                    <a:pt x="74" y="68"/>
                  </a:cubicBezTo>
                  <a:cubicBezTo>
                    <a:pt x="74" y="68"/>
                    <a:pt x="74" y="68"/>
                    <a:pt x="75" y="68"/>
                  </a:cubicBezTo>
                  <a:cubicBezTo>
                    <a:pt x="75" y="68"/>
                    <a:pt x="75" y="69"/>
                    <a:pt x="76" y="69"/>
                  </a:cubicBezTo>
                  <a:cubicBezTo>
                    <a:pt x="76" y="69"/>
                    <a:pt x="75" y="68"/>
                    <a:pt x="76" y="68"/>
                  </a:cubicBezTo>
                  <a:cubicBezTo>
                    <a:pt x="77" y="69"/>
                    <a:pt x="77" y="68"/>
                    <a:pt x="76" y="68"/>
                  </a:cubicBezTo>
                  <a:cubicBezTo>
                    <a:pt x="76" y="67"/>
                    <a:pt x="76" y="68"/>
                    <a:pt x="75" y="68"/>
                  </a:cubicBezTo>
                  <a:cubicBezTo>
                    <a:pt x="74" y="67"/>
                    <a:pt x="76" y="67"/>
                    <a:pt x="76" y="67"/>
                  </a:cubicBezTo>
                  <a:cubicBezTo>
                    <a:pt x="77" y="68"/>
                    <a:pt x="77" y="67"/>
                    <a:pt x="78" y="67"/>
                  </a:cubicBezTo>
                  <a:cubicBezTo>
                    <a:pt x="77" y="67"/>
                    <a:pt x="76" y="67"/>
                    <a:pt x="76" y="67"/>
                  </a:cubicBezTo>
                  <a:cubicBezTo>
                    <a:pt x="76" y="67"/>
                    <a:pt x="77" y="67"/>
                    <a:pt x="78" y="67"/>
                  </a:cubicBezTo>
                  <a:cubicBezTo>
                    <a:pt x="78" y="66"/>
                    <a:pt x="77" y="67"/>
                    <a:pt x="77" y="67"/>
                  </a:cubicBezTo>
                  <a:cubicBezTo>
                    <a:pt x="77" y="65"/>
                    <a:pt x="78" y="64"/>
                    <a:pt x="79" y="63"/>
                  </a:cubicBezTo>
                  <a:cubicBezTo>
                    <a:pt x="79" y="63"/>
                    <a:pt x="80" y="63"/>
                    <a:pt x="79" y="62"/>
                  </a:cubicBezTo>
                  <a:cubicBezTo>
                    <a:pt x="80" y="62"/>
                    <a:pt x="80" y="61"/>
                    <a:pt x="81" y="60"/>
                  </a:cubicBezTo>
                  <a:cubicBezTo>
                    <a:pt x="81" y="61"/>
                    <a:pt x="81" y="61"/>
                    <a:pt x="80" y="61"/>
                  </a:cubicBezTo>
                  <a:cubicBezTo>
                    <a:pt x="80" y="62"/>
                    <a:pt x="80" y="63"/>
                    <a:pt x="80" y="63"/>
                  </a:cubicBezTo>
                  <a:cubicBezTo>
                    <a:pt x="81" y="63"/>
                    <a:pt x="81" y="63"/>
                    <a:pt x="82" y="64"/>
                  </a:cubicBezTo>
                  <a:cubicBezTo>
                    <a:pt x="82" y="63"/>
                    <a:pt x="82" y="63"/>
                    <a:pt x="82" y="63"/>
                  </a:cubicBezTo>
                  <a:cubicBezTo>
                    <a:pt x="82" y="63"/>
                    <a:pt x="82" y="63"/>
                    <a:pt x="81" y="63"/>
                  </a:cubicBezTo>
                  <a:cubicBezTo>
                    <a:pt x="80" y="62"/>
                    <a:pt x="82" y="63"/>
                    <a:pt x="82" y="62"/>
                  </a:cubicBezTo>
                  <a:cubicBezTo>
                    <a:pt x="81" y="62"/>
                    <a:pt x="82" y="63"/>
                    <a:pt x="81" y="62"/>
                  </a:cubicBezTo>
                  <a:cubicBezTo>
                    <a:pt x="82" y="60"/>
                    <a:pt x="84" y="56"/>
                    <a:pt x="84" y="53"/>
                  </a:cubicBezTo>
                  <a:cubicBezTo>
                    <a:pt x="84" y="53"/>
                    <a:pt x="85" y="53"/>
                    <a:pt x="85" y="53"/>
                  </a:cubicBezTo>
                  <a:cubicBezTo>
                    <a:pt x="85" y="53"/>
                    <a:pt x="85" y="52"/>
                    <a:pt x="85" y="52"/>
                  </a:cubicBezTo>
                  <a:cubicBezTo>
                    <a:pt x="85" y="52"/>
                    <a:pt x="86" y="51"/>
                    <a:pt x="85" y="51"/>
                  </a:cubicBezTo>
                  <a:cubicBezTo>
                    <a:pt x="86" y="51"/>
                    <a:pt x="86" y="51"/>
                    <a:pt x="86" y="50"/>
                  </a:cubicBezTo>
                  <a:cubicBezTo>
                    <a:pt x="86" y="50"/>
                    <a:pt x="86" y="50"/>
                    <a:pt x="86" y="50"/>
                  </a:cubicBezTo>
                  <a:cubicBezTo>
                    <a:pt x="85" y="49"/>
                    <a:pt x="85" y="48"/>
                    <a:pt x="85" y="47"/>
                  </a:cubicBezTo>
                  <a:cubicBezTo>
                    <a:pt x="86" y="46"/>
                    <a:pt x="86" y="45"/>
                    <a:pt x="85" y="44"/>
                  </a:cubicBezTo>
                  <a:cubicBezTo>
                    <a:pt x="85" y="44"/>
                    <a:pt x="85" y="44"/>
                    <a:pt x="86" y="44"/>
                  </a:cubicBezTo>
                  <a:cubicBezTo>
                    <a:pt x="85" y="44"/>
                    <a:pt x="85" y="43"/>
                    <a:pt x="85" y="43"/>
                  </a:cubicBezTo>
                  <a:cubicBezTo>
                    <a:pt x="86" y="43"/>
                    <a:pt x="85" y="43"/>
                    <a:pt x="86" y="43"/>
                  </a:cubicBezTo>
                  <a:cubicBezTo>
                    <a:pt x="86" y="43"/>
                    <a:pt x="85" y="42"/>
                    <a:pt x="86" y="42"/>
                  </a:cubicBezTo>
                  <a:cubicBezTo>
                    <a:pt x="87" y="42"/>
                    <a:pt x="85" y="43"/>
                    <a:pt x="87" y="42"/>
                  </a:cubicBezTo>
                  <a:cubicBezTo>
                    <a:pt x="87" y="43"/>
                    <a:pt x="86" y="43"/>
                    <a:pt x="86" y="43"/>
                  </a:cubicBezTo>
                  <a:cubicBezTo>
                    <a:pt x="87" y="43"/>
                    <a:pt x="87" y="43"/>
                    <a:pt x="87" y="44"/>
                  </a:cubicBezTo>
                  <a:cubicBezTo>
                    <a:pt x="87" y="44"/>
                    <a:pt x="88" y="43"/>
                    <a:pt x="88" y="43"/>
                  </a:cubicBezTo>
                  <a:cubicBezTo>
                    <a:pt x="88" y="43"/>
                    <a:pt x="90" y="43"/>
                    <a:pt x="90" y="43"/>
                  </a:cubicBezTo>
                  <a:cubicBezTo>
                    <a:pt x="91" y="43"/>
                    <a:pt x="90" y="43"/>
                    <a:pt x="91" y="42"/>
                  </a:cubicBezTo>
                  <a:cubicBezTo>
                    <a:pt x="92" y="42"/>
                    <a:pt x="91" y="43"/>
                    <a:pt x="91" y="43"/>
                  </a:cubicBezTo>
                  <a:cubicBezTo>
                    <a:pt x="91" y="43"/>
                    <a:pt x="92" y="43"/>
                    <a:pt x="92" y="43"/>
                  </a:cubicBezTo>
                  <a:cubicBezTo>
                    <a:pt x="92" y="43"/>
                    <a:pt x="92" y="44"/>
                    <a:pt x="92" y="44"/>
                  </a:cubicBezTo>
                  <a:cubicBezTo>
                    <a:pt x="91" y="45"/>
                    <a:pt x="90" y="45"/>
                    <a:pt x="90" y="44"/>
                  </a:cubicBezTo>
                  <a:cubicBezTo>
                    <a:pt x="89" y="44"/>
                    <a:pt x="88" y="45"/>
                    <a:pt x="89" y="45"/>
                  </a:cubicBezTo>
                  <a:cubicBezTo>
                    <a:pt x="89" y="45"/>
                    <a:pt x="88" y="45"/>
                    <a:pt x="87" y="45"/>
                  </a:cubicBezTo>
                  <a:cubicBezTo>
                    <a:pt x="87" y="45"/>
                    <a:pt x="88" y="45"/>
                    <a:pt x="88" y="45"/>
                  </a:cubicBezTo>
                  <a:cubicBezTo>
                    <a:pt x="89" y="46"/>
                    <a:pt x="87" y="46"/>
                    <a:pt x="88" y="46"/>
                  </a:cubicBezTo>
                  <a:cubicBezTo>
                    <a:pt x="87" y="46"/>
                    <a:pt x="88" y="45"/>
                    <a:pt x="87" y="45"/>
                  </a:cubicBezTo>
                  <a:cubicBezTo>
                    <a:pt x="87" y="45"/>
                    <a:pt x="88" y="44"/>
                    <a:pt x="87" y="44"/>
                  </a:cubicBezTo>
                  <a:cubicBezTo>
                    <a:pt x="86" y="44"/>
                    <a:pt x="87" y="45"/>
                    <a:pt x="86" y="44"/>
                  </a:cubicBezTo>
                  <a:cubicBezTo>
                    <a:pt x="87" y="45"/>
                    <a:pt x="86" y="45"/>
                    <a:pt x="87" y="45"/>
                  </a:cubicBezTo>
                  <a:cubicBezTo>
                    <a:pt x="87" y="46"/>
                    <a:pt x="87" y="46"/>
                    <a:pt x="86" y="46"/>
                  </a:cubicBezTo>
                  <a:cubicBezTo>
                    <a:pt x="87" y="46"/>
                    <a:pt x="86" y="48"/>
                    <a:pt x="86" y="48"/>
                  </a:cubicBezTo>
                  <a:cubicBezTo>
                    <a:pt x="87" y="49"/>
                    <a:pt x="87" y="50"/>
                    <a:pt x="86" y="50"/>
                  </a:cubicBezTo>
                  <a:cubicBezTo>
                    <a:pt x="87" y="50"/>
                    <a:pt x="87" y="51"/>
                    <a:pt x="87" y="51"/>
                  </a:cubicBezTo>
                  <a:cubicBezTo>
                    <a:pt x="87" y="51"/>
                    <a:pt x="87" y="51"/>
                    <a:pt x="86" y="51"/>
                  </a:cubicBezTo>
                  <a:cubicBezTo>
                    <a:pt x="86" y="51"/>
                    <a:pt x="87" y="51"/>
                    <a:pt x="87" y="51"/>
                  </a:cubicBezTo>
                  <a:cubicBezTo>
                    <a:pt x="87" y="52"/>
                    <a:pt x="86" y="52"/>
                    <a:pt x="87" y="53"/>
                  </a:cubicBezTo>
                  <a:cubicBezTo>
                    <a:pt x="87" y="53"/>
                    <a:pt x="87" y="52"/>
                    <a:pt x="88" y="52"/>
                  </a:cubicBezTo>
                  <a:cubicBezTo>
                    <a:pt x="88" y="52"/>
                    <a:pt x="88" y="53"/>
                    <a:pt x="88" y="53"/>
                  </a:cubicBezTo>
                  <a:cubicBezTo>
                    <a:pt x="88" y="54"/>
                    <a:pt x="87" y="54"/>
                    <a:pt x="87" y="54"/>
                  </a:cubicBezTo>
                  <a:cubicBezTo>
                    <a:pt x="87" y="55"/>
                    <a:pt x="87" y="54"/>
                    <a:pt x="88" y="54"/>
                  </a:cubicBezTo>
                  <a:cubicBezTo>
                    <a:pt x="88" y="55"/>
                    <a:pt x="87" y="55"/>
                    <a:pt x="87" y="56"/>
                  </a:cubicBezTo>
                  <a:cubicBezTo>
                    <a:pt x="87" y="56"/>
                    <a:pt x="87" y="56"/>
                    <a:pt x="87" y="56"/>
                  </a:cubicBezTo>
                  <a:cubicBezTo>
                    <a:pt x="88" y="56"/>
                    <a:pt x="88" y="56"/>
                    <a:pt x="88" y="56"/>
                  </a:cubicBezTo>
                  <a:cubicBezTo>
                    <a:pt x="88" y="56"/>
                    <a:pt x="88" y="57"/>
                    <a:pt x="87" y="57"/>
                  </a:cubicBezTo>
                  <a:cubicBezTo>
                    <a:pt x="87" y="57"/>
                    <a:pt x="88" y="57"/>
                    <a:pt x="88" y="57"/>
                  </a:cubicBezTo>
                  <a:cubicBezTo>
                    <a:pt x="88" y="57"/>
                    <a:pt x="86" y="57"/>
                    <a:pt x="86" y="58"/>
                  </a:cubicBezTo>
                  <a:cubicBezTo>
                    <a:pt x="87" y="58"/>
                    <a:pt x="87" y="57"/>
                    <a:pt x="87" y="58"/>
                  </a:cubicBezTo>
                  <a:cubicBezTo>
                    <a:pt x="87" y="58"/>
                    <a:pt x="88" y="58"/>
                    <a:pt x="87" y="58"/>
                  </a:cubicBezTo>
                  <a:cubicBezTo>
                    <a:pt x="87" y="58"/>
                    <a:pt x="87" y="58"/>
                    <a:pt x="86" y="58"/>
                  </a:cubicBezTo>
                  <a:cubicBezTo>
                    <a:pt x="86" y="58"/>
                    <a:pt x="87" y="59"/>
                    <a:pt x="87" y="58"/>
                  </a:cubicBezTo>
                  <a:cubicBezTo>
                    <a:pt x="88" y="59"/>
                    <a:pt x="86" y="59"/>
                    <a:pt x="87" y="59"/>
                  </a:cubicBezTo>
                  <a:cubicBezTo>
                    <a:pt x="88" y="59"/>
                    <a:pt x="87" y="58"/>
                    <a:pt x="89" y="58"/>
                  </a:cubicBezTo>
                  <a:cubicBezTo>
                    <a:pt x="89" y="58"/>
                    <a:pt x="88" y="58"/>
                    <a:pt x="88" y="58"/>
                  </a:cubicBezTo>
                  <a:lnTo>
                    <a:pt x="88" y="57"/>
                  </a:lnTo>
                  <a:close/>
                  <a:moveTo>
                    <a:pt x="92" y="44"/>
                  </a:moveTo>
                  <a:cubicBezTo>
                    <a:pt x="91" y="44"/>
                    <a:pt x="90" y="44"/>
                    <a:pt x="90" y="44"/>
                  </a:cubicBezTo>
                  <a:cubicBezTo>
                    <a:pt x="92" y="44"/>
                    <a:pt x="92" y="44"/>
                    <a:pt x="92" y="44"/>
                  </a:cubicBezTo>
                  <a:close/>
                  <a:moveTo>
                    <a:pt x="88" y="44"/>
                  </a:moveTo>
                  <a:cubicBezTo>
                    <a:pt x="88" y="45"/>
                    <a:pt x="88" y="45"/>
                    <a:pt x="88" y="45"/>
                  </a:cubicBezTo>
                  <a:cubicBezTo>
                    <a:pt x="89" y="44"/>
                    <a:pt x="90" y="44"/>
                    <a:pt x="90" y="44"/>
                  </a:cubicBezTo>
                  <a:cubicBezTo>
                    <a:pt x="88" y="44"/>
                    <a:pt x="89" y="44"/>
                    <a:pt x="88" y="44"/>
                  </a:cubicBezTo>
                  <a:moveTo>
                    <a:pt x="86" y="54"/>
                  </a:moveTo>
                  <a:cubicBezTo>
                    <a:pt x="86" y="53"/>
                    <a:pt x="88" y="54"/>
                    <a:pt x="88" y="53"/>
                  </a:cubicBezTo>
                  <a:cubicBezTo>
                    <a:pt x="87" y="53"/>
                    <a:pt x="87" y="53"/>
                    <a:pt x="86" y="53"/>
                  </a:cubicBezTo>
                  <a:cubicBezTo>
                    <a:pt x="86" y="53"/>
                    <a:pt x="86" y="54"/>
                    <a:pt x="86" y="54"/>
                  </a:cubicBezTo>
                  <a:moveTo>
                    <a:pt x="49" y="25"/>
                  </a:moveTo>
                  <a:cubicBezTo>
                    <a:pt x="49" y="26"/>
                    <a:pt x="48" y="25"/>
                    <a:pt x="48" y="27"/>
                  </a:cubicBezTo>
                  <a:cubicBezTo>
                    <a:pt x="48" y="27"/>
                    <a:pt x="49" y="26"/>
                    <a:pt x="49" y="26"/>
                  </a:cubicBezTo>
                  <a:cubicBezTo>
                    <a:pt x="49" y="26"/>
                    <a:pt x="48" y="27"/>
                    <a:pt x="49" y="27"/>
                  </a:cubicBezTo>
                  <a:cubicBezTo>
                    <a:pt x="49" y="27"/>
                    <a:pt x="49" y="26"/>
                    <a:pt x="49" y="25"/>
                  </a:cubicBezTo>
                  <a:moveTo>
                    <a:pt x="53" y="27"/>
                  </a:moveTo>
                  <a:cubicBezTo>
                    <a:pt x="53" y="27"/>
                    <a:pt x="53" y="27"/>
                    <a:pt x="53" y="27"/>
                  </a:cubicBezTo>
                  <a:cubicBezTo>
                    <a:pt x="53" y="26"/>
                    <a:pt x="53" y="26"/>
                    <a:pt x="54" y="25"/>
                  </a:cubicBezTo>
                  <a:cubicBezTo>
                    <a:pt x="54" y="25"/>
                    <a:pt x="53" y="26"/>
                    <a:pt x="53" y="27"/>
                  </a:cubicBezTo>
                  <a:moveTo>
                    <a:pt x="54" y="24"/>
                  </a:moveTo>
                  <a:cubicBezTo>
                    <a:pt x="54" y="23"/>
                    <a:pt x="54" y="23"/>
                    <a:pt x="55" y="22"/>
                  </a:cubicBezTo>
                  <a:cubicBezTo>
                    <a:pt x="55" y="22"/>
                    <a:pt x="53" y="23"/>
                    <a:pt x="54" y="24"/>
                  </a:cubicBezTo>
                  <a:moveTo>
                    <a:pt x="52" y="25"/>
                  </a:moveTo>
                  <a:cubicBezTo>
                    <a:pt x="52" y="24"/>
                    <a:pt x="52" y="24"/>
                    <a:pt x="52" y="23"/>
                  </a:cubicBezTo>
                  <a:cubicBezTo>
                    <a:pt x="52" y="25"/>
                    <a:pt x="52" y="24"/>
                    <a:pt x="51" y="25"/>
                  </a:cubicBezTo>
                  <a:cubicBezTo>
                    <a:pt x="51" y="25"/>
                    <a:pt x="51" y="25"/>
                    <a:pt x="52" y="25"/>
                  </a:cubicBezTo>
                  <a:moveTo>
                    <a:pt x="51" y="27"/>
                  </a:moveTo>
                  <a:cubicBezTo>
                    <a:pt x="51" y="27"/>
                    <a:pt x="51" y="27"/>
                    <a:pt x="51" y="28"/>
                  </a:cubicBezTo>
                  <a:cubicBezTo>
                    <a:pt x="51" y="28"/>
                    <a:pt x="51" y="28"/>
                    <a:pt x="51" y="28"/>
                  </a:cubicBezTo>
                  <a:cubicBezTo>
                    <a:pt x="51" y="28"/>
                    <a:pt x="51" y="27"/>
                    <a:pt x="51" y="27"/>
                  </a:cubicBezTo>
                  <a:moveTo>
                    <a:pt x="53" y="24"/>
                  </a:moveTo>
                  <a:cubicBezTo>
                    <a:pt x="53" y="23"/>
                    <a:pt x="53" y="23"/>
                    <a:pt x="53" y="23"/>
                  </a:cubicBezTo>
                  <a:cubicBezTo>
                    <a:pt x="53" y="23"/>
                    <a:pt x="53" y="23"/>
                    <a:pt x="53" y="22"/>
                  </a:cubicBezTo>
                  <a:cubicBezTo>
                    <a:pt x="52" y="23"/>
                    <a:pt x="52" y="24"/>
                    <a:pt x="53" y="24"/>
                  </a:cubicBezTo>
                  <a:moveTo>
                    <a:pt x="53" y="28"/>
                  </a:moveTo>
                  <a:cubicBezTo>
                    <a:pt x="53" y="27"/>
                    <a:pt x="52" y="28"/>
                    <a:pt x="52" y="28"/>
                  </a:cubicBezTo>
                  <a:cubicBezTo>
                    <a:pt x="52" y="27"/>
                    <a:pt x="52" y="27"/>
                    <a:pt x="52" y="27"/>
                  </a:cubicBezTo>
                  <a:cubicBezTo>
                    <a:pt x="52" y="27"/>
                    <a:pt x="52" y="27"/>
                    <a:pt x="52" y="26"/>
                  </a:cubicBezTo>
                  <a:cubicBezTo>
                    <a:pt x="52" y="26"/>
                    <a:pt x="53" y="25"/>
                    <a:pt x="52" y="25"/>
                  </a:cubicBezTo>
                  <a:cubicBezTo>
                    <a:pt x="52" y="25"/>
                    <a:pt x="52" y="26"/>
                    <a:pt x="52" y="26"/>
                  </a:cubicBezTo>
                  <a:cubicBezTo>
                    <a:pt x="51" y="27"/>
                    <a:pt x="51" y="28"/>
                    <a:pt x="51" y="29"/>
                  </a:cubicBezTo>
                  <a:cubicBezTo>
                    <a:pt x="52" y="28"/>
                    <a:pt x="51" y="28"/>
                    <a:pt x="51" y="28"/>
                  </a:cubicBezTo>
                  <a:cubicBezTo>
                    <a:pt x="51" y="28"/>
                    <a:pt x="52" y="27"/>
                    <a:pt x="52" y="27"/>
                  </a:cubicBezTo>
                  <a:cubicBezTo>
                    <a:pt x="52" y="27"/>
                    <a:pt x="52" y="27"/>
                    <a:pt x="51" y="28"/>
                  </a:cubicBezTo>
                  <a:cubicBezTo>
                    <a:pt x="52" y="29"/>
                    <a:pt x="52" y="29"/>
                    <a:pt x="53" y="28"/>
                  </a:cubicBezTo>
                  <a:moveTo>
                    <a:pt x="50" y="34"/>
                  </a:moveTo>
                  <a:cubicBezTo>
                    <a:pt x="50" y="34"/>
                    <a:pt x="50" y="34"/>
                    <a:pt x="50" y="34"/>
                  </a:cubicBezTo>
                  <a:cubicBezTo>
                    <a:pt x="50" y="34"/>
                    <a:pt x="50" y="34"/>
                    <a:pt x="50" y="35"/>
                  </a:cubicBezTo>
                  <a:lnTo>
                    <a:pt x="50" y="34"/>
                  </a:lnTo>
                  <a:close/>
                  <a:moveTo>
                    <a:pt x="50" y="38"/>
                  </a:moveTo>
                  <a:cubicBezTo>
                    <a:pt x="50" y="37"/>
                    <a:pt x="50" y="37"/>
                    <a:pt x="49" y="38"/>
                  </a:cubicBezTo>
                  <a:cubicBezTo>
                    <a:pt x="49" y="38"/>
                    <a:pt x="50" y="38"/>
                    <a:pt x="50" y="38"/>
                  </a:cubicBezTo>
                  <a:moveTo>
                    <a:pt x="52" y="35"/>
                  </a:moveTo>
                  <a:cubicBezTo>
                    <a:pt x="52" y="35"/>
                    <a:pt x="52" y="33"/>
                    <a:pt x="51" y="34"/>
                  </a:cubicBezTo>
                  <a:cubicBezTo>
                    <a:pt x="51" y="36"/>
                    <a:pt x="51" y="35"/>
                    <a:pt x="51" y="35"/>
                  </a:cubicBezTo>
                  <a:cubicBezTo>
                    <a:pt x="52" y="35"/>
                    <a:pt x="51" y="35"/>
                    <a:pt x="52" y="35"/>
                  </a:cubicBezTo>
                  <a:moveTo>
                    <a:pt x="53" y="35"/>
                  </a:moveTo>
                  <a:cubicBezTo>
                    <a:pt x="53" y="34"/>
                    <a:pt x="52" y="36"/>
                    <a:pt x="52" y="35"/>
                  </a:cubicBezTo>
                  <a:cubicBezTo>
                    <a:pt x="51" y="36"/>
                    <a:pt x="52" y="35"/>
                    <a:pt x="53" y="35"/>
                  </a:cubicBezTo>
                  <a:moveTo>
                    <a:pt x="51" y="38"/>
                  </a:moveTo>
                  <a:cubicBezTo>
                    <a:pt x="51" y="38"/>
                    <a:pt x="51" y="37"/>
                    <a:pt x="51" y="38"/>
                  </a:cubicBezTo>
                  <a:cubicBezTo>
                    <a:pt x="51" y="38"/>
                    <a:pt x="50" y="39"/>
                    <a:pt x="51" y="38"/>
                  </a:cubicBezTo>
                  <a:moveTo>
                    <a:pt x="55" y="25"/>
                  </a:moveTo>
                  <a:cubicBezTo>
                    <a:pt x="55" y="25"/>
                    <a:pt x="56" y="24"/>
                    <a:pt x="56" y="25"/>
                  </a:cubicBezTo>
                  <a:cubicBezTo>
                    <a:pt x="56" y="24"/>
                    <a:pt x="56" y="24"/>
                    <a:pt x="56" y="24"/>
                  </a:cubicBezTo>
                  <a:cubicBezTo>
                    <a:pt x="55" y="24"/>
                    <a:pt x="55" y="25"/>
                    <a:pt x="55" y="25"/>
                  </a:cubicBezTo>
                  <a:moveTo>
                    <a:pt x="53" y="30"/>
                  </a:moveTo>
                  <a:cubicBezTo>
                    <a:pt x="54" y="29"/>
                    <a:pt x="53" y="29"/>
                    <a:pt x="53" y="29"/>
                  </a:cubicBezTo>
                  <a:cubicBezTo>
                    <a:pt x="53" y="28"/>
                    <a:pt x="53" y="28"/>
                    <a:pt x="53" y="28"/>
                  </a:cubicBezTo>
                  <a:cubicBezTo>
                    <a:pt x="52" y="30"/>
                    <a:pt x="53" y="30"/>
                    <a:pt x="53" y="30"/>
                  </a:cubicBezTo>
                  <a:moveTo>
                    <a:pt x="54" y="28"/>
                  </a:moveTo>
                  <a:cubicBezTo>
                    <a:pt x="54" y="28"/>
                    <a:pt x="54" y="27"/>
                    <a:pt x="54" y="27"/>
                  </a:cubicBezTo>
                  <a:cubicBezTo>
                    <a:pt x="54" y="27"/>
                    <a:pt x="54" y="27"/>
                    <a:pt x="53" y="27"/>
                  </a:cubicBezTo>
                  <a:cubicBezTo>
                    <a:pt x="54" y="28"/>
                    <a:pt x="54" y="28"/>
                    <a:pt x="53" y="29"/>
                  </a:cubicBezTo>
                  <a:cubicBezTo>
                    <a:pt x="53" y="29"/>
                    <a:pt x="54" y="28"/>
                    <a:pt x="54" y="28"/>
                  </a:cubicBezTo>
                  <a:moveTo>
                    <a:pt x="56" y="24"/>
                  </a:moveTo>
                  <a:cubicBezTo>
                    <a:pt x="56" y="24"/>
                    <a:pt x="55" y="26"/>
                    <a:pt x="56" y="25"/>
                  </a:cubicBezTo>
                  <a:cubicBezTo>
                    <a:pt x="56" y="25"/>
                    <a:pt x="56" y="25"/>
                    <a:pt x="56" y="24"/>
                  </a:cubicBezTo>
                  <a:cubicBezTo>
                    <a:pt x="56" y="24"/>
                    <a:pt x="57" y="24"/>
                    <a:pt x="57" y="23"/>
                  </a:cubicBezTo>
                  <a:cubicBezTo>
                    <a:pt x="57" y="23"/>
                    <a:pt x="57" y="23"/>
                    <a:pt x="57" y="23"/>
                  </a:cubicBezTo>
                  <a:cubicBezTo>
                    <a:pt x="56" y="24"/>
                    <a:pt x="56" y="23"/>
                    <a:pt x="56" y="24"/>
                  </a:cubicBezTo>
                  <a:moveTo>
                    <a:pt x="57" y="26"/>
                  </a:moveTo>
                  <a:cubicBezTo>
                    <a:pt x="56" y="28"/>
                    <a:pt x="57" y="25"/>
                    <a:pt x="56" y="27"/>
                  </a:cubicBezTo>
                  <a:cubicBezTo>
                    <a:pt x="56" y="27"/>
                    <a:pt x="56" y="28"/>
                    <a:pt x="55" y="28"/>
                  </a:cubicBezTo>
                  <a:cubicBezTo>
                    <a:pt x="55" y="27"/>
                    <a:pt x="55" y="26"/>
                    <a:pt x="55" y="26"/>
                  </a:cubicBezTo>
                  <a:cubicBezTo>
                    <a:pt x="55" y="27"/>
                    <a:pt x="55" y="27"/>
                    <a:pt x="55" y="27"/>
                  </a:cubicBezTo>
                  <a:cubicBezTo>
                    <a:pt x="55" y="27"/>
                    <a:pt x="55" y="27"/>
                    <a:pt x="54" y="28"/>
                  </a:cubicBezTo>
                  <a:cubicBezTo>
                    <a:pt x="55" y="28"/>
                    <a:pt x="55" y="28"/>
                    <a:pt x="56" y="28"/>
                  </a:cubicBezTo>
                  <a:cubicBezTo>
                    <a:pt x="56" y="27"/>
                    <a:pt x="57" y="27"/>
                    <a:pt x="57" y="26"/>
                  </a:cubicBezTo>
                  <a:moveTo>
                    <a:pt x="60" y="23"/>
                  </a:moveTo>
                  <a:cubicBezTo>
                    <a:pt x="60" y="23"/>
                    <a:pt x="59" y="23"/>
                    <a:pt x="59" y="24"/>
                  </a:cubicBezTo>
                  <a:cubicBezTo>
                    <a:pt x="59" y="23"/>
                    <a:pt x="58" y="23"/>
                    <a:pt x="58" y="22"/>
                  </a:cubicBezTo>
                  <a:cubicBezTo>
                    <a:pt x="57" y="23"/>
                    <a:pt x="57" y="24"/>
                    <a:pt x="57" y="24"/>
                  </a:cubicBezTo>
                  <a:cubicBezTo>
                    <a:pt x="58" y="24"/>
                    <a:pt x="58" y="24"/>
                    <a:pt x="58" y="24"/>
                  </a:cubicBezTo>
                  <a:cubicBezTo>
                    <a:pt x="58" y="23"/>
                    <a:pt x="58" y="24"/>
                    <a:pt x="58" y="23"/>
                  </a:cubicBezTo>
                  <a:cubicBezTo>
                    <a:pt x="58" y="23"/>
                    <a:pt x="58" y="23"/>
                    <a:pt x="58" y="24"/>
                  </a:cubicBezTo>
                  <a:cubicBezTo>
                    <a:pt x="58" y="24"/>
                    <a:pt x="58" y="25"/>
                    <a:pt x="57" y="25"/>
                  </a:cubicBezTo>
                  <a:cubicBezTo>
                    <a:pt x="57" y="25"/>
                    <a:pt x="57" y="25"/>
                    <a:pt x="57" y="25"/>
                  </a:cubicBezTo>
                  <a:cubicBezTo>
                    <a:pt x="56" y="26"/>
                    <a:pt x="57" y="26"/>
                    <a:pt x="56" y="26"/>
                  </a:cubicBezTo>
                  <a:cubicBezTo>
                    <a:pt x="56" y="27"/>
                    <a:pt x="56" y="27"/>
                    <a:pt x="56" y="27"/>
                  </a:cubicBezTo>
                  <a:cubicBezTo>
                    <a:pt x="56" y="27"/>
                    <a:pt x="57" y="26"/>
                    <a:pt x="57" y="26"/>
                  </a:cubicBezTo>
                  <a:cubicBezTo>
                    <a:pt x="58" y="25"/>
                    <a:pt x="58" y="25"/>
                    <a:pt x="58" y="25"/>
                  </a:cubicBezTo>
                  <a:cubicBezTo>
                    <a:pt x="58" y="25"/>
                    <a:pt x="59" y="24"/>
                    <a:pt x="59" y="24"/>
                  </a:cubicBezTo>
                  <a:cubicBezTo>
                    <a:pt x="58" y="25"/>
                    <a:pt x="59" y="25"/>
                    <a:pt x="59" y="26"/>
                  </a:cubicBezTo>
                  <a:cubicBezTo>
                    <a:pt x="60" y="24"/>
                    <a:pt x="60" y="24"/>
                    <a:pt x="60" y="24"/>
                  </a:cubicBezTo>
                  <a:cubicBezTo>
                    <a:pt x="59" y="24"/>
                    <a:pt x="59" y="24"/>
                    <a:pt x="59" y="23"/>
                  </a:cubicBezTo>
                  <a:cubicBezTo>
                    <a:pt x="60" y="24"/>
                    <a:pt x="60" y="24"/>
                    <a:pt x="60" y="23"/>
                  </a:cubicBezTo>
                  <a:moveTo>
                    <a:pt x="58" y="28"/>
                  </a:moveTo>
                  <a:cubicBezTo>
                    <a:pt x="58" y="28"/>
                    <a:pt x="58" y="28"/>
                    <a:pt x="58" y="28"/>
                  </a:cubicBezTo>
                  <a:cubicBezTo>
                    <a:pt x="59" y="27"/>
                    <a:pt x="58" y="27"/>
                    <a:pt x="58" y="28"/>
                  </a:cubicBezTo>
                  <a:moveTo>
                    <a:pt x="60" y="26"/>
                  </a:moveTo>
                  <a:cubicBezTo>
                    <a:pt x="60" y="25"/>
                    <a:pt x="59" y="26"/>
                    <a:pt x="59" y="26"/>
                  </a:cubicBezTo>
                  <a:cubicBezTo>
                    <a:pt x="59" y="26"/>
                    <a:pt x="59" y="26"/>
                    <a:pt x="58" y="26"/>
                  </a:cubicBezTo>
                  <a:cubicBezTo>
                    <a:pt x="59" y="27"/>
                    <a:pt x="59" y="26"/>
                    <a:pt x="59" y="27"/>
                  </a:cubicBezTo>
                  <a:cubicBezTo>
                    <a:pt x="60" y="26"/>
                    <a:pt x="60" y="26"/>
                    <a:pt x="60" y="26"/>
                  </a:cubicBezTo>
                  <a:moveTo>
                    <a:pt x="61" y="25"/>
                  </a:moveTo>
                  <a:cubicBezTo>
                    <a:pt x="61" y="25"/>
                    <a:pt x="61" y="24"/>
                    <a:pt x="61" y="24"/>
                  </a:cubicBezTo>
                  <a:cubicBezTo>
                    <a:pt x="61" y="24"/>
                    <a:pt x="61" y="24"/>
                    <a:pt x="61" y="25"/>
                  </a:cubicBezTo>
                  <a:cubicBezTo>
                    <a:pt x="61" y="25"/>
                    <a:pt x="61" y="25"/>
                    <a:pt x="61" y="25"/>
                  </a:cubicBezTo>
                  <a:moveTo>
                    <a:pt x="62" y="25"/>
                  </a:moveTo>
                  <a:cubicBezTo>
                    <a:pt x="62" y="25"/>
                    <a:pt x="61" y="26"/>
                    <a:pt x="62" y="26"/>
                  </a:cubicBezTo>
                  <a:cubicBezTo>
                    <a:pt x="62" y="26"/>
                    <a:pt x="62" y="25"/>
                    <a:pt x="62" y="26"/>
                  </a:cubicBezTo>
                  <a:cubicBezTo>
                    <a:pt x="63" y="25"/>
                    <a:pt x="62" y="25"/>
                    <a:pt x="63" y="25"/>
                  </a:cubicBezTo>
                  <a:cubicBezTo>
                    <a:pt x="63" y="25"/>
                    <a:pt x="63" y="26"/>
                    <a:pt x="63" y="25"/>
                  </a:cubicBezTo>
                  <a:cubicBezTo>
                    <a:pt x="63" y="25"/>
                    <a:pt x="64" y="24"/>
                    <a:pt x="63" y="24"/>
                  </a:cubicBezTo>
                  <a:cubicBezTo>
                    <a:pt x="63" y="24"/>
                    <a:pt x="62" y="25"/>
                    <a:pt x="61" y="25"/>
                  </a:cubicBezTo>
                  <a:cubicBezTo>
                    <a:pt x="61" y="25"/>
                    <a:pt x="61" y="26"/>
                    <a:pt x="61" y="26"/>
                  </a:cubicBezTo>
                  <a:cubicBezTo>
                    <a:pt x="60" y="26"/>
                    <a:pt x="61" y="26"/>
                    <a:pt x="61" y="25"/>
                  </a:cubicBezTo>
                  <a:cubicBezTo>
                    <a:pt x="61" y="25"/>
                    <a:pt x="61" y="27"/>
                    <a:pt x="61" y="26"/>
                  </a:cubicBezTo>
                  <a:cubicBezTo>
                    <a:pt x="61" y="26"/>
                    <a:pt x="61" y="25"/>
                    <a:pt x="62" y="25"/>
                  </a:cubicBezTo>
                  <a:moveTo>
                    <a:pt x="61" y="28"/>
                  </a:moveTo>
                  <a:cubicBezTo>
                    <a:pt x="61" y="27"/>
                    <a:pt x="61" y="27"/>
                    <a:pt x="61" y="27"/>
                  </a:cubicBezTo>
                  <a:cubicBezTo>
                    <a:pt x="60" y="28"/>
                    <a:pt x="61" y="27"/>
                    <a:pt x="60" y="28"/>
                  </a:cubicBezTo>
                  <a:cubicBezTo>
                    <a:pt x="60" y="28"/>
                    <a:pt x="60" y="28"/>
                    <a:pt x="60" y="28"/>
                  </a:cubicBezTo>
                  <a:cubicBezTo>
                    <a:pt x="60" y="28"/>
                    <a:pt x="60" y="28"/>
                    <a:pt x="59" y="29"/>
                  </a:cubicBezTo>
                  <a:cubicBezTo>
                    <a:pt x="60" y="29"/>
                    <a:pt x="60" y="29"/>
                    <a:pt x="61" y="28"/>
                  </a:cubicBezTo>
                  <a:cubicBezTo>
                    <a:pt x="60" y="28"/>
                    <a:pt x="61" y="28"/>
                    <a:pt x="61" y="28"/>
                  </a:cubicBezTo>
                  <a:moveTo>
                    <a:pt x="63" y="26"/>
                  </a:moveTo>
                  <a:cubicBezTo>
                    <a:pt x="62" y="27"/>
                    <a:pt x="61" y="29"/>
                    <a:pt x="62" y="28"/>
                  </a:cubicBezTo>
                  <a:cubicBezTo>
                    <a:pt x="62" y="28"/>
                    <a:pt x="62" y="28"/>
                    <a:pt x="63" y="27"/>
                  </a:cubicBezTo>
                  <a:cubicBezTo>
                    <a:pt x="63" y="27"/>
                    <a:pt x="63" y="27"/>
                    <a:pt x="63" y="27"/>
                  </a:cubicBezTo>
                  <a:cubicBezTo>
                    <a:pt x="63" y="27"/>
                    <a:pt x="63" y="26"/>
                    <a:pt x="63" y="26"/>
                  </a:cubicBezTo>
                  <a:cubicBezTo>
                    <a:pt x="63" y="26"/>
                    <a:pt x="62" y="26"/>
                    <a:pt x="62" y="26"/>
                  </a:cubicBezTo>
                  <a:lnTo>
                    <a:pt x="63" y="26"/>
                  </a:lnTo>
                  <a:close/>
                  <a:moveTo>
                    <a:pt x="60" y="29"/>
                  </a:moveTo>
                  <a:cubicBezTo>
                    <a:pt x="60" y="30"/>
                    <a:pt x="60" y="31"/>
                    <a:pt x="60" y="30"/>
                  </a:cubicBezTo>
                  <a:cubicBezTo>
                    <a:pt x="61" y="30"/>
                    <a:pt x="61" y="29"/>
                    <a:pt x="60" y="29"/>
                  </a:cubicBezTo>
                  <a:moveTo>
                    <a:pt x="60" y="31"/>
                  </a:moveTo>
                  <a:cubicBezTo>
                    <a:pt x="60" y="30"/>
                    <a:pt x="59" y="32"/>
                    <a:pt x="59" y="31"/>
                  </a:cubicBezTo>
                  <a:cubicBezTo>
                    <a:pt x="59" y="31"/>
                    <a:pt x="60" y="30"/>
                    <a:pt x="59" y="30"/>
                  </a:cubicBezTo>
                  <a:cubicBezTo>
                    <a:pt x="58" y="32"/>
                    <a:pt x="58" y="32"/>
                    <a:pt x="58" y="32"/>
                  </a:cubicBezTo>
                  <a:cubicBezTo>
                    <a:pt x="59" y="31"/>
                    <a:pt x="58" y="32"/>
                    <a:pt x="59" y="32"/>
                  </a:cubicBezTo>
                  <a:cubicBezTo>
                    <a:pt x="59" y="31"/>
                    <a:pt x="59" y="31"/>
                    <a:pt x="60" y="31"/>
                  </a:cubicBezTo>
                  <a:moveTo>
                    <a:pt x="62" y="29"/>
                  </a:moveTo>
                  <a:cubicBezTo>
                    <a:pt x="63" y="28"/>
                    <a:pt x="63" y="27"/>
                    <a:pt x="62" y="28"/>
                  </a:cubicBezTo>
                  <a:cubicBezTo>
                    <a:pt x="63" y="28"/>
                    <a:pt x="62" y="29"/>
                    <a:pt x="62" y="29"/>
                  </a:cubicBezTo>
                  <a:moveTo>
                    <a:pt x="61" y="31"/>
                  </a:moveTo>
                  <a:cubicBezTo>
                    <a:pt x="61" y="31"/>
                    <a:pt x="61" y="30"/>
                    <a:pt x="61" y="30"/>
                  </a:cubicBezTo>
                  <a:cubicBezTo>
                    <a:pt x="60" y="31"/>
                    <a:pt x="60" y="32"/>
                    <a:pt x="61" y="31"/>
                  </a:cubicBezTo>
                  <a:moveTo>
                    <a:pt x="62" y="31"/>
                  </a:moveTo>
                  <a:cubicBezTo>
                    <a:pt x="62" y="31"/>
                    <a:pt x="63" y="30"/>
                    <a:pt x="62" y="30"/>
                  </a:cubicBezTo>
                  <a:cubicBezTo>
                    <a:pt x="62" y="31"/>
                    <a:pt x="61" y="32"/>
                    <a:pt x="62" y="31"/>
                  </a:cubicBezTo>
                  <a:moveTo>
                    <a:pt x="65" y="29"/>
                  </a:moveTo>
                  <a:cubicBezTo>
                    <a:pt x="64" y="29"/>
                    <a:pt x="65" y="27"/>
                    <a:pt x="65" y="28"/>
                  </a:cubicBezTo>
                  <a:cubicBezTo>
                    <a:pt x="64" y="28"/>
                    <a:pt x="64" y="30"/>
                    <a:pt x="65" y="29"/>
                  </a:cubicBezTo>
                  <a:moveTo>
                    <a:pt x="67" y="27"/>
                  </a:moveTo>
                  <a:cubicBezTo>
                    <a:pt x="67" y="26"/>
                    <a:pt x="66" y="26"/>
                    <a:pt x="66" y="26"/>
                  </a:cubicBezTo>
                  <a:cubicBezTo>
                    <a:pt x="65" y="27"/>
                    <a:pt x="66" y="26"/>
                    <a:pt x="65" y="27"/>
                  </a:cubicBezTo>
                  <a:cubicBezTo>
                    <a:pt x="65" y="27"/>
                    <a:pt x="65" y="28"/>
                    <a:pt x="65" y="28"/>
                  </a:cubicBezTo>
                  <a:cubicBezTo>
                    <a:pt x="66" y="27"/>
                    <a:pt x="66" y="26"/>
                    <a:pt x="66" y="26"/>
                  </a:cubicBezTo>
                  <a:cubicBezTo>
                    <a:pt x="66" y="27"/>
                    <a:pt x="66" y="27"/>
                    <a:pt x="67" y="27"/>
                  </a:cubicBezTo>
                  <a:moveTo>
                    <a:pt x="69" y="29"/>
                  </a:moveTo>
                  <a:cubicBezTo>
                    <a:pt x="70" y="30"/>
                    <a:pt x="69" y="30"/>
                    <a:pt x="70" y="30"/>
                  </a:cubicBezTo>
                  <a:cubicBezTo>
                    <a:pt x="70" y="29"/>
                    <a:pt x="70" y="29"/>
                    <a:pt x="69" y="29"/>
                  </a:cubicBezTo>
                  <a:moveTo>
                    <a:pt x="62" y="32"/>
                  </a:moveTo>
                  <a:cubicBezTo>
                    <a:pt x="62" y="32"/>
                    <a:pt x="62" y="32"/>
                    <a:pt x="63" y="32"/>
                  </a:cubicBezTo>
                  <a:cubicBezTo>
                    <a:pt x="63" y="31"/>
                    <a:pt x="62" y="32"/>
                    <a:pt x="61" y="33"/>
                  </a:cubicBezTo>
                  <a:cubicBezTo>
                    <a:pt x="61" y="33"/>
                    <a:pt x="61" y="33"/>
                    <a:pt x="61" y="33"/>
                  </a:cubicBezTo>
                  <a:cubicBezTo>
                    <a:pt x="62" y="32"/>
                    <a:pt x="62" y="32"/>
                    <a:pt x="62" y="32"/>
                  </a:cubicBezTo>
                  <a:moveTo>
                    <a:pt x="67" y="28"/>
                  </a:moveTo>
                  <a:cubicBezTo>
                    <a:pt x="67" y="27"/>
                    <a:pt x="67" y="27"/>
                    <a:pt x="67" y="27"/>
                  </a:cubicBezTo>
                  <a:cubicBezTo>
                    <a:pt x="67" y="27"/>
                    <a:pt x="67" y="27"/>
                    <a:pt x="66" y="27"/>
                  </a:cubicBezTo>
                  <a:lnTo>
                    <a:pt x="67" y="28"/>
                  </a:lnTo>
                  <a:close/>
                  <a:moveTo>
                    <a:pt x="63" y="33"/>
                  </a:moveTo>
                  <a:cubicBezTo>
                    <a:pt x="63" y="32"/>
                    <a:pt x="62" y="33"/>
                    <a:pt x="62" y="32"/>
                  </a:cubicBezTo>
                  <a:cubicBezTo>
                    <a:pt x="63" y="32"/>
                    <a:pt x="63" y="32"/>
                    <a:pt x="63" y="32"/>
                  </a:cubicBezTo>
                  <a:cubicBezTo>
                    <a:pt x="64" y="31"/>
                    <a:pt x="63" y="32"/>
                    <a:pt x="62" y="32"/>
                  </a:cubicBezTo>
                  <a:cubicBezTo>
                    <a:pt x="62" y="33"/>
                    <a:pt x="63" y="33"/>
                    <a:pt x="62" y="34"/>
                  </a:cubicBezTo>
                  <a:cubicBezTo>
                    <a:pt x="63" y="33"/>
                    <a:pt x="63" y="33"/>
                    <a:pt x="63" y="33"/>
                  </a:cubicBezTo>
                  <a:moveTo>
                    <a:pt x="67" y="29"/>
                  </a:moveTo>
                  <a:cubicBezTo>
                    <a:pt x="68" y="30"/>
                    <a:pt x="67" y="28"/>
                    <a:pt x="66" y="29"/>
                  </a:cubicBezTo>
                  <a:cubicBezTo>
                    <a:pt x="66" y="29"/>
                    <a:pt x="67" y="29"/>
                    <a:pt x="67" y="29"/>
                  </a:cubicBezTo>
                  <a:moveTo>
                    <a:pt x="67" y="30"/>
                  </a:moveTo>
                  <a:cubicBezTo>
                    <a:pt x="69" y="29"/>
                    <a:pt x="69" y="29"/>
                    <a:pt x="69" y="29"/>
                  </a:cubicBezTo>
                  <a:cubicBezTo>
                    <a:pt x="69" y="29"/>
                    <a:pt x="69" y="29"/>
                    <a:pt x="69" y="29"/>
                  </a:cubicBezTo>
                  <a:cubicBezTo>
                    <a:pt x="69" y="29"/>
                    <a:pt x="69" y="28"/>
                    <a:pt x="69" y="28"/>
                  </a:cubicBezTo>
                  <a:cubicBezTo>
                    <a:pt x="68" y="29"/>
                    <a:pt x="69" y="29"/>
                    <a:pt x="68" y="30"/>
                  </a:cubicBezTo>
                  <a:cubicBezTo>
                    <a:pt x="68" y="29"/>
                    <a:pt x="67" y="30"/>
                    <a:pt x="67" y="30"/>
                  </a:cubicBezTo>
                  <a:cubicBezTo>
                    <a:pt x="68" y="29"/>
                    <a:pt x="69" y="27"/>
                    <a:pt x="67" y="28"/>
                  </a:cubicBezTo>
                  <a:cubicBezTo>
                    <a:pt x="67" y="29"/>
                    <a:pt x="67" y="29"/>
                    <a:pt x="68" y="29"/>
                  </a:cubicBezTo>
                  <a:cubicBezTo>
                    <a:pt x="66" y="30"/>
                    <a:pt x="67" y="29"/>
                    <a:pt x="66" y="30"/>
                  </a:cubicBezTo>
                  <a:cubicBezTo>
                    <a:pt x="66" y="30"/>
                    <a:pt x="67" y="30"/>
                    <a:pt x="67" y="30"/>
                  </a:cubicBezTo>
                  <a:moveTo>
                    <a:pt x="65" y="34"/>
                  </a:moveTo>
                  <a:cubicBezTo>
                    <a:pt x="64" y="34"/>
                    <a:pt x="65" y="33"/>
                    <a:pt x="65" y="33"/>
                  </a:cubicBezTo>
                  <a:cubicBezTo>
                    <a:pt x="65" y="33"/>
                    <a:pt x="64" y="34"/>
                    <a:pt x="64" y="34"/>
                  </a:cubicBezTo>
                  <a:cubicBezTo>
                    <a:pt x="65" y="33"/>
                    <a:pt x="64" y="34"/>
                    <a:pt x="64" y="34"/>
                  </a:cubicBezTo>
                  <a:cubicBezTo>
                    <a:pt x="65" y="33"/>
                    <a:pt x="65" y="33"/>
                    <a:pt x="65" y="33"/>
                  </a:cubicBezTo>
                  <a:cubicBezTo>
                    <a:pt x="65" y="33"/>
                    <a:pt x="65" y="32"/>
                    <a:pt x="65" y="33"/>
                  </a:cubicBezTo>
                  <a:cubicBezTo>
                    <a:pt x="65" y="33"/>
                    <a:pt x="65" y="33"/>
                    <a:pt x="65" y="33"/>
                  </a:cubicBezTo>
                  <a:cubicBezTo>
                    <a:pt x="64" y="33"/>
                    <a:pt x="65" y="32"/>
                    <a:pt x="65" y="31"/>
                  </a:cubicBezTo>
                  <a:cubicBezTo>
                    <a:pt x="64" y="32"/>
                    <a:pt x="64" y="33"/>
                    <a:pt x="63" y="34"/>
                  </a:cubicBezTo>
                  <a:cubicBezTo>
                    <a:pt x="63" y="34"/>
                    <a:pt x="63" y="34"/>
                    <a:pt x="63" y="34"/>
                  </a:cubicBezTo>
                  <a:cubicBezTo>
                    <a:pt x="63" y="34"/>
                    <a:pt x="63" y="34"/>
                    <a:pt x="63" y="34"/>
                  </a:cubicBezTo>
                  <a:cubicBezTo>
                    <a:pt x="64" y="34"/>
                    <a:pt x="63" y="35"/>
                    <a:pt x="63" y="35"/>
                  </a:cubicBezTo>
                  <a:cubicBezTo>
                    <a:pt x="64" y="34"/>
                    <a:pt x="64" y="35"/>
                    <a:pt x="65" y="34"/>
                  </a:cubicBezTo>
                  <a:moveTo>
                    <a:pt x="66" y="33"/>
                  </a:moveTo>
                  <a:cubicBezTo>
                    <a:pt x="67" y="32"/>
                    <a:pt x="67" y="32"/>
                    <a:pt x="66" y="32"/>
                  </a:cubicBezTo>
                  <a:cubicBezTo>
                    <a:pt x="67" y="31"/>
                    <a:pt x="67" y="31"/>
                    <a:pt x="68" y="31"/>
                  </a:cubicBezTo>
                  <a:cubicBezTo>
                    <a:pt x="68" y="30"/>
                    <a:pt x="67" y="31"/>
                    <a:pt x="67" y="31"/>
                  </a:cubicBezTo>
                  <a:cubicBezTo>
                    <a:pt x="67" y="31"/>
                    <a:pt x="67" y="31"/>
                    <a:pt x="67" y="31"/>
                  </a:cubicBezTo>
                  <a:cubicBezTo>
                    <a:pt x="66" y="32"/>
                    <a:pt x="66" y="32"/>
                    <a:pt x="66" y="32"/>
                  </a:cubicBezTo>
                  <a:cubicBezTo>
                    <a:pt x="66" y="32"/>
                    <a:pt x="66" y="31"/>
                    <a:pt x="66" y="31"/>
                  </a:cubicBezTo>
                  <a:cubicBezTo>
                    <a:pt x="65" y="32"/>
                    <a:pt x="66" y="32"/>
                    <a:pt x="66" y="32"/>
                  </a:cubicBezTo>
                  <a:cubicBezTo>
                    <a:pt x="65" y="33"/>
                    <a:pt x="66" y="33"/>
                    <a:pt x="66" y="33"/>
                  </a:cubicBezTo>
                  <a:cubicBezTo>
                    <a:pt x="67" y="33"/>
                    <a:pt x="66" y="33"/>
                    <a:pt x="66" y="33"/>
                  </a:cubicBezTo>
                  <a:moveTo>
                    <a:pt x="69" y="32"/>
                  </a:moveTo>
                  <a:cubicBezTo>
                    <a:pt x="69" y="31"/>
                    <a:pt x="69" y="31"/>
                    <a:pt x="69" y="31"/>
                  </a:cubicBezTo>
                  <a:cubicBezTo>
                    <a:pt x="70" y="31"/>
                    <a:pt x="70" y="31"/>
                    <a:pt x="70" y="31"/>
                  </a:cubicBezTo>
                  <a:cubicBezTo>
                    <a:pt x="70" y="31"/>
                    <a:pt x="70" y="31"/>
                    <a:pt x="71" y="31"/>
                  </a:cubicBezTo>
                  <a:cubicBezTo>
                    <a:pt x="71" y="30"/>
                    <a:pt x="70" y="31"/>
                    <a:pt x="70" y="30"/>
                  </a:cubicBezTo>
                  <a:cubicBezTo>
                    <a:pt x="69" y="31"/>
                    <a:pt x="69" y="31"/>
                    <a:pt x="69" y="31"/>
                  </a:cubicBezTo>
                  <a:cubicBezTo>
                    <a:pt x="69" y="31"/>
                    <a:pt x="68" y="31"/>
                    <a:pt x="68" y="31"/>
                  </a:cubicBezTo>
                  <a:cubicBezTo>
                    <a:pt x="68" y="31"/>
                    <a:pt x="68" y="32"/>
                    <a:pt x="68" y="32"/>
                  </a:cubicBezTo>
                  <a:cubicBezTo>
                    <a:pt x="68" y="32"/>
                    <a:pt x="68" y="32"/>
                    <a:pt x="68" y="32"/>
                  </a:cubicBezTo>
                  <a:cubicBezTo>
                    <a:pt x="69" y="31"/>
                    <a:pt x="68" y="32"/>
                    <a:pt x="69" y="32"/>
                  </a:cubicBezTo>
                  <a:moveTo>
                    <a:pt x="68" y="34"/>
                  </a:moveTo>
                  <a:cubicBezTo>
                    <a:pt x="68" y="33"/>
                    <a:pt x="67" y="33"/>
                    <a:pt x="67" y="33"/>
                  </a:cubicBezTo>
                  <a:cubicBezTo>
                    <a:pt x="66" y="34"/>
                    <a:pt x="67" y="34"/>
                    <a:pt x="68" y="34"/>
                  </a:cubicBezTo>
                  <a:moveTo>
                    <a:pt x="69" y="33"/>
                  </a:moveTo>
                  <a:cubicBezTo>
                    <a:pt x="69" y="33"/>
                    <a:pt x="69" y="33"/>
                    <a:pt x="69" y="33"/>
                  </a:cubicBezTo>
                  <a:cubicBezTo>
                    <a:pt x="69" y="34"/>
                    <a:pt x="68" y="34"/>
                    <a:pt x="69" y="34"/>
                  </a:cubicBezTo>
                  <a:cubicBezTo>
                    <a:pt x="69" y="34"/>
                    <a:pt x="69" y="34"/>
                    <a:pt x="69" y="34"/>
                  </a:cubicBezTo>
                  <a:cubicBezTo>
                    <a:pt x="69" y="34"/>
                    <a:pt x="69" y="34"/>
                    <a:pt x="69" y="33"/>
                  </a:cubicBezTo>
                  <a:cubicBezTo>
                    <a:pt x="69" y="34"/>
                    <a:pt x="70" y="33"/>
                    <a:pt x="70" y="33"/>
                  </a:cubicBezTo>
                  <a:cubicBezTo>
                    <a:pt x="70" y="33"/>
                    <a:pt x="70" y="33"/>
                    <a:pt x="70" y="34"/>
                  </a:cubicBezTo>
                  <a:cubicBezTo>
                    <a:pt x="71" y="33"/>
                    <a:pt x="70" y="33"/>
                    <a:pt x="71" y="32"/>
                  </a:cubicBezTo>
                  <a:cubicBezTo>
                    <a:pt x="71" y="32"/>
                    <a:pt x="71" y="32"/>
                    <a:pt x="71" y="32"/>
                  </a:cubicBezTo>
                  <a:cubicBezTo>
                    <a:pt x="71" y="32"/>
                    <a:pt x="71" y="32"/>
                    <a:pt x="71" y="32"/>
                  </a:cubicBezTo>
                  <a:cubicBezTo>
                    <a:pt x="70" y="32"/>
                    <a:pt x="71" y="32"/>
                    <a:pt x="70" y="32"/>
                  </a:cubicBezTo>
                  <a:cubicBezTo>
                    <a:pt x="70" y="32"/>
                    <a:pt x="70" y="32"/>
                    <a:pt x="70" y="32"/>
                  </a:cubicBezTo>
                  <a:cubicBezTo>
                    <a:pt x="69" y="33"/>
                    <a:pt x="70" y="32"/>
                    <a:pt x="69" y="33"/>
                  </a:cubicBezTo>
                  <a:cubicBezTo>
                    <a:pt x="69" y="33"/>
                    <a:pt x="69" y="33"/>
                    <a:pt x="69" y="33"/>
                  </a:cubicBezTo>
                  <a:cubicBezTo>
                    <a:pt x="69" y="33"/>
                    <a:pt x="69" y="33"/>
                    <a:pt x="69" y="33"/>
                  </a:cubicBezTo>
                  <a:moveTo>
                    <a:pt x="69" y="35"/>
                  </a:moveTo>
                  <a:cubicBezTo>
                    <a:pt x="69" y="34"/>
                    <a:pt x="68" y="35"/>
                    <a:pt x="68" y="35"/>
                  </a:cubicBezTo>
                  <a:cubicBezTo>
                    <a:pt x="68" y="35"/>
                    <a:pt x="68" y="34"/>
                    <a:pt x="68" y="34"/>
                  </a:cubicBezTo>
                  <a:cubicBezTo>
                    <a:pt x="68" y="34"/>
                    <a:pt x="67" y="34"/>
                    <a:pt x="67" y="35"/>
                  </a:cubicBezTo>
                  <a:cubicBezTo>
                    <a:pt x="68" y="35"/>
                    <a:pt x="67" y="35"/>
                    <a:pt x="68" y="36"/>
                  </a:cubicBezTo>
                  <a:lnTo>
                    <a:pt x="69" y="35"/>
                  </a:lnTo>
                  <a:close/>
                  <a:moveTo>
                    <a:pt x="70" y="37"/>
                  </a:moveTo>
                  <a:cubicBezTo>
                    <a:pt x="70" y="37"/>
                    <a:pt x="70" y="37"/>
                    <a:pt x="71" y="36"/>
                  </a:cubicBezTo>
                  <a:cubicBezTo>
                    <a:pt x="70" y="36"/>
                    <a:pt x="70" y="37"/>
                    <a:pt x="69" y="37"/>
                  </a:cubicBezTo>
                  <a:cubicBezTo>
                    <a:pt x="69" y="37"/>
                    <a:pt x="69" y="37"/>
                    <a:pt x="70" y="37"/>
                  </a:cubicBezTo>
                  <a:moveTo>
                    <a:pt x="73" y="37"/>
                  </a:moveTo>
                  <a:cubicBezTo>
                    <a:pt x="73" y="37"/>
                    <a:pt x="73" y="36"/>
                    <a:pt x="72" y="36"/>
                  </a:cubicBezTo>
                  <a:cubicBezTo>
                    <a:pt x="72" y="37"/>
                    <a:pt x="72" y="37"/>
                    <a:pt x="73" y="37"/>
                  </a:cubicBezTo>
                  <a:moveTo>
                    <a:pt x="76" y="38"/>
                  </a:moveTo>
                  <a:cubicBezTo>
                    <a:pt x="76" y="37"/>
                    <a:pt x="76" y="38"/>
                    <a:pt x="76" y="37"/>
                  </a:cubicBezTo>
                  <a:cubicBezTo>
                    <a:pt x="74" y="38"/>
                    <a:pt x="75" y="38"/>
                    <a:pt x="76" y="38"/>
                  </a:cubicBezTo>
                  <a:moveTo>
                    <a:pt x="73" y="39"/>
                  </a:moveTo>
                  <a:cubicBezTo>
                    <a:pt x="73" y="39"/>
                    <a:pt x="74" y="38"/>
                    <a:pt x="73" y="38"/>
                  </a:cubicBezTo>
                  <a:cubicBezTo>
                    <a:pt x="73" y="38"/>
                    <a:pt x="72" y="39"/>
                    <a:pt x="73" y="39"/>
                  </a:cubicBezTo>
                  <a:moveTo>
                    <a:pt x="69" y="42"/>
                  </a:moveTo>
                  <a:cubicBezTo>
                    <a:pt x="69" y="42"/>
                    <a:pt x="70" y="41"/>
                    <a:pt x="70" y="41"/>
                  </a:cubicBezTo>
                  <a:cubicBezTo>
                    <a:pt x="69" y="42"/>
                    <a:pt x="69" y="42"/>
                    <a:pt x="69" y="42"/>
                  </a:cubicBezTo>
                  <a:cubicBezTo>
                    <a:pt x="69" y="42"/>
                    <a:pt x="69" y="42"/>
                    <a:pt x="69" y="42"/>
                  </a:cubicBezTo>
                  <a:moveTo>
                    <a:pt x="71" y="42"/>
                  </a:moveTo>
                  <a:cubicBezTo>
                    <a:pt x="71" y="42"/>
                    <a:pt x="71" y="41"/>
                    <a:pt x="69" y="42"/>
                  </a:cubicBezTo>
                  <a:cubicBezTo>
                    <a:pt x="69" y="42"/>
                    <a:pt x="68" y="42"/>
                    <a:pt x="69" y="42"/>
                  </a:cubicBezTo>
                  <a:cubicBezTo>
                    <a:pt x="69" y="42"/>
                    <a:pt x="69" y="42"/>
                    <a:pt x="70" y="42"/>
                  </a:cubicBezTo>
                  <a:cubicBezTo>
                    <a:pt x="69" y="42"/>
                    <a:pt x="70" y="42"/>
                    <a:pt x="71" y="42"/>
                  </a:cubicBezTo>
                  <a:moveTo>
                    <a:pt x="70" y="43"/>
                  </a:moveTo>
                  <a:cubicBezTo>
                    <a:pt x="71" y="43"/>
                    <a:pt x="70" y="43"/>
                    <a:pt x="69" y="43"/>
                  </a:cubicBezTo>
                  <a:cubicBezTo>
                    <a:pt x="69" y="43"/>
                    <a:pt x="70" y="42"/>
                    <a:pt x="69" y="43"/>
                  </a:cubicBezTo>
                  <a:cubicBezTo>
                    <a:pt x="69" y="43"/>
                    <a:pt x="69" y="43"/>
                    <a:pt x="70" y="43"/>
                  </a:cubicBezTo>
                  <a:moveTo>
                    <a:pt x="74" y="43"/>
                  </a:moveTo>
                  <a:cubicBezTo>
                    <a:pt x="74" y="43"/>
                    <a:pt x="74" y="42"/>
                    <a:pt x="73" y="43"/>
                  </a:cubicBezTo>
                  <a:cubicBezTo>
                    <a:pt x="73" y="43"/>
                    <a:pt x="73" y="43"/>
                    <a:pt x="74" y="43"/>
                  </a:cubicBezTo>
                  <a:moveTo>
                    <a:pt x="64" y="42"/>
                  </a:moveTo>
                  <a:cubicBezTo>
                    <a:pt x="64" y="42"/>
                    <a:pt x="65" y="41"/>
                    <a:pt x="65" y="41"/>
                  </a:cubicBezTo>
                  <a:cubicBezTo>
                    <a:pt x="63" y="42"/>
                    <a:pt x="64" y="42"/>
                    <a:pt x="64" y="42"/>
                  </a:cubicBezTo>
                  <a:moveTo>
                    <a:pt x="64" y="43"/>
                  </a:moveTo>
                  <a:cubicBezTo>
                    <a:pt x="64" y="42"/>
                    <a:pt x="65" y="42"/>
                    <a:pt x="64" y="42"/>
                  </a:cubicBezTo>
                  <a:cubicBezTo>
                    <a:pt x="64" y="42"/>
                    <a:pt x="64" y="42"/>
                    <a:pt x="63" y="42"/>
                  </a:cubicBezTo>
                  <a:cubicBezTo>
                    <a:pt x="63" y="43"/>
                    <a:pt x="63" y="43"/>
                    <a:pt x="64" y="43"/>
                  </a:cubicBezTo>
                  <a:moveTo>
                    <a:pt x="61" y="44"/>
                  </a:moveTo>
                  <a:cubicBezTo>
                    <a:pt x="62" y="44"/>
                    <a:pt x="64" y="44"/>
                    <a:pt x="63" y="43"/>
                  </a:cubicBezTo>
                  <a:cubicBezTo>
                    <a:pt x="62" y="44"/>
                    <a:pt x="62" y="44"/>
                    <a:pt x="61" y="44"/>
                  </a:cubicBezTo>
                  <a:moveTo>
                    <a:pt x="63" y="44"/>
                  </a:moveTo>
                  <a:cubicBezTo>
                    <a:pt x="64" y="43"/>
                    <a:pt x="65" y="43"/>
                    <a:pt x="65" y="43"/>
                  </a:cubicBezTo>
                  <a:cubicBezTo>
                    <a:pt x="64" y="43"/>
                    <a:pt x="62" y="44"/>
                    <a:pt x="63" y="44"/>
                  </a:cubicBezTo>
                  <a:moveTo>
                    <a:pt x="65" y="45"/>
                  </a:moveTo>
                  <a:cubicBezTo>
                    <a:pt x="65" y="45"/>
                    <a:pt x="64" y="45"/>
                    <a:pt x="64" y="45"/>
                  </a:cubicBezTo>
                  <a:cubicBezTo>
                    <a:pt x="64" y="45"/>
                    <a:pt x="64" y="46"/>
                    <a:pt x="64" y="46"/>
                  </a:cubicBezTo>
                  <a:cubicBezTo>
                    <a:pt x="65" y="45"/>
                    <a:pt x="66" y="45"/>
                    <a:pt x="65" y="45"/>
                  </a:cubicBezTo>
                  <a:moveTo>
                    <a:pt x="60" y="47"/>
                  </a:moveTo>
                  <a:cubicBezTo>
                    <a:pt x="61" y="46"/>
                    <a:pt x="62" y="46"/>
                    <a:pt x="62" y="46"/>
                  </a:cubicBezTo>
                  <a:cubicBezTo>
                    <a:pt x="61" y="46"/>
                    <a:pt x="62" y="46"/>
                    <a:pt x="62" y="46"/>
                  </a:cubicBezTo>
                  <a:cubicBezTo>
                    <a:pt x="63" y="46"/>
                    <a:pt x="62" y="46"/>
                    <a:pt x="63" y="46"/>
                  </a:cubicBezTo>
                  <a:cubicBezTo>
                    <a:pt x="63" y="46"/>
                    <a:pt x="62" y="45"/>
                    <a:pt x="63" y="45"/>
                  </a:cubicBezTo>
                  <a:cubicBezTo>
                    <a:pt x="63" y="45"/>
                    <a:pt x="64" y="45"/>
                    <a:pt x="64" y="44"/>
                  </a:cubicBezTo>
                  <a:cubicBezTo>
                    <a:pt x="64" y="44"/>
                    <a:pt x="65" y="45"/>
                    <a:pt x="66" y="44"/>
                  </a:cubicBezTo>
                  <a:cubicBezTo>
                    <a:pt x="65" y="44"/>
                    <a:pt x="65" y="44"/>
                    <a:pt x="64" y="44"/>
                  </a:cubicBezTo>
                  <a:cubicBezTo>
                    <a:pt x="64" y="44"/>
                    <a:pt x="64" y="45"/>
                    <a:pt x="63" y="45"/>
                  </a:cubicBezTo>
                  <a:cubicBezTo>
                    <a:pt x="63" y="44"/>
                    <a:pt x="62" y="45"/>
                    <a:pt x="63" y="44"/>
                  </a:cubicBezTo>
                  <a:cubicBezTo>
                    <a:pt x="63" y="44"/>
                    <a:pt x="63" y="44"/>
                    <a:pt x="63" y="44"/>
                  </a:cubicBezTo>
                  <a:cubicBezTo>
                    <a:pt x="64" y="44"/>
                    <a:pt x="64" y="44"/>
                    <a:pt x="64" y="44"/>
                  </a:cubicBezTo>
                  <a:cubicBezTo>
                    <a:pt x="65" y="44"/>
                    <a:pt x="65" y="44"/>
                    <a:pt x="65" y="43"/>
                  </a:cubicBezTo>
                  <a:cubicBezTo>
                    <a:pt x="64" y="44"/>
                    <a:pt x="65" y="43"/>
                    <a:pt x="64" y="44"/>
                  </a:cubicBezTo>
                  <a:cubicBezTo>
                    <a:pt x="64" y="44"/>
                    <a:pt x="64" y="44"/>
                    <a:pt x="63" y="44"/>
                  </a:cubicBezTo>
                  <a:cubicBezTo>
                    <a:pt x="62" y="44"/>
                    <a:pt x="61" y="45"/>
                    <a:pt x="60" y="45"/>
                  </a:cubicBezTo>
                  <a:cubicBezTo>
                    <a:pt x="60" y="45"/>
                    <a:pt x="60" y="45"/>
                    <a:pt x="60" y="45"/>
                  </a:cubicBezTo>
                  <a:cubicBezTo>
                    <a:pt x="61" y="45"/>
                    <a:pt x="61" y="45"/>
                    <a:pt x="62" y="45"/>
                  </a:cubicBezTo>
                  <a:cubicBezTo>
                    <a:pt x="62" y="45"/>
                    <a:pt x="62" y="45"/>
                    <a:pt x="61" y="45"/>
                  </a:cubicBezTo>
                  <a:cubicBezTo>
                    <a:pt x="61" y="45"/>
                    <a:pt x="61" y="45"/>
                    <a:pt x="61" y="45"/>
                  </a:cubicBezTo>
                  <a:cubicBezTo>
                    <a:pt x="60" y="45"/>
                    <a:pt x="61" y="45"/>
                    <a:pt x="61" y="45"/>
                  </a:cubicBezTo>
                  <a:cubicBezTo>
                    <a:pt x="61" y="46"/>
                    <a:pt x="60" y="46"/>
                    <a:pt x="61" y="46"/>
                  </a:cubicBezTo>
                  <a:cubicBezTo>
                    <a:pt x="61" y="45"/>
                    <a:pt x="62" y="45"/>
                    <a:pt x="63" y="45"/>
                  </a:cubicBezTo>
                  <a:cubicBezTo>
                    <a:pt x="64" y="45"/>
                    <a:pt x="62" y="45"/>
                    <a:pt x="62" y="45"/>
                  </a:cubicBezTo>
                  <a:cubicBezTo>
                    <a:pt x="62" y="46"/>
                    <a:pt x="63" y="46"/>
                    <a:pt x="62" y="46"/>
                  </a:cubicBezTo>
                  <a:cubicBezTo>
                    <a:pt x="61" y="46"/>
                    <a:pt x="62" y="45"/>
                    <a:pt x="61" y="46"/>
                  </a:cubicBezTo>
                  <a:cubicBezTo>
                    <a:pt x="61" y="46"/>
                    <a:pt x="60" y="46"/>
                    <a:pt x="60" y="47"/>
                  </a:cubicBezTo>
                  <a:moveTo>
                    <a:pt x="69" y="46"/>
                  </a:moveTo>
                  <a:cubicBezTo>
                    <a:pt x="70" y="46"/>
                    <a:pt x="72" y="45"/>
                    <a:pt x="71" y="45"/>
                  </a:cubicBezTo>
                  <a:cubicBezTo>
                    <a:pt x="71" y="45"/>
                    <a:pt x="70" y="46"/>
                    <a:pt x="70" y="46"/>
                  </a:cubicBezTo>
                  <a:cubicBezTo>
                    <a:pt x="69" y="46"/>
                    <a:pt x="70" y="45"/>
                    <a:pt x="69" y="45"/>
                  </a:cubicBezTo>
                  <a:cubicBezTo>
                    <a:pt x="71" y="45"/>
                    <a:pt x="70" y="45"/>
                    <a:pt x="71" y="45"/>
                  </a:cubicBezTo>
                  <a:cubicBezTo>
                    <a:pt x="71" y="44"/>
                    <a:pt x="70" y="45"/>
                    <a:pt x="70" y="44"/>
                  </a:cubicBezTo>
                  <a:cubicBezTo>
                    <a:pt x="69" y="45"/>
                    <a:pt x="70" y="44"/>
                    <a:pt x="69" y="45"/>
                  </a:cubicBezTo>
                  <a:cubicBezTo>
                    <a:pt x="69" y="45"/>
                    <a:pt x="69" y="46"/>
                    <a:pt x="69" y="46"/>
                  </a:cubicBezTo>
                  <a:moveTo>
                    <a:pt x="70" y="48"/>
                  </a:moveTo>
                  <a:cubicBezTo>
                    <a:pt x="70" y="48"/>
                    <a:pt x="70" y="48"/>
                    <a:pt x="70" y="47"/>
                  </a:cubicBezTo>
                  <a:cubicBezTo>
                    <a:pt x="71" y="47"/>
                    <a:pt x="70" y="48"/>
                    <a:pt x="71" y="48"/>
                  </a:cubicBezTo>
                  <a:cubicBezTo>
                    <a:pt x="71" y="47"/>
                    <a:pt x="71" y="47"/>
                    <a:pt x="71" y="47"/>
                  </a:cubicBezTo>
                  <a:cubicBezTo>
                    <a:pt x="71" y="47"/>
                    <a:pt x="71" y="47"/>
                    <a:pt x="71" y="47"/>
                  </a:cubicBezTo>
                  <a:cubicBezTo>
                    <a:pt x="71" y="47"/>
                    <a:pt x="70" y="47"/>
                    <a:pt x="70" y="47"/>
                  </a:cubicBezTo>
                  <a:cubicBezTo>
                    <a:pt x="72" y="47"/>
                    <a:pt x="70" y="47"/>
                    <a:pt x="70" y="47"/>
                  </a:cubicBezTo>
                  <a:cubicBezTo>
                    <a:pt x="71" y="47"/>
                    <a:pt x="71" y="47"/>
                    <a:pt x="71" y="47"/>
                  </a:cubicBezTo>
                  <a:cubicBezTo>
                    <a:pt x="70" y="46"/>
                    <a:pt x="72" y="45"/>
                    <a:pt x="71" y="46"/>
                  </a:cubicBezTo>
                  <a:cubicBezTo>
                    <a:pt x="71" y="46"/>
                    <a:pt x="70" y="46"/>
                    <a:pt x="69" y="46"/>
                  </a:cubicBezTo>
                  <a:cubicBezTo>
                    <a:pt x="69" y="47"/>
                    <a:pt x="69" y="47"/>
                    <a:pt x="70" y="47"/>
                  </a:cubicBezTo>
                  <a:cubicBezTo>
                    <a:pt x="70" y="47"/>
                    <a:pt x="68" y="48"/>
                    <a:pt x="70" y="48"/>
                  </a:cubicBezTo>
                  <a:moveTo>
                    <a:pt x="59" y="50"/>
                  </a:moveTo>
                  <a:cubicBezTo>
                    <a:pt x="59" y="50"/>
                    <a:pt x="60" y="50"/>
                    <a:pt x="59" y="50"/>
                  </a:cubicBezTo>
                  <a:cubicBezTo>
                    <a:pt x="58" y="50"/>
                    <a:pt x="59" y="50"/>
                    <a:pt x="58" y="50"/>
                  </a:cubicBezTo>
                  <a:lnTo>
                    <a:pt x="59" y="50"/>
                  </a:lnTo>
                  <a:close/>
                  <a:moveTo>
                    <a:pt x="66" y="50"/>
                  </a:moveTo>
                  <a:cubicBezTo>
                    <a:pt x="67" y="50"/>
                    <a:pt x="67" y="50"/>
                    <a:pt x="67" y="50"/>
                  </a:cubicBezTo>
                  <a:cubicBezTo>
                    <a:pt x="66" y="50"/>
                    <a:pt x="66" y="50"/>
                    <a:pt x="66" y="50"/>
                  </a:cubicBezTo>
                  <a:moveTo>
                    <a:pt x="70" y="50"/>
                  </a:moveTo>
                  <a:cubicBezTo>
                    <a:pt x="69" y="50"/>
                    <a:pt x="71" y="50"/>
                    <a:pt x="71" y="50"/>
                  </a:cubicBezTo>
                  <a:cubicBezTo>
                    <a:pt x="72" y="50"/>
                    <a:pt x="71" y="49"/>
                    <a:pt x="71" y="49"/>
                  </a:cubicBezTo>
                  <a:cubicBezTo>
                    <a:pt x="71" y="49"/>
                    <a:pt x="70" y="49"/>
                    <a:pt x="70" y="49"/>
                  </a:cubicBezTo>
                  <a:cubicBezTo>
                    <a:pt x="71" y="49"/>
                    <a:pt x="71" y="49"/>
                    <a:pt x="72" y="48"/>
                  </a:cubicBezTo>
                  <a:cubicBezTo>
                    <a:pt x="71" y="48"/>
                    <a:pt x="70" y="48"/>
                    <a:pt x="69" y="48"/>
                  </a:cubicBezTo>
                  <a:cubicBezTo>
                    <a:pt x="69" y="49"/>
                    <a:pt x="69" y="49"/>
                    <a:pt x="70" y="49"/>
                  </a:cubicBezTo>
                  <a:cubicBezTo>
                    <a:pt x="70" y="49"/>
                    <a:pt x="69" y="49"/>
                    <a:pt x="69" y="49"/>
                  </a:cubicBezTo>
                  <a:cubicBezTo>
                    <a:pt x="71" y="49"/>
                    <a:pt x="69" y="50"/>
                    <a:pt x="70" y="50"/>
                  </a:cubicBezTo>
                  <a:moveTo>
                    <a:pt x="71" y="50"/>
                  </a:moveTo>
                  <a:cubicBezTo>
                    <a:pt x="71" y="50"/>
                    <a:pt x="71" y="50"/>
                    <a:pt x="71" y="50"/>
                  </a:cubicBezTo>
                  <a:cubicBezTo>
                    <a:pt x="71" y="51"/>
                    <a:pt x="69" y="50"/>
                    <a:pt x="69" y="51"/>
                  </a:cubicBezTo>
                  <a:cubicBezTo>
                    <a:pt x="70" y="51"/>
                    <a:pt x="72" y="50"/>
                    <a:pt x="71" y="50"/>
                  </a:cubicBezTo>
                  <a:moveTo>
                    <a:pt x="41" y="64"/>
                  </a:moveTo>
                  <a:cubicBezTo>
                    <a:pt x="40" y="64"/>
                    <a:pt x="40" y="64"/>
                    <a:pt x="40" y="64"/>
                  </a:cubicBezTo>
                  <a:cubicBezTo>
                    <a:pt x="41" y="64"/>
                    <a:pt x="41" y="66"/>
                    <a:pt x="41" y="65"/>
                  </a:cubicBezTo>
                  <a:cubicBezTo>
                    <a:pt x="41" y="65"/>
                    <a:pt x="41" y="65"/>
                    <a:pt x="41" y="64"/>
                  </a:cubicBezTo>
                  <a:moveTo>
                    <a:pt x="48" y="69"/>
                  </a:moveTo>
                  <a:cubicBezTo>
                    <a:pt x="47" y="69"/>
                    <a:pt x="47" y="69"/>
                    <a:pt x="47" y="70"/>
                  </a:cubicBezTo>
                  <a:cubicBezTo>
                    <a:pt x="47" y="70"/>
                    <a:pt x="48" y="69"/>
                    <a:pt x="48" y="69"/>
                  </a:cubicBezTo>
                  <a:moveTo>
                    <a:pt x="47" y="60"/>
                  </a:moveTo>
                  <a:cubicBezTo>
                    <a:pt x="47" y="61"/>
                    <a:pt x="47" y="60"/>
                    <a:pt x="46" y="60"/>
                  </a:cubicBezTo>
                  <a:cubicBezTo>
                    <a:pt x="47" y="61"/>
                    <a:pt x="47" y="61"/>
                    <a:pt x="47" y="60"/>
                  </a:cubicBezTo>
                  <a:moveTo>
                    <a:pt x="48" y="60"/>
                  </a:moveTo>
                  <a:cubicBezTo>
                    <a:pt x="48" y="60"/>
                    <a:pt x="47" y="59"/>
                    <a:pt x="47" y="60"/>
                  </a:cubicBezTo>
                  <a:cubicBezTo>
                    <a:pt x="48" y="60"/>
                    <a:pt x="48" y="61"/>
                    <a:pt x="48" y="60"/>
                  </a:cubicBezTo>
                  <a:moveTo>
                    <a:pt x="52" y="58"/>
                  </a:moveTo>
                  <a:cubicBezTo>
                    <a:pt x="52" y="58"/>
                    <a:pt x="52" y="58"/>
                    <a:pt x="53" y="59"/>
                  </a:cubicBezTo>
                  <a:cubicBezTo>
                    <a:pt x="53" y="59"/>
                    <a:pt x="53" y="59"/>
                    <a:pt x="53" y="59"/>
                  </a:cubicBezTo>
                  <a:cubicBezTo>
                    <a:pt x="52" y="58"/>
                    <a:pt x="52" y="58"/>
                    <a:pt x="52" y="58"/>
                  </a:cubicBezTo>
                  <a:moveTo>
                    <a:pt x="59" y="60"/>
                  </a:moveTo>
                  <a:cubicBezTo>
                    <a:pt x="59" y="60"/>
                    <a:pt x="57" y="59"/>
                    <a:pt x="58" y="60"/>
                  </a:cubicBezTo>
                  <a:cubicBezTo>
                    <a:pt x="58" y="60"/>
                    <a:pt x="58" y="60"/>
                    <a:pt x="59" y="61"/>
                  </a:cubicBezTo>
                  <a:cubicBezTo>
                    <a:pt x="59" y="61"/>
                    <a:pt x="59" y="61"/>
                    <a:pt x="59" y="60"/>
                  </a:cubicBezTo>
                  <a:moveTo>
                    <a:pt x="52" y="55"/>
                  </a:moveTo>
                  <a:cubicBezTo>
                    <a:pt x="53" y="56"/>
                    <a:pt x="52" y="55"/>
                    <a:pt x="52" y="55"/>
                  </a:cubicBezTo>
                  <a:cubicBezTo>
                    <a:pt x="53" y="56"/>
                    <a:pt x="53" y="56"/>
                    <a:pt x="53" y="56"/>
                  </a:cubicBezTo>
                  <a:cubicBezTo>
                    <a:pt x="54" y="56"/>
                    <a:pt x="54" y="56"/>
                    <a:pt x="54" y="57"/>
                  </a:cubicBezTo>
                  <a:cubicBezTo>
                    <a:pt x="55" y="57"/>
                    <a:pt x="54" y="56"/>
                    <a:pt x="52" y="55"/>
                  </a:cubicBezTo>
                  <a:moveTo>
                    <a:pt x="55" y="54"/>
                  </a:moveTo>
                  <a:cubicBezTo>
                    <a:pt x="55" y="55"/>
                    <a:pt x="55" y="55"/>
                    <a:pt x="55" y="55"/>
                  </a:cubicBezTo>
                  <a:cubicBezTo>
                    <a:pt x="55" y="55"/>
                    <a:pt x="56" y="55"/>
                    <a:pt x="55" y="54"/>
                  </a:cubicBezTo>
                  <a:moveTo>
                    <a:pt x="62" y="56"/>
                  </a:moveTo>
                  <a:cubicBezTo>
                    <a:pt x="62" y="56"/>
                    <a:pt x="62" y="56"/>
                    <a:pt x="62" y="56"/>
                  </a:cubicBezTo>
                  <a:cubicBezTo>
                    <a:pt x="63" y="56"/>
                    <a:pt x="64" y="56"/>
                    <a:pt x="62" y="56"/>
                  </a:cubicBezTo>
                  <a:moveTo>
                    <a:pt x="58" y="54"/>
                  </a:moveTo>
                  <a:cubicBezTo>
                    <a:pt x="57" y="54"/>
                    <a:pt x="57" y="54"/>
                    <a:pt x="58" y="54"/>
                  </a:cubicBezTo>
                  <a:cubicBezTo>
                    <a:pt x="58" y="54"/>
                    <a:pt x="59" y="54"/>
                    <a:pt x="58" y="54"/>
                  </a:cubicBezTo>
                  <a:moveTo>
                    <a:pt x="59" y="53"/>
                  </a:moveTo>
                  <a:cubicBezTo>
                    <a:pt x="59" y="54"/>
                    <a:pt x="60" y="54"/>
                    <a:pt x="60" y="54"/>
                  </a:cubicBezTo>
                  <a:cubicBezTo>
                    <a:pt x="60" y="54"/>
                    <a:pt x="61" y="54"/>
                    <a:pt x="59" y="53"/>
                  </a:cubicBezTo>
                  <a:moveTo>
                    <a:pt x="65" y="53"/>
                  </a:moveTo>
                  <a:cubicBezTo>
                    <a:pt x="64" y="53"/>
                    <a:pt x="63" y="53"/>
                    <a:pt x="63" y="53"/>
                  </a:cubicBezTo>
                  <a:cubicBezTo>
                    <a:pt x="65" y="54"/>
                    <a:pt x="65" y="53"/>
                    <a:pt x="65" y="53"/>
                  </a:cubicBezTo>
                  <a:moveTo>
                    <a:pt x="58" y="51"/>
                  </a:moveTo>
                  <a:cubicBezTo>
                    <a:pt x="57" y="51"/>
                    <a:pt x="58" y="52"/>
                    <a:pt x="57" y="52"/>
                  </a:cubicBezTo>
                  <a:cubicBezTo>
                    <a:pt x="58" y="52"/>
                    <a:pt x="57" y="52"/>
                    <a:pt x="58" y="52"/>
                  </a:cubicBezTo>
                  <a:cubicBezTo>
                    <a:pt x="58" y="52"/>
                    <a:pt x="60" y="52"/>
                    <a:pt x="58" y="51"/>
                  </a:cubicBezTo>
                  <a:moveTo>
                    <a:pt x="69" y="51"/>
                  </a:moveTo>
                  <a:cubicBezTo>
                    <a:pt x="69" y="51"/>
                    <a:pt x="70" y="52"/>
                    <a:pt x="71" y="52"/>
                  </a:cubicBezTo>
                  <a:cubicBezTo>
                    <a:pt x="71" y="52"/>
                    <a:pt x="72" y="51"/>
                    <a:pt x="71" y="51"/>
                  </a:cubicBezTo>
                  <a:cubicBezTo>
                    <a:pt x="71" y="51"/>
                    <a:pt x="69" y="51"/>
                    <a:pt x="69" y="51"/>
                  </a:cubicBezTo>
                  <a:moveTo>
                    <a:pt x="70" y="53"/>
                  </a:moveTo>
                  <a:cubicBezTo>
                    <a:pt x="71" y="53"/>
                    <a:pt x="70" y="53"/>
                    <a:pt x="71" y="53"/>
                  </a:cubicBezTo>
                  <a:cubicBezTo>
                    <a:pt x="71" y="52"/>
                    <a:pt x="70" y="52"/>
                    <a:pt x="70" y="52"/>
                  </a:cubicBezTo>
                  <a:cubicBezTo>
                    <a:pt x="71" y="52"/>
                    <a:pt x="72" y="52"/>
                    <a:pt x="72" y="52"/>
                  </a:cubicBezTo>
                  <a:cubicBezTo>
                    <a:pt x="70" y="52"/>
                    <a:pt x="71" y="52"/>
                    <a:pt x="70" y="52"/>
                  </a:cubicBezTo>
                  <a:cubicBezTo>
                    <a:pt x="70" y="52"/>
                    <a:pt x="69" y="52"/>
                    <a:pt x="69" y="52"/>
                  </a:cubicBezTo>
                  <a:cubicBezTo>
                    <a:pt x="69" y="52"/>
                    <a:pt x="70" y="53"/>
                    <a:pt x="70" y="53"/>
                  </a:cubicBezTo>
                  <a:moveTo>
                    <a:pt x="67" y="57"/>
                  </a:moveTo>
                  <a:cubicBezTo>
                    <a:pt x="68" y="57"/>
                    <a:pt x="68" y="57"/>
                    <a:pt x="68" y="57"/>
                  </a:cubicBezTo>
                  <a:cubicBezTo>
                    <a:pt x="68" y="56"/>
                    <a:pt x="68" y="57"/>
                    <a:pt x="68" y="56"/>
                  </a:cubicBezTo>
                  <a:cubicBezTo>
                    <a:pt x="67" y="56"/>
                    <a:pt x="67" y="57"/>
                    <a:pt x="67" y="57"/>
                  </a:cubicBezTo>
                  <a:moveTo>
                    <a:pt x="67" y="58"/>
                  </a:moveTo>
                  <a:cubicBezTo>
                    <a:pt x="67" y="58"/>
                    <a:pt x="67" y="58"/>
                    <a:pt x="67" y="58"/>
                  </a:cubicBezTo>
                  <a:cubicBezTo>
                    <a:pt x="67" y="58"/>
                    <a:pt x="66" y="58"/>
                    <a:pt x="66" y="58"/>
                  </a:cubicBezTo>
                  <a:lnTo>
                    <a:pt x="67" y="58"/>
                  </a:lnTo>
                  <a:close/>
                  <a:moveTo>
                    <a:pt x="67" y="58"/>
                  </a:moveTo>
                  <a:cubicBezTo>
                    <a:pt x="68" y="59"/>
                    <a:pt x="69" y="59"/>
                    <a:pt x="69" y="59"/>
                  </a:cubicBezTo>
                  <a:cubicBezTo>
                    <a:pt x="68" y="58"/>
                    <a:pt x="68" y="59"/>
                    <a:pt x="67" y="58"/>
                  </a:cubicBezTo>
                  <a:cubicBezTo>
                    <a:pt x="67" y="58"/>
                    <a:pt x="67" y="58"/>
                    <a:pt x="67" y="58"/>
                  </a:cubicBezTo>
                  <a:close/>
                  <a:moveTo>
                    <a:pt x="65" y="63"/>
                  </a:moveTo>
                  <a:cubicBezTo>
                    <a:pt x="65" y="63"/>
                    <a:pt x="65" y="63"/>
                    <a:pt x="64" y="62"/>
                  </a:cubicBezTo>
                  <a:cubicBezTo>
                    <a:pt x="64" y="63"/>
                    <a:pt x="64" y="62"/>
                    <a:pt x="64" y="62"/>
                  </a:cubicBezTo>
                  <a:lnTo>
                    <a:pt x="65" y="63"/>
                  </a:lnTo>
                  <a:close/>
                  <a:moveTo>
                    <a:pt x="35" y="75"/>
                  </a:moveTo>
                  <a:cubicBezTo>
                    <a:pt x="35" y="74"/>
                    <a:pt x="35" y="74"/>
                    <a:pt x="35" y="74"/>
                  </a:cubicBezTo>
                  <a:cubicBezTo>
                    <a:pt x="35" y="74"/>
                    <a:pt x="35" y="73"/>
                    <a:pt x="35" y="73"/>
                  </a:cubicBezTo>
                  <a:cubicBezTo>
                    <a:pt x="35" y="74"/>
                    <a:pt x="35" y="75"/>
                    <a:pt x="35" y="75"/>
                  </a:cubicBezTo>
                  <a:moveTo>
                    <a:pt x="34" y="76"/>
                  </a:moveTo>
                  <a:cubicBezTo>
                    <a:pt x="34" y="76"/>
                    <a:pt x="34" y="76"/>
                    <a:pt x="34" y="77"/>
                  </a:cubicBezTo>
                  <a:cubicBezTo>
                    <a:pt x="35" y="77"/>
                    <a:pt x="34" y="76"/>
                    <a:pt x="34" y="76"/>
                  </a:cubicBezTo>
                  <a:cubicBezTo>
                    <a:pt x="34" y="76"/>
                    <a:pt x="34" y="76"/>
                    <a:pt x="34" y="76"/>
                  </a:cubicBezTo>
                  <a:moveTo>
                    <a:pt x="28" y="50"/>
                  </a:moveTo>
                  <a:cubicBezTo>
                    <a:pt x="28" y="50"/>
                    <a:pt x="27" y="51"/>
                    <a:pt x="28" y="51"/>
                  </a:cubicBezTo>
                  <a:cubicBezTo>
                    <a:pt x="28" y="51"/>
                    <a:pt x="29" y="50"/>
                    <a:pt x="28" y="50"/>
                  </a:cubicBezTo>
                  <a:moveTo>
                    <a:pt x="30" y="48"/>
                  </a:moveTo>
                  <a:cubicBezTo>
                    <a:pt x="30" y="49"/>
                    <a:pt x="30" y="49"/>
                    <a:pt x="29" y="49"/>
                  </a:cubicBezTo>
                  <a:cubicBezTo>
                    <a:pt x="29" y="49"/>
                    <a:pt x="30" y="49"/>
                    <a:pt x="29" y="49"/>
                  </a:cubicBezTo>
                  <a:cubicBezTo>
                    <a:pt x="30" y="49"/>
                    <a:pt x="31" y="49"/>
                    <a:pt x="30" y="49"/>
                  </a:cubicBezTo>
                  <a:cubicBezTo>
                    <a:pt x="30" y="49"/>
                    <a:pt x="30" y="49"/>
                    <a:pt x="30" y="49"/>
                  </a:cubicBezTo>
                  <a:cubicBezTo>
                    <a:pt x="30" y="48"/>
                    <a:pt x="31" y="48"/>
                    <a:pt x="30" y="48"/>
                  </a:cubicBezTo>
                  <a:moveTo>
                    <a:pt x="28" y="47"/>
                  </a:moveTo>
                  <a:cubicBezTo>
                    <a:pt x="27" y="47"/>
                    <a:pt x="27" y="48"/>
                    <a:pt x="27" y="48"/>
                  </a:cubicBezTo>
                  <a:cubicBezTo>
                    <a:pt x="28" y="48"/>
                    <a:pt x="28" y="47"/>
                    <a:pt x="28" y="47"/>
                  </a:cubicBezTo>
                  <a:moveTo>
                    <a:pt x="25" y="35"/>
                  </a:moveTo>
                  <a:cubicBezTo>
                    <a:pt x="25" y="35"/>
                    <a:pt x="24" y="35"/>
                    <a:pt x="24" y="36"/>
                  </a:cubicBezTo>
                  <a:lnTo>
                    <a:pt x="25" y="35"/>
                  </a:lnTo>
                  <a:close/>
                  <a:moveTo>
                    <a:pt x="26" y="36"/>
                  </a:moveTo>
                  <a:cubicBezTo>
                    <a:pt x="27" y="36"/>
                    <a:pt x="27" y="36"/>
                    <a:pt x="27" y="36"/>
                  </a:cubicBezTo>
                  <a:cubicBezTo>
                    <a:pt x="26" y="36"/>
                    <a:pt x="26" y="36"/>
                    <a:pt x="26" y="36"/>
                  </a:cubicBezTo>
                  <a:moveTo>
                    <a:pt x="2" y="40"/>
                  </a:moveTo>
                  <a:cubicBezTo>
                    <a:pt x="3" y="40"/>
                    <a:pt x="4" y="40"/>
                    <a:pt x="4" y="40"/>
                  </a:cubicBezTo>
                  <a:cubicBezTo>
                    <a:pt x="4" y="40"/>
                    <a:pt x="4" y="40"/>
                    <a:pt x="3" y="41"/>
                  </a:cubicBezTo>
                  <a:cubicBezTo>
                    <a:pt x="3" y="40"/>
                    <a:pt x="3" y="40"/>
                    <a:pt x="2" y="40"/>
                  </a:cubicBezTo>
                  <a:moveTo>
                    <a:pt x="1" y="36"/>
                  </a:moveTo>
                  <a:cubicBezTo>
                    <a:pt x="2" y="36"/>
                    <a:pt x="2" y="36"/>
                    <a:pt x="2" y="36"/>
                  </a:cubicBezTo>
                  <a:cubicBezTo>
                    <a:pt x="3" y="36"/>
                    <a:pt x="4" y="36"/>
                    <a:pt x="4" y="36"/>
                  </a:cubicBezTo>
                  <a:cubicBezTo>
                    <a:pt x="3" y="36"/>
                    <a:pt x="3" y="36"/>
                    <a:pt x="3" y="36"/>
                  </a:cubicBezTo>
                  <a:cubicBezTo>
                    <a:pt x="3" y="37"/>
                    <a:pt x="3" y="37"/>
                    <a:pt x="2" y="37"/>
                  </a:cubicBezTo>
                  <a:cubicBezTo>
                    <a:pt x="2" y="36"/>
                    <a:pt x="1" y="36"/>
                    <a:pt x="1" y="36"/>
                  </a:cubicBezTo>
                  <a:moveTo>
                    <a:pt x="29" y="32"/>
                  </a:moveTo>
                  <a:cubicBezTo>
                    <a:pt x="29" y="32"/>
                    <a:pt x="30" y="33"/>
                    <a:pt x="29" y="33"/>
                  </a:cubicBezTo>
                  <a:cubicBezTo>
                    <a:pt x="28" y="33"/>
                    <a:pt x="30" y="33"/>
                    <a:pt x="29" y="33"/>
                  </a:cubicBezTo>
                  <a:cubicBezTo>
                    <a:pt x="29" y="33"/>
                    <a:pt x="28" y="33"/>
                    <a:pt x="29" y="32"/>
                  </a:cubicBezTo>
                  <a:cubicBezTo>
                    <a:pt x="30" y="32"/>
                    <a:pt x="29" y="32"/>
                    <a:pt x="29" y="32"/>
                  </a:cubicBezTo>
                  <a:moveTo>
                    <a:pt x="3" y="34"/>
                  </a:moveTo>
                  <a:cubicBezTo>
                    <a:pt x="3" y="35"/>
                    <a:pt x="3" y="35"/>
                    <a:pt x="2" y="35"/>
                  </a:cubicBezTo>
                  <a:cubicBezTo>
                    <a:pt x="2" y="35"/>
                    <a:pt x="4" y="34"/>
                    <a:pt x="2" y="34"/>
                  </a:cubicBezTo>
                  <a:cubicBezTo>
                    <a:pt x="3" y="33"/>
                    <a:pt x="3" y="34"/>
                    <a:pt x="3" y="34"/>
                  </a:cubicBezTo>
                  <a:moveTo>
                    <a:pt x="4" y="32"/>
                  </a:moveTo>
                  <a:cubicBezTo>
                    <a:pt x="4" y="33"/>
                    <a:pt x="4" y="33"/>
                    <a:pt x="3" y="33"/>
                  </a:cubicBezTo>
                  <a:cubicBezTo>
                    <a:pt x="2" y="33"/>
                    <a:pt x="4" y="32"/>
                    <a:pt x="4" y="32"/>
                  </a:cubicBezTo>
                  <a:moveTo>
                    <a:pt x="29" y="33"/>
                  </a:moveTo>
                  <a:cubicBezTo>
                    <a:pt x="29" y="34"/>
                    <a:pt x="28" y="34"/>
                    <a:pt x="28" y="34"/>
                  </a:cubicBezTo>
                  <a:cubicBezTo>
                    <a:pt x="29" y="34"/>
                    <a:pt x="30" y="33"/>
                    <a:pt x="29" y="33"/>
                  </a:cubicBezTo>
                  <a:moveTo>
                    <a:pt x="21" y="41"/>
                  </a:moveTo>
                  <a:cubicBezTo>
                    <a:pt x="20" y="42"/>
                    <a:pt x="20" y="42"/>
                    <a:pt x="20" y="42"/>
                  </a:cubicBezTo>
                  <a:cubicBezTo>
                    <a:pt x="20" y="42"/>
                    <a:pt x="20" y="42"/>
                    <a:pt x="20" y="42"/>
                  </a:cubicBezTo>
                  <a:cubicBezTo>
                    <a:pt x="21" y="42"/>
                    <a:pt x="22" y="42"/>
                    <a:pt x="21" y="41"/>
                  </a:cubicBezTo>
                  <a:moveTo>
                    <a:pt x="24" y="52"/>
                  </a:moveTo>
                  <a:cubicBezTo>
                    <a:pt x="24" y="52"/>
                    <a:pt x="24" y="52"/>
                    <a:pt x="23" y="52"/>
                  </a:cubicBezTo>
                  <a:cubicBezTo>
                    <a:pt x="24" y="52"/>
                    <a:pt x="24" y="53"/>
                    <a:pt x="24" y="52"/>
                  </a:cubicBezTo>
                  <a:moveTo>
                    <a:pt x="22" y="54"/>
                  </a:moveTo>
                  <a:cubicBezTo>
                    <a:pt x="22" y="54"/>
                    <a:pt x="23" y="54"/>
                    <a:pt x="23" y="53"/>
                  </a:cubicBezTo>
                  <a:cubicBezTo>
                    <a:pt x="22" y="53"/>
                    <a:pt x="21" y="54"/>
                    <a:pt x="22" y="54"/>
                  </a:cubicBezTo>
                  <a:moveTo>
                    <a:pt x="26" y="54"/>
                  </a:moveTo>
                  <a:cubicBezTo>
                    <a:pt x="25" y="54"/>
                    <a:pt x="26" y="55"/>
                    <a:pt x="26" y="55"/>
                  </a:cubicBezTo>
                  <a:cubicBezTo>
                    <a:pt x="27" y="54"/>
                    <a:pt x="27" y="54"/>
                    <a:pt x="26" y="54"/>
                  </a:cubicBezTo>
                  <a:moveTo>
                    <a:pt x="24" y="58"/>
                  </a:moveTo>
                  <a:cubicBezTo>
                    <a:pt x="23" y="58"/>
                    <a:pt x="24" y="58"/>
                    <a:pt x="25" y="57"/>
                  </a:cubicBezTo>
                  <a:cubicBezTo>
                    <a:pt x="25" y="57"/>
                    <a:pt x="25" y="57"/>
                    <a:pt x="24" y="57"/>
                  </a:cubicBezTo>
                  <a:cubicBezTo>
                    <a:pt x="24" y="57"/>
                    <a:pt x="24" y="56"/>
                    <a:pt x="24" y="56"/>
                  </a:cubicBezTo>
                  <a:cubicBezTo>
                    <a:pt x="23" y="56"/>
                    <a:pt x="24" y="55"/>
                    <a:pt x="24" y="55"/>
                  </a:cubicBezTo>
                  <a:cubicBezTo>
                    <a:pt x="23" y="55"/>
                    <a:pt x="24" y="54"/>
                    <a:pt x="23" y="55"/>
                  </a:cubicBezTo>
                  <a:cubicBezTo>
                    <a:pt x="23" y="55"/>
                    <a:pt x="24" y="55"/>
                    <a:pt x="24" y="55"/>
                  </a:cubicBezTo>
                  <a:cubicBezTo>
                    <a:pt x="23" y="55"/>
                    <a:pt x="23" y="55"/>
                    <a:pt x="23" y="56"/>
                  </a:cubicBezTo>
                  <a:cubicBezTo>
                    <a:pt x="22" y="56"/>
                    <a:pt x="23" y="56"/>
                    <a:pt x="23" y="56"/>
                  </a:cubicBezTo>
                  <a:cubicBezTo>
                    <a:pt x="23" y="56"/>
                    <a:pt x="22" y="57"/>
                    <a:pt x="22" y="57"/>
                  </a:cubicBezTo>
                  <a:cubicBezTo>
                    <a:pt x="22" y="57"/>
                    <a:pt x="23" y="57"/>
                    <a:pt x="23" y="57"/>
                  </a:cubicBezTo>
                  <a:cubicBezTo>
                    <a:pt x="23" y="57"/>
                    <a:pt x="22" y="58"/>
                    <a:pt x="24" y="58"/>
                  </a:cubicBezTo>
                  <a:moveTo>
                    <a:pt x="26" y="68"/>
                  </a:moveTo>
                  <a:cubicBezTo>
                    <a:pt x="26" y="68"/>
                    <a:pt x="26" y="68"/>
                    <a:pt x="26" y="68"/>
                  </a:cubicBezTo>
                  <a:cubicBezTo>
                    <a:pt x="27" y="67"/>
                    <a:pt x="26" y="67"/>
                    <a:pt x="26" y="67"/>
                  </a:cubicBezTo>
                  <a:cubicBezTo>
                    <a:pt x="26" y="67"/>
                    <a:pt x="26" y="67"/>
                    <a:pt x="26" y="67"/>
                  </a:cubicBezTo>
                  <a:cubicBezTo>
                    <a:pt x="26" y="67"/>
                    <a:pt x="26" y="67"/>
                    <a:pt x="26" y="67"/>
                  </a:cubicBezTo>
                  <a:cubicBezTo>
                    <a:pt x="26" y="67"/>
                    <a:pt x="25" y="66"/>
                    <a:pt x="25" y="66"/>
                  </a:cubicBezTo>
                  <a:cubicBezTo>
                    <a:pt x="24" y="67"/>
                    <a:pt x="25" y="67"/>
                    <a:pt x="25" y="68"/>
                  </a:cubicBezTo>
                  <a:cubicBezTo>
                    <a:pt x="25" y="68"/>
                    <a:pt x="24" y="68"/>
                    <a:pt x="26" y="68"/>
                  </a:cubicBezTo>
                  <a:moveTo>
                    <a:pt x="39" y="79"/>
                  </a:moveTo>
                  <a:cubicBezTo>
                    <a:pt x="39" y="79"/>
                    <a:pt x="39" y="79"/>
                    <a:pt x="39" y="79"/>
                  </a:cubicBezTo>
                  <a:cubicBezTo>
                    <a:pt x="38" y="79"/>
                    <a:pt x="38" y="80"/>
                    <a:pt x="39" y="79"/>
                  </a:cubicBezTo>
                  <a:moveTo>
                    <a:pt x="37" y="78"/>
                  </a:moveTo>
                  <a:cubicBezTo>
                    <a:pt x="36" y="78"/>
                    <a:pt x="38" y="78"/>
                    <a:pt x="38" y="78"/>
                  </a:cubicBezTo>
                  <a:cubicBezTo>
                    <a:pt x="37" y="78"/>
                    <a:pt x="38" y="78"/>
                    <a:pt x="37" y="78"/>
                  </a:cubicBezTo>
                  <a:moveTo>
                    <a:pt x="35" y="79"/>
                  </a:moveTo>
                  <a:cubicBezTo>
                    <a:pt x="35" y="78"/>
                    <a:pt x="36" y="78"/>
                    <a:pt x="36" y="78"/>
                  </a:cubicBezTo>
                  <a:cubicBezTo>
                    <a:pt x="35" y="78"/>
                    <a:pt x="34" y="79"/>
                    <a:pt x="35" y="79"/>
                  </a:cubicBezTo>
                  <a:moveTo>
                    <a:pt x="27" y="68"/>
                  </a:moveTo>
                  <a:cubicBezTo>
                    <a:pt x="26" y="69"/>
                    <a:pt x="26" y="69"/>
                    <a:pt x="25" y="69"/>
                  </a:cubicBezTo>
                  <a:cubicBezTo>
                    <a:pt x="25" y="69"/>
                    <a:pt x="25" y="69"/>
                    <a:pt x="25" y="69"/>
                  </a:cubicBezTo>
                  <a:cubicBezTo>
                    <a:pt x="25" y="69"/>
                    <a:pt x="27" y="69"/>
                    <a:pt x="27" y="68"/>
                  </a:cubicBezTo>
                  <a:moveTo>
                    <a:pt x="13" y="75"/>
                  </a:moveTo>
                  <a:cubicBezTo>
                    <a:pt x="13" y="75"/>
                    <a:pt x="13" y="75"/>
                    <a:pt x="12" y="75"/>
                  </a:cubicBezTo>
                  <a:cubicBezTo>
                    <a:pt x="13" y="75"/>
                    <a:pt x="12" y="75"/>
                    <a:pt x="13" y="75"/>
                  </a:cubicBezTo>
                  <a:moveTo>
                    <a:pt x="14" y="78"/>
                  </a:moveTo>
                  <a:cubicBezTo>
                    <a:pt x="13" y="77"/>
                    <a:pt x="14" y="77"/>
                    <a:pt x="14" y="77"/>
                  </a:cubicBezTo>
                  <a:cubicBezTo>
                    <a:pt x="13" y="77"/>
                    <a:pt x="13" y="77"/>
                    <a:pt x="13" y="77"/>
                  </a:cubicBezTo>
                  <a:cubicBezTo>
                    <a:pt x="13" y="77"/>
                    <a:pt x="12" y="78"/>
                    <a:pt x="14" y="78"/>
                  </a:cubicBezTo>
                  <a:moveTo>
                    <a:pt x="15" y="82"/>
                  </a:moveTo>
                  <a:cubicBezTo>
                    <a:pt x="15" y="82"/>
                    <a:pt x="15" y="82"/>
                    <a:pt x="14" y="82"/>
                  </a:cubicBezTo>
                  <a:cubicBezTo>
                    <a:pt x="14" y="82"/>
                    <a:pt x="14" y="83"/>
                    <a:pt x="15" y="82"/>
                  </a:cubicBezTo>
                  <a:moveTo>
                    <a:pt x="31" y="80"/>
                  </a:moveTo>
                  <a:cubicBezTo>
                    <a:pt x="31" y="80"/>
                    <a:pt x="31" y="80"/>
                    <a:pt x="31" y="80"/>
                  </a:cubicBezTo>
                  <a:cubicBezTo>
                    <a:pt x="32" y="80"/>
                    <a:pt x="31" y="79"/>
                    <a:pt x="31" y="79"/>
                  </a:cubicBezTo>
                  <a:cubicBezTo>
                    <a:pt x="31" y="79"/>
                    <a:pt x="32" y="79"/>
                    <a:pt x="32" y="79"/>
                  </a:cubicBezTo>
                  <a:cubicBezTo>
                    <a:pt x="30" y="79"/>
                    <a:pt x="31" y="78"/>
                    <a:pt x="30" y="78"/>
                  </a:cubicBezTo>
                  <a:cubicBezTo>
                    <a:pt x="30" y="78"/>
                    <a:pt x="30" y="78"/>
                    <a:pt x="31" y="78"/>
                  </a:cubicBezTo>
                  <a:cubicBezTo>
                    <a:pt x="31" y="78"/>
                    <a:pt x="30" y="78"/>
                    <a:pt x="31" y="78"/>
                  </a:cubicBezTo>
                  <a:cubicBezTo>
                    <a:pt x="31" y="78"/>
                    <a:pt x="31" y="78"/>
                    <a:pt x="31" y="78"/>
                  </a:cubicBezTo>
                  <a:cubicBezTo>
                    <a:pt x="31" y="78"/>
                    <a:pt x="29" y="77"/>
                    <a:pt x="31" y="77"/>
                  </a:cubicBezTo>
                  <a:cubicBezTo>
                    <a:pt x="31" y="77"/>
                    <a:pt x="31" y="77"/>
                    <a:pt x="31" y="77"/>
                  </a:cubicBezTo>
                  <a:cubicBezTo>
                    <a:pt x="30" y="77"/>
                    <a:pt x="32" y="76"/>
                    <a:pt x="31" y="76"/>
                  </a:cubicBezTo>
                  <a:cubicBezTo>
                    <a:pt x="30" y="76"/>
                    <a:pt x="31" y="77"/>
                    <a:pt x="30" y="77"/>
                  </a:cubicBezTo>
                  <a:cubicBezTo>
                    <a:pt x="30" y="76"/>
                    <a:pt x="31" y="76"/>
                    <a:pt x="30" y="76"/>
                  </a:cubicBezTo>
                  <a:cubicBezTo>
                    <a:pt x="30" y="76"/>
                    <a:pt x="31" y="76"/>
                    <a:pt x="31" y="76"/>
                  </a:cubicBezTo>
                  <a:cubicBezTo>
                    <a:pt x="31" y="75"/>
                    <a:pt x="30" y="75"/>
                    <a:pt x="31" y="75"/>
                  </a:cubicBezTo>
                  <a:cubicBezTo>
                    <a:pt x="31" y="75"/>
                    <a:pt x="31" y="75"/>
                    <a:pt x="31" y="75"/>
                  </a:cubicBezTo>
                  <a:cubicBezTo>
                    <a:pt x="31" y="75"/>
                    <a:pt x="31" y="75"/>
                    <a:pt x="31" y="74"/>
                  </a:cubicBezTo>
                  <a:cubicBezTo>
                    <a:pt x="31" y="74"/>
                    <a:pt x="32" y="74"/>
                    <a:pt x="32" y="74"/>
                  </a:cubicBezTo>
                  <a:cubicBezTo>
                    <a:pt x="31" y="74"/>
                    <a:pt x="31" y="74"/>
                    <a:pt x="30" y="74"/>
                  </a:cubicBezTo>
                  <a:cubicBezTo>
                    <a:pt x="30" y="74"/>
                    <a:pt x="29" y="74"/>
                    <a:pt x="29" y="74"/>
                  </a:cubicBezTo>
                  <a:cubicBezTo>
                    <a:pt x="29" y="74"/>
                    <a:pt x="29" y="74"/>
                    <a:pt x="29" y="74"/>
                  </a:cubicBezTo>
                  <a:cubicBezTo>
                    <a:pt x="29" y="74"/>
                    <a:pt x="29" y="73"/>
                    <a:pt x="29" y="73"/>
                  </a:cubicBezTo>
                  <a:cubicBezTo>
                    <a:pt x="28" y="73"/>
                    <a:pt x="28" y="72"/>
                    <a:pt x="29" y="72"/>
                  </a:cubicBezTo>
                  <a:cubicBezTo>
                    <a:pt x="28" y="72"/>
                    <a:pt x="28" y="72"/>
                    <a:pt x="28" y="71"/>
                  </a:cubicBezTo>
                  <a:cubicBezTo>
                    <a:pt x="27" y="70"/>
                    <a:pt x="27" y="70"/>
                    <a:pt x="27" y="69"/>
                  </a:cubicBezTo>
                  <a:cubicBezTo>
                    <a:pt x="25" y="69"/>
                    <a:pt x="26" y="70"/>
                    <a:pt x="26" y="70"/>
                  </a:cubicBezTo>
                  <a:cubicBezTo>
                    <a:pt x="26" y="71"/>
                    <a:pt x="26" y="71"/>
                    <a:pt x="26" y="72"/>
                  </a:cubicBezTo>
                  <a:cubicBezTo>
                    <a:pt x="26" y="72"/>
                    <a:pt x="27" y="72"/>
                    <a:pt x="27" y="72"/>
                  </a:cubicBezTo>
                  <a:cubicBezTo>
                    <a:pt x="26" y="73"/>
                    <a:pt x="27" y="73"/>
                    <a:pt x="27" y="74"/>
                  </a:cubicBezTo>
                  <a:cubicBezTo>
                    <a:pt x="27" y="74"/>
                    <a:pt x="26" y="73"/>
                    <a:pt x="27" y="74"/>
                  </a:cubicBezTo>
                  <a:cubicBezTo>
                    <a:pt x="27" y="74"/>
                    <a:pt x="27" y="74"/>
                    <a:pt x="28" y="74"/>
                  </a:cubicBezTo>
                  <a:cubicBezTo>
                    <a:pt x="28" y="75"/>
                    <a:pt x="28" y="75"/>
                    <a:pt x="28" y="76"/>
                  </a:cubicBezTo>
                  <a:cubicBezTo>
                    <a:pt x="28" y="76"/>
                    <a:pt x="28" y="76"/>
                    <a:pt x="28" y="77"/>
                  </a:cubicBezTo>
                  <a:cubicBezTo>
                    <a:pt x="29" y="76"/>
                    <a:pt x="28" y="77"/>
                    <a:pt x="29" y="77"/>
                  </a:cubicBezTo>
                  <a:cubicBezTo>
                    <a:pt x="28" y="77"/>
                    <a:pt x="28" y="77"/>
                    <a:pt x="28" y="77"/>
                  </a:cubicBezTo>
                  <a:cubicBezTo>
                    <a:pt x="28" y="77"/>
                    <a:pt x="28" y="77"/>
                    <a:pt x="28" y="78"/>
                  </a:cubicBezTo>
                  <a:cubicBezTo>
                    <a:pt x="29" y="78"/>
                    <a:pt x="28" y="77"/>
                    <a:pt x="29" y="77"/>
                  </a:cubicBezTo>
                  <a:cubicBezTo>
                    <a:pt x="30" y="77"/>
                    <a:pt x="29" y="78"/>
                    <a:pt x="29" y="78"/>
                  </a:cubicBezTo>
                  <a:cubicBezTo>
                    <a:pt x="29" y="78"/>
                    <a:pt x="30" y="78"/>
                    <a:pt x="30" y="78"/>
                  </a:cubicBezTo>
                  <a:cubicBezTo>
                    <a:pt x="29" y="78"/>
                    <a:pt x="29" y="78"/>
                    <a:pt x="29" y="79"/>
                  </a:cubicBezTo>
                  <a:cubicBezTo>
                    <a:pt x="29" y="79"/>
                    <a:pt x="29" y="79"/>
                    <a:pt x="30" y="79"/>
                  </a:cubicBezTo>
                  <a:cubicBezTo>
                    <a:pt x="29" y="79"/>
                    <a:pt x="29" y="79"/>
                    <a:pt x="29" y="79"/>
                  </a:cubicBezTo>
                  <a:cubicBezTo>
                    <a:pt x="28" y="80"/>
                    <a:pt x="29" y="80"/>
                    <a:pt x="30" y="80"/>
                  </a:cubicBezTo>
                  <a:cubicBezTo>
                    <a:pt x="29" y="80"/>
                    <a:pt x="30" y="81"/>
                    <a:pt x="29" y="81"/>
                  </a:cubicBezTo>
                  <a:cubicBezTo>
                    <a:pt x="28" y="81"/>
                    <a:pt x="28" y="81"/>
                    <a:pt x="28" y="81"/>
                  </a:cubicBezTo>
                  <a:cubicBezTo>
                    <a:pt x="28" y="81"/>
                    <a:pt x="29" y="81"/>
                    <a:pt x="29" y="81"/>
                  </a:cubicBezTo>
                  <a:cubicBezTo>
                    <a:pt x="29" y="81"/>
                    <a:pt x="28" y="82"/>
                    <a:pt x="29" y="82"/>
                  </a:cubicBezTo>
                  <a:cubicBezTo>
                    <a:pt x="30" y="81"/>
                    <a:pt x="29" y="81"/>
                    <a:pt x="30" y="81"/>
                  </a:cubicBezTo>
                  <a:cubicBezTo>
                    <a:pt x="30" y="81"/>
                    <a:pt x="30" y="81"/>
                    <a:pt x="31" y="81"/>
                  </a:cubicBezTo>
                  <a:cubicBezTo>
                    <a:pt x="31" y="82"/>
                    <a:pt x="31" y="82"/>
                    <a:pt x="30" y="82"/>
                  </a:cubicBezTo>
                  <a:cubicBezTo>
                    <a:pt x="32" y="82"/>
                    <a:pt x="32" y="80"/>
                    <a:pt x="31" y="80"/>
                  </a:cubicBezTo>
                  <a:moveTo>
                    <a:pt x="33" y="84"/>
                  </a:moveTo>
                  <a:cubicBezTo>
                    <a:pt x="32" y="84"/>
                    <a:pt x="32" y="85"/>
                    <a:pt x="32" y="85"/>
                  </a:cubicBezTo>
                  <a:cubicBezTo>
                    <a:pt x="33" y="85"/>
                    <a:pt x="33" y="84"/>
                    <a:pt x="33" y="84"/>
                  </a:cubicBezTo>
                  <a:moveTo>
                    <a:pt x="27" y="76"/>
                  </a:moveTo>
                  <a:cubicBezTo>
                    <a:pt x="26" y="76"/>
                    <a:pt x="26" y="76"/>
                    <a:pt x="26" y="76"/>
                  </a:cubicBezTo>
                  <a:cubicBezTo>
                    <a:pt x="26" y="76"/>
                    <a:pt x="27" y="77"/>
                    <a:pt x="27" y="77"/>
                  </a:cubicBezTo>
                  <a:cubicBezTo>
                    <a:pt x="27" y="77"/>
                    <a:pt x="26" y="77"/>
                    <a:pt x="26" y="77"/>
                  </a:cubicBezTo>
                  <a:cubicBezTo>
                    <a:pt x="27" y="76"/>
                    <a:pt x="27" y="76"/>
                    <a:pt x="27" y="76"/>
                  </a:cubicBezTo>
                  <a:moveTo>
                    <a:pt x="28" y="79"/>
                  </a:moveTo>
                  <a:cubicBezTo>
                    <a:pt x="28" y="78"/>
                    <a:pt x="28" y="78"/>
                    <a:pt x="28" y="79"/>
                  </a:cubicBezTo>
                  <a:cubicBezTo>
                    <a:pt x="28" y="79"/>
                    <a:pt x="28" y="79"/>
                    <a:pt x="28" y="79"/>
                  </a:cubicBezTo>
                  <a:moveTo>
                    <a:pt x="29" y="80"/>
                  </a:moveTo>
                  <a:cubicBezTo>
                    <a:pt x="29" y="79"/>
                    <a:pt x="28" y="79"/>
                    <a:pt x="28" y="80"/>
                  </a:cubicBezTo>
                  <a:cubicBezTo>
                    <a:pt x="29" y="81"/>
                    <a:pt x="29" y="80"/>
                    <a:pt x="29" y="80"/>
                  </a:cubicBezTo>
                  <a:moveTo>
                    <a:pt x="35" y="96"/>
                  </a:moveTo>
                  <a:cubicBezTo>
                    <a:pt x="35" y="96"/>
                    <a:pt x="35" y="97"/>
                    <a:pt x="35" y="97"/>
                  </a:cubicBezTo>
                  <a:cubicBezTo>
                    <a:pt x="35" y="97"/>
                    <a:pt x="35" y="97"/>
                    <a:pt x="35" y="96"/>
                  </a:cubicBezTo>
                  <a:moveTo>
                    <a:pt x="36" y="98"/>
                  </a:moveTo>
                  <a:cubicBezTo>
                    <a:pt x="36" y="99"/>
                    <a:pt x="36" y="99"/>
                    <a:pt x="37" y="99"/>
                  </a:cubicBezTo>
                  <a:cubicBezTo>
                    <a:pt x="36" y="98"/>
                    <a:pt x="36" y="98"/>
                    <a:pt x="36" y="98"/>
                  </a:cubicBezTo>
                  <a:moveTo>
                    <a:pt x="37" y="96"/>
                  </a:moveTo>
                  <a:cubicBezTo>
                    <a:pt x="36" y="96"/>
                    <a:pt x="36" y="96"/>
                    <a:pt x="36" y="97"/>
                  </a:cubicBezTo>
                  <a:cubicBezTo>
                    <a:pt x="37" y="97"/>
                    <a:pt x="37" y="97"/>
                    <a:pt x="37" y="96"/>
                  </a:cubicBezTo>
                  <a:moveTo>
                    <a:pt x="32" y="82"/>
                  </a:moveTo>
                  <a:cubicBezTo>
                    <a:pt x="32" y="81"/>
                    <a:pt x="32" y="82"/>
                    <a:pt x="32" y="82"/>
                  </a:cubicBezTo>
                  <a:cubicBezTo>
                    <a:pt x="32" y="82"/>
                    <a:pt x="31" y="81"/>
                    <a:pt x="31" y="83"/>
                  </a:cubicBezTo>
                  <a:cubicBezTo>
                    <a:pt x="32" y="83"/>
                    <a:pt x="32" y="82"/>
                    <a:pt x="32" y="83"/>
                  </a:cubicBezTo>
                  <a:cubicBezTo>
                    <a:pt x="32" y="82"/>
                    <a:pt x="32" y="83"/>
                    <a:pt x="32" y="83"/>
                  </a:cubicBezTo>
                  <a:cubicBezTo>
                    <a:pt x="32" y="82"/>
                    <a:pt x="33" y="83"/>
                    <a:pt x="32" y="82"/>
                  </a:cubicBezTo>
                  <a:moveTo>
                    <a:pt x="38" y="96"/>
                  </a:moveTo>
                  <a:cubicBezTo>
                    <a:pt x="38" y="96"/>
                    <a:pt x="37" y="95"/>
                    <a:pt x="37" y="95"/>
                  </a:cubicBezTo>
                  <a:cubicBezTo>
                    <a:pt x="37" y="96"/>
                    <a:pt x="38" y="96"/>
                    <a:pt x="38" y="96"/>
                  </a:cubicBezTo>
                  <a:cubicBezTo>
                    <a:pt x="38" y="96"/>
                    <a:pt x="38" y="96"/>
                    <a:pt x="38" y="96"/>
                  </a:cubicBezTo>
                  <a:moveTo>
                    <a:pt x="35" y="80"/>
                  </a:moveTo>
                  <a:cubicBezTo>
                    <a:pt x="34" y="81"/>
                    <a:pt x="34" y="79"/>
                    <a:pt x="34" y="80"/>
                  </a:cubicBezTo>
                  <a:cubicBezTo>
                    <a:pt x="34" y="81"/>
                    <a:pt x="35" y="82"/>
                    <a:pt x="35" y="82"/>
                  </a:cubicBezTo>
                  <a:cubicBezTo>
                    <a:pt x="35" y="81"/>
                    <a:pt x="35" y="81"/>
                    <a:pt x="35" y="80"/>
                  </a:cubicBezTo>
                  <a:cubicBezTo>
                    <a:pt x="35" y="80"/>
                    <a:pt x="35" y="80"/>
                    <a:pt x="35" y="80"/>
                  </a:cubicBezTo>
                  <a:moveTo>
                    <a:pt x="36" y="82"/>
                  </a:moveTo>
                  <a:cubicBezTo>
                    <a:pt x="36" y="82"/>
                    <a:pt x="36" y="82"/>
                    <a:pt x="36" y="83"/>
                  </a:cubicBezTo>
                  <a:cubicBezTo>
                    <a:pt x="37" y="83"/>
                    <a:pt x="36" y="82"/>
                    <a:pt x="36" y="82"/>
                  </a:cubicBezTo>
                  <a:moveTo>
                    <a:pt x="41" y="80"/>
                  </a:moveTo>
                  <a:cubicBezTo>
                    <a:pt x="41" y="80"/>
                    <a:pt x="41" y="80"/>
                    <a:pt x="41" y="80"/>
                  </a:cubicBezTo>
                  <a:cubicBezTo>
                    <a:pt x="40" y="79"/>
                    <a:pt x="40" y="80"/>
                    <a:pt x="40" y="80"/>
                  </a:cubicBezTo>
                  <a:cubicBezTo>
                    <a:pt x="40" y="79"/>
                    <a:pt x="40" y="80"/>
                    <a:pt x="40" y="79"/>
                  </a:cubicBezTo>
                  <a:cubicBezTo>
                    <a:pt x="39" y="78"/>
                    <a:pt x="40" y="79"/>
                    <a:pt x="39" y="79"/>
                  </a:cubicBezTo>
                  <a:cubicBezTo>
                    <a:pt x="40" y="80"/>
                    <a:pt x="40" y="81"/>
                    <a:pt x="40" y="81"/>
                  </a:cubicBezTo>
                  <a:cubicBezTo>
                    <a:pt x="40" y="81"/>
                    <a:pt x="41" y="80"/>
                    <a:pt x="41" y="80"/>
                  </a:cubicBezTo>
                  <a:moveTo>
                    <a:pt x="45" y="76"/>
                  </a:moveTo>
                  <a:cubicBezTo>
                    <a:pt x="45" y="76"/>
                    <a:pt x="44" y="76"/>
                    <a:pt x="44" y="76"/>
                  </a:cubicBezTo>
                  <a:cubicBezTo>
                    <a:pt x="45" y="77"/>
                    <a:pt x="45" y="77"/>
                    <a:pt x="45" y="77"/>
                  </a:cubicBezTo>
                  <a:cubicBezTo>
                    <a:pt x="45" y="77"/>
                    <a:pt x="45" y="77"/>
                    <a:pt x="45" y="76"/>
                  </a:cubicBezTo>
                  <a:moveTo>
                    <a:pt x="46" y="76"/>
                  </a:moveTo>
                  <a:cubicBezTo>
                    <a:pt x="46" y="75"/>
                    <a:pt x="45" y="75"/>
                    <a:pt x="45" y="75"/>
                  </a:cubicBezTo>
                  <a:cubicBezTo>
                    <a:pt x="45" y="76"/>
                    <a:pt x="45" y="76"/>
                    <a:pt x="46" y="76"/>
                  </a:cubicBezTo>
                  <a:cubicBezTo>
                    <a:pt x="46" y="77"/>
                    <a:pt x="45" y="76"/>
                    <a:pt x="45" y="76"/>
                  </a:cubicBezTo>
                  <a:cubicBezTo>
                    <a:pt x="45" y="77"/>
                    <a:pt x="46" y="77"/>
                    <a:pt x="46" y="77"/>
                  </a:cubicBezTo>
                  <a:cubicBezTo>
                    <a:pt x="46" y="76"/>
                    <a:pt x="46" y="76"/>
                    <a:pt x="46" y="76"/>
                  </a:cubicBezTo>
                  <a:cubicBezTo>
                    <a:pt x="46" y="76"/>
                    <a:pt x="46" y="76"/>
                    <a:pt x="46" y="76"/>
                  </a:cubicBezTo>
                  <a:cubicBezTo>
                    <a:pt x="46" y="75"/>
                    <a:pt x="46" y="76"/>
                    <a:pt x="46" y="76"/>
                  </a:cubicBezTo>
                  <a:moveTo>
                    <a:pt x="67" y="86"/>
                  </a:moveTo>
                  <a:cubicBezTo>
                    <a:pt x="67" y="87"/>
                    <a:pt x="66" y="86"/>
                    <a:pt x="66" y="87"/>
                  </a:cubicBezTo>
                  <a:cubicBezTo>
                    <a:pt x="66" y="87"/>
                    <a:pt x="67" y="87"/>
                    <a:pt x="67" y="88"/>
                  </a:cubicBezTo>
                  <a:cubicBezTo>
                    <a:pt x="67" y="87"/>
                    <a:pt x="68" y="88"/>
                    <a:pt x="67" y="86"/>
                  </a:cubicBezTo>
                  <a:moveTo>
                    <a:pt x="67" y="86"/>
                  </a:moveTo>
                  <a:cubicBezTo>
                    <a:pt x="67" y="86"/>
                    <a:pt x="66" y="86"/>
                    <a:pt x="67" y="86"/>
                  </a:cubicBezTo>
                  <a:cubicBezTo>
                    <a:pt x="67" y="86"/>
                    <a:pt x="67" y="87"/>
                    <a:pt x="68" y="87"/>
                  </a:cubicBezTo>
                  <a:cubicBezTo>
                    <a:pt x="67" y="86"/>
                    <a:pt x="67" y="86"/>
                    <a:pt x="67" y="86"/>
                  </a:cubicBezTo>
                  <a:moveTo>
                    <a:pt x="69" y="85"/>
                  </a:moveTo>
                  <a:cubicBezTo>
                    <a:pt x="68" y="85"/>
                    <a:pt x="68" y="86"/>
                    <a:pt x="68" y="86"/>
                  </a:cubicBezTo>
                  <a:cubicBezTo>
                    <a:pt x="68" y="86"/>
                    <a:pt x="69" y="86"/>
                    <a:pt x="69" y="85"/>
                  </a:cubicBezTo>
                  <a:moveTo>
                    <a:pt x="64" y="76"/>
                  </a:moveTo>
                  <a:cubicBezTo>
                    <a:pt x="64" y="76"/>
                    <a:pt x="64" y="76"/>
                    <a:pt x="64" y="77"/>
                  </a:cubicBezTo>
                  <a:cubicBezTo>
                    <a:pt x="65" y="77"/>
                    <a:pt x="64" y="76"/>
                    <a:pt x="64" y="76"/>
                  </a:cubicBezTo>
                  <a:moveTo>
                    <a:pt x="71" y="83"/>
                  </a:moveTo>
                  <a:cubicBezTo>
                    <a:pt x="71" y="83"/>
                    <a:pt x="70" y="83"/>
                    <a:pt x="71" y="84"/>
                  </a:cubicBezTo>
                  <a:cubicBezTo>
                    <a:pt x="71" y="85"/>
                    <a:pt x="72" y="84"/>
                    <a:pt x="71" y="83"/>
                  </a:cubicBezTo>
                  <a:moveTo>
                    <a:pt x="72" y="71"/>
                  </a:moveTo>
                  <a:cubicBezTo>
                    <a:pt x="71" y="72"/>
                    <a:pt x="71" y="72"/>
                    <a:pt x="71" y="72"/>
                  </a:cubicBezTo>
                  <a:cubicBezTo>
                    <a:pt x="72" y="72"/>
                    <a:pt x="72" y="73"/>
                    <a:pt x="73" y="73"/>
                  </a:cubicBezTo>
                  <a:cubicBezTo>
                    <a:pt x="71" y="72"/>
                    <a:pt x="72" y="72"/>
                    <a:pt x="72" y="71"/>
                  </a:cubicBezTo>
                  <a:moveTo>
                    <a:pt x="73" y="71"/>
                  </a:moveTo>
                  <a:cubicBezTo>
                    <a:pt x="73" y="71"/>
                    <a:pt x="71" y="71"/>
                    <a:pt x="72" y="71"/>
                  </a:cubicBezTo>
                  <a:cubicBezTo>
                    <a:pt x="74" y="72"/>
                    <a:pt x="72" y="72"/>
                    <a:pt x="72" y="72"/>
                  </a:cubicBezTo>
                  <a:cubicBezTo>
                    <a:pt x="74" y="73"/>
                    <a:pt x="73" y="72"/>
                    <a:pt x="73" y="71"/>
                  </a:cubicBezTo>
                  <a:moveTo>
                    <a:pt x="81" y="70"/>
                  </a:moveTo>
                  <a:cubicBezTo>
                    <a:pt x="80" y="70"/>
                    <a:pt x="80" y="71"/>
                    <a:pt x="80" y="71"/>
                  </a:cubicBezTo>
                  <a:cubicBezTo>
                    <a:pt x="80" y="70"/>
                    <a:pt x="81" y="71"/>
                    <a:pt x="81" y="70"/>
                  </a:cubicBezTo>
                  <a:moveTo>
                    <a:pt x="83" y="66"/>
                  </a:moveTo>
                  <a:cubicBezTo>
                    <a:pt x="84" y="66"/>
                    <a:pt x="84" y="66"/>
                    <a:pt x="84" y="66"/>
                  </a:cubicBezTo>
                  <a:cubicBezTo>
                    <a:pt x="85" y="67"/>
                    <a:pt x="85" y="67"/>
                    <a:pt x="85" y="67"/>
                  </a:cubicBezTo>
                  <a:cubicBezTo>
                    <a:pt x="85" y="66"/>
                    <a:pt x="85" y="66"/>
                    <a:pt x="85" y="66"/>
                  </a:cubicBezTo>
                  <a:cubicBezTo>
                    <a:pt x="84" y="66"/>
                    <a:pt x="84" y="66"/>
                    <a:pt x="83" y="66"/>
                  </a:cubicBezTo>
                  <a:moveTo>
                    <a:pt x="85" y="65"/>
                  </a:moveTo>
                  <a:cubicBezTo>
                    <a:pt x="85" y="65"/>
                    <a:pt x="84" y="65"/>
                    <a:pt x="84" y="65"/>
                  </a:cubicBezTo>
                  <a:cubicBezTo>
                    <a:pt x="84" y="65"/>
                    <a:pt x="86" y="66"/>
                    <a:pt x="85" y="65"/>
                  </a:cubicBezTo>
                  <a:moveTo>
                    <a:pt x="80" y="63"/>
                  </a:moveTo>
                  <a:cubicBezTo>
                    <a:pt x="80" y="64"/>
                    <a:pt x="79" y="64"/>
                    <a:pt x="80" y="65"/>
                  </a:cubicBezTo>
                  <a:cubicBezTo>
                    <a:pt x="81" y="65"/>
                    <a:pt x="80" y="65"/>
                    <a:pt x="80" y="65"/>
                  </a:cubicBezTo>
                  <a:cubicBezTo>
                    <a:pt x="80" y="64"/>
                    <a:pt x="81" y="64"/>
                    <a:pt x="80" y="63"/>
                  </a:cubicBezTo>
                  <a:moveTo>
                    <a:pt x="84" y="60"/>
                  </a:moveTo>
                  <a:cubicBezTo>
                    <a:pt x="84" y="60"/>
                    <a:pt x="84" y="60"/>
                    <a:pt x="83" y="60"/>
                  </a:cubicBezTo>
                  <a:cubicBezTo>
                    <a:pt x="83" y="60"/>
                    <a:pt x="83" y="60"/>
                    <a:pt x="83" y="60"/>
                  </a:cubicBezTo>
                  <a:lnTo>
                    <a:pt x="84" y="60"/>
                  </a:lnTo>
                  <a:close/>
                  <a:moveTo>
                    <a:pt x="86" y="61"/>
                  </a:moveTo>
                  <a:cubicBezTo>
                    <a:pt x="85" y="62"/>
                    <a:pt x="85" y="62"/>
                    <a:pt x="86" y="62"/>
                  </a:cubicBezTo>
                  <a:cubicBezTo>
                    <a:pt x="86" y="62"/>
                    <a:pt x="88" y="63"/>
                    <a:pt x="87" y="62"/>
                  </a:cubicBezTo>
                  <a:cubicBezTo>
                    <a:pt x="86" y="62"/>
                    <a:pt x="86" y="62"/>
                    <a:pt x="86" y="61"/>
                  </a:cubicBezTo>
                  <a:moveTo>
                    <a:pt x="87" y="60"/>
                  </a:moveTo>
                  <a:cubicBezTo>
                    <a:pt x="88" y="60"/>
                    <a:pt x="86" y="61"/>
                    <a:pt x="88" y="61"/>
                  </a:cubicBezTo>
                  <a:cubicBezTo>
                    <a:pt x="87" y="61"/>
                    <a:pt x="89" y="60"/>
                    <a:pt x="87" y="60"/>
                  </a:cubicBezTo>
                  <a:moveTo>
                    <a:pt x="87" y="60"/>
                  </a:moveTo>
                  <a:cubicBezTo>
                    <a:pt x="86" y="59"/>
                    <a:pt x="86" y="61"/>
                    <a:pt x="86" y="61"/>
                  </a:cubicBezTo>
                  <a:cubicBezTo>
                    <a:pt x="86" y="61"/>
                    <a:pt x="86" y="61"/>
                    <a:pt x="87" y="62"/>
                  </a:cubicBezTo>
                  <a:cubicBezTo>
                    <a:pt x="87" y="61"/>
                    <a:pt x="86" y="60"/>
                    <a:pt x="87" y="60"/>
                  </a:cubicBezTo>
                  <a:moveTo>
                    <a:pt x="30" y="75"/>
                  </a:moveTo>
                  <a:cubicBezTo>
                    <a:pt x="29" y="75"/>
                    <a:pt x="29" y="75"/>
                    <a:pt x="29" y="75"/>
                  </a:cubicBezTo>
                  <a:cubicBezTo>
                    <a:pt x="29" y="75"/>
                    <a:pt x="30" y="75"/>
                    <a:pt x="30" y="75"/>
                  </a:cubicBezTo>
                  <a:cubicBezTo>
                    <a:pt x="30" y="75"/>
                    <a:pt x="30" y="75"/>
                    <a:pt x="30" y="75"/>
                  </a:cubicBezTo>
                  <a:cubicBezTo>
                    <a:pt x="30" y="75"/>
                    <a:pt x="30" y="75"/>
                    <a:pt x="30" y="75"/>
                  </a:cubicBezTo>
                  <a:moveTo>
                    <a:pt x="50" y="31"/>
                  </a:moveTo>
                  <a:cubicBezTo>
                    <a:pt x="51" y="30"/>
                    <a:pt x="51" y="30"/>
                    <a:pt x="51" y="31"/>
                  </a:cubicBezTo>
                  <a:cubicBezTo>
                    <a:pt x="51" y="31"/>
                    <a:pt x="51" y="31"/>
                    <a:pt x="50" y="31"/>
                  </a:cubicBezTo>
                  <a:moveTo>
                    <a:pt x="47" y="74"/>
                  </a:moveTo>
                  <a:cubicBezTo>
                    <a:pt x="47" y="73"/>
                    <a:pt x="47" y="73"/>
                    <a:pt x="48" y="73"/>
                  </a:cubicBezTo>
                  <a:cubicBezTo>
                    <a:pt x="48" y="74"/>
                    <a:pt x="48" y="73"/>
                    <a:pt x="47" y="73"/>
                  </a:cubicBezTo>
                  <a:cubicBezTo>
                    <a:pt x="48" y="74"/>
                    <a:pt x="47" y="74"/>
                    <a:pt x="47" y="74"/>
                  </a:cubicBezTo>
                  <a:moveTo>
                    <a:pt x="57" y="68"/>
                  </a:moveTo>
                  <a:cubicBezTo>
                    <a:pt x="57" y="68"/>
                    <a:pt x="58" y="68"/>
                    <a:pt x="58" y="68"/>
                  </a:cubicBezTo>
                  <a:cubicBezTo>
                    <a:pt x="58" y="68"/>
                    <a:pt x="58" y="68"/>
                    <a:pt x="57" y="68"/>
                  </a:cubicBezTo>
                  <a:moveTo>
                    <a:pt x="66" y="19"/>
                  </a:moveTo>
                  <a:cubicBezTo>
                    <a:pt x="68" y="18"/>
                    <a:pt x="68" y="19"/>
                    <a:pt x="68" y="19"/>
                  </a:cubicBezTo>
                  <a:cubicBezTo>
                    <a:pt x="68" y="19"/>
                    <a:pt x="69" y="19"/>
                    <a:pt x="69" y="20"/>
                  </a:cubicBezTo>
                  <a:cubicBezTo>
                    <a:pt x="68" y="19"/>
                    <a:pt x="67" y="19"/>
                    <a:pt x="66" y="19"/>
                  </a:cubicBezTo>
                  <a:moveTo>
                    <a:pt x="50" y="23"/>
                  </a:moveTo>
                  <a:cubicBezTo>
                    <a:pt x="50" y="23"/>
                    <a:pt x="50" y="23"/>
                    <a:pt x="51" y="23"/>
                  </a:cubicBezTo>
                  <a:cubicBezTo>
                    <a:pt x="50" y="24"/>
                    <a:pt x="50" y="25"/>
                    <a:pt x="50" y="25"/>
                  </a:cubicBezTo>
                  <a:cubicBezTo>
                    <a:pt x="50" y="25"/>
                    <a:pt x="50" y="24"/>
                    <a:pt x="50" y="23"/>
                  </a:cubicBezTo>
                  <a:moveTo>
                    <a:pt x="65" y="17"/>
                  </a:moveTo>
                  <a:cubicBezTo>
                    <a:pt x="65" y="16"/>
                    <a:pt x="66" y="17"/>
                    <a:pt x="66" y="17"/>
                  </a:cubicBezTo>
                  <a:cubicBezTo>
                    <a:pt x="66" y="18"/>
                    <a:pt x="65" y="17"/>
                    <a:pt x="65" y="17"/>
                  </a:cubicBezTo>
                  <a:moveTo>
                    <a:pt x="73" y="24"/>
                  </a:moveTo>
                  <a:cubicBezTo>
                    <a:pt x="73" y="24"/>
                    <a:pt x="72" y="23"/>
                    <a:pt x="71" y="23"/>
                  </a:cubicBezTo>
                  <a:cubicBezTo>
                    <a:pt x="73" y="22"/>
                    <a:pt x="73" y="24"/>
                    <a:pt x="74" y="25"/>
                  </a:cubicBezTo>
                  <a:cubicBezTo>
                    <a:pt x="74" y="25"/>
                    <a:pt x="73" y="24"/>
                    <a:pt x="73" y="24"/>
                  </a:cubicBezTo>
                  <a:moveTo>
                    <a:pt x="50" y="22"/>
                  </a:moveTo>
                  <a:cubicBezTo>
                    <a:pt x="51" y="22"/>
                    <a:pt x="51" y="22"/>
                    <a:pt x="51" y="22"/>
                  </a:cubicBezTo>
                  <a:cubicBezTo>
                    <a:pt x="51" y="22"/>
                    <a:pt x="50" y="23"/>
                    <a:pt x="50" y="22"/>
                  </a:cubicBezTo>
                  <a:moveTo>
                    <a:pt x="47" y="22"/>
                  </a:moveTo>
                  <a:cubicBezTo>
                    <a:pt x="47" y="21"/>
                    <a:pt x="47" y="22"/>
                    <a:pt x="48" y="22"/>
                  </a:cubicBezTo>
                  <a:cubicBezTo>
                    <a:pt x="47" y="23"/>
                    <a:pt x="47" y="22"/>
                    <a:pt x="47" y="22"/>
                  </a:cubicBezTo>
                  <a:moveTo>
                    <a:pt x="49" y="22"/>
                  </a:moveTo>
                  <a:cubicBezTo>
                    <a:pt x="49" y="21"/>
                    <a:pt x="49" y="22"/>
                    <a:pt x="50" y="22"/>
                  </a:cubicBezTo>
                  <a:cubicBezTo>
                    <a:pt x="49" y="23"/>
                    <a:pt x="49" y="23"/>
                    <a:pt x="49" y="23"/>
                  </a:cubicBezTo>
                  <a:cubicBezTo>
                    <a:pt x="49" y="22"/>
                    <a:pt x="49" y="22"/>
                    <a:pt x="49" y="22"/>
                  </a:cubicBezTo>
                  <a:moveTo>
                    <a:pt x="54" y="30"/>
                  </a:moveTo>
                  <a:cubicBezTo>
                    <a:pt x="54" y="31"/>
                    <a:pt x="55" y="30"/>
                    <a:pt x="55" y="30"/>
                  </a:cubicBezTo>
                  <a:cubicBezTo>
                    <a:pt x="54" y="32"/>
                    <a:pt x="56" y="30"/>
                    <a:pt x="55" y="31"/>
                  </a:cubicBezTo>
                  <a:cubicBezTo>
                    <a:pt x="55" y="31"/>
                    <a:pt x="55" y="31"/>
                    <a:pt x="55" y="31"/>
                  </a:cubicBezTo>
                  <a:cubicBezTo>
                    <a:pt x="55" y="31"/>
                    <a:pt x="54" y="32"/>
                    <a:pt x="55" y="31"/>
                  </a:cubicBezTo>
                  <a:cubicBezTo>
                    <a:pt x="54" y="31"/>
                    <a:pt x="53" y="32"/>
                    <a:pt x="54" y="30"/>
                  </a:cubicBezTo>
                  <a:moveTo>
                    <a:pt x="36" y="59"/>
                  </a:moveTo>
                  <a:cubicBezTo>
                    <a:pt x="37" y="59"/>
                    <a:pt x="37" y="60"/>
                    <a:pt x="36" y="60"/>
                  </a:cubicBezTo>
                  <a:cubicBezTo>
                    <a:pt x="36" y="60"/>
                    <a:pt x="36" y="59"/>
                    <a:pt x="36" y="59"/>
                  </a:cubicBezTo>
                  <a:cubicBezTo>
                    <a:pt x="36" y="59"/>
                    <a:pt x="36" y="59"/>
                    <a:pt x="36" y="59"/>
                  </a:cubicBezTo>
                  <a:moveTo>
                    <a:pt x="46" y="99"/>
                  </a:moveTo>
                  <a:cubicBezTo>
                    <a:pt x="46" y="99"/>
                    <a:pt x="46" y="99"/>
                    <a:pt x="46" y="99"/>
                  </a:cubicBezTo>
                  <a:cubicBezTo>
                    <a:pt x="45" y="99"/>
                    <a:pt x="46" y="98"/>
                    <a:pt x="46" y="99"/>
                  </a:cubicBezTo>
                  <a:moveTo>
                    <a:pt x="4" y="47"/>
                  </a:moveTo>
                  <a:cubicBezTo>
                    <a:pt x="4" y="47"/>
                    <a:pt x="3" y="47"/>
                    <a:pt x="3" y="47"/>
                  </a:cubicBezTo>
                  <a:cubicBezTo>
                    <a:pt x="3" y="47"/>
                    <a:pt x="3" y="46"/>
                    <a:pt x="4" y="46"/>
                  </a:cubicBezTo>
                  <a:cubicBezTo>
                    <a:pt x="4" y="47"/>
                    <a:pt x="4" y="47"/>
                    <a:pt x="4" y="47"/>
                  </a:cubicBezTo>
                  <a:moveTo>
                    <a:pt x="42" y="101"/>
                  </a:moveTo>
                  <a:cubicBezTo>
                    <a:pt x="41" y="101"/>
                    <a:pt x="41" y="101"/>
                    <a:pt x="41" y="101"/>
                  </a:cubicBezTo>
                  <a:cubicBezTo>
                    <a:pt x="40" y="101"/>
                    <a:pt x="40" y="102"/>
                    <a:pt x="39" y="101"/>
                  </a:cubicBezTo>
                  <a:cubicBezTo>
                    <a:pt x="40" y="101"/>
                    <a:pt x="41" y="99"/>
                    <a:pt x="42" y="101"/>
                  </a:cubicBezTo>
                  <a:moveTo>
                    <a:pt x="10" y="73"/>
                  </a:moveTo>
                  <a:cubicBezTo>
                    <a:pt x="9" y="73"/>
                    <a:pt x="10" y="72"/>
                    <a:pt x="9" y="72"/>
                  </a:cubicBezTo>
                  <a:cubicBezTo>
                    <a:pt x="10" y="72"/>
                    <a:pt x="9" y="72"/>
                    <a:pt x="10" y="72"/>
                  </a:cubicBezTo>
                  <a:cubicBezTo>
                    <a:pt x="11" y="72"/>
                    <a:pt x="10" y="73"/>
                    <a:pt x="10" y="73"/>
                  </a:cubicBezTo>
                  <a:moveTo>
                    <a:pt x="35" y="100"/>
                  </a:moveTo>
                  <a:cubicBezTo>
                    <a:pt x="35" y="100"/>
                    <a:pt x="34" y="100"/>
                    <a:pt x="34" y="99"/>
                  </a:cubicBezTo>
                  <a:cubicBezTo>
                    <a:pt x="34" y="99"/>
                    <a:pt x="35" y="99"/>
                    <a:pt x="35" y="100"/>
                  </a:cubicBezTo>
                  <a:moveTo>
                    <a:pt x="41" y="98"/>
                  </a:moveTo>
                  <a:cubicBezTo>
                    <a:pt x="42" y="99"/>
                    <a:pt x="41" y="98"/>
                    <a:pt x="41" y="99"/>
                  </a:cubicBezTo>
                  <a:cubicBezTo>
                    <a:pt x="41" y="98"/>
                    <a:pt x="41" y="99"/>
                    <a:pt x="40" y="98"/>
                  </a:cubicBezTo>
                  <a:cubicBezTo>
                    <a:pt x="41" y="98"/>
                    <a:pt x="41" y="99"/>
                    <a:pt x="41" y="98"/>
                  </a:cubicBezTo>
                  <a:moveTo>
                    <a:pt x="44" y="97"/>
                  </a:moveTo>
                  <a:cubicBezTo>
                    <a:pt x="44" y="97"/>
                    <a:pt x="44" y="97"/>
                    <a:pt x="43" y="97"/>
                  </a:cubicBezTo>
                  <a:cubicBezTo>
                    <a:pt x="43" y="97"/>
                    <a:pt x="44" y="96"/>
                    <a:pt x="44" y="97"/>
                  </a:cubicBezTo>
                  <a:moveTo>
                    <a:pt x="41" y="97"/>
                  </a:moveTo>
                  <a:cubicBezTo>
                    <a:pt x="40" y="97"/>
                    <a:pt x="40" y="97"/>
                    <a:pt x="40" y="96"/>
                  </a:cubicBezTo>
                  <a:cubicBezTo>
                    <a:pt x="40" y="97"/>
                    <a:pt x="40" y="96"/>
                    <a:pt x="41" y="97"/>
                  </a:cubicBezTo>
                  <a:moveTo>
                    <a:pt x="39" y="97"/>
                  </a:moveTo>
                  <a:cubicBezTo>
                    <a:pt x="39" y="98"/>
                    <a:pt x="40" y="97"/>
                    <a:pt x="40" y="98"/>
                  </a:cubicBezTo>
                  <a:cubicBezTo>
                    <a:pt x="40" y="98"/>
                    <a:pt x="39" y="97"/>
                    <a:pt x="39" y="97"/>
                  </a:cubicBezTo>
                  <a:cubicBezTo>
                    <a:pt x="39" y="97"/>
                    <a:pt x="39" y="97"/>
                    <a:pt x="39" y="97"/>
                  </a:cubicBezTo>
                  <a:moveTo>
                    <a:pt x="35" y="54"/>
                  </a:moveTo>
                  <a:cubicBezTo>
                    <a:pt x="36" y="54"/>
                    <a:pt x="36" y="55"/>
                    <a:pt x="36" y="55"/>
                  </a:cubicBezTo>
                  <a:cubicBezTo>
                    <a:pt x="36" y="56"/>
                    <a:pt x="36" y="57"/>
                    <a:pt x="36" y="57"/>
                  </a:cubicBezTo>
                  <a:cubicBezTo>
                    <a:pt x="36" y="58"/>
                    <a:pt x="37" y="58"/>
                    <a:pt x="36" y="58"/>
                  </a:cubicBezTo>
                  <a:cubicBezTo>
                    <a:pt x="36" y="58"/>
                    <a:pt x="35" y="57"/>
                    <a:pt x="35" y="56"/>
                  </a:cubicBezTo>
                  <a:cubicBezTo>
                    <a:pt x="35" y="56"/>
                    <a:pt x="35" y="55"/>
                    <a:pt x="35" y="54"/>
                  </a:cubicBezTo>
                  <a:moveTo>
                    <a:pt x="37" y="62"/>
                  </a:moveTo>
                  <a:cubicBezTo>
                    <a:pt x="37" y="62"/>
                    <a:pt x="37" y="63"/>
                    <a:pt x="37" y="63"/>
                  </a:cubicBezTo>
                  <a:cubicBezTo>
                    <a:pt x="36" y="63"/>
                    <a:pt x="36" y="62"/>
                    <a:pt x="37" y="62"/>
                  </a:cubicBezTo>
                  <a:moveTo>
                    <a:pt x="37" y="67"/>
                  </a:moveTo>
                  <a:cubicBezTo>
                    <a:pt x="37" y="67"/>
                    <a:pt x="37" y="68"/>
                    <a:pt x="37" y="68"/>
                  </a:cubicBezTo>
                  <a:cubicBezTo>
                    <a:pt x="36" y="68"/>
                    <a:pt x="37" y="67"/>
                    <a:pt x="37" y="67"/>
                  </a:cubicBezTo>
                  <a:moveTo>
                    <a:pt x="36" y="63"/>
                  </a:moveTo>
                  <a:cubicBezTo>
                    <a:pt x="37" y="63"/>
                    <a:pt x="37" y="64"/>
                    <a:pt x="37" y="64"/>
                  </a:cubicBezTo>
                  <a:cubicBezTo>
                    <a:pt x="36" y="64"/>
                    <a:pt x="36" y="63"/>
                    <a:pt x="36" y="63"/>
                  </a:cubicBezTo>
                  <a:moveTo>
                    <a:pt x="33" y="48"/>
                  </a:moveTo>
                  <a:cubicBezTo>
                    <a:pt x="34" y="48"/>
                    <a:pt x="34" y="48"/>
                    <a:pt x="34" y="48"/>
                  </a:cubicBezTo>
                  <a:cubicBezTo>
                    <a:pt x="33" y="48"/>
                    <a:pt x="34" y="48"/>
                    <a:pt x="33" y="48"/>
                  </a:cubicBezTo>
                  <a:moveTo>
                    <a:pt x="31" y="41"/>
                  </a:moveTo>
                  <a:cubicBezTo>
                    <a:pt x="32" y="41"/>
                    <a:pt x="32" y="41"/>
                    <a:pt x="32" y="41"/>
                  </a:cubicBezTo>
                  <a:cubicBezTo>
                    <a:pt x="32" y="42"/>
                    <a:pt x="32" y="43"/>
                    <a:pt x="32" y="44"/>
                  </a:cubicBezTo>
                  <a:cubicBezTo>
                    <a:pt x="31" y="44"/>
                    <a:pt x="32" y="43"/>
                    <a:pt x="32" y="43"/>
                  </a:cubicBezTo>
                  <a:cubicBezTo>
                    <a:pt x="32" y="42"/>
                    <a:pt x="31" y="42"/>
                    <a:pt x="31" y="41"/>
                  </a:cubicBezTo>
                  <a:moveTo>
                    <a:pt x="35" y="53"/>
                  </a:moveTo>
                  <a:cubicBezTo>
                    <a:pt x="36" y="53"/>
                    <a:pt x="36" y="54"/>
                    <a:pt x="35" y="54"/>
                  </a:cubicBezTo>
                  <a:cubicBezTo>
                    <a:pt x="35" y="54"/>
                    <a:pt x="35" y="54"/>
                    <a:pt x="35" y="53"/>
                  </a:cubicBezTo>
                  <a:moveTo>
                    <a:pt x="34" y="49"/>
                  </a:moveTo>
                  <a:cubicBezTo>
                    <a:pt x="34" y="49"/>
                    <a:pt x="34" y="49"/>
                    <a:pt x="34" y="49"/>
                  </a:cubicBezTo>
                  <a:cubicBezTo>
                    <a:pt x="33" y="49"/>
                    <a:pt x="34" y="49"/>
                    <a:pt x="34" y="49"/>
                  </a:cubicBezTo>
                  <a:moveTo>
                    <a:pt x="55" y="95"/>
                  </a:moveTo>
                  <a:cubicBezTo>
                    <a:pt x="55" y="96"/>
                    <a:pt x="54" y="95"/>
                    <a:pt x="53" y="96"/>
                  </a:cubicBezTo>
                  <a:cubicBezTo>
                    <a:pt x="53" y="95"/>
                    <a:pt x="54" y="95"/>
                    <a:pt x="55" y="95"/>
                  </a:cubicBezTo>
                  <a:moveTo>
                    <a:pt x="88" y="40"/>
                  </a:moveTo>
                  <a:cubicBezTo>
                    <a:pt x="89" y="40"/>
                    <a:pt x="89" y="40"/>
                    <a:pt x="89" y="40"/>
                  </a:cubicBezTo>
                  <a:cubicBezTo>
                    <a:pt x="90" y="40"/>
                    <a:pt x="90" y="40"/>
                    <a:pt x="90" y="40"/>
                  </a:cubicBezTo>
                  <a:cubicBezTo>
                    <a:pt x="91" y="40"/>
                    <a:pt x="89" y="40"/>
                    <a:pt x="90" y="40"/>
                  </a:cubicBezTo>
                  <a:cubicBezTo>
                    <a:pt x="89" y="40"/>
                    <a:pt x="88" y="40"/>
                    <a:pt x="88" y="40"/>
                  </a:cubicBezTo>
                  <a:moveTo>
                    <a:pt x="88" y="36"/>
                  </a:moveTo>
                  <a:cubicBezTo>
                    <a:pt x="90" y="36"/>
                    <a:pt x="89" y="37"/>
                    <a:pt x="89" y="37"/>
                  </a:cubicBezTo>
                  <a:cubicBezTo>
                    <a:pt x="88" y="37"/>
                    <a:pt x="88" y="37"/>
                    <a:pt x="88" y="36"/>
                  </a:cubicBezTo>
                  <a:moveTo>
                    <a:pt x="93" y="40"/>
                  </a:moveTo>
                  <a:cubicBezTo>
                    <a:pt x="93" y="40"/>
                    <a:pt x="93" y="41"/>
                    <a:pt x="92" y="41"/>
                  </a:cubicBezTo>
                  <a:cubicBezTo>
                    <a:pt x="93" y="41"/>
                    <a:pt x="92" y="40"/>
                    <a:pt x="93" y="40"/>
                  </a:cubicBezTo>
                  <a:moveTo>
                    <a:pt x="91" y="37"/>
                  </a:moveTo>
                  <a:cubicBezTo>
                    <a:pt x="92" y="37"/>
                    <a:pt x="91" y="38"/>
                    <a:pt x="91" y="38"/>
                  </a:cubicBezTo>
                  <a:cubicBezTo>
                    <a:pt x="91" y="38"/>
                    <a:pt x="92" y="38"/>
                    <a:pt x="91" y="39"/>
                  </a:cubicBezTo>
                  <a:cubicBezTo>
                    <a:pt x="90" y="38"/>
                    <a:pt x="91" y="37"/>
                    <a:pt x="91" y="37"/>
                  </a:cubicBezTo>
                  <a:moveTo>
                    <a:pt x="90" y="40"/>
                  </a:moveTo>
                  <a:cubicBezTo>
                    <a:pt x="91" y="40"/>
                    <a:pt x="91" y="41"/>
                    <a:pt x="91" y="41"/>
                  </a:cubicBezTo>
                  <a:cubicBezTo>
                    <a:pt x="91" y="41"/>
                    <a:pt x="91" y="41"/>
                    <a:pt x="91" y="41"/>
                  </a:cubicBezTo>
                  <a:cubicBezTo>
                    <a:pt x="92" y="41"/>
                    <a:pt x="91" y="41"/>
                    <a:pt x="91" y="41"/>
                  </a:cubicBezTo>
                  <a:cubicBezTo>
                    <a:pt x="91" y="42"/>
                    <a:pt x="92" y="42"/>
                    <a:pt x="92" y="42"/>
                  </a:cubicBezTo>
                  <a:cubicBezTo>
                    <a:pt x="91" y="42"/>
                    <a:pt x="92" y="42"/>
                    <a:pt x="91" y="42"/>
                  </a:cubicBezTo>
                  <a:cubicBezTo>
                    <a:pt x="91" y="42"/>
                    <a:pt x="90" y="42"/>
                    <a:pt x="90" y="42"/>
                  </a:cubicBezTo>
                  <a:cubicBezTo>
                    <a:pt x="89" y="42"/>
                    <a:pt x="90" y="42"/>
                    <a:pt x="90" y="42"/>
                  </a:cubicBezTo>
                  <a:cubicBezTo>
                    <a:pt x="90" y="41"/>
                    <a:pt x="90" y="42"/>
                    <a:pt x="90" y="42"/>
                  </a:cubicBezTo>
                  <a:cubicBezTo>
                    <a:pt x="89" y="41"/>
                    <a:pt x="90" y="41"/>
                    <a:pt x="90" y="41"/>
                  </a:cubicBezTo>
                  <a:cubicBezTo>
                    <a:pt x="90" y="41"/>
                    <a:pt x="90" y="40"/>
                    <a:pt x="90" y="40"/>
                  </a:cubicBezTo>
                  <a:moveTo>
                    <a:pt x="91" y="48"/>
                  </a:moveTo>
                  <a:cubicBezTo>
                    <a:pt x="91" y="49"/>
                    <a:pt x="92" y="49"/>
                    <a:pt x="92" y="49"/>
                  </a:cubicBezTo>
                  <a:cubicBezTo>
                    <a:pt x="91" y="49"/>
                    <a:pt x="91" y="50"/>
                    <a:pt x="91" y="50"/>
                  </a:cubicBezTo>
                  <a:cubicBezTo>
                    <a:pt x="90" y="50"/>
                    <a:pt x="90" y="49"/>
                    <a:pt x="91" y="48"/>
                  </a:cubicBezTo>
                  <a:cubicBezTo>
                    <a:pt x="90" y="48"/>
                    <a:pt x="90" y="49"/>
                    <a:pt x="89" y="48"/>
                  </a:cubicBezTo>
                  <a:cubicBezTo>
                    <a:pt x="89" y="49"/>
                    <a:pt x="89" y="50"/>
                    <a:pt x="88" y="51"/>
                  </a:cubicBezTo>
                  <a:cubicBezTo>
                    <a:pt x="88" y="50"/>
                    <a:pt x="88" y="50"/>
                    <a:pt x="89" y="49"/>
                  </a:cubicBezTo>
                  <a:cubicBezTo>
                    <a:pt x="89" y="49"/>
                    <a:pt x="88" y="49"/>
                    <a:pt x="88" y="49"/>
                  </a:cubicBezTo>
                  <a:cubicBezTo>
                    <a:pt x="87" y="48"/>
                    <a:pt x="88" y="47"/>
                    <a:pt x="88" y="46"/>
                  </a:cubicBezTo>
                  <a:cubicBezTo>
                    <a:pt x="89" y="46"/>
                    <a:pt x="88" y="47"/>
                    <a:pt x="89" y="47"/>
                  </a:cubicBezTo>
                  <a:cubicBezTo>
                    <a:pt x="89" y="47"/>
                    <a:pt x="90" y="47"/>
                    <a:pt x="89" y="47"/>
                  </a:cubicBezTo>
                  <a:cubicBezTo>
                    <a:pt x="90" y="46"/>
                    <a:pt x="90" y="47"/>
                    <a:pt x="90" y="48"/>
                  </a:cubicBezTo>
                  <a:cubicBezTo>
                    <a:pt x="89" y="48"/>
                    <a:pt x="89" y="47"/>
                    <a:pt x="88" y="47"/>
                  </a:cubicBezTo>
                  <a:cubicBezTo>
                    <a:pt x="89" y="48"/>
                    <a:pt x="88" y="48"/>
                    <a:pt x="88" y="49"/>
                  </a:cubicBezTo>
                  <a:cubicBezTo>
                    <a:pt x="89" y="49"/>
                    <a:pt x="89" y="48"/>
                    <a:pt x="89" y="48"/>
                  </a:cubicBezTo>
                  <a:cubicBezTo>
                    <a:pt x="89" y="48"/>
                    <a:pt x="89" y="48"/>
                    <a:pt x="90" y="48"/>
                  </a:cubicBezTo>
                  <a:cubicBezTo>
                    <a:pt x="90" y="48"/>
                    <a:pt x="90" y="48"/>
                    <a:pt x="91" y="48"/>
                  </a:cubicBezTo>
                  <a:cubicBezTo>
                    <a:pt x="91" y="48"/>
                    <a:pt x="91" y="48"/>
                    <a:pt x="91" y="48"/>
                  </a:cubicBezTo>
                  <a:moveTo>
                    <a:pt x="95" y="39"/>
                  </a:moveTo>
                  <a:cubicBezTo>
                    <a:pt x="95" y="40"/>
                    <a:pt x="96" y="40"/>
                    <a:pt x="97" y="41"/>
                  </a:cubicBezTo>
                  <a:cubicBezTo>
                    <a:pt x="97" y="41"/>
                    <a:pt x="96" y="41"/>
                    <a:pt x="97" y="41"/>
                  </a:cubicBezTo>
                  <a:cubicBezTo>
                    <a:pt x="98" y="42"/>
                    <a:pt x="98" y="43"/>
                    <a:pt x="99" y="45"/>
                  </a:cubicBezTo>
                  <a:cubicBezTo>
                    <a:pt x="98" y="45"/>
                    <a:pt x="98" y="46"/>
                    <a:pt x="98" y="46"/>
                  </a:cubicBezTo>
                  <a:cubicBezTo>
                    <a:pt x="96" y="46"/>
                    <a:pt x="97" y="45"/>
                    <a:pt x="95" y="45"/>
                  </a:cubicBezTo>
                  <a:cubicBezTo>
                    <a:pt x="95" y="45"/>
                    <a:pt x="96" y="45"/>
                    <a:pt x="95" y="44"/>
                  </a:cubicBezTo>
                  <a:cubicBezTo>
                    <a:pt x="94" y="44"/>
                    <a:pt x="94" y="45"/>
                    <a:pt x="94" y="46"/>
                  </a:cubicBezTo>
                  <a:cubicBezTo>
                    <a:pt x="94" y="46"/>
                    <a:pt x="94" y="46"/>
                    <a:pt x="93" y="46"/>
                  </a:cubicBezTo>
                  <a:cubicBezTo>
                    <a:pt x="94" y="45"/>
                    <a:pt x="93" y="44"/>
                    <a:pt x="93" y="43"/>
                  </a:cubicBezTo>
                  <a:cubicBezTo>
                    <a:pt x="94" y="43"/>
                    <a:pt x="94" y="43"/>
                    <a:pt x="94" y="43"/>
                  </a:cubicBezTo>
                  <a:cubicBezTo>
                    <a:pt x="94" y="44"/>
                    <a:pt x="95" y="44"/>
                    <a:pt x="95" y="44"/>
                  </a:cubicBezTo>
                  <a:cubicBezTo>
                    <a:pt x="96" y="43"/>
                    <a:pt x="95" y="43"/>
                    <a:pt x="95" y="43"/>
                  </a:cubicBezTo>
                  <a:cubicBezTo>
                    <a:pt x="95" y="42"/>
                    <a:pt x="96" y="41"/>
                    <a:pt x="94" y="40"/>
                  </a:cubicBezTo>
                  <a:cubicBezTo>
                    <a:pt x="95" y="40"/>
                    <a:pt x="95" y="40"/>
                    <a:pt x="95" y="39"/>
                  </a:cubicBezTo>
                  <a:moveTo>
                    <a:pt x="96" y="42"/>
                  </a:moveTo>
                  <a:cubicBezTo>
                    <a:pt x="95" y="42"/>
                    <a:pt x="96" y="42"/>
                    <a:pt x="95" y="43"/>
                  </a:cubicBezTo>
                  <a:cubicBezTo>
                    <a:pt x="97" y="43"/>
                    <a:pt x="96" y="42"/>
                    <a:pt x="96" y="41"/>
                  </a:cubicBezTo>
                  <a:cubicBezTo>
                    <a:pt x="96" y="40"/>
                    <a:pt x="96" y="42"/>
                    <a:pt x="96" y="42"/>
                  </a:cubicBezTo>
                  <a:moveTo>
                    <a:pt x="92" y="47"/>
                  </a:moveTo>
                  <a:cubicBezTo>
                    <a:pt x="91" y="47"/>
                    <a:pt x="92" y="46"/>
                    <a:pt x="91" y="46"/>
                  </a:cubicBezTo>
                  <a:cubicBezTo>
                    <a:pt x="91" y="46"/>
                    <a:pt x="91" y="47"/>
                    <a:pt x="91" y="47"/>
                  </a:cubicBezTo>
                  <a:cubicBezTo>
                    <a:pt x="91" y="47"/>
                    <a:pt x="91" y="47"/>
                    <a:pt x="91" y="47"/>
                  </a:cubicBezTo>
                  <a:cubicBezTo>
                    <a:pt x="92" y="47"/>
                    <a:pt x="93" y="47"/>
                    <a:pt x="92" y="47"/>
                  </a:cubicBezTo>
                  <a:cubicBezTo>
                    <a:pt x="93" y="47"/>
                    <a:pt x="93" y="47"/>
                    <a:pt x="93" y="47"/>
                  </a:cubicBezTo>
                  <a:cubicBezTo>
                    <a:pt x="93" y="47"/>
                    <a:pt x="92" y="47"/>
                    <a:pt x="92" y="47"/>
                  </a:cubicBezTo>
                  <a:cubicBezTo>
                    <a:pt x="92" y="47"/>
                    <a:pt x="93" y="48"/>
                    <a:pt x="92" y="48"/>
                  </a:cubicBezTo>
                  <a:cubicBezTo>
                    <a:pt x="92" y="48"/>
                    <a:pt x="92" y="48"/>
                    <a:pt x="92" y="48"/>
                  </a:cubicBezTo>
                  <a:cubicBezTo>
                    <a:pt x="91" y="47"/>
                    <a:pt x="90" y="47"/>
                    <a:pt x="90" y="46"/>
                  </a:cubicBezTo>
                  <a:cubicBezTo>
                    <a:pt x="90" y="46"/>
                    <a:pt x="90" y="46"/>
                    <a:pt x="91" y="46"/>
                  </a:cubicBezTo>
                  <a:cubicBezTo>
                    <a:pt x="90" y="46"/>
                    <a:pt x="89" y="46"/>
                    <a:pt x="90" y="45"/>
                  </a:cubicBezTo>
                  <a:cubicBezTo>
                    <a:pt x="90" y="45"/>
                    <a:pt x="91" y="45"/>
                    <a:pt x="91" y="45"/>
                  </a:cubicBezTo>
                  <a:cubicBezTo>
                    <a:pt x="93" y="45"/>
                    <a:pt x="92" y="46"/>
                    <a:pt x="92" y="46"/>
                  </a:cubicBezTo>
                  <a:cubicBezTo>
                    <a:pt x="92" y="46"/>
                    <a:pt x="92" y="46"/>
                    <a:pt x="91" y="46"/>
                  </a:cubicBezTo>
                  <a:cubicBezTo>
                    <a:pt x="91" y="46"/>
                    <a:pt x="92" y="46"/>
                    <a:pt x="92" y="47"/>
                  </a:cubicBezTo>
                  <a:moveTo>
                    <a:pt x="86" y="37"/>
                  </a:moveTo>
                  <a:cubicBezTo>
                    <a:pt x="86" y="37"/>
                    <a:pt x="86" y="37"/>
                    <a:pt x="87" y="37"/>
                  </a:cubicBezTo>
                  <a:cubicBezTo>
                    <a:pt x="87" y="37"/>
                    <a:pt x="87" y="38"/>
                    <a:pt x="87" y="38"/>
                  </a:cubicBezTo>
                  <a:cubicBezTo>
                    <a:pt x="87" y="38"/>
                    <a:pt x="87" y="39"/>
                    <a:pt x="86" y="39"/>
                  </a:cubicBezTo>
                  <a:cubicBezTo>
                    <a:pt x="86" y="39"/>
                    <a:pt x="87" y="39"/>
                    <a:pt x="86" y="38"/>
                  </a:cubicBezTo>
                  <a:cubicBezTo>
                    <a:pt x="86" y="39"/>
                    <a:pt x="86" y="39"/>
                    <a:pt x="86" y="39"/>
                  </a:cubicBezTo>
                  <a:cubicBezTo>
                    <a:pt x="85" y="39"/>
                    <a:pt x="86" y="39"/>
                    <a:pt x="86" y="40"/>
                  </a:cubicBezTo>
                  <a:cubicBezTo>
                    <a:pt x="85" y="40"/>
                    <a:pt x="85" y="40"/>
                    <a:pt x="85" y="40"/>
                  </a:cubicBezTo>
                  <a:cubicBezTo>
                    <a:pt x="85" y="39"/>
                    <a:pt x="84" y="39"/>
                    <a:pt x="84" y="39"/>
                  </a:cubicBezTo>
                  <a:cubicBezTo>
                    <a:pt x="84" y="39"/>
                    <a:pt x="84" y="38"/>
                    <a:pt x="83" y="38"/>
                  </a:cubicBezTo>
                  <a:cubicBezTo>
                    <a:pt x="84" y="37"/>
                    <a:pt x="84" y="38"/>
                    <a:pt x="85" y="37"/>
                  </a:cubicBezTo>
                  <a:cubicBezTo>
                    <a:pt x="84" y="38"/>
                    <a:pt x="84" y="39"/>
                    <a:pt x="85" y="39"/>
                  </a:cubicBezTo>
                  <a:cubicBezTo>
                    <a:pt x="86" y="39"/>
                    <a:pt x="86" y="38"/>
                    <a:pt x="86" y="38"/>
                  </a:cubicBezTo>
                  <a:cubicBezTo>
                    <a:pt x="85" y="38"/>
                    <a:pt x="85" y="38"/>
                    <a:pt x="85" y="38"/>
                  </a:cubicBezTo>
                  <a:cubicBezTo>
                    <a:pt x="84" y="38"/>
                    <a:pt x="86" y="37"/>
                    <a:pt x="86" y="37"/>
                  </a:cubicBezTo>
                  <a:moveTo>
                    <a:pt x="92" y="50"/>
                  </a:moveTo>
                  <a:cubicBezTo>
                    <a:pt x="93" y="50"/>
                    <a:pt x="91" y="51"/>
                    <a:pt x="91" y="51"/>
                  </a:cubicBezTo>
                  <a:cubicBezTo>
                    <a:pt x="92" y="51"/>
                    <a:pt x="92" y="51"/>
                    <a:pt x="92" y="52"/>
                  </a:cubicBezTo>
                  <a:cubicBezTo>
                    <a:pt x="91" y="52"/>
                    <a:pt x="92" y="52"/>
                    <a:pt x="91" y="52"/>
                  </a:cubicBezTo>
                  <a:cubicBezTo>
                    <a:pt x="90" y="52"/>
                    <a:pt x="90" y="52"/>
                    <a:pt x="90" y="52"/>
                  </a:cubicBezTo>
                  <a:cubicBezTo>
                    <a:pt x="88" y="52"/>
                    <a:pt x="90" y="52"/>
                    <a:pt x="90" y="51"/>
                  </a:cubicBezTo>
                  <a:cubicBezTo>
                    <a:pt x="90" y="51"/>
                    <a:pt x="90" y="52"/>
                    <a:pt x="91" y="52"/>
                  </a:cubicBezTo>
                  <a:cubicBezTo>
                    <a:pt x="91" y="52"/>
                    <a:pt x="91" y="52"/>
                    <a:pt x="90" y="52"/>
                  </a:cubicBezTo>
                  <a:cubicBezTo>
                    <a:pt x="91" y="51"/>
                    <a:pt x="91" y="51"/>
                    <a:pt x="91" y="51"/>
                  </a:cubicBezTo>
                  <a:cubicBezTo>
                    <a:pt x="91" y="51"/>
                    <a:pt x="89" y="51"/>
                    <a:pt x="89" y="50"/>
                  </a:cubicBezTo>
                  <a:cubicBezTo>
                    <a:pt x="90" y="50"/>
                    <a:pt x="92" y="51"/>
                    <a:pt x="92" y="50"/>
                  </a:cubicBezTo>
                  <a:moveTo>
                    <a:pt x="87" y="32"/>
                  </a:moveTo>
                  <a:cubicBezTo>
                    <a:pt x="87" y="32"/>
                    <a:pt x="88" y="31"/>
                    <a:pt x="87" y="31"/>
                  </a:cubicBezTo>
                  <a:cubicBezTo>
                    <a:pt x="88" y="31"/>
                    <a:pt x="88" y="32"/>
                    <a:pt x="87" y="32"/>
                  </a:cubicBezTo>
                  <a:moveTo>
                    <a:pt x="24" y="29"/>
                  </a:moveTo>
                  <a:cubicBezTo>
                    <a:pt x="24" y="30"/>
                    <a:pt x="23" y="29"/>
                    <a:pt x="23" y="30"/>
                  </a:cubicBezTo>
                  <a:cubicBezTo>
                    <a:pt x="23" y="29"/>
                    <a:pt x="24" y="29"/>
                    <a:pt x="24" y="29"/>
                  </a:cubicBezTo>
                  <a:moveTo>
                    <a:pt x="86" y="32"/>
                  </a:moveTo>
                  <a:cubicBezTo>
                    <a:pt x="87" y="32"/>
                    <a:pt x="87" y="33"/>
                    <a:pt x="88" y="32"/>
                  </a:cubicBezTo>
                  <a:cubicBezTo>
                    <a:pt x="88" y="33"/>
                    <a:pt x="89" y="33"/>
                    <a:pt x="88" y="34"/>
                  </a:cubicBezTo>
                  <a:cubicBezTo>
                    <a:pt x="88" y="33"/>
                    <a:pt x="88" y="33"/>
                    <a:pt x="87" y="33"/>
                  </a:cubicBezTo>
                  <a:cubicBezTo>
                    <a:pt x="87" y="33"/>
                    <a:pt x="87" y="33"/>
                    <a:pt x="87" y="33"/>
                  </a:cubicBezTo>
                  <a:cubicBezTo>
                    <a:pt x="87" y="33"/>
                    <a:pt x="86" y="33"/>
                    <a:pt x="86" y="32"/>
                  </a:cubicBezTo>
                  <a:moveTo>
                    <a:pt x="15" y="16"/>
                  </a:moveTo>
                  <a:cubicBezTo>
                    <a:pt x="15" y="16"/>
                    <a:pt x="15" y="15"/>
                    <a:pt x="16" y="15"/>
                  </a:cubicBezTo>
                  <a:cubicBezTo>
                    <a:pt x="15" y="14"/>
                    <a:pt x="15" y="15"/>
                    <a:pt x="15" y="14"/>
                  </a:cubicBezTo>
                  <a:cubicBezTo>
                    <a:pt x="15" y="13"/>
                    <a:pt x="16" y="13"/>
                    <a:pt x="16" y="13"/>
                  </a:cubicBezTo>
                  <a:cubicBezTo>
                    <a:pt x="17" y="12"/>
                    <a:pt x="17" y="12"/>
                    <a:pt x="18" y="11"/>
                  </a:cubicBezTo>
                  <a:cubicBezTo>
                    <a:pt x="18" y="11"/>
                    <a:pt x="19" y="11"/>
                    <a:pt x="19" y="11"/>
                  </a:cubicBezTo>
                  <a:cubicBezTo>
                    <a:pt x="20" y="11"/>
                    <a:pt x="21" y="9"/>
                    <a:pt x="22" y="9"/>
                  </a:cubicBezTo>
                  <a:cubicBezTo>
                    <a:pt x="22" y="9"/>
                    <a:pt x="22" y="9"/>
                    <a:pt x="23" y="9"/>
                  </a:cubicBezTo>
                  <a:cubicBezTo>
                    <a:pt x="23" y="9"/>
                    <a:pt x="23" y="8"/>
                    <a:pt x="23" y="8"/>
                  </a:cubicBezTo>
                  <a:cubicBezTo>
                    <a:pt x="23" y="8"/>
                    <a:pt x="23" y="8"/>
                    <a:pt x="24" y="8"/>
                  </a:cubicBezTo>
                  <a:cubicBezTo>
                    <a:pt x="24" y="8"/>
                    <a:pt x="25" y="7"/>
                    <a:pt x="26" y="7"/>
                  </a:cubicBezTo>
                  <a:cubicBezTo>
                    <a:pt x="27" y="8"/>
                    <a:pt x="27" y="8"/>
                    <a:pt x="27" y="9"/>
                  </a:cubicBezTo>
                  <a:cubicBezTo>
                    <a:pt x="27" y="8"/>
                    <a:pt x="27" y="8"/>
                    <a:pt x="27" y="7"/>
                  </a:cubicBezTo>
                  <a:cubicBezTo>
                    <a:pt x="27" y="7"/>
                    <a:pt x="28" y="7"/>
                    <a:pt x="28" y="6"/>
                  </a:cubicBezTo>
                  <a:cubicBezTo>
                    <a:pt x="28" y="5"/>
                    <a:pt x="29" y="6"/>
                    <a:pt x="29" y="6"/>
                  </a:cubicBezTo>
                  <a:cubicBezTo>
                    <a:pt x="29" y="6"/>
                    <a:pt x="29" y="5"/>
                    <a:pt x="30" y="6"/>
                  </a:cubicBezTo>
                  <a:cubicBezTo>
                    <a:pt x="29" y="4"/>
                    <a:pt x="30" y="5"/>
                    <a:pt x="30" y="5"/>
                  </a:cubicBezTo>
                  <a:cubicBezTo>
                    <a:pt x="30" y="4"/>
                    <a:pt x="30" y="4"/>
                    <a:pt x="29" y="3"/>
                  </a:cubicBezTo>
                  <a:cubicBezTo>
                    <a:pt x="29" y="4"/>
                    <a:pt x="30" y="4"/>
                    <a:pt x="29" y="5"/>
                  </a:cubicBezTo>
                  <a:cubicBezTo>
                    <a:pt x="29" y="5"/>
                    <a:pt x="29" y="5"/>
                    <a:pt x="28" y="5"/>
                  </a:cubicBezTo>
                  <a:cubicBezTo>
                    <a:pt x="28" y="4"/>
                    <a:pt x="28" y="4"/>
                    <a:pt x="28" y="4"/>
                  </a:cubicBezTo>
                  <a:cubicBezTo>
                    <a:pt x="28" y="4"/>
                    <a:pt x="28" y="5"/>
                    <a:pt x="28" y="6"/>
                  </a:cubicBezTo>
                  <a:cubicBezTo>
                    <a:pt x="28" y="5"/>
                    <a:pt x="28" y="5"/>
                    <a:pt x="28" y="4"/>
                  </a:cubicBezTo>
                  <a:cubicBezTo>
                    <a:pt x="27" y="4"/>
                    <a:pt x="27" y="6"/>
                    <a:pt x="27" y="5"/>
                  </a:cubicBezTo>
                  <a:cubicBezTo>
                    <a:pt x="26" y="6"/>
                    <a:pt x="26" y="6"/>
                    <a:pt x="26" y="6"/>
                  </a:cubicBezTo>
                  <a:cubicBezTo>
                    <a:pt x="26" y="6"/>
                    <a:pt x="26" y="6"/>
                    <a:pt x="26" y="5"/>
                  </a:cubicBezTo>
                  <a:cubicBezTo>
                    <a:pt x="26" y="5"/>
                    <a:pt x="26" y="5"/>
                    <a:pt x="25" y="5"/>
                  </a:cubicBezTo>
                  <a:cubicBezTo>
                    <a:pt x="25" y="5"/>
                    <a:pt x="26" y="5"/>
                    <a:pt x="26" y="5"/>
                  </a:cubicBezTo>
                  <a:cubicBezTo>
                    <a:pt x="26" y="6"/>
                    <a:pt x="25" y="5"/>
                    <a:pt x="25" y="6"/>
                  </a:cubicBezTo>
                  <a:cubicBezTo>
                    <a:pt x="25" y="6"/>
                    <a:pt x="26" y="7"/>
                    <a:pt x="25" y="6"/>
                  </a:cubicBezTo>
                  <a:cubicBezTo>
                    <a:pt x="24" y="6"/>
                    <a:pt x="25" y="6"/>
                    <a:pt x="25" y="6"/>
                  </a:cubicBezTo>
                  <a:cubicBezTo>
                    <a:pt x="25" y="5"/>
                    <a:pt x="25" y="5"/>
                    <a:pt x="25" y="4"/>
                  </a:cubicBezTo>
                  <a:cubicBezTo>
                    <a:pt x="24" y="3"/>
                    <a:pt x="24" y="4"/>
                    <a:pt x="23" y="4"/>
                  </a:cubicBezTo>
                  <a:cubicBezTo>
                    <a:pt x="24" y="6"/>
                    <a:pt x="24" y="4"/>
                    <a:pt x="24" y="5"/>
                  </a:cubicBezTo>
                  <a:cubicBezTo>
                    <a:pt x="25" y="6"/>
                    <a:pt x="24" y="6"/>
                    <a:pt x="24" y="6"/>
                  </a:cubicBezTo>
                  <a:cubicBezTo>
                    <a:pt x="24" y="6"/>
                    <a:pt x="24" y="6"/>
                    <a:pt x="24" y="5"/>
                  </a:cubicBezTo>
                  <a:cubicBezTo>
                    <a:pt x="23" y="5"/>
                    <a:pt x="23" y="4"/>
                    <a:pt x="22" y="4"/>
                  </a:cubicBezTo>
                  <a:cubicBezTo>
                    <a:pt x="22" y="3"/>
                    <a:pt x="22" y="2"/>
                    <a:pt x="23" y="3"/>
                  </a:cubicBezTo>
                  <a:cubicBezTo>
                    <a:pt x="23" y="3"/>
                    <a:pt x="22" y="3"/>
                    <a:pt x="22" y="2"/>
                  </a:cubicBezTo>
                  <a:cubicBezTo>
                    <a:pt x="22" y="1"/>
                    <a:pt x="23" y="1"/>
                    <a:pt x="23" y="1"/>
                  </a:cubicBezTo>
                  <a:cubicBezTo>
                    <a:pt x="23" y="1"/>
                    <a:pt x="23" y="1"/>
                    <a:pt x="24" y="1"/>
                  </a:cubicBezTo>
                  <a:cubicBezTo>
                    <a:pt x="24" y="1"/>
                    <a:pt x="25" y="1"/>
                    <a:pt x="26" y="1"/>
                  </a:cubicBezTo>
                  <a:cubicBezTo>
                    <a:pt x="26" y="1"/>
                    <a:pt x="26" y="1"/>
                    <a:pt x="26" y="1"/>
                  </a:cubicBezTo>
                  <a:cubicBezTo>
                    <a:pt x="28" y="0"/>
                    <a:pt x="29" y="1"/>
                    <a:pt x="30" y="0"/>
                  </a:cubicBezTo>
                  <a:cubicBezTo>
                    <a:pt x="30" y="0"/>
                    <a:pt x="31" y="0"/>
                    <a:pt x="31" y="0"/>
                  </a:cubicBezTo>
                  <a:cubicBezTo>
                    <a:pt x="33" y="1"/>
                    <a:pt x="36" y="1"/>
                    <a:pt x="38" y="1"/>
                  </a:cubicBezTo>
                  <a:cubicBezTo>
                    <a:pt x="39" y="1"/>
                    <a:pt x="39" y="2"/>
                    <a:pt x="39" y="2"/>
                  </a:cubicBezTo>
                  <a:cubicBezTo>
                    <a:pt x="39" y="2"/>
                    <a:pt x="40" y="2"/>
                    <a:pt x="40" y="2"/>
                  </a:cubicBezTo>
                  <a:cubicBezTo>
                    <a:pt x="41" y="2"/>
                    <a:pt x="41" y="2"/>
                    <a:pt x="41" y="2"/>
                  </a:cubicBezTo>
                  <a:cubicBezTo>
                    <a:pt x="42" y="2"/>
                    <a:pt x="42" y="3"/>
                    <a:pt x="42" y="3"/>
                  </a:cubicBezTo>
                  <a:cubicBezTo>
                    <a:pt x="43" y="2"/>
                    <a:pt x="44" y="3"/>
                    <a:pt x="44" y="3"/>
                  </a:cubicBezTo>
                  <a:cubicBezTo>
                    <a:pt x="45" y="3"/>
                    <a:pt x="44" y="4"/>
                    <a:pt x="44" y="4"/>
                  </a:cubicBezTo>
                  <a:cubicBezTo>
                    <a:pt x="45" y="5"/>
                    <a:pt x="45" y="3"/>
                    <a:pt x="45" y="3"/>
                  </a:cubicBezTo>
                  <a:cubicBezTo>
                    <a:pt x="46" y="3"/>
                    <a:pt x="46" y="3"/>
                    <a:pt x="46" y="4"/>
                  </a:cubicBezTo>
                  <a:cubicBezTo>
                    <a:pt x="47" y="3"/>
                    <a:pt x="48" y="6"/>
                    <a:pt x="49" y="4"/>
                  </a:cubicBezTo>
                  <a:cubicBezTo>
                    <a:pt x="50" y="4"/>
                    <a:pt x="50" y="5"/>
                    <a:pt x="50" y="5"/>
                  </a:cubicBezTo>
                  <a:cubicBezTo>
                    <a:pt x="50" y="5"/>
                    <a:pt x="50" y="4"/>
                    <a:pt x="50" y="5"/>
                  </a:cubicBezTo>
                  <a:cubicBezTo>
                    <a:pt x="51" y="5"/>
                    <a:pt x="52" y="6"/>
                    <a:pt x="53" y="6"/>
                  </a:cubicBezTo>
                  <a:cubicBezTo>
                    <a:pt x="53" y="6"/>
                    <a:pt x="53" y="6"/>
                    <a:pt x="54" y="5"/>
                  </a:cubicBezTo>
                  <a:cubicBezTo>
                    <a:pt x="54" y="6"/>
                    <a:pt x="54" y="6"/>
                    <a:pt x="54" y="6"/>
                  </a:cubicBezTo>
                  <a:cubicBezTo>
                    <a:pt x="54" y="6"/>
                    <a:pt x="55" y="6"/>
                    <a:pt x="56" y="7"/>
                  </a:cubicBezTo>
                  <a:cubicBezTo>
                    <a:pt x="56" y="7"/>
                    <a:pt x="56" y="7"/>
                    <a:pt x="56" y="6"/>
                  </a:cubicBezTo>
                  <a:cubicBezTo>
                    <a:pt x="56" y="7"/>
                    <a:pt x="57" y="6"/>
                    <a:pt x="57" y="7"/>
                  </a:cubicBezTo>
                  <a:cubicBezTo>
                    <a:pt x="57" y="7"/>
                    <a:pt x="57" y="7"/>
                    <a:pt x="58" y="7"/>
                  </a:cubicBezTo>
                  <a:cubicBezTo>
                    <a:pt x="58" y="7"/>
                    <a:pt x="58" y="8"/>
                    <a:pt x="59" y="8"/>
                  </a:cubicBezTo>
                  <a:cubicBezTo>
                    <a:pt x="59" y="8"/>
                    <a:pt x="60" y="8"/>
                    <a:pt x="60" y="8"/>
                  </a:cubicBezTo>
                  <a:cubicBezTo>
                    <a:pt x="61" y="8"/>
                    <a:pt x="61" y="8"/>
                    <a:pt x="62" y="8"/>
                  </a:cubicBezTo>
                  <a:cubicBezTo>
                    <a:pt x="63" y="8"/>
                    <a:pt x="64" y="8"/>
                    <a:pt x="64" y="9"/>
                  </a:cubicBezTo>
                  <a:cubicBezTo>
                    <a:pt x="65" y="9"/>
                    <a:pt x="67" y="9"/>
                    <a:pt x="67" y="10"/>
                  </a:cubicBezTo>
                  <a:cubicBezTo>
                    <a:pt x="67" y="10"/>
                    <a:pt x="67" y="10"/>
                    <a:pt x="68" y="10"/>
                  </a:cubicBezTo>
                  <a:cubicBezTo>
                    <a:pt x="68" y="10"/>
                    <a:pt x="68" y="10"/>
                    <a:pt x="68" y="10"/>
                  </a:cubicBezTo>
                  <a:cubicBezTo>
                    <a:pt x="68" y="10"/>
                    <a:pt x="69" y="10"/>
                    <a:pt x="69" y="10"/>
                  </a:cubicBezTo>
                  <a:cubicBezTo>
                    <a:pt x="70" y="11"/>
                    <a:pt x="70" y="11"/>
                    <a:pt x="71" y="12"/>
                  </a:cubicBezTo>
                  <a:cubicBezTo>
                    <a:pt x="72" y="12"/>
                    <a:pt x="72" y="12"/>
                    <a:pt x="72" y="12"/>
                  </a:cubicBezTo>
                  <a:cubicBezTo>
                    <a:pt x="72" y="12"/>
                    <a:pt x="72" y="12"/>
                    <a:pt x="72" y="12"/>
                  </a:cubicBezTo>
                  <a:cubicBezTo>
                    <a:pt x="72" y="12"/>
                    <a:pt x="73" y="12"/>
                    <a:pt x="73" y="12"/>
                  </a:cubicBezTo>
                  <a:cubicBezTo>
                    <a:pt x="73" y="12"/>
                    <a:pt x="73" y="13"/>
                    <a:pt x="73" y="13"/>
                  </a:cubicBezTo>
                  <a:cubicBezTo>
                    <a:pt x="74" y="13"/>
                    <a:pt x="74" y="13"/>
                    <a:pt x="74" y="13"/>
                  </a:cubicBezTo>
                  <a:cubicBezTo>
                    <a:pt x="75" y="13"/>
                    <a:pt x="76" y="14"/>
                    <a:pt x="77" y="15"/>
                  </a:cubicBezTo>
                  <a:cubicBezTo>
                    <a:pt x="77" y="15"/>
                    <a:pt x="77" y="15"/>
                    <a:pt x="77" y="15"/>
                  </a:cubicBezTo>
                  <a:cubicBezTo>
                    <a:pt x="78" y="16"/>
                    <a:pt x="79" y="15"/>
                    <a:pt x="79" y="16"/>
                  </a:cubicBezTo>
                  <a:cubicBezTo>
                    <a:pt x="80" y="16"/>
                    <a:pt x="80" y="17"/>
                    <a:pt x="81" y="18"/>
                  </a:cubicBezTo>
                  <a:cubicBezTo>
                    <a:pt x="80" y="18"/>
                    <a:pt x="80" y="18"/>
                    <a:pt x="80" y="18"/>
                  </a:cubicBezTo>
                  <a:cubicBezTo>
                    <a:pt x="80" y="18"/>
                    <a:pt x="81" y="18"/>
                    <a:pt x="81" y="18"/>
                  </a:cubicBezTo>
                  <a:cubicBezTo>
                    <a:pt x="81" y="19"/>
                    <a:pt x="82" y="19"/>
                    <a:pt x="82" y="19"/>
                  </a:cubicBezTo>
                  <a:cubicBezTo>
                    <a:pt x="82" y="20"/>
                    <a:pt x="83" y="19"/>
                    <a:pt x="83" y="19"/>
                  </a:cubicBezTo>
                  <a:cubicBezTo>
                    <a:pt x="84" y="20"/>
                    <a:pt x="85" y="21"/>
                    <a:pt x="86" y="22"/>
                  </a:cubicBezTo>
                  <a:cubicBezTo>
                    <a:pt x="86" y="22"/>
                    <a:pt x="86" y="22"/>
                    <a:pt x="87" y="22"/>
                  </a:cubicBezTo>
                  <a:cubicBezTo>
                    <a:pt x="87" y="23"/>
                    <a:pt x="88" y="24"/>
                    <a:pt x="88" y="25"/>
                  </a:cubicBezTo>
                  <a:cubicBezTo>
                    <a:pt x="88" y="25"/>
                    <a:pt x="89" y="25"/>
                    <a:pt x="89" y="26"/>
                  </a:cubicBezTo>
                  <a:cubicBezTo>
                    <a:pt x="89" y="26"/>
                    <a:pt x="89" y="26"/>
                    <a:pt x="89" y="26"/>
                  </a:cubicBezTo>
                  <a:cubicBezTo>
                    <a:pt x="89" y="27"/>
                    <a:pt x="89" y="27"/>
                    <a:pt x="89" y="27"/>
                  </a:cubicBezTo>
                  <a:cubicBezTo>
                    <a:pt x="90" y="28"/>
                    <a:pt x="90" y="29"/>
                    <a:pt x="90" y="30"/>
                  </a:cubicBezTo>
                  <a:cubicBezTo>
                    <a:pt x="90" y="31"/>
                    <a:pt x="90" y="30"/>
                    <a:pt x="90" y="30"/>
                  </a:cubicBezTo>
                  <a:cubicBezTo>
                    <a:pt x="89" y="29"/>
                    <a:pt x="88" y="29"/>
                    <a:pt x="89" y="29"/>
                  </a:cubicBezTo>
                  <a:cubicBezTo>
                    <a:pt x="89" y="28"/>
                    <a:pt x="88" y="29"/>
                    <a:pt x="88" y="28"/>
                  </a:cubicBezTo>
                  <a:cubicBezTo>
                    <a:pt x="88" y="28"/>
                    <a:pt x="89" y="28"/>
                    <a:pt x="89" y="28"/>
                  </a:cubicBezTo>
                  <a:cubicBezTo>
                    <a:pt x="88" y="28"/>
                    <a:pt x="87" y="28"/>
                    <a:pt x="88" y="27"/>
                  </a:cubicBezTo>
                  <a:cubicBezTo>
                    <a:pt x="87" y="27"/>
                    <a:pt x="88" y="28"/>
                    <a:pt x="87" y="28"/>
                  </a:cubicBezTo>
                  <a:cubicBezTo>
                    <a:pt x="86" y="27"/>
                    <a:pt x="86" y="27"/>
                    <a:pt x="85" y="26"/>
                  </a:cubicBezTo>
                  <a:cubicBezTo>
                    <a:pt x="84" y="27"/>
                    <a:pt x="85" y="27"/>
                    <a:pt x="84" y="28"/>
                  </a:cubicBezTo>
                  <a:cubicBezTo>
                    <a:pt x="84" y="27"/>
                    <a:pt x="82" y="27"/>
                    <a:pt x="83" y="26"/>
                  </a:cubicBezTo>
                  <a:cubicBezTo>
                    <a:pt x="83" y="26"/>
                    <a:pt x="82" y="26"/>
                    <a:pt x="82" y="26"/>
                  </a:cubicBezTo>
                  <a:cubicBezTo>
                    <a:pt x="81" y="26"/>
                    <a:pt x="82" y="25"/>
                    <a:pt x="82" y="26"/>
                  </a:cubicBezTo>
                  <a:cubicBezTo>
                    <a:pt x="82" y="25"/>
                    <a:pt x="83" y="25"/>
                    <a:pt x="83" y="25"/>
                  </a:cubicBezTo>
                  <a:cubicBezTo>
                    <a:pt x="82" y="25"/>
                    <a:pt x="81" y="24"/>
                    <a:pt x="81" y="23"/>
                  </a:cubicBezTo>
                  <a:cubicBezTo>
                    <a:pt x="80" y="24"/>
                    <a:pt x="81" y="24"/>
                    <a:pt x="81" y="24"/>
                  </a:cubicBezTo>
                  <a:cubicBezTo>
                    <a:pt x="80" y="23"/>
                    <a:pt x="79" y="23"/>
                    <a:pt x="79" y="22"/>
                  </a:cubicBezTo>
                  <a:cubicBezTo>
                    <a:pt x="79" y="22"/>
                    <a:pt x="78" y="22"/>
                    <a:pt x="78" y="22"/>
                  </a:cubicBezTo>
                  <a:cubicBezTo>
                    <a:pt x="78" y="22"/>
                    <a:pt x="78" y="21"/>
                    <a:pt x="78" y="21"/>
                  </a:cubicBezTo>
                  <a:cubicBezTo>
                    <a:pt x="78" y="21"/>
                    <a:pt x="77" y="21"/>
                    <a:pt x="77" y="21"/>
                  </a:cubicBezTo>
                  <a:cubicBezTo>
                    <a:pt x="77" y="21"/>
                    <a:pt x="77" y="20"/>
                    <a:pt x="76" y="21"/>
                  </a:cubicBezTo>
                  <a:cubicBezTo>
                    <a:pt x="76" y="21"/>
                    <a:pt x="77" y="22"/>
                    <a:pt x="77" y="22"/>
                  </a:cubicBezTo>
                  <a:cubicBezTo>
                    <a:pt x="76" y="22"/>
                    <a:pt x="76" y="23"/>
                    <a:pt x="76" y="23"/>
                  </a:cubicBezTo>
                  <a:cubicBezTo>
                    <a:pt x="76" y="23"/>
                    <a:pt x="76" y="23"/>
                    <a:pt x="76" y="23"/>
                  </a:cubicBezTo>
                  <a:cubicBezTo>
                    <a:pt x="77" y="23"/>
                    <a:pt x="76" y="23"/>
                    <a:pt x="77" y="22"/>
                  </a:cubicBezTo>
                  <a:cubicBezTo>
                    <a:pt x="78" y="23"/>
                    <a:pt x="79" y="24"/>
                    <a:pt x="79" y="25"/>
                  </a:cubicBezTo>
                  <a:cubicBezTo>
                    <a:pt x="80" y="26"/>
                    <a:pt x="81" y="27"/>
                    <a:pt x="82" y="28"/>
                  </a:cubicBezTo>
                  <a:cubicBezTo>
                    <a:pt x="81" y="28"/>
                    <a:pt x="81" y="28"/>
                    <a:pt x="81" y="29"/>
                  </a:cubicBezTo>
                  <a:cubicBezTo>
                    <a:pt x="81" y="29"/>
                    <a:pt x="82" y="30"/>
                    <a:pt x="82" y="30"/>
                  </a:cubicBezTo>
                  <a:cubicBezTo>
                    <a:pt x="82" y="30"/>
                    <a:pt x="83" y="30"/>
                    <a:pt x="83" y="30"/>
                  </a:cubicBezTo>
                  <a:cubicBezTo>
                    <a:pt x="83" y="31"/>
                    <a:pt x="83" y="31"/>
                    <a:pt x="82" y="31"/>
                  </a:cubicBezTo>
                  <a:cubicBezTo>
                    <a:pt x="82" y="32"/>
                    <a:pt x="82" y="32"/>
                    <a:pt x="83" y="31"/>
                  </a:cubicBezTo>
                  <a:cubicBezTo>
                    <a:pt x="83" y="31"/>
                    <a:pt x="82" y="32"/>
                    <a:pt x="82" y="32"/>
                  </a:cubicBezTo>
                  <a:cubicBezTo>
                    <a:pt x="81" y="32"/>
                    <a:pt x="81" y="32"/>
                    <a:pt x="80" y="32"/>
                  </a:cubicBezTo>
                  <a:cubicBezTo>
                    <a:pt x="81" y="31"/>
                    <a:pt x="81" y="31"/>
                    <a:pt x="80" y="31"/>
                  </a:cubicBezTo>
                  <a:cubicBezTo>
                    <a:pt x="81" y="30"/>
                    <a:pt x="81" y="31"/>
                    <a:pt x="81" y="31"/>
                  </a:cubicBezTo>
                  <a:cubicBezTo>
                    <a:pt x="82" y="30"/>
                    <a:pt x="81" y="30"/>
                    <a:pt x="80" y="31"/>
                  </a:cubicBezTo>
                  <a:cubicBezTo>
                    <a:pt x="80" y="30"/>
                    <a:pt x="79" y="30"/>
                    <a:pt x="79" y="30"/>
                  </a:cubicBezTo>
                  <a:cubicBezTo>
                    <a:pt x="80" y="30"/>
                    <a:pt x="80" y="30"/>
                    <a:pt x="80" y="30"/>
                  </a:cubicBezTo>
                  <a:cubicBezTo>
                    <a:pt x="81" y="29"/>
                    <a:pt x="80" y="29"/>
                    <a:pt x="79" y="30"/>
                  </a:cubicBezTo>
                  <a:cubicBezTo>
                    <a:pt x="79" y="29"/>
                    <a:pt x="79" y="28"/>
                    <a:pt x="78" y="28"/>
                  </a:cubicBezTo>
                  <a:cubicBezTo>
                    <a:pt x="78" y="28"/>
                    <a:pt x="78" y="27"/>
                    <a:pt x="78" y="27"/>
                  </a:cubicBezTo>
                  <a:cubicBezTo>
                    <a:pt x="78" y="27"/>
                    <a:pt x="78" y="27"/>
                    <a:pt x="78" y="27"/>
                  </a:cubicBezTo>
                  <a:cubicBezTo>
                    <a:pt x="77" y="26"/>
                    <a:pt x="76" y="25"/>
                    <a:pt x="75" y="24"/>
                  </a:cubicBezTo>
                  <a:cubicBezTo>
                    <a:pt x="76" y="23"/>
                    <a:pt x="76" y="24"/>
                    <a:pt x="76" y="24"/>
                  </a:cubicBezTo>
                  <a:cubicBezTo>
                    <a:pt x="77" y="23"/>
                    <a:pt x="75" y="24"/>
                    <a:pt x="75" y="24"/>
                  </a:cubicBezTo>
                  <a:cubicBezTo>
                    <a:pt x="74" y="22"/>
                    <a:pt x="73" y="22"/>
                    <a:pt x="72" y="21"/>
                  </a:cubicBezTo>
                  <a:cubicBezTo>
                    <a:pt x="72" y="21"/>
                    <a:pt x="72" y="21"/>
                    <a:pt x="72" y="20"/>
                  </a:cubicBezTo>
                  <a:cubicBezTo>
                    <a:pt x="72" y="20"/>
                    <a:pt x="72" y="20"/>
                    <a:pt x="72" y="20"/>
                  </a:cubicBezTo>
                  <a:cubicBezTo>
                    <a:pt x="71" y="20"/>
                    <a:pt x="70" y="19"/>
                    <a:pt x="69" y="18"/>
                  </a:cubicBezTo>
                  <a:cubicBezTo>
                    <a:pt x="69" y="18"/>
                    <a:pt x="68" y="18"/>
                    <a:pt x="68" y="18"/>
                  </a:cubicBezTo>
                  <a:cubicBezTo>
                    <a:pt x="67" y="18"/>
                    <a:pt x="67" y="17"/>
                    <a:pt x="67" y="17"/>
                  </a:cubicBezTo>
                  <a:cubicBezTo>
                    <a:pt x="67" y="17"/>
                    <a:pt x="67" y="17"/>
                    <a:pt x="66" y="17"/>
                  </a:cubicBezTo>
                  <a:cubicBezTo>
                    <a:pt x="66" y="17"/>
                    <a:pt x="66" y="16"/>
                    <a:pt x="66" y="16"/>
                  </a:cubicBezTo>
                  <a:cubicBezTo>
                    <a:pt x="66" y="16"/>
                    <a:pt x="65" y="16"/>
                    <a:pt x="65" y="16"/>
                  </a:cubicBezTo>
                  <a:cubicBezTo>
                    <a:pt x="64" y="16"/>
                    <a:pt x="64" y="17"/>
                    <a:pt x="64" y="16"/>
                  </a:cubicBezTo>
                  <a:cubicBezTo>
                    <a:pt x="64" y="16"/>
                    <a:pt x="64" y="16"/>
                    <a:pt x="63" y="16"/>
                  </a:cubicBezTo>
                  <a:cubicBezTo>
                    <a:pt x="63" y="16"/>
                    <a:pt x="63" y="15"/>
                    <a:pt x="63" y="16"/>
                  </a:cubicBezTo>
                  <a:cubicBezTo>
                    <a:pt x="62" y="16"/>
                    <a:pt x="63" y="15"/>
                    <a:pt x="62" y="15"/>
                  </a:cubicBezTo>
                  <a:cubicBezTo>
                    <a:pt x="62" y="15"/>
                    <a:pt x="62" y="15"/>
                    <a:pt x="62" y="15"/>
                  </a:cubicBezTo>
                  <a:cubicBezTo>
                    <a:pt x="61" y="16"/>
                    <a:pt x="62" y="15"/>
                    <a:pt x="61" y="15"/>
                  </a:cubicBezTo>
                  <a:cubicBezTo>
                    <a:pt x="60" y="15"/>
                    <a:pt x="58" y="15"/>
                    <a:pt x="57" y="14"/>
                  </a:cubicBezTo>
                  <a:cubicBezTo>
                    <a:pt x="56" y="13"/>
                    <a:pt x="55" y="13"/>
                    <a:pt x="54" y="13"/>
                  </a:cubicBezTo>
                  <a:cubicBezTo>
                    <a:pt x="54" y="13"/>
                    <a:pt x="54" y="12"/>
                    <a:pt x="54" y="12"/>
                  </a:cubicBezTo>
                  <a:cubicBezTo>
                    <a:pt x="53" y="12"/>
                    <a:pt x="52" y="13"/>
                    <a:pt x="52" y="12"/>
                  </a:cubicBezTo>
                  <a:cubicBezTo>
                    <a:pt x="52" y="12"/>
                    <a:pt x="51" y="13"/>
                    <a:pt x="51" y="12"/>
                  </a:cubicBezTo>
                  <a:cubicBezTo>
                    <a:pt x="51" y="12"/>
                    <a:pt x="51" y="12"/>
                    <a:pt x="51" y="12"/>
                  </a:cubicBezTo>
                  <a:cubicBezTo>
                    <a:pt x="51" y="11"/>
                    <a:pt x="50" y="11"/>
                    <a:pt x="50" y="12"/>
                  </a:cubicBezTo>
                  <a:cubicBezTo>
                    <a:pt x="50" y="11"/>
                    <a:pt x="50" y="11"/>
                    <a:pt x="49" y="11"/>
                  </a:cubicBezTo>
                  <a:cubicBezTo>
                    <a:pt x="49" y="12"/>
                    <a:pt x="50" y="11"/>
                    <a:pt x="50" y="12"/>
                  </a:cubicBezTo>
                  <a:cubicBezTo>
                    <a:pt x="49" y="12"/>
                    <a:pt x="48" y="11"/>
                    <a:pt x="47" y="12"/>
                  </a:cubicBezTo>
                  <a:cubicBezTo>
                    <a:pt x="47" y="11"/>
                    <a:pt x="46" y="10"/>
                    <a:pt x="45" y="10"/>
                  </a:cubicBezTo>
                  <a:cubicBezTo>
                    <a:pt x="45" y="11"/>
                    <a:pt x="46" y="10"/>
                    <a:pt x="46" y="11"/>
                  </a:cubicBezTo>
                  <a:cubicBezTo>
                    <a:pt x="45" y="11"/>
                    <a:pt x="45" y="12"/>
                    <a:pt x="44" y="12"/>
                  </a:cubicBezTo>
                  <a:cubicBezTo>
                    <a:pt x="44" y="12"/>
                    <a:pt x="43" y="11"/>
                    <a:pt x="43" y="11"/>
                  </a:cubicBezTo>
                  <a:cubicBezTo>
                    <a:pt x="43" y="11"/>
                    <a:pt x="43" y="11"/>
                    <a:pt x="43" y="11"/>
                  </a:cubicBezTo>
                  <a:cubicBezTo>
                    <a:pt x="43" y="10"/>
                    <a:pt x="42" y="11"/>
                    <a:pt x="43" y="12"/>
                  </a:cubicBezTo>
                  <a:cubicBezTo>
                    <a:pt x="42" y="12"/>
                    <a:pt x="42" y="12"/>
                    <a:pt x="42" y="11"/>
                  </a:cubicBezTo>
                  <a:cubicBezTo>
                    <a:pt x="42" y="12"/>
                    <a:pt x="40" y="11"/>
                    <a:pt x="40" y="12"/>
                  </a:cubicBezTo>
                  <a:cubicBezTo>
                    <a:pt x="40" y="11"/>
                    <a:pt x="39" y="11"/>
                    <a:pt x="39" y="11"/>
                  </a:cubicBezTo>
                  <a:cubicBezTo>
                    <a:pt x="39" y="12"/>
                    <a:pt x="39" y="10"/>
                    <a:pt x="39" y="12"/>
                  </a:cubicBezTo>
                  <a:cubicBezTo>
                    <a:pt x="38" y="12"/>
                    <a:pt x="37" y="12"/>
                    <a:pt x="36" y="12"/>
                  </a:cubicBezTo>
                  <a:cubicBezTo>
                    <a:pt x="36" y="11"/>
                    <a:pt x="36" y="11"/>
                    <a:pt x="36" y="11"/>
                  </a:cubicBezTo>
                  <a:cubicBezTo>
                    <a:pt x="36" y="11"/>
                    <a:pt x="36" y="12"/>
                    <a:pt x="36" y="12"/>
                  </a:cubicBezTo>
                  <a:cubicBezTo>
                    <a:pt x="35" y="12"/>
                    <a:pt x="35" y="12"/>
                    <a:pt x="34" y="12"/>
                  </a:cubicBezTo>
                  <a:cubicBezTo>
                    <a:pt x="33" y="12"/>
                    <a:pt x="32" y="12"/>
                    <a:pt x="31" y="12"/>
                  </a:cubicBezTo>
                  <a:cubicBezTo>
                    <a:pt x="31" y="12"/>
                    <a:pt x="31" y="13"/>
                    <a:pt x="31" y="13"/>
                  </a:cubicBezTo>
                  <a:cubicBezTo>
                    <a:pt x="30" y="13"/>
                    <a:pt x="28" y="13"/>
                    <a:pt x="27" y="13"/>
                  </a:cubicBezTo>
                  <a:cubicBezTo>
                    <a:pt x="26" y="14"/>
                    <a:pt x="26" y="14"/>
                    <a:pt x="26" y="14"/>
                  </a:cubicBezTo>
                  <a:cubicBezTo>
                    <a:pt x="25" y="15"/>
                    <a:pt x="25" y="15"/>
                    <a:pt x="24" y="15"/>
                  </a:cubicBezTo>
                  <a:cubicBezTo>
                    <a:pt x="23" y="15"/>
                    <a:pt x="22" y="16"/>
                    <a:pt x="22" y="16"/>
                  </a:cubicBezTo>
                  <a:cubicBezTo>
                    <a:pt x="21" y="16"/>
                    <a:pt x="21" y="16"/>
                    <a:pt x="21" y="16"/>
                  </a:cubicBezTo>
                  <a:cubicBezTo>
                    <a:pt x="21" y="16"/>
                    <a:pt x="21" y="17"/>
                    <a:pt x="21" y="17"/>
                  </a:cubicBezTo>
                  <a:cubicBezTo>
                    <a:pt x="20" y="17"/>
                    <a:pt x="20" y="16"/>
                    <a:pt x="20" y="17"/>
                  </a:cubicBezTo>
                  <a:cubicBezTo>
                    <a:pt x="19" y="18"/>
                    <a:pt x="19" y="18"/>
                    <a:pt x="17" y="19"/>
                  </a:cubicBezTo>
                  <a:cubicBezTo>
                    <a:pt x="17" y="18"/>
                    <a:pt x="17" y="18"/>
                    <a:pt x="17" y="17"/>
                  </a:cubicBezTo>
                  <a:cubicBezTo>
                    <a:pt x="18" y="17"/>
                    <a:pt x="18" y="17"/>
                    <a:pt x="18" y="17"/>
                  </a:cubicBezTo>
                  <a:cubicBezTo>
                    <a:pt x="18" y="17"/>
                    <a:pt x="17" y="16"/>
                    <a:pt x="17" y="16"/>
                  </a:cubicBezTo>
                  <a:cubicBezTo>
                    <a:pt x="17" y="16"/>
                    <a:pt x="17" y="16"/>
                    <a:pt x="17" y="16"/>
                  </a:cubicBezTo>
                  <a:cubicBezTo>
                    <a:pt x="17" y="16"/>
                    <a:pt x="17" y="16"/>
                    <a:pt x="16" y="16"/>
                  </a:cubicBezTo>
                  <a:cubicBezTo>
                    <a:pt x="16" y="16"/>
                    <a:pt x="16" y="16"/>
                    <a:pt x="16" y="16"/>
                  </a:cubicBezTo>
                  <a:cubicBezTo>
                    <a:pt x="16" y="16"/>
                    <a:pt x="15" y="15"/>
                    <a:pt x="15" y="16"/>
                  </a:cubicBezTo>
                  <a:moveTo>
                    <a:pt x="77" y="24"/>
                  </a:moveTo>
                  <a:cubicBezTo>
                    <a:pt x="77" y="24"/>
                    <a:pt x="76" y="25"/>
                    <a:pt x="77" y="25"/>
                  </a:cubicBezTo>
                  <a:cubicBezTo>
                    <a:pt x="77" y="25"/>
                    <a:pt x="78" y="24"/>
                    <a:pt x="77" y="24"/>
                  </a:cubicBezTo>
                  <a:moveTo>
                    <a:pt x="84" y="26"/>
                  </a:moveTo>
                  <a:cubicBezTo>
                    <a:pt x="84" y="26"/>
                    <a:pt x="84" y="27"/>
                    <a:pt x="84" y="27"/>
                  </a:cubicBezTo>
                  <a:cubicBezTo>
                    <a:pt x="85" y="26"/>
                    <a:pt x="85" y="25"/>
                    <a:pt x="85" y="26"/>
                  </a:cubicBezTo>
                  <a:cubicBezTo>
                    <a:pt x="85" y="26"/>
                    <a:pt x="85" y="26"/>
                    <a:pt x="84" y="26"/>
                  </a:cubicBezTo>
                  <a:moveTo>
                    <a:pt x="86" y="23"/>
                  </a:moveTo>
                  <a:cubicBezTo>
                    <a:pt x="86" y="23"/>
                    <a:pt x="86" y="24"/>
                    <a:pt x="86" y="24"/>
                  </a:cubicBezTo>
                  <a:cubicBezTo>
                    <a:pt x="87" y="24"/>
                    <a:pt x="87" y="23"/>
                    <a:pt x="86" y="23"/>
                  </a:cubicBezTo>
                  <a:moveTo>
                    <a:pt x="82" y="20"/>
                  </a:moveTo>
                  <a:cubicBezTo>
                    <a:pt x="82" y="20"/>
                    <a:pt x="82" y="21"/>
                    <a:pt x="83" y="20"/>
                  </a:cubicBezTo>
                  <a:cubicBezTo>
                    <a:pt x="83" y="20"/>
                    <a:pt x="83" y="19"/>
                    <a:pt x="82" y="20"/>
                  </a:cubicBezTo>
                  <a:moveTo>
                    <a:pt x="75" y="22"/>
                  </a:moveTo>
                  <a:cubicBezTo>
                    <a:pt x="74" y="22"/>
                    <a:pt x="76" y="22"/>
                    <a:pt x="76" y="22"/>
                  </a:cubicBezTo>
                  <a:cubicBezTo>
                    <a:pt x="75" y="22"/>
                    <a:pt x="75" y="21"/>
                    <a:pt x="75" y="22"/>
                  </a:cubicBezTo>
                  <a:moveTo>
                    <a:pt x="70" y="12"/>
                  </a:moveTo>
                  <a:cubicBezTo>
                    <a:pt x="71" y="13"/>
                    <a:pt x="71" y="13"/>
                    <a:pt x="72" y="13"/>
                  </a:cubicBezTo>
                  <a:cubicBezTo>
                    <a:pt x="71" y="12"/>
                    <a:pt x="71" y="11"/>
                    <a:pt x="70" y="12"/>
                  </a:cubicBezTo>
                  <a:moveTo>
                    <a:pt x="66" y="11"/>
                  </a:moveTo>
                  <a:cubicBezTo>
                    <a:pt x="66" y="11"/>
                    <a:pt x="67" y="11"/>
                    <a:pt x="67" y="10"/>
                  </a:cubicBezTo>
                  <a:cubicBezTo>
                    <a:pt x="66" y="10"/>
                    <a:pt x="66" y="10"/>
                    <a:pt x="66" y="10"/>
                  </a:cubicBezTo>
                  <a:cubicBezTo>
                    <a:pt x="65" y="11"/>
                    <a:pt x="66" y="10"/>
                    <a:pt x="66" y="11"/>
                  </a:cubicBezTo>
                  <a:moveTo>
                    <a:pt x="48" y="8"/>
                  </a:moveTo>
                  <a:cubicBezTo>
                    <a:pt x="49" y="8"/>
                    <a:pt x="49" y="8"/>
                    <a:pt x="49" y="7"/>
                  </a:cubicBezTo>
                  <a:cubicBezTo>
                    <a:pt x="49" y="7"/>
                    <a:pt x="48" y="7"/>
                    <a:pt x="48" y="8"/>
                  </a:cubicBezTo>
                  <a:moveTo>
                    <a:pt x="47" y="11"/>
                  </a:moveTo>
                  <a:cubicBezTo>
                    <a:pt x="48" y="11"/>
                    <a:pt x="49" y="12"/>
                    <a:pt x="49" y="11"/>
                  </a:cubicBezTo>
                  <a:cubicBezTo>
                    <a:pt x="49" y="10"/>
                    <a:pt x="49" y="11"/>
                    <a:pt x="49" y="11"/>
                  </a:cubicBezTo>
                  <a:cubicBezTo>
                    <a:pt x="48" y="12"/>
                    <a:pt x="48" y="9"/>
                    <a:pt x="47" y="11"/>
                  </a:cubicBezTo>
                  <a:moveTo>
                    <a:pt x="44" y="11"/>
                  </a:moveTo>
                  <a:cubicBezTo>
                    <a:pt x="45" y="12"/>
                    <a:pt x="45" y="11"/>
                    <a:pt x="45" y="10"/>
                  </a:cubicBezTo>
                  <a:cubicBezTo>
                    <a:pt x="45" y="10"/>
                    <a:pt x="45" y="11"/>
                    <a:pt x="44" y="11"/>
                  </a:cubicBezTo>
                  <a:moveTo>
                    <a:pt x="44" y="11"/>
                  </a:moveTo>
                  <a:cubicBezTo>
                    <a:pt x="44" y="11"/>
                    <a:pt x="44" y="10"/>
                    <a:pt x="44" y="10"/>
                  </a:cubicBezTo>
                  <a:cubicBezTo>
                    <a:pt x="43" y="11"/>
                    <a:pt x="44" y="11"/>
                    <a:pt x="44" y="11"/>
                  </a:cubicBezTo>
                  <a:moveTo>
                    <a:pt x="39" y="3"/>
                  </a:moveTo>
                  <a:cubicBezTo>
                    <a:pt x="39" y="3"/>
                    <a:pt x="39" y="3"/>
                    <a:pt x="39" y="3"/>
                  </a:cubicBezTo>
                  <a:cubicBezTo>
                    <a:pt x="39" y="2"/>
                    <a:pt x="38" y="2"/>
                    <a:pt x="39" y="3"/>
                  </a:cubicBezTo>
                  <a:moveTo>
                    <a:pt x="37" y="4"/>
                  </a:moveTo>
                  <a:cubicBezTo>
                    <a:pt x="37" y="3"/>
                    <a:pt x="37" y="5"/>
                    <a:pt x="38" y="5"/>
                  </a:cubicBezTo>
                  <a:cubicBezTo>
                    <a:pt x="38" y="4"/>
                    <a:pt x="37" y="4"/>
                    <a:pt x="37" y="4"/>
                  </a:cubicBezTo>
                  <a:cubicBezTo>
                    <a:pt x="37" y="3"/>
                    <a:pt x="38" y="3"/>
                    <a:pt x="37" y="2"/>
                  </a:cubicBezTo>
                  <a:cubicBezTo>
                    <a:pt x="37" y="2"/>
                    <a:pt x="37" y="3"/>
                    <a:pt x="37" y="4"/>
                  </a:cubicBezTo>
                  <a:moveTo>
                    <a:pt x="32" y="1"/>
                  </a:moveTo>
                  <a:cubicBezTo>
                    <a:pt x="31" y="1"/>
                    <a:pt x="31" y="1"/>
                    <a:pt x="31" y="1"/>
                  </a:cubicBezTo>
                  <a:cubicBezTo>
                    <a:pt x="32" y="2"/>
                    <a:pt x="32" y="2"/>
                    <a:pt x="32" y="1"/>
                  </a:cubicBezTo>
                  <a:moveTo>
                    <a:pt x="32" y="4"/>
                  </a:moveTo>
                  <a:cubicBezTo>
                    <a:pt x="32" y="4"/>
                    <a:pt x="32" y="4"/>
                    <a:pt x="32" y="4"/>
                  </a:cubicBezTo>
                  <a:cubicBezTo>
                    <a:pt x="32" y="4"/>
                    <a:pt x="32" y="3"/>
                    <a:pt x="32" y="3"/>
                  </a:cubicBezTo>
                  <a:cubicBezTo>
                    <a:pt x="32" y="3"/>
                    <a:pt x="32" y="4"/>
                    <a:pt x="32" y="4"/>
                  </a:cubicBezTo>
                  <a:moveTo>
                    <a:pt x="24" y="3"/>
                  </a:moveTo>
                  <a:cubicBezTo>
                    <a:pt x="24" y="3"/>
                    <a:pt x="23" y="2"/>
                    <a:pt x="23" y="2"/>
                  </a:cubicBezTo>
                  <a:cubicBezTo>
                    <a:pt x="23" y="3"/>
                    <a:pt x="23" y="3"/>
                    <a:pt x="24" y="3"/>
                  </a:cubicBezTo>
                  <a:cubicBezTo>
                    <a:pt x="24" y="3"/>
                    <a:pt x="24" y="3"/>
                    <a:pt x="24" y="3"/>
                  </a:cubicBezTo>
                  <a:cubicBezTo>
                    <a:pt x="24" y="3"/>
                    <a:pt x="24" y="4"/>
                    <a:pt x="24" y="4"/>
                  </a:cubicBezTo>
                  <a:cubicBezTo>
                    <a:pt x="24" y="4"/>
                    <a:pt x="25" y="4"/>
                    <a:pt x="25" y="4"/>
                  </a:cubicBezTo>
                  <a:cubicBezTo>
                    <a:pt x="25" y="3"/>
                    <a:pt x="24" y="3"/>
                    <a:pt x="24" y="3"/>
                  </a:cubicBezTo>
                  <a:moveTo>
                    <a:pt x="25" y="2"/>
                  </a:moveTo>
                  <a:cubicBezTo>
                    <a:pt x="26" y="2"/>
                    <a:pt x="26" y="2"/>
                    <a:pt x="26" y="2"/>
                  </a:cubicBezTo>
                  <a:cubicBezTo>
                    <a:pt x="26" y="1"/>
                    <a:pt x="24" y="1"/>
                    <a:pt x="25" y="2"/>
                  </a:cubicBezTo>
                  <a:moveTo>
                    <a:pt x="27" y="4"/>
                  </a:moveTo>
                  <a:cubicBezTo>
                    <a:pt x="26" y="3"/>
                    <a:pt x="26" y="4"/>
                    <a:pt x="25" y="3"/>
                  </a:cubicBezTo>
                  <a:cubicBezTo>
                    <a:pt x="26" y="4"/>
                    <a:pt x="25" y="3"/>
                    <a:pt x="25" y="4"/>
                  </a:cubicBezTo>
                  <a:cubicBezTo>
                    <a:pt x="26" y="4"/>
                    <a:pt x="26" y="4"/>
                    <a:pt x="27" y="4"/>
                  </a:cubicBezTo>
                  <a:moveTo>
                    <a:pt x="27" y="1"/>
                  </a:moveTo>
                  <a:cubicBezTo>
                    <a:pt x="27" y="1"/>
                    <a:pt x="27" y="2"/>
                    <a:pt x="26" y="2"/>
                  </a:cubicBezTo>
                  <a:cubicBezTo>
                    <a:pt x="26" y="2"/>
                    <a:pt x="25" y="1"/>
                    <a:pt x="26" y="2"/>
                  </a:cubicBezTo>
                  <a:cubicBezTo>
                    <a:pt x="26" y="3"/>
                    <a:pt x="27" y="2"/>
                    <a:pt x="27" y="1"/>
                  </a:cubicBezTo>
                  <a:moveTo>
                    <a:pt x="29" y="1"/>
                  </a:moveTo>
                  <a:cubicBezTo>
                    <a:pt x="29" y="2"/>
                    <a:pt x="29" y="2"/>
                    <a:pt x="29" y="3"/>
                  </a:cubicBezTo>
                  <a:cubicBezTo>
                    <a:pt x="29" y="2"/>
                    <a:pt x="30" y="2"/>
                    <a:pt x="29" y="1"/>
                  </a:cubicBezTo>
                  <a:moveTo>
                    <a:pt x="19" y="14"/>
                  </a:moveTo>
                  <a:cubicBezTo>
                    <a:pt x="20" y="14"/>
                    <a:pt x="20" y="15"/>
                    <a:pt x="20" y="15"/>
                  </a:cubicBezTo>
                  <a:cubicBezTo>
                    <a:pt x="20" y="14"/>
                    <a:pt x="20" y="14"/>
                    <a:pt x="20" y="13"/>
                  </a:cubicBezTo>
                  <a:cubicBezTo>
                    <a:pt x="19" y="13"/>
                    <a:pt x="20" y="14"/>
                    <a:pt x="19" y="14"/>
                  </a:cubicBezTo>
                  <a:moveTo>
                    <a:pt x="19" y="16"/>
                  </a:moveTo>
                  <a:cubicBezTo>
                    <a:pt x="19" y="16"/>
                    <a:pt x="19" y="16"/>
                    <a:pt x="19" y="17"/>
                  </a:cubicBezTo>
                  <a:cubicBezTo>
                    <a:pt x="19" y="17"/>
                    <a:pt x="19" y="17"/>
                    <a:pt x="19" y="17"/>
                  </a:cubicBezTo>
                  <a:cubicBezTo>
                    <a:pt x="19" y="16"/>
                    <a:pt x="20" y="17"/>
                    <a:pt x="20" y="17"/>
                  </a:cubicBezTo>
                  <a:cubicBezTo>
                    <a:pt x="19" y="16"/>
                    <a:pt x="19" y="16"/>
                    <a:pt x="19" y="16"/>
                  </a:cubicBezTo>
                  <a:cubicBezTo>
                    <a:pt x="19" y="16"/>
                    <a:pt x="18" y="16"/>
                    <a:pt x="19" y="16"/>
                  </a:cubicBezTo>
                  <a:moveTo>
                    <a:pt x="85" y="35"/>
                  </a:moveTo>
                  <a:cubicBezTo>
                    <a:pt x="85" y="35"/>
                    <a:pt x="86" y="35"/>
                    <a:pt x="87" y="36"/>
                  </a:cubicBezTo>
                  <a:cubicBezTo>
                    <a:pt x="86" y="36"/>
                    <a:pt x="86" y="37"/>
                    <a:pt x="85" y="37"/>
                  </a:cubicBezTo>
                  <a:cubicBezTo>
                    <a:pt x="84" y="37"/>
                    <a:pt x="84" y="37"/>
                    <a:pt x="83" y="36"/>
                  </a:cubicBezTo>
                  <a:cubicBezTo>
                    <a:pt x="84" y="36"/>
                    <a:pt x="84" y="36"/>
                    <a:pt x="84" y="37"/>
                  </a:cubicBezTo>
                  <a:cubicBezTo>
                    <a:pt x="85" y="37"/>
                    <a:pt x="85" y="36"/>
                    <a:pt x="85" y="36"/>
                  </a:cubicBezTo>
                  <a:cubicBezTo>
                    <a:pt x="84" y="36"/>
                    <a:pt x="81" y="36"/>
                    <a:pt x="84" y="35"/>
                  </a:cubicBezTo>
                  <a:cubicBezTo>
                    <a:pt x="84" y="35"/>
                    <a:pt x="83" y="35"/>
                    <a:pt x="84" y="35"/>
                  </a:cubicBezTo>
                  <a:cubicBezTo>
                    <a:pt x="85" y="34"/>
                    <a:pt x="83" y="34"/>
                    <a:pt x="84" y="33"/>
                  </a:cubicBezTo>
                  <a:cubicBezTo>
                    <a:pt x="83" y="34"/>
                    <a:pt x="83" y="34"/>
                    <a:pt x="83" y="34"/>
                  </a:cubicBezTo>
                  <a:cubicBezTo>
                    <a:pt x="82" y="34"/>
                    <a:pt x="83" y="34"/>
                    <a:pt x="83" y="35"/>
                  </a:cubicBezTo>
                  <a:cubicBezTo>
                    <a:pt x="82" y="35"/>
                    <a:pt x="81" y="34"/>
                    <a:pt x="82" y="34"/>
                  </a:cubicBezTo>
                  <a:cubicBezTo>
                    <a:pt x="82" y="34"/>
                    <a:pt x="82" y="33"/>
                    <a:pt x="82" y="33"/>
                  </a:cubicBezTo>
                  <a:cubicBezTo>
                    <a:pt x="82" y="33"/>
                    <a:pt x="82" y="33"/>
                    <a:pt x="83" y="33"/>
                  </a:cubicBezTo>
                  <a:cubicBezTo>
                    <a:pt x="83" y="33"/>
                    <a:pt x="82" y="33"/>
                    <a:pt x="82" y="34"/>
                  </a:cubicBezTo>
                  <a:cubicBezTo>
                    <a:pt x="82" y="34"/>
                    <a:pt x="83" y="33"/>
                    <a:pt x="83" y="33"/>
                  </a:cubicBezTo>
                  <a:cubicBezTo>
                    <a:pt x="84" y="33"/>
                    <a:pt x="83" y="33"/>
                    <a:pt x="83" y="33"/>
                  </a:cubicBezTo>
                  <a:cubicBezTo>
                    <a:pt x="85" y="32"/>
                    <a:pt x="85" y="33"/>
                    <a:pt x="85" y="33"/>
                  </a:cubicBezTo>
                  <a:cubicBezTo>
                    <a:pt x="86" y="34"/>
                    <a:pt x="85" y="34"/>
                    <a:pt x="85" y="35"/>
                  </a:cubicBezTo>
                  <a:moveTo>
                    <a:pt x="89" y="33"/>
                  </a:moveTo>
                  <a:cubicBezTo>
                    <a:pt x="89" y="34"/>
                    <a:pt x="89" y="34"/>
                    <a:pt x="89" y="34"/>
                  </a:cubicBezTo>
                  <a:cubicBezTo>
                    <a:pt x="88" y="34"/>
                    <a:pt x="88" y="34"/>
                    <a:pt x="87" y="34"/>
                  </a:cubicBezTo>
                  <a:cubicBezTo>
                    <a:pt x="87" y="34"/>
                    <a:pt x="88" y="34"/>
                    <a:pt x="89" y="33"/>
                  </a:cubicBezTo>
                  <a:moveTo>
                    <a:pt x="86" y="32"/>
                  </a:moveTo>
                  <a:cubicBezTo>
                    <a:pt x="86" y="31"/>
                    <a:pt x="86" y="32"/>
                    <a:pt x="86" y="31"/>
                  </a:cubicBezTo>
                  <a:cubicBezTo>
                    <a:pt x="86" y="31"/>
                    <a:pt x="87" y="32"/>
                    <a:pt x="86" y="32"/>
                  </a:cubicBezTo>
                </a:path>
              </a:pathLst>
            </a:custGeom>
            <a:grpFill/>
            <a:ln>
              <a:solidFill>
                <a:schemeClr val="bg1"/>
              </a:solidFill>
            </a:ln>
          </p:spPr>
          <p:txBody>
            <a:bodyPr vert="horz" wrap="square" lIns="91440" tIns="45720" rIns="91440" bIns="45720" numCol="1" anchor="t" anchorCtr="0" compatLnSpc="1"/>
            <a:lstStyle/>
            <a:p>
              <a:endParaRPr lang="zh-CN" altLang="en-US"/>
            </a:p>
          </p:txBody>
        </p:sp>
        <p:sp>
          <p:nvSpPr>
            <p:cNvPr id="111" name="Freeform 12"/>
            <p:cNvSpPr>
              <a:spLocks noEditPoints="1"/>
            </p:cNvSpPr>
            <p:nvPr/>
          </p:nvSpPr>
          <p:spPr bwMode="auto">
            <a:xfrm>
              <a:off x="6491288" y="1900238"/>
              <a:ext cx="627063" cy="100013"/>
            </a:xfrm>
            <a:custGeom>
              <a:avLst/>
              <a:gdLst>
                <a:gd name="T0" fmla="*/ 44 w 62"/>
                <a:gd name="T1" fmla="*/ 3 h 10"/>
                <a:gd name="T2" fmla="*/ 42 w 62"/>
                <a:gd name="T3" fmla="*/ 3 h 10"/>
                <a:gd name="T4" fmla="*/ 32 w 62"/>
                <a:gd name="T5" fmla="*/ 5 h 10"/>
                <a:gd name="T6" fmla="*/ 35 w 62"/>
                <a:gd name="T7" fmla="*/ 5 h 10"/>
                <a:gd name="T8" fmla="*/ 29 w 62"/>
                <a:gd name="T9" fmla="*/ 6 h 10"/>
                <a:gd name="T10" fmla="*/ 35 w 62"/>
                <a:gd name="T11" fmla="*/ 5 h 10"/>
                <a:gd name="T12" fmla="*/ 30 w 62"/>
                <a:gd name="T13" fmla="*/ 5 h 10"/>
                <a:gd name="T14" fmla="*/ 12 w 62"/>
                <a:gd name="T15" fmla="*/ 8 h 10"/>
                <a:gd name="T16" fmla="*/ 25 w 62"/>
                <a:gd name="T17" fmla="*/ 6 h 10"/>
                <a:gd name="T18" fmla="*/ 24 w 62"/>
                <a:gd name="T19" fmla="*/ 6 h 10"/>
                <a:gd name="T20" fmla="*/ 19 w 62"/>
                <a:gd name="T21" fmla="*/ 7 h 10"/>
                <a:gd name="T22" fmla="*/ 49 w 62"/>
                <a:gd name="T23" fmla="*/ 2 h 10"/>
                <a:gd name="T24" fmla="*/ 48 w 62"/>
                <a:gd name="T25" fmla="*/ 2 h 10"/>
                <a:gd name="T26" fmla="*/ 49 w 62"/>
                <a:gd name="T27" fmla="*/ 2 h 10"/>
                <a:gd name="T28" fmla="*/ 17 w 62"/>
                <a:gd name="T29" fmla="*/ 8 h 10"/>
                <a:gd name="T30" fmla="*/ 21 w 62"/>
                <a:gd name="T31" fmla="*/ 7 h 10"/>
                <a:gd name="T32" fmla="*/ 18 w 62"/>
                <a:gd name="T33" fmla="*/ 7 h 10"/>
                <a:gd name="T34" fmla="*/ 14 w 62"/>
                <a:gd name="T35" fmla="*/ 8 h 10"/>
                <a:gd name="T36" fmla="*/ 15 w 62"/>
                <a:gd name="T37" fmla="*/ 8 h 10"/>
                <a:gd name="T38" fmla="*/ 40 w 62"/>
                <a:gd name="T39" fmla="*/ 4 h 10"/>
                <a:gd name="T40" fmla="*/ 37 w 62"/>
                <a:gd name="T41" fmla="*/ 4 h 10"/>
                <a:gd name="T42" fmla="*/ 44 w 62"/>
                <a:gd name="T43" fmla="*/ 3 h 10"/>
                <a:gd name="T44" fmla="*/ 37 w 62"/>
                <a:gd name="T45" fmla="*/ 4 h 10"/>
                <a:gd name="T46" fmla="*/ 35 w 62"/>
                <a:gd name="T47" fmla="*/ 5 h 10"/>
                <a:gd name="T48" fmla="*/ 29 w 62"/>
                <a:gd name="T49" fmla="*/ 6 h 10"/>
                <a:gd name="T50" fmla="*/ 25 w 62"/>
                <a:gd name="T51" fmla="*/ 6 h 10"/>
                <a:gd name="T52" fmla="*/ 42 w 62"/>
                <a:gd name="T53" fmla="*/ 3 h 10"/>
                <a:gd name="T54" fmla="*/ 16 w 62"/>
                <a:gd name="T55" fmla="*/ 8 h 10"/>
                <a:gd name="T56" fmla="*/ 20 w 62"/>
                <a:gd name="T57" fmla="*/ 7 h 10"/>
                <a:gd name="T58" fmla="*/ 30 w 62"/>
                <a:gd name="T59" fmla="*/ 5 h 10"/>
                <a:gd name="T60" fmla="*/ 29 w 62"/>
                <a:gd name="T61" fmla="*/ 6 h 10"/>
                <a:gd name="T62" fmla="*/ 21 w 62"/>
                <a:gd name="T63" fmla="*/ 7 h 10"/>
                <a:gd name="T64" fmla="*/ 24 w 62"/>
                <a:gd name="T65" fmla="*/ 6 h 10"/>
                <a:gd name="T66" fmla="*/ 29 w 62"/>
                <a:gd name="T67" fmla="*/ 5 h 10"/>
                <a:gd name="T68" fmla="*/ 37 w 62"/>
                <a:gd name="T69" fmla="*/ 4 h 10"/>
                <a:gd name="T70" fmla="*/ 38 w 62"/>
                <a:gd name="T71" fmla="*/ 4 h 10"/>
                <a:gd name="T72" fmla="*/ 41 w 62"/>
                <a:gd name="T73" fmla="*/ 4 h 10"/>
                <a:gd name="T74" fmla="*/ 45 w 62"/>
                <a:gd name="T75" fmla="*/ 3 h 10"/>
                <a:gd name="T76" fmla="*/ 31 w 62"/>
                <a:gd name="T77" fmla="*/ 5 h 10"/>
                <a:gd name="T78" fmla="*/ 36 w 62"/>
                <a:gd name="T79" fmla="*/ 4 h 10"/>
                <a:gd name="T80" fmla="*/ 36 w 62"/>
                <a:gd name="T81" fmla="*/ 4 h 10"/>
                <a:gd name="T82" fmla="*/ 31 w 62"/>
                <a:gd name="T83" fmla="*/ 5 h 10"/>
                <a:gd name="T84" fmla="*/ 37 w 62"/>
                <a:gd name="T85" fmla="*/ 4 h 10"/>
                <a:gd name="T86" fmla="*/ 29 w 62"/>
                <a:gd name="T87" fmla="*/ 6 h 10"/>
                <a:gd name="T88" fmla="*/ 24 w 62"/>
                <a:gd name="T89" fmla="*/ 6 h 10"/>
                <a:gd name="T90" fmla="*/ 41 w 62"/>
                <a:gd name="T91" fmla="*/ 4 h 10"/>
                <a:gd name="T92" fmla="*/ 29 w 62"/>
                <a:gd name="T93" fmla="*/ 6 h 10"/>
                <a:gd name="T94" fmla="*/ 13 w 62"/>
                <a:gd name="T95" fmla="*/ 8 h 10"/>
                <a:gd name="T96" fmla="*/ 44 w 62"/>
                <a:gd name="T97" fmla="*/ 3 h 10"/>
                <a:gd name="T98" fmla="*/ 33 w 62"/>
                <a:gd name="T99" fmla="*/ 5 h 10"/>
                <a:gd name="T100" fmla="*/ 36 w 62"/>
                <a:gd name="T101" fmla="*/ 5 h 10"/>
                <a:gd name="T102" fmla="*/ 50 w 62"/>
                <a:gd name="T103" fmla="*/ 2 h 10"/>
                <a:gd name="T104" fmla="*/ 37 w 62"/>
                <a:gd name="T105" fmla="*/ 4 h 10"/>
                <a:gd name="T106" fmla="*/ 15 w 62"/>
                <a:gd name="T107" fmla="*/ 8 h 10"/>
                <a:gd name="T108" fmla="*/ 43 w 62"/>
                <a:gd name="T109" fmla="*/ 3 h 10"/>
                <a:gd name="T110" fmla="*/ 49 w 62"/>
                <a:gd name="T111" fmla="*/ 2 h 10"/>
                <a:gd name="T112" fmla="*/ 46 w 62"/>
                <a:gd name="T113" fmla="*/ 3 h 10"/>
                <a:gd name="T114" fmla="*/ 54 w 62"/>
                <a:gd name="T115" fmla="*/ 1 h 10"/>
                <a:gd name="T116" fmla="*/ 52 w 62"/>
                <a:gd name="T117" fmla="*/ 2 h 10"/>
                <a:gd name="T118" fmla="*/ 46 w 62"/>
                <a:gd name="T119" fmla="*/ 3 h 10"/>
                <a:gd name="T120" fmla="*/ 45 w 62"/>
                <a:gd name="T121" fmla="*/ 3 h 10"/>
                <a:gd name="T122" fmla="*/ 47 w 62"/>
                <a:gd name="T123" fmla="*/ 3 h 10"/>
                <a:gd name="T124" fmla="*/ 46 w 62"/>
                <a:gd name="T125" fmla="*/ 3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2" h="10">
                  <a:moveTo>
                    <a:pt x="46" y="3"/>
                  </a:moveTo>
                  <a:cubicBezTo>
                    <a:pt x="47" y="3"/>
                    <a:pt x="47" y="3"/>
                    <a:pt x="48" y="3"/>
                  </a:cubicBezTo>
                  <a:cubicBezTo>
                    <a:pt x="48" y="3"/>
                    <a:pt x="48" y="3"/>
                    <a:pt x="48" y="3"/>
                  </a:cubicBezTo>
                  <a:cubicBezTo>
                    <a:pt x="47" y="3"/>
                    <a:pt x="47" y="3"/>
                    <a:pt x="47" y="3"/>
                  </a:cubicBezTo>
                  <a:cubicBezTo>
                    <a:pt x="46" y="3"/>
                    <a:pt x="47" y="3"/>
                    <a:pt x="46" y="3"/>
                  </a:cubicBezTo>
                  <a:moveTo>
                    <a:pt x="44" y="3"/>
                  </a:moveTo>
                  <a:cubicBezTo>
                    <a:pt x="45" y="3"/>
                    <a:pt x="45" y="3"/>
                    <a:pt x="45" y="3"/>
                  </a:cubicBezTo>
                  <a:cubicBezTo>
                    <a:pt x="45" y="3"/>
                    <a:pt x="44" y="3"/>
                    <a:pt x="44" y="3"/>
                  </a:cubicBezTo>
                  <a:cubicBezTo>
                    <a:pt x="44" y="3"/>
                    <a:pt x="45" y="3"/>
                    <a:pt x="44" y="3"/>
                  </a:cubicBezTo>
                  <a:cubicBezTo>
                    <a:pt x="44" y="3"/>
                    <a:pt x="44" y="3"/>
                    <a:pt x="44" y="3"/>
                  </a:cubicBezTo>
                  <a:moveTo>
                    <a:pt x="47" y="3"/>
                  </a:moveTo>
                  <a:cubicBezTo>
                    <a:pt x="47" y="3"/>
                    <a:pt x="47" y="3"/>
                    <a:pt x="47" y="3"/>
                  </a:cubicBezTo>
                  <a:cubicBezTo>
                    <a:pt x="47" y="3"/>
                    <a:pt x="47" y="3"/>
                    <a:pt x="47" y="3"/>
                  </a:cubicBezTo>
                  <a:moveTo>
                    <a:pt x="43" y="3"/>
                  </a:moveTo>
                  <a:cubicBezTo>
                    <a:pt x="43" y="3"/>
                    <a:pt x="43" y="3"/>
                    <a:pt x="43" y="3"/>
                  </a:cubicBezTo>
                  <a:cubicBezTo>
                    <a:pt x="43" y="3"/>
                    <a:pt x="44" y="3"/>
                    <a:pt x="44" y="3"/>
                  </a:cubicBezTo>
                  <a:cubicBezTo>
                    <a:pt x="44" y="3"/>
                    <a:pt x="44" y="3"/>
                    <a:pt x="44" y="3"/>
                  </a:cubicBezTo>
                  <a:cubicBezTo>
                    <a:pt x="44" y="3"/>
                    <a:pt x="44" y="3"/>
                    <a:pt x="44" y="3"/>
                  </a:cubicBezTo>
                  <a:cubicBezTo>
                    <a:pt x="43" y="3"/>
                    <a:pt x="43" y="3"/>
                    <a:pt x="42" y="3"/>
                  </a:cubicBezTo>
                  <a:cubicBezTo>
                    <a:pt x="43" y="3"/>
                    <a:pt x="43" y="3"/>
                    <a:pt x="44" y="3"/>
                  </a:cubicBezTo>
                  <a:cubicBezTo>
                    <a:pt x="43" y="3"/>
                    <a:pt x="43" y="3"/>
                    <a:pt x="42" y="4"/>
                  </a:cubicBezTo>
                  <a:cubicBezTo>
                    <a:pt x="42" y="4"/>
                    <a:pt x="42" y="4"/>
                    <a:pt x="41" y="4"/>
                  </a:cubicBezTo>
                  <a:cubicBezTo>
                    <a:pt x="41" y="4"/>
                    <a:pt x="42" y="3"/>
                    <a:pt x="42" y="3"/>
                  </a:cubicBezTo>
                  <a:cubicBezTo>
                    <a:pt x="42" y="3"/>
                    <a:pt x="42" y="3"/>
                    <a:pt x="42" y="4"/>
                  </a:cubicBezTo>
                  <a:cubicBezTo>
                    <a:pt x="42" y="4"/>
                    <a:pt x="42" y="4"/>
                    <a:pt x="43" y="3"/>
                  </a:cubicBezTo>
                  <a:cubicBezTo>
                    <a:pt x="44" y="3"/>
                    <a:pt x="42" y="3"/>
                    <a:pt x="42" y="3"/>
                  </a:cubicBezTo>
                  <a:cubicBezTo>
                    <a:pt x="42" y="3"/>
                    <a:pt x="42" y="3"/>
                    <a:pt x="43" y="3"/>
                  </a:cubicBezTo>
                  <a:cubicBezTo>
                    <a:pt x="42" y="4"/>
                    <a:pt x="42" y="3"/>
                    <a:pt x="41" y="4"/>
                  </a:cubicBezTo>
                  <a:cubicBezTo>
                    <a:pt x="40" y="4"/>
                    <a:pt x="40" y="4"/>
                    <a:pt x="40" y="4"/>
                  </a:cubicBezTo>
                  <a:cubicBezTo>
                    <a:pt x="40" y="4"/>
                    <a:pt x="41" y="4"/>
                    <a:pt x="41" y="4"/>
                  </a:cubicBezTo>
                  <a:cubicBezTo>
                    <a:pt x="41" y="4"/>
                    <a:pt x="41" y="4"/>
                    <a:pt x="41" y="4"/>
                  </a:cubicBezTo>
                  <a:cubicBezTo>
                    <a:pt x="42" y="3"/>
                    <a:pt x="44" y="3"/>
                    <a:pt x="44" y="3"/>
                  </a:cubicBezTo>
                  <a:cubicBezTo>
                    <a:pt x="44" y="3"/>
                    <a:pt x="42" y="3"/>
                    <a:pt x="42" y="3"/>
                  </a:cubicBezTo>
                  <a:cubicBezTo>
                    <a:pt x="42" y="4"/>
                    <a:pt x="42" y="4"/>
                    <a:pt x="42" y="4"/>
                  </a:cubicBezTo>
                  <a:cubicBezTo>
                    <a:pt x="42" y="3"/>
                    <a:pt x="43" y="3"/>
                    <a:pt x="44" y="3"/>
                  </a:cubicBezTo>
                  <a:cubicBezTo>
                    <a:pt x="44" y="3"/>
                    <a:pt x="43" y="3"/>
                    <a:pt x="43" y="3"/>
                  </a:cubicBezTo>
                  <a:moveTo>
                    <a:pt x="47" y="3"/>
                  </a:moveTo>
                  <a:cubicBezTo>
                    <a:pt x="47" y="3"/>
                    <a:pt x="47" y="3"/>
                    <a:pt x="47" y="3"/>
                  </a:cubicBezTo>
                  <a:cubicBezTo>
                    <a:pt x="47" y="3"/>
                    <a:pt x="47" y="3"/>
                    <a:pt x="47" y="3"/>
                  </a:cubicBezTo>
                  <a:moveTo>
                    <a:pt x="47" y="3"/>
                  </a:moveTo>
                  <a:cubicBezTo>
                    <a:pt x="47" y="3"/>
                    <a:pt x="47" y="3"/>
                    <a:pt x="47" y="3"/>
                  </a:cubicBezTo>
                  <a:cubicBezTo>
                    <a:pt x="47" y="3"/>
                    <a:pt x="46" y="3"/>
                    <a:pt x="46" y="3"/>
                  </a:cubicBezTo>
                  <a:cubicBezTo>
                    <a:pt x="46" y="3"/>
                    <a:pt x="46" y="3"/>
                    <a:pt x="46" y="3"/>
                  </a:cubicBezTo>
                  <a:cubicBezTo>
                    <a:pt x="46" y="3"/>
                    <a:pt x="46" y="3"/>
                    <a:pt x="47" y="3"/>
                  </a:cubicBezTo>
                  <a:moveTo>
                    <a:pt x="48" y="3"/>
                  </a:moveTo>
                  <a:cubicBezTo>
                    <a:pt x="47" y="3"/>
                    <a:pt x="47" y="3"/>
                    <a:pt x="47" y="3"/>
                  </a:cubicBezTo>
                  <a:cubicBezTo>
                    <a:pt x="47" y="3"/>
                    <a:pt x="47" y="3"/>
                    <a:pt x="46" y="3"/>
                  </a:cubicBezTo>
                  <a:cubicBezTo>
                    <a:pt x="46" y="3"/>
                    <a:pt x="47" y="3"/>
                    <a:pt x="48" y="3"/>
                  </a:cubicBezTo>
                  <a:moveTo>
                    <a:pt x="44" y="3"/>
                  </a:moveTo>
                  <a:cubicBezTo>
                    <a:pt x="44" y="3"/>
                    <a:pt x="44" y="3"/>
                    <a:pt x="44" y="3"/>
                  </a:cubicBezTo>
                  <a:cubicBezTo>
                    <a:pt x="43" y="3"/>
                    <a:pt x="44" y="3"/>
                    <a:pt x="43" y="3"/>
                  </a:cubicBezTo>
                  <a:cubicBezTo>
                    <a:pt x="43" y="3"/>
                    <a:pt x="43" y="3"/>
                    <a:pt x="43" y="3"/>
                  </a:cubicBezTo>
                  <a:cubicBezTo>
                    <a:pt x="44" y="3"/>
                    <a:pt x="44" y="3"/>
                    <a:pt x="44" y="3"/>
                  </a:cubicBezTo>
                  <a:cubicBezTo>
                    <a:pt x="44" y="3"/>
                    <a:pt x="44" y="3"/>
                    <a:pt x="44" y="3"/>
                  </a:cubicBezTo>
                  <a:moveTo>
                    <a:pt x="45" y="3"/>
                  </a:moveTo>
                  <a:cubicBezTo>
                    <a:pt x="45" y="3"/>
                    <a:pt x="45" y="3"/>
                    <a:pt x="45" y="3"/>
                  </a:cubicBezTo>
                  <a:cubicBezTo>
                    <a:pt x="45" y="3"/>
                    <a:pt x="45" y="3"/>
                    <a:pt x="45" y="3"/>
                  </a:cubicBezTo>
                  <a:moveTo>
                    <a:pt x="30" y="5"/>
                  </a:moveTo>
                  <a:cubicBezTo>
                    <a:pt x="31" y="5"/>
                    <a:pt x="30" y="5"/>
                    <a:pt x="30" y="5"/>
                  </a:cubicBezTo>
                  <a:cubicBezTo>
                    <a:pt x="30" y="5"/>
                    <a:pt x="30" y="5"/>
                    <a:pt x="30" y="5"/>
                  </a:cubicBezTo>
                  <a:cubicBezTo>
                    <a:pt x="30" y="5"/>
                    <a:pt x="31" y="5"/>
                    <a:pt x="31" y="5"/>
                  </a:cubicBezTo>
                  <a:cubicBezTo>
                    <a:pt x="31" y="5"/>
                    <a:pt x="31" y="5"/>
                    <a:pt x="31" y="5"/>
                  </a:cubicBezTo>
                  <a:cubicBezTo>
                    <a:pt x="31" y="5"/>
                    <a:pt x="30" y="5"/>
                    <a:pt x="30" y="5"/>
                  </a:cubicBezTo>
                  <a:cubicBezTo>
                    <a:pt x="30" y="5"/>
                    <a:pt x="30" y="5"/>
                    <a:pt x="30" y="5"/>
                  </a:cubicBezTo>
                  <a:cubicBezTo>
                    <a:pt x="30" y="5"/>
                    <a:pt x="30" y="5"/>
                    <a:pt x="31" y="5"/>
                  </a:cubicBezTo>
                  <a:cubicBezTo>
                    <a:pt x="31" y="5"/>
                    <a:pt x="30" y="5"/>
                    <a:pt x="30" y="5"/>
                  </a:cubicBezTo>
                  <a:cubicBezTo>
                    <a:pt x="30" y="5"/>
                    <a:pt x="30" y="5"/>
                    <a:pt x="30" y="5"/>
                  </a:cubicBezTo>
                  <a:cubicBezTo>
                    <a:pt x="29" y="6"/>
                    <a:pt x="30" y="5"/>
                    <a:pt x="29" y="6"/>
                  </a:cubicBezTo>
                  <a:cubicBezTo>
                    <a:pt x="29" y="6"/>
                    <a:pt x="29" y="6"/>
                    <a:pt x="29" y="6"/>
                  </a:cubicBezTo>
                  <a:cubicBezTo>
                    <a:pt x="30" y="5"/>
                    <a:pt x="29" y="6"/>
                    <a:pt x="30" y="5"/>
                  </a:cubicBezTo>
                  <a:moveTo>
                    <a:pt x="26" y="6"/>
                  </a:moveTo>
                  <a:cubicBezTo>
                    <a:pt x="25" y="6"/>
                    <a:pt x="26" y="6"/>
                    <a:pt x="25" y="6"/>
                  </a:cubicBezTo>
                  <a:cubicBezTo>
                    <a:pt x="25" y="6"/>
                    <a:pt x="25" y="6"/>
                    <a:pt x="25" y="6"/>
                  </a:cubicBezTo>
                  <a:cubicBezTo>
                    <a:pt x="27" y="6"/>
                    <a:pt x="26" y="6"/>
                    <a:pt x="26" y="6"/>
                  </a:cubicBezTo>
                  <a:moveTo>
                    <a:pt x="25" y="6"/>
                  </a:moveTo>
                  <a:cubicBezTo>
                    <a:pt x="25" y="6"/>
                    <a:pt x="26" y="6"/>
                    <a:pt x="26" y="6"/>
                  </a:cubicBezTo>
                  <a:cubicBezTo>
                    <a:pt x="26" y="6"/>
                    <a:pt x="25" y="6"/>
                    <a:pt x="25" y="6"/>
                  </a:cubicBezTo>
                  <a:cubicBezTo>
                    <a:pt x="25" y="6"/>
                    <a:pt x="25" y="6"/>
                    <a:pt x="25" y="6"/>
                  </a:cubicBezTo>
                  <a:cubicBezTo>
                    <a:pt x="26" y="6"/>
                    <a:pt x="26" y="6"/>
                    <a:pt x="26" y="6"/>
                  </a:cubicBezTo>
                  <a:cubicBezTo>
                    <a:pt x="26" y="6"/>
                    <a:pt x="27" y="6"/>
                    <a:pt x="27" y="6"/>
                  </a:cubicBezTo>
                  <a:cubicBezTo>
                    <a:pt x="27" y="6"/>
                    <a:pt x="27" y="6"/>
                    <a:pt x="27" y="6"/>
                  </a:cubicBezTo>
                  <a:cubicBezTo>
                    <a:pt x="26" y="6"/>
                    <a:pt x="26" y="6"/>
                    <a:pt x="26" y="6"/>
                  </a:cubicBezTo>
                  <a:cubicBezTo>
                    <a:pt x="25" y="6"/>
                    <a:pt x="25" y="6"/>
                    <a:pt x="25" y="6"/>
                  </a:cubicBezTo>
                  <a:cubicBezTo>
                    <a:pt x="24" y="6"/>
                    <a:pt x="25" y="6"/>
                    <a:pt x="24" y="6"/>
                  </a:cubicBezTo>
                  <a:cubicBezTo>
                    <a:pt x="25" y="6"/>
                    <a:pt x="25" y="6"/>
                    <a:pt x="25" y="6"/>
                  </a:cubicBezTo>
                  <a:cubicBezTo>
                    <a:pt x="26" y="6"/>
                    <a:pt x="26" y="6"/>
                    <a:pt x="26" y="6"/>
                  </a:cubicBezTo>
                  <a:cubicBezTo>
                    <a:pt x="26" y="6"/>
                    <a:pt x="26" y="6"/>
                    <a:pt x="26" y="6"/>
                  </a:cubicBezTo>
                  <a:cubicBezTo>
                    <a:pt x="26" y="6"/>
                    <a:pt x="26" y="6"/>
                    <a:pt x="27" y="6"/>
                  </a:cubicBezTo>
                  <a:cubicBezTo>
                    <a:pt x="27" y="6"/>
                    <a:pt x="26" y="6"/>
                    <a:pt x="26" y="6"/>
                  </a:cubicBezTo>
                  <a:cubicBezTo>
                    <a:pt x="25" y="6"/>
                    <a:pt x="26" y="6"/>
                    <a:pt x="25" y="6"/>
                  </a:cubicBezTo>
                  <a:cubicBezTo>
                    <a:pt x="25" y="6"/>
                    <a:pt x="25" y="6"/>
                    <a:pt x="25" y="6"/>
                  </a:cubicBezTo>
                  <a:cubicBezTo>
                    <a:pt x="25" y="6"/>
                    <a:pt x="25" y="6"/>
                    <a:pt x="24" y="6"/>
                  </a:cubicBezTo>
                  <a:cubicBezTo>
                    <a:pt x="24" y="6"/>
                    <a:pt x="25" y="6"/>
                    <a:pt x="25" y="6"/>
                  </a:cubicBezTo>
                  <a:moveTo>
                    <a:pt x="26" y="6"/>
                  </a:moveTo>
                  <a:cubicBezTo>
                    <a:pt x="26" y="6"/>
                    <a:pt x="25" y="6"/>
                    <a:pt x="25" y="6"/>
                  </a:cubicBezTo>
                  <a:cubicBezTo>
                    <a:pt x="26" y="6"/>
                    <a:pt x="26" y="6"/>
                    <a:pt x="26" y="6"/>
                  </a:cubicBezTo>
                  <a:moveTo>
                    <a:pt x="43" y="3"/>
                  </a:moveTo>
                  <a:cubicBezTo>
                    <a:pt x="43" y="3"/>
                    <a:pt x="43" y="3"/>
                    <a:pt x="42" y="3"/>
                  </a:cubicBezTo>
                  <a:cubicBezTo>
                    <a:pt x="42" y="3"/>
                    <a:pt x="42" y="3"/>
                    <a:pt x="42" y="3"/>
                  </a:cubicBezTo>
                  <a:cubicBezTo>
                    <a:pt x="42" y="3"/>
                    <a:pt x="42" y="3"/>
                    <a:pt x="42" y="3"/>
                  </a:cubicBezTo>
                  <a:cubicBezTo>
                    <a:pt x="42" y="3"/>
                    <a:pt x="42" y="3"/>
                    <a:pt x="42" y="3"/>
                  </a:cubicBezTo>
                  <a:cubicBezTo>
                    <a:pt x="42" y="3"/>
                    <a:pt x="43" y="3"/>
                    <a:pt x="43" y="3"/>
                  </a:cubicBezTo>
                  <a:moveTo>
                    <a:pt x="24" y="6"/>
                  </a:moveTo>
                  <a:cubicBezTo>
                    <a:pt x="24" y="6"/>
                    <a:pt x="26" y="6"/>
                    <a:pt x="26" y="6"/>
                  </a:cubicBezTo>
                  <a:cubicBezTo>
                    <a:pt x="25" y="6"/>
                    <a:pt x="25" y="6"/>
                    <a:pt x="24" y="6"/>
                  </a:cubicBezTo>
                  <a:moveTo>
                    <a:pt x="26" y="6"/>
                  </a:moveTo>
                  <a:cubicBezTo>
                    <a:pt x="26" y="6"/>
                    <a:pt x="26" y="6"/>
                    <a:pt x="26" y="6"/>
                  </a:cubicBezTo>
                  <a:cubicBezTo>
                    <a:pt x="26" y="6"/>
                    <a:pt x="26" y="6"/>
                    <a:pt x="26" y="6"/>
                  </a:cubicBezTo>
                  <a:moveTo>
                    <a:pt x="47" y="3"/>
                  </a:moveTo>
                  <a:cubicBezTo>
                    <a:pt x="47" y="3"/>
                    <a:pt x="47" y="3"/>
                    <a:pt x="47" y="3"/>
                  </a:cubicBezTo>
                  <a:cubicBezTo>
                    <a:pt x="48" y="3"/>
                    <a:pt x="48" y="3"/>
                    <a:pt x="48" y="3"/>
                  </a:cubicBezTo>
                  <a:cubicBezTo>
                    <a:pt x="48" y="3"/>
                    <a:pt x="48" y="3"/>
                    <a:pt x="48" y="3"/>
                  </a:cubicBezTo>
                  <a:cubicBezTo>
                    <a:pt x="47" y="3"/>
                    <a:pt x="48" y="3"/>
                    <a:pt x="47" y="3"/>
                  </a:cubicBezTo>
                  <a:moveTo>
                    <a:pt x="24" y="6"/>
                  </a:moveTo>
                  <a:cubicBezTo>
                    <a:pt x="23" y="7"/>
                    <a:pt x="23" y="6"/>
                    <a:pt x="22" y="7"/>
                  </a:cubicBezTo>
                  <a:cubicBezTo>
                    <a:pt x="23" y="7"/>
                    <a:pt x="22" y="7"/>
                    <a:pt x="23" y="7"/>
                  </a:cubicBezTo>
                  <a:cubicBezTo>
                    <a:pt x="24" y="6"/>
                    <a:pt x="23" y="7"/>
                    <a:pt x="23" y="7"/>
                  </a:cubicBezTo>
                  <a:cubicBezTo>
                    <a:pt x="23" y="6"/>
                    <a:pt x="24" y="6"/>
                    <a:pt x="24" y="6"/>
                  </a:cubicBezTo>
                  <a:moveTo>
                    <a:pt x="16" y="8"/>
                  </a:moveTo>
                  <a:cubicBezTo>
                    <a:pt x="14" y="8"/>
                    <a:pt x="15" y="8"/>
                    <a:pt x="15" y="8"/>
                  </a:cubicBezTo>
                  <a:cubicBezTo>
                    <a:pt x="16" y="8"/>
                    <a:pt x="15" y="8"/>
                    <a:pt x="16" y="8"/>
                  </a:cubicBezTo>
                  <a:cubicBezTo>
                    <a:pt x="16" y="8"/>
                    <a:pt x="16" y="8"/>
                    <a:pt x="16" y="8"/>
                  </a:cubicBezTo>
                  <a:moveTo>
                    <a:pt x="44" y="3"/>
                  </a:moveTo>
                  <a:cubicBezTo>
                    <a:pt x="44" y="3"/>
                    <a:pt x="46" y="3"/>
                    <a:pt x="46" y="3"/>
                  </a:cubicBezTo>
                  <a:cubicBezTo>
                    <a:pt x="46" y="3"/>
                    <a:pt x="46" y="3"/>
                    <a:pt x="47" y="3"/>
                  </a:cubicBezTo>
                  <a:cubicBezTo>
                    <a:pt x="46" y="3"/>
                    <a:pt x="46" y="3"/>
                    <a:pt x="46" y="3"/>
                  </a:cubicBezTo>
                  <a:cubicBezTo>
                    <a:pt x="46" y="3"/>
                    <a:pt x="46" y="3"/>
                    <a:pt x="46" y="3"/>
                  </a:cubicBezTo>
                  <a:cubicBezTo>
                    <a:pt x="46" y="3"/>
                    <a:pt x="46" y="3"/>
                    <a:pt x="46" y="3"/>
                  </a:cubicBezTo>
                  <a:cubicBezTo>
                    <a:pt x="46" y="3"/>
                    <a:pt x="45" y="3"/>
                    <a:pt x="45" y="3"/>
                  </a:cubicBezTo>
                  <a:cubicBezTo>
                    <a:pt x="44" y="3"/>
                    <a:pt x="45" y="3"/>
                    <a:pt x="44" y="3"/>
                  </a:cubicBezTo>
                  <a:cubicBezTo>
                    <a:pt x="44" y="3"/>
                    <a:pt x="44" y="3"/>
                    <a:pt x="44" y="3"/>
                  </a:cubicBezTo>
                  <a:cubicBezTo>
                    <a:pt x="44" y="3"/>
                    <a:pt x="44" y="3"/>
                    <a:pt x="45" y="3"/>
                  </a:cubicBezTo>
                  <a:cubicBezTo>
                    <a:pt x="45" y="3"/>
                    <a:pt x="45" y="3"/>
                    <a:pt x="44" y="3"/>
                  </a:cubicBezTo>
                  <a:moveTo>
                    <a:pt x="23" y="7"/>
                  </a:moveTo>
                  <a:cubicBezTo>
                    <a:pt x="23" y="7"/>
                    <a:pt x="23" y="7"/>
                    <a:pt x="23" y="7"/>
                  </a:cubicBezTo>
                  <a:cubicBezTo>
                    <a:pt x="23" y="7"/>
                    <a:pt x="22" y="7"/>
                    <a:pt x="22" y="7"/>
                  </a:cubicBezTo>
                  <a:cubicBezTo>
                    <a:pt x="22" y="7"/>
                    <a:pt x="22" y="7"/>
                    <a:pt x="22" y="7"/>
                  </a:cubicBezTo>
                  <a:cubicBezTo>
                    <a:pt x="22" y="7"/>
                    <a:pt x="22" y="7"/>
                    <a:pt x="22" y="7"/>
                  </a:cubicBezTo>
                  <a:cubicBezTo>
                    <a:pt x="23" y="7"/>
                    <a:pt x="23" y="7"/>
                    <a:pt x="23" y="6"/>
                  </a:cubicBezTo>
                  <a:cubicBezTo>
                    <a:pt x="23" y="7"/>
                    <a:pt x="23" y="7"/>
                    <a:pt x="23" y="7"/>
                  </a:cubicBezTo>
                  <a:moveTo>
                    <a:pt x="32" y="5"/>
                  </a:moveTo>
                  <a:cubicBezTo>
                    <a:pt x="32" y="5"/>
                    <a:pt x="32" y="5"/>
                    <a:pt x="32" y="5"/>
                  </a:cubicBezTo>
                  <a:cubicBezTo>
                    <a:pt x="32" y="5"/>
                    <a:pt x="33" y="5"/>
                    <a:pt x="33" y="5"/>
                  </a:cubicBezTo>
                  <a:cubicBezTo>
                    <a:pt x="33" y="5"/>
                    <a:pt x="32" y="5"/>
                    <a:pt x="32" y="5"/>
                  </a:cubicBezTo>
                  <a:cubicBezTo>
                    <a:pt x="32" y="5"/>
                    <a:pt x="33" y="5"/>
                    <a:pt x="33" y="5"/>
                  </a:cubicBezTo>
                  <a:cubicBezTo>
                    <a:pt x="32" y="5"/>
                    <a:pt x="31" y="5"/>
                    <a:pt x="31" y="5"/>
                  </a:cubicBezTo>
                  <a:cubicBezTo>
                    <a:pt x="31" y="5"/>
                    <a:pt x="32" y="5"/>
                    <a:pt x="32" y="5"/>
                  </a:cubicBezTo>
                  <a:moveTo>
                    <a:pt x="31" y="5"/>
                  </a:moveTo>
                  <a:cubicBezTo>
                    <a:pt x="31" y="5"/>
                    <a:pt x="31" y="5"/>
                    <a:pt x="30" y="5"/>
                  </a:cubicBezTo>
                  <a:cubicBezTo>
                    <a:pt x="30" y="5"/>
                    <a:pt x="30" y="5"/>
                    <a:pt x="31" y="5"/>
                  </a:cubicBezTo>
                  <a:cubicBezTo>
                    <a:pt x="30" y="5"/>
                    <a:pt x="30" y="5"/>
                    <a:pt x="29" y="6"/>
                  </a:cubicBezTo>
                  <a:cubicBezTo>
                    <a:pt x="29" y="6"/>
                    <a:pt x="29" y="6"/>
                    <a:pt x="29" y="6"/>
                  </a:cubicBezTo>
                  <a:cubicBezTo>
                    <a:pt x="30" y="5"/>
                    <a:pt x="30" y="5"/>
                    <a:pt x="30" y="5"/>
                  </a:cubicBezTo>
                  <a:cubicBezTo>
                    <a:pt x="30" y="5"/>
                    <a:pt x="30" y="5"/>
                    <a:pt x="30" y="5"/>
                  </a:cubicBezTo>
                  <a:cubicBezTo>
                    <a:pt x="30" y="5"/>
                    <a:pt x="31" y="5"/>
                    <a:pt x="31" y="5"/>
                  </a:cubicBezTo>
                  <a:close/>
                  <a:moveTo>
                    <a:pt x="35" y="5"/>
                  </a:moveTo>
                  <a:cubicBezTo>
                    <a:pt x="35" y="5"/>
                    <a:pt x="35" y="5"/>
                    <a:pt x="35" y="5"/>
                  </a:cubicBezTo>
                  <a:cubicBezTo>
                    <a:pt x="34" y="5"/>
                    <a:pt x="34" y="5"/>
                    <a:pt x="33" y="5"/>
                  </a:cubicBezTo>
                  <a:cubicBezTo>
                    <a:pt x="33" y="5"/>
                    <a:pt x="34" y="5"/>
                    <a:pt x="34" y="5"/>
                  </a:cubicBezTo>
                  <a:cubicBezTo>
                    <a:pt x="34" y="5"/>
                    <a:pt x="34" y="5"/>
                    <a:pt x="33" y="5"/>
                  </a:cubicBezTo>
                  <a:cubicBezTo>
                    <a:pt x="33" y="5"/>
                    <a:pt x="33" y="5"/>
                    <a:pt x="33" y="5"/>
                  </a:cubicBezTo>
                  <a:cubicBezTo>
                    <a:pt x="33" y="5"/>
                    <a:pt x="33" y="5"/>
                    <a:pt x="32" y="5"/>
                  </a:cubicBezTo>
                  <a:cubicBezTo>
                    <a:pt x="32" y="5"/>
                    <a:pt x="33" y="5"/>
                    <a:pt x="33" y="5"/>
                  </a:cubicBezTo>
                  <a:cubicBezTo>
                    <a:pt x="32" y="5"/>
                    <a:pt x="32" y="5"/>
                    <a:pt x="32" y="5"/>
                  </a:cubicBezTo>
                  <a:cubicBezTo>
                    <a:pt x="32" y="5"/>
                    <a:pt x="32" y="5"/>
                    <a:pt x="32" y="5"/>
                  </a:cubicBezTo>
                  <a:cubicBezTo>
                    <a:pt x="32" y="5"/>
                    <a:pt x="32" y="5"/>
                    <a:pt x="31" y="5"/>
                  </a:cubicBezTo>
                  <a:cubicBezTo>
                    <a:pt x="32" y="5"/>
                    <a:pt x="32" y="5"/>
                    <a:pt x="32" y="5"/>
                  </a:cubicBezTo>
                  <a:cubicBezTo>
                    <a:pt x="33" y="5"/>
                    <a:pt x="33" y="5"/>
                    <a:pt x="33" y="5"/>
                  </a:cubicBezTo>
                  <a:cubicBezTo>
                    <a:pt x="33" y="5"/>
                    <a:pt x="33" y="5"/>
                    <a:pt x="33" y="5"/>
                  </a:cubicBezTo>
                  <a:cubicBezTo>
                    <a:pt x="33" y="5"/>
                    <a:pt x="32" y="5"/>
                    <a:pt x="32" y="5"/>
                  </a:cubicBezTo>
                  <a:cubicBezTo>
                    <a:pt x="32" y="5"/>
                    <a:pt x="32" y="5"/>
                    <a:pt x="32" y="5"/>
                  </a:cubicBezTo>
                  <a:cubicBezTo>
                    <a:pt x="32" y="5"/>
                    <a:pt x="32" y="5"/>
                    <a:pt x="32" y="5"/>
                  </a:cubicBezTo>
                  <a:cubicBezTo>
                    <a:pt x="33" y="5"/>
                    <a:pt x="33" y="5"/>
                    <a:pt x="33" y="5"/>
                  </a:cubicBezTo>
                  <a:cubicBezTo>
                    <a:pt x="34" y="5"/>
                    <a:pt x="34" y="5"/>
                    <a:pt x="35" y="5"/>
                  </a:cubicBezTo>
                  <a:cubicBezTo>
                    <a:pt x="35" y="5"/>
                    <a:pt x="34" y="5"/>
                    <a:pt x="34" y="5"/>
                  </a:cubicBezTo>
                  <a:cubicBezTo>
                    <a:pt x="34" y="5"/>
                    <a:pt x="35" y="5"/>
                    <a:pt x="35" y="5"/>
                  </a:cubicBezTo>
                  <a:moveTo>
                    <a:pt x="29" y="6"/>
                  </a:moveTo>
                  <a:cubicBezTo>
                    <a:pt x="29" y="6"/>
                    <a:pt x="29" y="6"/>
                    <a:pt x="29" y="6"/>
                  </a:cubicBezTo>
                  <a:cubicBezTo>
                    <a:pt x="29" y="6"/>
                    <a:pt x="29" y="6"/>
                    <a:pt x="29" y="6"/>
                  </a:cubicBezTo>
                  <a:cubicBezTo>
                    <a:pt x="29" y="6"/>
                    <a:pt x="30" y="5"/>
                    <a:pt x="30" y="5"/>
                  </a:cubicBezTo>
                  <a:cubicBezTo>
                    <a:pt x="31" y="5"/>
                    <a:pt x="29" y="6"/>
                    <a:pt x="30" y="5"/>
                  </a:cubicBezTo>
                  <a:cubicBezTo>
                    <a:pt x="29" y="5"/>
                    <a:pt x="29" y="6"/>
                    <a:pt x="29" y="6"/>
                  </a:cubicBezTo>
                  <a:moveTo>
                    <a:pt x="29" y="5"/>
                  </a:moveTo>
                  <a:cubicBezTo>
                    <a:pt x="29" y="6"/>
                    <a:pt x="29" y="5"/>
                    <a:pt x="29" y="6"/>
                  </a:cubicBezTo>
                  <a:cubicBezTo>
                    <a:pt x="29" y="6"/>
                    <a:pt x="29" y="6"/>
                    <a:pt x="28" y="6"/>
                  </a:cubicBezTo>
                  <a:cubicBezTo>
                    <a:pt x="29" y="6"/>
                    <a:pt x="30" y="5"/>
                    <a:pt x="30" y="5"/>
                  </a:cubicBezTo>
                  <a:cubicBezTo>
                    <a:pt x="31" y="5"/>
                    <a:pt x="29" y="6"/>
                    <a:pt x="30" y="5"/>
                  </a:cubicBezTo>
                  <a:cubicBezTo>
                    <a:pt x="30" y="5"/>
                    <a:pt x="30" y="5"/>
                    <a:pt x="29" y="5"/>
                  </a:cubicBezTo>
                  <a:moveTo>
                    <a:pt x="31" y="5"/>
                  </a:moveTo>
                  <a:cubicBezTo>
                    <a:pt x="31" y="5"/>
                    <a:pt x="31" y="5"/>
                    <a:pt x="31" y="5"/>
                  </a:cubicBezTo>
                  <a:cubicBezTo>
                    <a:pt x="31" y="5"/>
                    <a:pt x="32" y="5"/>
                    <a:pt x="32" y="5"/>
                  </a:cubicBezTo>
                  <a:cubicBezTo>
                    <a:pt x="31" y="5"/>
                    <a:pt x="31" y="5"/>
                    <a:pt x="31" y="5"/>
                  </a:cubicBezTo>
                  <a:moveTo>
                    <a:pt x="34" y="5"/>
                  </a:moveTo>
                  <a:cubicBezTo>
                    <a:pt x="35" y="5"/>
                    <a:pt x="35" y="5"/>
                    <a:pt x="35" y="5"/>
                  </a:cubicBezTo>
                  <a:cubicBezTo>
                    <a:pt x="35" y="5"/>
                    <a:pt x="35" y="5"/>
                    <a:pt x="34" y="5"/>
                  </a:cubicBezTo>
                  <a:cubicBezTo>
                    <a:pt x="35" y="5"/>
                    <a:pt x="35" y="5"/>
                    <a:pt x="35" y="5"/>
                  </a:cubicBezTo>
                  <a:cubicBezTo>
                    <a:pt x="35" y="5"/>
                    <a:pt x="35" y="5"/>
                    <a:pt x="34" y="5"/>
                  </a:cubicBezTo>
                  <a:moveTo>
                    <a:pt x="35" y="5"/>
                  </a:moveTo>
                  <a:cubicBezTo>
                    <a:pt x="35" y="5"/>
                    <a:pt x="35" y="5"/>
                    <a:pt x="35" y="5"/>
                  </a:cubicBezTo>
                  <a:cubicBezTo>
                    <a:pt x="34" y="5"/>
                    <a:pt x="35" y="5"/>
                    <a:pt x="34" y="5"/>
                  </a:cubicBezTo>
                  <a:cubicBezTo>
                    <a:pt x="35" y="5"/>
                    <a:pt x="35" y="5"/>
                    <a:pt x="35" y="5"/>
                  </a:cubicBezTo>
                  <a:cubicBezTo>
                    <a:pt x="35" y="5"/>
                    <a:pt x="36" y="4"/>
                    <a:pt x="35" y="5"/>
                  </a:cubicBezTo>
                  <a:moveTo>
                    <a:pt x="34" y="5"/>
                  </a:moveTo>
                  <a:cubicBezTo>
                    <a:pt x="33" y="5"/>
                    <a:pt x="33" y="5"/>
                    <a:pt x="33" y="5"/>
                  </a:cubicBezTo>
                  <a:cubicBezTo>
                    <a:pt x="33" y="5"/>
                    <a:pt x="33" y="5"/>
                    <a:pt x="32" y="5"/>
                  </a:cubicBezTo>
                  <a:cubicBezTo>
                    <a:pt x="32" y="5"/>
                    <a:pt x="32" y="5"/>
                    <a:pt x="31" y="5"/>
                  </a:cubicBezTo>
                  <a:cubicBezTo>
                    <a:pt x="32" y="5"/>
                    <a:pt x="32" y="5"/>
                    <a:pt x="32" y="5"/>
                  </a:cubicBezTo>
                  <a:cubicBezTo>
                    <a:pt x="32" y="5"/>
                    <a:pt x="32" y="5"/>
                    <a:pt x="32" y="5"/>
                  </a:cubicBezTo>
                  <a:cubicBezTo>
                    <a:pt x="32" y="5"/>
                    <a:pt x="32" y="5"/>
                    <a:pt x="32" y="5"/>
                  </a:cubicBezTo>
                  <a:cubicBezTo>
                    <a:pt x="33" y="5"/>
                    <a:pt x="32" y="5"/>
                    <a:pt x="33" y="5"/>
                  </a:cubicBezTo>
                  <a:cubicBezTo>
                    <a:pt x="33" y="5"/>
                    <a:pt x="33" y="5"/>
                    <a:pt x="34" y="5"/>
                  </a:cubicBezTo>
                  <a:cubicBezTo>
                    <a:pt x="33" y="5"/>
                    <a:pt x="33" y="5"/>
                    <a:pt x="33" y="5"/>
                  </a:cubicBezTo>
                  <a:cubicBezTo>
                    <a:pt x="33" y="5"/>
                    <a:pt x="33" y="5"/>
                    <a:pt x="32" y="5"/>
                  </a:cubicBezTo>
                  <a:cubicBezTo>
                    <a:pt x="33" y="5"/>
                    <a:pt x="33" y="5"/>
                    <a:pt x="34" y="5"/>
                  </a:cubicBezTo>
                  <a:cubicBezTo>
                    <a:pt x="34" y="5"/>
                    <a:pt x="34" y="5"/>
                    <a:pt x="34" y="5"/>
                  </a:cubicBezTo>
                  <a:moveTo>
                    <a:pt x="29" y="6"/>
                  </a:moveTo>
                  <a:cubicBezTo>
                    <a:pt x="29" y="6"/>
                    <a:pt x="29" y="6"/>
                    <a:pt x="29" y="6"/>
                  </a:cubicBezTo>
                  <a:cubicBezTo>
                    <a:pt x="28" y="6"/>
                    <a:pt x="29" y="6"/>
                    <a:pt x="29" y="6"/>
                  </a:cubicBezTo>
                  <a:cubicBezTo>
                    <a:pt x="29" y="6"/>
                    <a:pt x="29" y="6"/>
                    <a:pt x="29" y="6"/>
                  </a:cubicBezTo>
                  <a:cubicBezTo>
                    <a:pt x="29" y="5"/>
                    <a:pt x="30" y="5"/>
                    <a:pt x="29" y="6"/>
                  </a:cubicBezTo>
                  <a:moveTo>
                    <a:pt x="30" y="5"/>
                  </a:moveTo>
                  <a:cubicBezTo>
                    <a:pt x="29" y="6"/>
                    <a:pt x="28" y="6"/>
                    <a:pt x="28" y="6"/>
                  </a:cubicBezTo>
                  <a:cubicBezTo>
                    <a:pt x="29" y="6"/>
                    <a:pt x="30" y="5"/>
                    <a:pt x="30" y="5"/>
                  </a:cubicBezTo>
                  <a:cubicBezTo>
                    <a:pt x="30" y="5"/>
                    <a:pt x="30" y="5"/>
                    <a:pt x="31" y="5"/>
                  </a:cubicBezTo>
                  <a:cubicBezTo>
                    <a:pt x="30" y="5"/>
                    <a:pt x="31" y="5"/>
                    <a:pt x="30" y="5"/>
                  </a:cubicBezTo>
                  <a:cubicBezTo>
                    <a:pt x="29" y="5"/>
                    <a:pt x="30" y="5"/>
                    <a:pt x="29" y="6"/>
                  </a:cubicBezTo>
                  <a:cubicBezTo>
                    <a:pt x="29" y="6"/>
                    <a:pt x="30" y="5"/>
                    <a:pt x="30" y="5"/>
                  </a:cubicBezTo>
                  <a:moveTo>
                    <a:pt x="27" y="6"/>
                  </a:moveTo>
                  <a:cubicBezTo>
                    <a:pt x="26" y="6"/>
                    <a:pt x="27" y="6"/>
                    <a:pt x="26" y="6"/>
                  </a:cubicBezTo>
                  <a:cubicBezTo>
                    <a:pt x="26" y="6"/>
                    <a:pt x="26" y="6"/>
                    <a:pt x="26" y="6"/>
                  </a:cubicBezTo>
                  <a:cubicBezTo>
                    <a:pt x="27" y="6"/>
                    <a:pt x="28" y="6"/>
                    <a:pt x="27" y="6"/>
                  </a:cubicBezTo>
                  <a:cubicBezTo>
                    <a:pt x="27" y="6"/>
                    <a:pt x="27" y="6"/>
                    <a:pt x="27" y="6"/>
                  </a:cubicBezTo>
                  <a:moveTo>
                    <a:pt x="32" y="5"/>
                  </a:moveTo>
                  <a:cubicBezTo>
                    <a:pt x="32" y="5"/>
                    <a:pt x="31" y="5"/>
                    <a:pt x="31" y="5"/>
                  </a:cubicBezTo>
                  <a:cubicBezTo>
                    <a:pt x="31" y="5"/>
                    <a:pt x="32" y="5"/>
                    <a:pt x="32" y="5"/>
                  </a:cubicBezTo>
                  <a:cubicBezTo>
                    <a:pt x="33" y="5"/>
                    <a:pt x="34" y="5"/>
                    <a:pt x="34" y="5"/>
                  </a:cubicBezTo>
                  <a:cubicBezTo>
                    <a:pt x="33" y="5"/>
                    <a:pt x="33" y="5"/>
                    <a:pt x="32" y="5"/>
                  </a:cubicBezTo>
                  <a:cubicBezTo>
                    <a:pt x="32" y="5"/>
                    <a:pt x="33" y="5"/>
                    <a:pt x="34" y="5"/>
                  </a:cubicBezTo>
                  <a:cubicBezTo>
                    <a:pt x="34" y="5"/>
                    <a:pt x="34" y="5"/>
                    <a:pt x="34" y="5"/>
                  </a:cubicBezTo>
                  <a:cubicBezTo>
                    <a:pt x="33" y="5"/>
                    <a:pt x="33" y="5"/>
                    <a:pt x="32" y="5"/>
                  </a:cubicBezTo>
                  <a:cubicBezTo>
                    <a:pt x="32" y="5"/>
                    <a:pt x="32" y="5"/>
                    <a:pt x="32" y="5"/>
                  </a:cubicBezTo>
                  <a:cubicBezTo>
                    <a:pt x="32" y="5"/>
                    <a:pt x="31" y="5"/>
                    <a:pt x="31" y="5"/>
                  </a:cubicBezTo>
                  <a:cubicBezTo>
                    <a:pt x="31" y="5"/>
                    <a:pt x="32" y="5"/>
                    <a:pt x="32" y="5"/>
                  </a:cubicBezTo>
                  <a:moveTo>
                    <a:pt x="30" y="5"/>
                  </a:moveTo>
                  <a:cubicBezTo>
                    <a:pt x="29" y="6"/>
                    <a:pt x="29" y="5"/>
                    <a:pt x="29" y="6"/>
                  </a:cubicBezTo>
                  <a:cubicBezTo>
                    <a:pt x="31" y="5"/>
                    <a:pt x="29" y="6"/>
                    <a:pt x="30" y="5"/>
                  </a:cubicBezTo>
                  <a:moveTo>
                    <a:pt x="35" y="5"/>
                  </a:moveTo>
                  <a:cubicBezTo>
                    <a:pt x="36" y="4"/>
                    <a:pt x="36" y="4"/>
                    <a:pt x="36" y="4"/>
                  </a:cubicBezTo>
                  <a:cubicBezTo>
                    <a:pt x="36" y="4"/>
                    <a:pt x="36" y="4"/>
                    <a:pt x="36" y="4"/>
                  </a:cubicBezTo>
                  <a:cubicBezTo>
                    <a:pt x="37" y="4"/>
                    <a:pt x="37" y="4"/>
                    <a:pt x="37" y="4"/>
                  </a:cubicBezTo>
                  <a:cubicBezTo>
                    <a:pt x="38" y="4"/>
                    <a:pt x="37" y="4"/>
                    <a:pt x="37" y="4"/>
                  </a:cubicBezTo>
                  <a:cubicBezTo>
                    <a:pt x="37" y="4"/>
                    <a:pt x="37" y="4"/>
                    <a:pt x="38" y="4"/>
                  </a:cubicBezTo>
                  <a:cubicBezTo>
                    <a:pt x="37" y="4"/>
                    <a:pt x="37" y="4"/>
                    <a:pt x="36" y="4"/>
                  </a:cubicBezTo>
                  <a:cubicBezTo>
                    <a:pt x="36" y="4"/>
                    <a:pt x="37" y="4"/>
                    <a:pt x="37" y="4"/>
                  </a:cubicBezTo>
                  <a:cubicBezTo>
                    <a:pt x="37" y="4"/>
                    <a:pt x="37" y="4"/>
                    <a:pt x="37" y="4"/>
                  </a:cubicBezTo>
                  <a:cubicBezTo>
                    <a:pt x="37" y="4"/>
                    <a:pt x="37" y="4"/>
                    <a:pt x="38" y="4"/>
                  </a:cubicBezTo>
                  <a:cubicBezTo>
                    <a:pt x="38" y="4"/>
                    <a:pt x="37" y="4"/>
                    <a:pt x="37" y="4"/>
                  </a:cubicBezTo>
                  <a:cubicBezTo>
                    <a:pt x="37" y="4"/>
                    <a:pt x="37" y="4"/>
                    <a:pt x="37" y="4"/>
                  </a:cubicBezTo>
                  <a:cubicBezTo>
                    <a:pt x="37" y="4"/>
                    <a:pt x="37" y="4"/>
                    <a:pt x="38" y="4"/>
                  </a:cubicBezTo>
                  <a:cubicBezTo>
                    <a:pt x="38" y="4"/>
                    <a:pt x="38" y="4"/>
                    <a:pt x="38" y="4"/>
                  </a:cubicBezTo>
                  <a:cubicBezTo>
                    <a:pt x="38" y="4"/>
                    <a:pt x="38" y="4"/>
                    <a:pt x="37" y="4"/>
                  </a:cubicBezTo>
                  <a:cubicBezTo>
                    <a:pt x="38" y="4"/>
                    <a:pt x="38" y="4"/>
                    <a:pt x="38" y="4"/>
                  </a:cubicBezTo>
                  <a:cubicBezTo>
                    <a:pt x="39" y="4"/>
                    <a:pt x="39" y="4"/>
                    <a:pt x="39" y="4"/>
                  </a:cubicBezTo>
                  <a:cubicBezTo>
                    <a:pt x="40" y="4"/>
                    <a:pt x="39" y="4"/>
                    <a:pt x="40" y="4"/>
                  </a:cubicBezTo>
                  <a:cubicBezTo>
                    <a:pt x="40" y="4"/>
                    <a:pt x="41" y="4"/>
                    <a:pt x="41" y="4"/>
                  </a:cubicBezTo>
                  <a:cubicBezTo>
                    <a:pt x="41" y="4"/>
                    <a:pt x="40" y="4"/>
                    <a:pt x="40" y="4"/>
                  </a:cubicBezTo>
                  <a:cubicBezTo>
                    <a:pt x="40" y="4"/>
                    <a:pt x="40" y="4"/>
                    <a:pt x="41" y="4"/>
                  </a:cubicBezTo>
                  <a:cubicBezTo>
                    <a:pt x="40" y="4"/>
                    <a:pt x="40" y="4"/>
                    <a:pt x="40" y="4"/>
                  </a:cubicBezTo>
                  <a:cubicBezTo>
                    <a:pt x="40" y="4"/>
                    <a:pt x="40" y="4"/>
                    <a:pt x="41" y="4"/>
                  </a:cubicBezTo>
                  <a:cubicBezTo>
                    <a:pt x="40" y="4"/>
                    <a:pt x="40" y="4"/>
                    <a:pt x="40" y="4"/>
                  </a:cubicBezTo>
                  <a:cubicBezTo>
                    <a:pt x="40" y="4"/>
                    <a:pt x="40" y="4"/>
                    <a:pt x="40" y="4"/>
                  </a:cubicBezTo>
                  <a:cubicBezTo>
                    <a:pt x="40" y="4"/>
                    <a:pt x="39" y="4"/>
                    <a:pt x="39" y="4"/>
                  </a:cubicBezTo>
                  <a:cubicBezTo>
                    <a:pt x="39" y="4"/>
                    <a:pt x="39" y="4"/>
                    <a:pt x="39" y="4"/>
                  </a:cubicBezTo>
                  <a:cubicBezTo>
                    <a:pt x="39" y="4"/>
                    <a:pt x="38" y="4"/>
                    <a:pt x="39" y="4"/>
                  </a:cubicBezTo>
                  <a:cubicBezTo>
                    <a:pt x="39" y="4"/>
                    <a:pt x="39" y="4"/>
                    <a:pt x="39" y="4"/>
                  </a:cubicBezTo>
                  <a:cubicBezTo>
                    <a:pt x="38" y="4"/>
                    <a:pt x="39" y="4"/>
                    <a:pt x="38" y="4"/>
                  </a:cubicBezTo>
                  <a:cubicBezTo>
                    <a:pt x="38" y="4"/>
                    <a:pt x="38" y="4"/>
                    <a:pt x="39" y="4"/>
                  </a:cubicBezTo>
                  <a:cubicBezTo>
                    <a:pt x="38" y="4"/>
                    <a:pt x="39" y="4"/>
                    <a:pt x="38" y="4"/>
                  </a:cubicBezTo>
                  <a:cubicBezTo>
                    <a:pt x="38" y="4"/>
                    <a:pt x="38" y="4"/>
                    <a:pt x="37" y="4"/>
                  </a:cubicBezTo>
                  <a:cubicBezTo>
                    <a:pt x="37" y="4"/>
                    <a:pt x="37" y="4"/>
                    <a:pt x="36" y="4"/>
                  </a:cubicBezTo>
                  <a:cubicBezTo>
                    <a:pt x="36" y="4"/>
                    <a:pt x="36" y="4"/>
                    <a:pt x="36" y="4"/>
                  </a:cubicBezTo>
                  <a:cubicBezTo>
                    <a:pt x="36" y="4"/>
                    <a:pt x="36" y="4"/>
                    <a:pt x="36" y="4"/>
                  </a:cubicBezTo>
                  <a:cubicBezTo>
                    <a:pt x="36" y="4"/>
                    <a:pt x="36" y="4"/>
                    <a:pt x="36" y="4"/>
                  </a:cubicBezTo>
                  <a:cubicBezTo>
                    <a:pt x="36" y="4"/>
                    <a:pt x="37" y="4"/>
                    <a:pt x="37" y="4"/>
                  </a:cubicBezTo>
                  <a:cubicBezTo>
                    <a:pt x="37" y="4"/>
                    <a:pt x="36" y="4"/>
                    <a:pt x="36" y="4"/>
                  </a:cubicBezTo>
                  <a:cubicBezTo>
                    <a:pt x="36" y="4"/>
                    <a:pt x="36" y="4"/>
                    <a:pt x="36" y="4"/>
                  </a:cubicBezTo>
                  <a:cubicBezTo>
                    <a:pt x="37" y="4"/>
                    <a:pt x="37" y="4"/>
                    <a:pt x="38" y="4"/>
                  </a:cubicBezTo>
                  <a:cubicBezTo>
                    <a:pt x="37" y="4"/>
                    <a:pt x="37" y="4"/>
                    <a:pt x="37" y="4"/>
                  </a:cubicBezTo>
                  <a:cubicBezTo>
                    <a:pt x="36" y="4"/>
                    <a:pt x="36" y="4"/>
                    <a:pt x="35" y="5"/>
                  </a:cubicBezTo>
                  <a:cubicBezTo>
                    <a:pt x="36" y="4"/>
                    <a:pt x="36" y="4"/>
                    <a:pt x="36" y="4"/>
                  </a:cubicBezTo>
                  <a:cubicBezTo>
                    <a:pt x="36" y="4"/>
                    <a:pt x="36" y="4"/>
                    <a:pt x="35" y="5"/>
                  </a:cubicBezTo>
                  <a:cubicBezTo>
                    <a:pt x="35" y="5"/>
                    <a:pt x="35" y="5"/>
                    <a:pt x="35" y="5"/>
                  </a:cubicBezTo>
                  <a:cubicBezTo>
                    <a:pt x="36" y="4"/>
                    <a:pt x="36" y="4"/>
                    <a:pt x="36" y="4"/>
                  </a:cubicBezTo>
                  <a:cubicBezTo>
                    <a:pt x="36" y="4"/>
                    <a:pt x="36" y="4"/>
                    <a:pt x="35" y="5"/>
                  </a:cubicBezTo>
                  <a:moveTo>
                    <a:pt x="36" y="4"/>
                  </a:moveTo>
                  <a:cubicBezTo>
                    <a:pt x="36" y="4"/>
                    <a:pt x="37" y="4"/>
                    <a:pt x="37" y="4"/>
                  </a:cubicBezTo>
                  <a:cubicBezTo>
                    <a:pt x="36" y="4"/>
                    <a:pt x="36" y="4"/>
                    <a:pt x="36" y="4"/>
                  </a:cubicBezTo>
                  <a:cubicBezTo>
                    <a:pt x="37" y="4"/>
                    <a:pt x="38" y="4"/>
                    <a:pt x="38" y="4"/>
                  </a:cubicBezTo>
                  <a:cubicBezTo>
                    <a:pt x="37" y="4"/>
                    <a:pt x="37" y="4"/>
                    <a:pt x="36" y="4"/>
                  </a:cubicBezTo>
                  <a:moveTo>
                    <a:pt x="37" y="4"/>
                  </a:moveTo>
                  <a:cubicBezTo>
                    <a:pt x="37" y="4"/>
                    <a:pt x="38" y="4"/>
                    <a:pt x="38" y="4"/>
                  </a:cubicBezTo>
                  <a:cubicBezTo>
                    <a:pt x="38" y="4"/>
                    <a:pt x="38" y="4"/>
                    <a:pt x="38" y="4"/>
                  </a:cubicBezTo>
                  <a:cubicBezTo>
                    <a:pt x="38" y="4"/>
                    <a:pt x="38" y="4"/>
                    <a:pt x="39" y="4"/>
                  </a:cubicBezTo>
                  <a:cubicBezTo>
                    <a:pt x="37" y="4"/>
                    <a:pt x="38" y="4"/>
                    <a:pt x="37" y="4"/>
                  </a:cubicBezTo>
                  <a:moveTo>
                    <a:pt x="37" y="4"/>
                  </a:moveTo>
                  <a:cubicBezTo>
                    <a:pt x="36" y="4"/>
                    <a:pt x="36" y="4"/>
                    <a:pt x="36" y="4"/>
                  </a:cubicBezTo>
                  <a:cubicBezTo>
                    <a:pt x="37" y="4"/>
                    <a:pt x="37" y="4"/>
                    <a:pt x="38" y="4"/>
                  </a:cubicBezTo>
                  <a:cubicBezTo>
                    <a:pt x="38" y="4"/>
                    <a:pt x="38" y="4"/>
                    <a:pt x="37" y="4"/>
                  </a:cubicBezTo>
                  <a:moveTo>
                    <a:pt x="39" y="4"/>
                  </a:moveTo>
                  <a:cubicBezTo>
                    <a:pt x="39" y="4"/>
                    <a:pt x="40" y="4"/>
                    <a:pt x="40" y="4"/>
                  </a:cubicBezTo>
                  <a:cubicBezTo>
                    <a:pt x="40" y="4"/>
                    <a:pt x="40" y="4"/>
                    <a:pt x="39" y="4"/>
                  </a:cubicBezTo>
                  <a:cubicBezTo>
                    <a:pt x="39" y="4"/>
                    <a:pt x="39" y="4"/>
                    <a:pt x="39" y="4"/>
                  </a:cubicBezTo>
                  <a:moveTo>
                    <a:pt x="38" y="4"/>
                  </a:moveTo>
                  <a:cubicBezTo>
                    <a:pt x="38" y="4"/>
                    <a:pt x="38" y="4"/>
                    <a:pt x="38" y="4"/>
                  </a:cubicBezTo>
                  <a:cubicBezTo>
                    <a:pt x="38" y="4"/>
                    <a:pt x="38" y="4"/>
                    <a:pt x="38" y="4"/>
                  </a:cubicBezTo>
                  <a:moveTo>
                    <a:pt x="36" y="4"/>
                  </a:moveTo>
                  <a:cubicBezTo>
                    <a:pt x="34" y="5"/>
                    <a:pt x="36" y="4"/>
                    <a:pt x="37" y="4"/>
                  </a:cubicBezTo>
                  <a:cubicBezTo>
                    <a:pt x="37" y="4"/>
                    <a:pt x="36" y="4"/>
                    <a:pt x="36" y="4"/>
                  </a:cubicBezTo>
                  <a:moveTo>
                    <a:pt x="25" y="6"/>
                  </a:moveTo>
                  <a:cubicBezTo>
                    <a:pt x="25" y="6"/>
                    <a:pt x="24" y="6"/>
                    <a:pt x="24" y="6"/>
                  </a:cubicBezTo>
                  <a:cubicBezTo>
                    <a:pt x="25" y="6"/>
                    <a:pt x="25" y="6"/>
                    <a:pt x="26" y="6"/>
                  </a:cubicBezTo>
                  <a:cubicBezTo>
                    <a:pt x="26" y="6"/>
                    <a:pt x="26" y="6"/>
                    <a:pt x="25" y="6"/>
                  </a:cubicBezTo>
                  <a:moveTo>
                    <a:pt x="33" y="5"/>
                  </a:moveTo>
                  <a:cubicBezTo>
                    <a:pt x="33" y="5"/>
                    <a:pt x="33" y="5"/>
                    <a:pt x="33" y="5"/>
                  </a:cubicBezTo>
                  <a:cubicBezTo>
                    <a:pt x="33" y="5"/>
                    <a:pt x="33" y="5"/>
                    <a:pt x="33" y="5"/>
                  </a:cubicBezTo>
                  <a:moveTo>
                    <a:pt x="32" y="5"/>
                  </a:moveTo>
                  <a:cubicBezTo>
                    <a:pt x="33" y="5"/>
                    <a:pt x="33" y="5"/>
                    <a:pt x="33" y="5"/>
                  </a:cubicBezTo>
                  <a:cubicBezTo>
                    <a:pt x="33" y="5"/>
                    <a:pt x="33" y="5"/>
                    <a:pt x="33" y="5"/>
                  </a:cubicBezTo>
                  <a:cubicBezTo>
                    <a:pt x="33" y="5"/>
                    <a:pt x="33" y="5"/>
                    <a:pt x="32" y="5"/>
                  </a:cubicBezTo>
                  <a:moveTo>
                    <a:pt x="35" y="5"/>
                  </a:moveTo>
                  <a:cubicBezTo>
                    <a:pt x="36" y="4"/>
                    <a:pt x="36" y="4"/>
                    <a:pt x="36" y="4"/>
                  </a:cubicBezTo>
                  <a:cubicBezTo>
                    <a:pt x="36" y="4"/>
                    <a:pt x="36" y="4"/>
                    <a:pt x="36" y="4"/>
                  </a:cubicBezTo>
                  <a:cubicBezTo>
                    <a:pt x="35" y="5"/>
                    <a:pt x="35" y="5"/>
                    <a:pt x="35" y="5"/>
                  </a:cubicBezTo>
                  <a:moveTo>
                    <a:pt x="29" y="6"/>
                  </a:moveTo>
                  <a:cubicBezTo>
                    <a:pt x="29" y="6"/>
                    <a:pt x="29" y="6"/>
                    <a:pt x="29" y="6"/>
                  </a:cubicBezTo>
                  <a:cubicBezTo>
                    <a:pt x="29" y="6"/>
                    <a:pt x="29" y="5"/>
                    <a:pt x="30" y="5"/>
                  </a:cubicBezTo>
                  <a:cubicBezTo>
                    <a:pt x="30" y="5"/>
                    <a:pt x="30" y="5"/>
                    <a:pt x="30" y="5"/>
                  </a:cubicBezTo>
                  <a:cubicBezTo>
                    <a:pt x="30" y="5"/>
                    <a:pt x="29" y="6"/>
                    <a:pt x="29" y="6"/>
                  </a:cubicBezTo>
                  <a:cubicBezTo>
                    <a:pt x="30" y="5"/>
                    <a:pt x="30" y="5"/>
                    <a:pt x="30" y="5"/>
                  </a:cubicBezTo>
                  <a:cubicBezTo>
                    <a:pt x="29" y="6"/>
                    <a:pt x="29" y="6"/>
                    <a:pt x="28" y="6"/>
                  </a:cubicBezTo>
                  <a:cubicBezTo>
                    <a:pt x="29" y="6"/>
                    <a:pt x="29" y="6"/>
                    <a:pt x="29" y="6"/>
                  </a:cubicBezTo>
                  <a:cubicBezTo>
                    <a:pt x="30" y="5"/>
                    <a:pt x="29" y="6"/>
                    <a:pt x="30" y="5"/>
                  </a:cubicBezTo>
                  <a:cubicBezTo>
                    <a:pt x="30" y="5"/>
                    <a:pt x="30" y="5"/>
                    <a:pt x="30" y="5"/>
                  </a:cubicBezTo>
                  <a:cubicBezTo>
                    <a:pt x="30" y="5"/>
                    <a:pt x="30" y="5"/>
                    <a:pt x="30" y="5"/>
                  </a:cubicBezTo>
                  <a:cubicBezTo>
                    <a:pt x="30" y="5"/>
                    <a:pt x="30" y="5"/>
                    <a:pt x="30" y="5"/>
                  </a:cubicBezTo>
                  <a:cubicBezTo>
                    <a:pt x="30" y="5"/>
                    <a:pt x="30" y="5"/>
                    <a:pt x="29" y="6"/>
                  </a:cubicBezTo>
                  <a:moveTo>
                    <a:pt x="45" y="3"/>
                  </a:moveTo>
                  <a:cubicBezTo>
                    <a:pt x="46" y="3"/>
                    <a:pt x="46" y="3"/>
                    <a:pt x="46" y="3"/>
                  </a:cubicBezTo>
                  <a:cubicBezTo>
                    <a:pt x="45" y="3"/>
                    <a:pt x="45" y="3"/>
                    <a:pt x="45" y="3"/>
                  </a:cubicBezTo>
                  <a:moveTo>
                    <a:pt x="32" y="5"/>
                  </a:moveTo>
                  <a:cubicBezTo>
                    <a:pt x="32" y="5"/>
                    <a:pt x="32" y="5"/>
                    <a:pt x="31" y="5"/>
                  </a:cubicBezTo>
                  <a:cubicBezTo>
                    <a:pt x="32" y="5"/>
                    <a:pt x="32" y="5"/>
                    <a:pt x="32" y="5"/>
                  </a:cubicBezTo>
                  <a:cubicBezTo>
                    <a:pt x="32" y="5"/>
                    <a:pt x="32" y="5"/>
                    <a:pt x="32" y="5"/>
                  </a:cubicBezTo>
                  <a:cubicBezTo>
                    <a:pt x="32" y="5"/>
                    <a:pt x="32" y="5"/>
                    <a:pt x="33" y="5"/>
                  </a:cubicBezTo>
                  <a:cubicBezTo>
                    <a:pt x="33" y="5"/>
                    <a:pt x="33" y="5"/>
                    <a:pt x="32" y="5"/>
                  </a:cubicBezTo>
                  <a:moveTo>
                    <a:pt x="32" y="5"/>
                  </a:moveTo>
                  <a:cubicBezTo>
                    <a:pt x="33" y="5"/>
                    <a:pt x="32" y="5"/>
                    <a:pt x="33" y="5"/>
                  </a:cubicBezTo>
                  <a:cubicBezTo>
                    <a:pt x="32" y="5"/>
                    <a:pt x="33" y="5"/>
                    <a:pt x="32" y="5"/>
                  </a:cubicBezTo>
                  <a:cubicBezTo>
                    <a:pt x="31" y="5"/>
                    <a:pt x="33" y="5"/>
                    <a:pt x="32" y="5"/>
                  </a:cubicBezTo>
                  <a:moveTo>
                    <a:pt x="35" y="5"/>
                  </a:moveTo>
                  <a:cubicBezTo>
                    <a:pt x="35" y="5"/>
                    <a:pt x="34" y="5"/>
                    <a:pt x="34" y="5"/>
                  </a:cubicBezTo>
                  <a:cubicBezTo>
                    <a:pt x="35" y="5"/>
                    <a:pt x="34" y="5"/>
                    <a:pt x="35" y="5"/>
                  </a:cubicBezTo>
                  <a:cubicBezTo>
                    <a:pt x="35" y="5"/>
                    <a:pt x="35" y="5"/>
                    <a:pt x="35" y="5"/>
                  </a:cubicBezTo>
                  <a:cubicBezTo>
                    <a:pt x="34" y="5"/>
                    <a:pt x="35" y="5"/>
                    <a:pt x="35" y="5"/>
                  </a:cubicBezTo>
                  <a:moveTo>
                    <a:pt x="11" y="9"/>
                  </a:moveTo>
                  <a:cubicBezTo>
                    <a:pt x="12" y="8"/>
                    <a:pt x="14" y="8"/>
                    <a:pt x="15" y="8"/>
                  </a:cubicBezTo>
                  <a:cubicBezTo>
                    <a:pt x="15" y="8"/>
                    <a:pt x="15" y="8"/>
                    <a:pt x="15" y="8"/>
                  </a:cubicBezTo>
                  <a:cubicBezTo>
                    <a:pt x="15" y="8"/>
                    <a:pt x="15" y="8"/>
                    <a:pt x="15" y="8"/>
                  </a:cubicBezTo>
                  <a:cubicBezTo>
                    <a:pt x="16" y="8"/>
                    <a:pt x="16" y="8"/>
                    <a:pt x="16" y="8"/>
                  </a:cubicBezTo>
                  <a:cubicBezTo>
                    <a:pt x="16" y="8"/>
                    <a:pt x="17" y="8"/>
                    <a:pt x="16" y="8"/>
                  </a:cubicBezTo>
                  <a:cubicBezTo>
                    <a:pt x="16" y="8"/>
                    <a:pt x="16" y="8"/>
                    <a:pt x="15" y="8"/>
                  </a:cubicBezTo>
                  <a:cubicBezTo>
                    <a:pt x="15" y="8"/>
                    <a:pt x="15" y="8"/>
                    <a:pt x="15" y="8"/>
                  </a:cubicBezTo>
                  <a:cubicBezTo>
                    <a:pt x="14" y="8"/>
                    <a:pt x="14" y="8"/>
                    <a:pt x="14" y="8"/>
                  </a:cubicBezTo>
                  <a:cubicBezTo>
                    <a:pt x="15" y="8"/>
                    <a:pt x="16" y="8"/>
                    <a:pt x="16" y="8"/>
                  </a:cubicBezTo>
                  <a:cubicBezTo>
                    <a:pt x="16" y="8"/>
                    <a:pt x="15" y="8"/>
                    <a:pt x="16" y="8"/>
                  </a:cubicBezTo>
                  <a:cubicBezTo>
                    <a:pt x="15" y="8"/>
                    <a:pt x="15" y="8"/>
                    <a:pt x="15" y="8"/>
                  </a:cubicBezTo>
                  <a:cubicBezTo>
                    <a:pt x="15" y="8"/>
                    <a:pt x="15" y="8"/>
                    <a:pt x="14" y="8"/>
                  </a:cubicBezTo>
                  <a:cubicBezTo>
                    <a:pt x="15" y="8"/>
                    <a:pt x="15" y="8"/>
                    <a:pt x="17" y="8"/>
                  </a:cubicBezTo>
                  <a:cubicBezTo>
                    <a:pt x="17" y="8"/>
                    <a:pt x="17" y="8"/>
                    <a:pt x="17" y="8"/>
                  </a:cubicBezTo>
                  <a:cubicBezTo>
                    <a:pt x="16" y="8"/>
                    <a:pt x="16" y="8"/>
                    <a:pt x="15" y="8"/>
                  </a:cubicBezTo>
                  <a:cubicBezTo>
                    <a:pt x="16" y="8"/>
                    <a:pt x="15" y="8"/>
                    <a:pt x="16" y="8"/>
                  </a:cubicBezTo>
                  <a:cubicBezTo>
                    <a:pt x="16" y="8"/>
                    <a:pt x="16" y="8"/>
                    <a:pt x="16" y="8"/>
                  </a:cubicBezTo>
                  <a:cubicBezTo>
                    <a:pt x="16" y="8"/>
                    <a:pt x="16" y="8"/>
                    <a:pt x="15" y="8"/>
                  </a:cubicBezTo>
                  <a:cubicBezTo>
                    <a:pt x="16" y="8"/>
                    <a:pt x="15" y="8"/>
                    <a:pt x="14" y="8"/>
                  </a:cubicBezTo>
                  <a:cubicBezTo>
                    <a:pt x="14" y="8"/>
                    <a:pt x="14" y="8"/>
                    <a:pt x="12" y="8"/>
                  </a:cubicBezTo>
                  <a:cubicBezTo>
                    <a:pt x="12" y="8"/>
                    <a:pt x="13" y="8"/>
                    <a:pt x="13" y="8"/>
                  </a:cubicBezTo>
                  <a:cubicBezTo>
                    <a:pt x="12" y="8"/>
                    <a:pt x="12" y="8"/>
                    <a:pt x="11" y="8"/>
                  </a:cubicBezTo>
                  <a:cubicBezTo>
                    <a:pt x="11" y="8"/>
                    <a:pt x="11" y="8"/>
                    <a:pt x="11" y="8"/>
                  </a:cubicBezTo>
                  <a:cubicBezTo>
                    <a:pt x="12" y="8"/>
                    <a:pt x="12" y="8"/>
                    <a:pt x="12" y="8"/>
                  </a:cubicBezTo>
                  <a:cubicBezTo>
                    <a:pt x="12" y="8"/>
                    <a:pt x="12" y="8"/>
                    <a:pt x="12" y="8"/>
                  </a:cubicBezTo>
                  <a:cubicBezTo>
                    <a:pt x="12" y="8"/>
                    <a:pt x="12" y="8"/>
                    <a:pt x="12" y="8"/>
                  </a:cubicBezTo>
                  <a:cubicBezTo>
                    <a:pt x="12" y="8"/>
                    <a:pt x="12" y="8"/>
                    <a:pt x="12" y="8"/>
                  </a:cubicBezTo>
                  <a:cubicBezTo>
                    <a:pt x="11" y="8"/>
                    <a:pt x="11" y="8"/>
                    <a:pt x="11" y="8"/>
                  </a:cubicBezTo>
                  <a:cubicBezTo>
                    <a:pt x="11" y="8"/>
                    <a:pt x="11" y="8"/>
                    <a:pt x="11" y="8"/>
                  </a:cubicBezTo>
                  <a:cubicBezTo>
                    <a:pt x="11" y="8"/>
                    <a:pt x="11" y="8"/>
                    <a:pt x="11" y="8"/>
                  </a:cubicBezTo>
                  <a:cubicBezTo>
                    <a:pt x="10" y="9"/>
                    <a:pt x="10" y="9"/>
                    <a:pt x="10" y="9"/>
                  </a:cubicBezTo>
                  <a:cubicBezTo>
                    <a:pt x="11" y="8"/>
                    <a:pt x="12" y="8"/>
                    <a:pt x="13" y="8"/>
                  </a:cubicBezTo>
                  <a:cubicBezTo>
                    <a:pt x="13" y="8"/>
                    <a:pt x="13" y="8"/>
                    <a:pt x="13" y="8"/>
                  </a:cubicBezTo>
                  <a:cubicBezTo>
                    <a:pt x="13" y="8"/>
                    <a:pt x="12" y="8"/>
                    <a:pt x="11" y="8"/>
                  </a:cubicBezTo>
                  <a:cubicBezTo>
                    <a:pt x="11" y="8"/>
                    <a:pt x="11" y="8"/>
                    <a:pt x="11" y="8"/>
                  </a:cubicBezTo>
                  <a:cubicBezTo>
                    <a:pt x="10" y="9"/>
                    <a:pt x="11" y="9"/>
                    <a:pt x="10" y="9"/>
                  </a:cubicBezTo>
                  <a:cubicBezTo>
                    <a:pt x="9" y="9"/>
                    <a:pt x="10" y="9"/>
                    <a:pt x="9" y="9"/>
                  </a:cubicBezTo>
                  <a:cubicBezTo>
                    <a:pt x="10" y="9"/>
                    <a:pt x="10" y="9"/>
                    <a:pt x="10" y="9"/>
                  </a:cubicBezTo>
                  <a:cubicBezTo>
                    <a:pt x="10" y="9"/>
                    <a:pt x="10" y="9"/>
                    <a:pt x="10" y="9"/>
                  </a:cubicBezTo>
                  <a:cubicBezTo>
                    <a:pt x="9" y="9"/>
                    <a:pt x="9" y="9"/>
                    <a:pt x="9" y="9"/>
                  </a:cubicBezTo>
                  <a:cubicBezTo>
                    <a:pt x="8" y="9"/>
                    <a:pt x="8" y="9"/>
                    <a:pt x="8" y="9"/>
                  </a:cubicBezTo>
                  <a:cubicBezTo>
                    <a:pt x="8" y="9"/>
                    <a:pt x="9" y="9"/>
                    <a:pt x="9" y="9"/>
                  </a:cubicBezTo>
                  <a:cubicBezTo>
                    <a:pt x="9" y="9"/>
                    <a:pt x="8" y="9"/>
                    <a:pt x="8" y="9"/>
                  </a:cubicBezTo>
                  <a:cubicBezTo>
                    <a:pt x="7" y="9"/>
                    <a:pt x="7" y="9"/>
                    <a:pt x="7" y="9"/>
                  </a:cubicBezTo>
                  <a:cubicBezTo>
                    <a:pt x="8" y="9"/>
                    <a:pt x="10" y="9"/>
                    <a:pt x="11" y="9"/>
                  </a:cubicBezTo>
                  <a:moveTo>
                    <a:pt x="14" y="8"/>
                  </a:moveTo>
                  <a:cubicBezTo>
                    <a:pt x="13" y="8"/>
                    <a:pt x="13" y="8"/>
                    <a:pt x="13" y="8"/>
                  </a:cubicBezTo>
                  <a:cubicBezTo>
                    <a:pt x="14" y="8"/>
                    <a:pt x="13" y="8"/>
                    <a:pt x="14" y="8"/>
                  </a:cubicBezTo>
                  <a:moveTo>
                    <a:pt x="13" y="8"/>
                  </a:moveTo>
                  <a:cubicBezTo>
                    <a:pt x="13" y="8"/>
                    <a:pt x="13" y="8"/>
                    <a:pt x="11" y="8"/>
                  </a:cubicBezTo>
                  <a:cubicBezTo>
                    <a:pt x="11" y="8"/>
                    <a:pt x="13" y="8"/>
                    <a:pt x="13" y="8"/>
                  </a:cubicBezTo>
                  <a:cubicBezTo>
                    <a:pt x="13" y="8"/>
                    <a:pt x="13" y="8"/>
                    <a:pt x="13" y="8"/>
                  </a:cubicBezTo>
                  <a:cubicBezTo>
                    <a:pt x="13" y="8"/>
                    <a:pt x="13" y="8"/>
                    <a:pt x="13" y="8"/>
                  </a:cubicBezTo>
                  <a:cubicBezTo>
                    <a:pt x="13" y="8"/>
                    <a:pt x="15" y="8"/>
                    <a:pt x="13" y="8"/>
                  </a:cubicBezTo>
                  <a:moveTo>
                    <a:pt x="12" y="8"/>
                  </a:moveTo>
                  <a:cubicBezTo>
                    <a:pt x="12" y="8"/>
                    <a:pt x="12" y="8"/>
                    <a:pt x="12" y="8"/>
                  </a:cubicBezTo>
                  <a:cubicBezTo>
                    <a:pt x="12" y="8"/>
                    <a:pt x="12" y="8"/>
                    <a:pt x="13" y="8"/>
                  </a:cubicBezTo>
                  <a:cubicBezTo>
                    <a:pt x="13" y="8"/>
                    <a:pt x="13" y="8"/>
                    <a:pt x="13" y="8"/>
                  </a:cubicBezTo>
                  <a:cubicBezTo>
                    <a:pt x="12" y="8"/>
                    <a:pt x="13" y="8"/>
                    <a:pt x="12" y="8"/>
                  </a:cubicBezTo>
                  <a:moveTo>
                    <a:pt x="14" y="8"/>
                  </a:moveTo>
                  <a:cubicBezTo>
                    <a:pt x="14" y="8"/>
                    <a:pt x="14" y="8"/>
                    <a:pt x="14" y="8"/>
                  </a:cubicBezTo>
                  <a:cubicBezTo>
                    <a:pt x="13" y="8"/>
                    <a:pt x="14" y="8"/>
                    <a:pt x="14" y="8"/>
                  </a:cubicBezTo>
                  <a:moveTo>
                    <a:pt x="11" y="8"/>
                  </a:moveTo>
                  <a:cubicBezTo>
                    <a:pt x="11" y="8"/>
                    <a:pt x="12" y="8"/>
                    <a:pt x="12" y="8"/>
                  </a:cubicBezTo>
                  <a:cubicBezTo>
                    <a:pt x="12" y="8"/>
                    <a:pt x="12" y="8"/>
                    <a:pt x="12" y="8"/>
                  </a:cubicBezTo>
                  <a:lnTo>
                    <a:pt x="11" y="8"/>
                  </a:lnTo>
                  <a:close/>
                  <a:moveTo>
                    <a:pt x="10" y="9"/>
                  </a:moveTo>
                  <a:cubicBezTo>
                    <a:pt x="10" y="9"/>
                    <a:pt x="12" y="8"/>
                    <a:pt x="12" y="8"/>
                  </a:cubicBezTo>
                  <a:cubicBezTo>
                    <a:pt x="12" y="8"/>
                    <a:pt x="11" y="9"/>
                    <a:pt x="10" y="9"/>
                  </a:cubicBezTo>
                  <a:moveTo>
                    <a:pt x="9" y="9"/>
                  </a:moveTo>
                  <a:cubicBezTo>
                    <a:pt x="9" y="9"/>
                    <a:pt x="9" y="9"/>
                    <a:pt x="9" y="9"/>
                  </a:cubicBezTo>
                  <a:cubicBezTo>
                    <a:pt x="10" y="9"/>
                    <a:pt x="10" y="9"/>
                    <a:pt x="10" y="9"/>
                  </a:cubicBezTo>
                  <a:cubicBezTo>
                    <a:pt x="9" y="9"/>
                    <a:pt x="10" y="9"/>
                    <a:pt x="9" y="9"/>
                  </a:cubicBezTo>
                  <a:moveTo>
                    <a:pt x="25" y="6"/>
                  </a:moveTo>
                  <a:cubicBezTo>
                    <a:pt x="25" y="6"/>
                    <a:pt x="25" y="6"/>
                    <a:pt x="24" y="6"/>
                  </a:cubicBezTo>
                  <a:cubicBezTo>
                    <a:pt x="24" y="6"/>
                    <a:pt x="25" y="6"/>
                    <a:pt x="25" y="6"/>
                  </a:cubicBezTo>
                  <a:cubicBezTo>
                    <a:pt x="25" y="6"/>
                    <a:pt x="25" y="6"/>
                    <a:pt x="25" y="6"/>
                  </a:cubicBezTo>
                  <a:moveTo>
                    <a:pt x="24" y="6"/>
                  </a:moveTo>
                  <a:cubicBezTo>
                    <a:pt x="24" y="6"/>
                    <a:pt x="24" y="6"/>
                    <a:pt x="23" y="6"/>
                  </a:cubicBezTo>
                  <a:cubicBezTo>
                    <a:pt x="24" y="6"/>
                    <a:pt x="23" y="6"/>
                    <a:pt x="24" y="6"/>
                  </a:cubicBezTo>
                  <a:moveTo>
                    <a:pt x="24" y="6"/>
                  </a:moveTo>
                  <a:cubicBezTo>
                    <a:pt x="24" y="6"/>
                    <a:pt x="26" y="6"/>
                    <a:pt x="24" y="6"/>
                  </a:cubicBezTo>
                  <a:cubicBezTo>
                    <a:pt x="24" y="6"/>
                    <a:pt x="25" y="6"/>
                    <a:pt x="25" y="6"/>
                  </a:cubicBezTo>
                  <a:cubicBezTo>
                    <a:pt x="24" y="6"/>
                    <a:pt x="24" y="6"/>
                    <a:pt x="24" y="6"/>
                  </a:cubicBezTo>
                  <a:cubicBezTo>
                    <a:pt x="24" y="6"/>
                    <a:pt x="24" y="6"/>
                    <a:pt x="24" y="6"/>
                  </a:cubicBezTo>
                  <a:cubicBezTo>
                    <a:pt x="23" y="7"/>
                    <a:pt x="26" y="6"/>
                    <a:pt x="23" y="6"/>
                  </a:cubicBezTo>
                  <a:cubicBezTo>
                    <a:pt x="23" y="6"/>
                    <a:pt x="24" y="6"/>
                    <a:pt x="24" y="6"/>
                  </a:cubicBezTo>
                  <a:moveTo>
                    <a:pt x="25" y="6"/>
                  </a:moveTo>
                  <a:cubicBezTo>
                    <a:pt x="25" y="6"/>
                    <a:pt x="25" y="6"/>
                    <a:pt x="25" y="6"/>
                  </a:cubicBezTo>
                  <a:cubicBezTo>
                    <a:pt x="24" y="6"/>
                    <a:pt x="24" y="6"/>
                    <a:pt x="24" y="6"/>
                  </a:cubicBezTo>
                  <a:cubicBezTo>
                    <a:pt x="24" y="6"/>
                    <a:pt x="25" y="6"/>
                    <a:pt x="26" y="6"/>
                  </a:cubicBezTo>
                  <a:cubicBezTo>
                    <a:pt x="26" y="6"/>
                    <a:pt x="26" y="6"/>
                    <a:pt x="26" y="6"/>
                  </a:cubicBezTo>
                  <a:cubicBezTo>
                    <a:pt x="26" y="6"/>
                    <a:pt x="26" y="6"/>
                    <a:pt x="26" y="6"/>
                  </a:cubicBezTo>
                  <a:cubicBezTo>
                    <a:pt x="25" y="6"/>
                    <a:pt x="25" y="6"/>
                    <a:pt x="25" y="6"/>
                  </a:cubicBezTo>
                  <a:moveTo>
                    <a:pt x="27" y="6"/>
                  </a:moveTo>
                  <a:cubicBezTo>
                    <a:pt x="26" y="6"/>
                    <a:pt x="27" y="6"/>
                    <a:pt x="26" y="6"/>
                  </a:cubicBezTo>
                  <a:cubicBezTo>
                    <a:pt x="25" y="6"/>
                    <a:pt x="24" y="6"/>
                    <a:pt x="24" y="6"/>
                  </a:cubicBezTo>
                  <a:cubicBezTo>
                    <a:pt x="26" y="6"/>
                    <a:pt x="25" y="6"/>
                    <a:pt x="25" y="6"/>
                  </a:cubicBezTo>
                  <a:cubicBezTo>
                    <a:pt x="26" y="6"/>
                    <a:pt x="25" y="6"/>
                    <a:pt x="27" y="6"/>
                  </a:cubicBezTo>
                  <a:moveTo>
                    <a:pt x="27" y="6"/>
                  </a:moveTo>
                  <a:cubicBezTo>
                    <a:pt x="27" y="6"/>
                    <a:pt x="26" y="6"/>
                    <a:pt x="26" y="6"/>
                  </a:cubicBezTo>
                  <a:cubicBezTo>
                    <a:pt x="27" y="6"/>
                    <a:pt x="27" y="6"/>
                    <a:pt x="27" y="6"/>
                  </a:cubicBezTo>
                  <a:close/>
                  <a:moveTo>
                    <a:pt x="26" y="6"/>
                  </a:moveTo>
                  <a:cubicBezTo>
                    <a:pt x="26" y="6"/>
                    <a:pt x="26" y="6"/>
                    <a:pt x="26" y="6"/>
                  </a:cubicBezTo>
                  <a:cubicBezTo>
                    <a:pt x="26" y="6"/>
                    <a:pt x="26" y="6"/>
                    <a:pt x="27" y="6"/>
                  </a:cubicBezTo>
                  <a:cubicBezTo>
                    <a:pt x="27" y="6"/>
                    <a:pt x="27" y="6"/>
                    <a:pt x="26" y="6"/>
                  </a:cubicBezTo>
                  <a:moveTo>
                    <a:pt x="22" y="7"/>
                  </a:moveTo>
                  <a:cubicBezTo>
                    <a:pt x="22" y="7"/>
                    <a:pt x="21" y="7"/>
                    <a:pt x="22" y="7"/>
                  </a:cubicBezTo>
                  <a:cubicBezTo>
                    <a:pt x="22" y="7"/>
                    <a:pt x="22" y="7"/>
                    <a:pt x="22" y="7"/>
                  </a:cubicBezTo>
                  <a:cubicBezTo>
                    <a:pt x="22" y="7"/>
                    <a:pt x="22" y="7"/>
                    <a:pt x="22" y="7"/>
                  </a:cubicBezTo>
                  <a:moveTo>
                    <a:pt x="26" y="6"/>
                  </a:moveTo>
                  <a:cubicBezTo>
                    <a:pt x="26" y="6"/>
                    <a:pt x="25" y="6"/>
                    <a:pt x="25" y="6"/>
                  </a:cubicBezTo>
                  <a:cubicBezTo>
                    <a:pt x="25" y="6"/>
                    <a:pt x="26" y="6"/>
                    <a:pt x="27" y="6"/>
                  </a:cubicBezTo>
                  <a:cubicBezTo>
                    <a:pt x="27" y="6"/>
                    <a:pt x="27" y="6"/>
                    <a:pt x="26" y="6"/>
                  </a:cubicBezTo>
                  <a:cubicBezTo>
                    <a:pt x="26" y="6"/>
                    <a:pt x="26" y="6"/>
                    <a:pt x="26" y="6"/>
                  </a:cubicBezTo>
                  <a:moveTo>
                    <a:pt x="22" y="7"/>
                  </a:moveTo>
                  <a:cubicBezTo>
                    <a:pt x="21" y="7"/>
                    <a:pt x="22" y="7"/>
                    <a:pt x="21" y="7"/>
                  </a:cubicBezTo>
                  <a:cubicBezTo>
                    <a:pt x="22" y="7"/>
                    <a:pt x="22" y="7"/>
                    <a:pt x="22" y="7"/>
                  </a:cubicBezTo>
                  <a:moveTo>
                    <a:pt x="24" y="6"/>
                  </a:moveTo>
                  <a:cubicBezTo>
                    <a:pt x="25" y="6"/>
                    <a:pt x="24" y="6"/>
                    <a:pt x="25" y="6"/>
                  </a:cubicBezTo>
                  <a:cubicBezTo>
                    <a:pt x="25" y="6"/>
                    <a:pt x="25" y="6"/>
                    <a:pt x="26" y="6"/>
                  </a:cubicBezTo>
                  <a:cubicBezTo>
                    <a:pt x="25" y="6"/>
                    <a:pt x="25" y="6"/>
                    <a:pt x="24" y="6"/>
                  </a:cubicBezTo>
                  <a:moveTo>
                    <a:pt x="25" y="6"/>
                  </a:moveTo>
                  <a:cubicBezTo>
                    <a:pt x="24" y="6"/>
                    <a:pt x="24" y="6"/>
                    <a:pt x="24" y="6"/>
                  </a:cubicBezTo>
                  <a:cubicBezTo>
                    <a:pt x="23" y="7"/>
                    <a:pt x="24" y="6"/>
                    <a:pt x="24" y="6"/>
                  </a:cubicBezTo>
                  <a:cubicBezTo>
                    <a:pt x="24" y="6"/>
                    <a:pt x="25" y="6"/>
                    <a:pt x="25" y="6"/>
                  </a:cubicBezTo>
                  <a:cubicBezTo>
                    <a:pt x="25" y="6"/>
                    <a:pt x="24" y="6"/>
                    <a:pt x="24" y="6"/>
                  </a:cubicBezTo>
                  <a:cubicBezTo>
                    <a:pt x="24" y="6"/>
                    <a:pt x="24" y="6"/>
                    <a:pt x="24" y="6"/>
                  </a:cubicBezTo>
                  <a:cubicBezTo>
                    <a:pt x="25" y="6"/>
                    <a:pt x="25" y="6"/>
                    <a:pt x="25" y="6"/>
                  </a:cubicBezTo>
                  <a:cubicBezTo>
                    <a:pt x="25" y="6"/>
                    <a:pt x="25" y="6"/>
                    <a:pt x="26" y="6"/>
                  </a:cubicBezTo>
                  <a:cubicBezTo>
                    <a:pt x="26" y="6"/>
                    <a:pt x="26" y="6"/>
                    <a:pt x="26" y="6"/>
                  </a:cubicBezTo>
                  <a:cubicBezTo>
                    <a:pt x="26" y="6"/>
                    <a:pt x="26" y="6"/>
                    <a:pt x="26" y="6"/>
                  </a:cubicBezTo>
                  <a:cubicBezTo>
                    <a:pt x="25" y="6"/>
                    <a:pt x="25" y="6"/>
                    <a:pt x="25" y="6"/>
                  </a:cubicBezTo>
                  <a:cubicBezTo>
                    <a:pt x="25" y="6"/>
                    <a:pt x="26" y="6"/>
                    <a:pt x="26" y="6"/>
                  </a:cubicBezTo>
                  <a:cubicBezTo>
                    <a:pt x="26" y="6"/>
                    <a:pt x="26" y="6"/>
                    <a:pt x="26" y="6"/>
                  </a:cubicBezTo>
                  <a:cubicBezTo>
                    <a:pt x="26" y="6"/>
                    <a:pt x="25" y="6"/>
                    <a:pt x="25" y="6"/>
                  </a:cubicBezTo>
                  <a:cubicBezTo>
                    <a:pt x="25" y="6"/>
                    <a:pt x="25" y="6"/>
                    <a:pt x="25" y="6"/>
                  </a:cubicBezTo>
                  <a:moveTo>
                    <a:pt x="21" y="7"/>
                  </a:moveTo>
                  <a:cubicBezTo>
                    <a:pt x="21" y="7"/>
                    <a:pt x="21" y="7"/>
                    <a:pt x="21" y="7"/>
                  </a:cubicBezTo>
                  <a:cubicBezTo>
                    <a:pt x="21" y="7"/>
                    <a:pt x="21" y="7"/>
                    <a:pt x="21" y="7"/>
                  </a:cubicBezTo>
                  <a:cubicBezTo>
                    <a:pt x="21" y="7"/>
                    <a:pt x="21" y="7"/>
                    <a:pt x="21" y="7"/>
                  </a:cubicBezTo>
                  <a:cubicBezTo>
                    <a:pt x="21" y="7"/>
                    <a:pt x="21" y="7"/>
                    <a:pt x="21" y="7"/>
                  </a:cubicBezTo>
                  <a:cubicBezTo>
                    <a:pt x="22" y="7"/>
                    <a:pt x="22" y="7"/>
                    <a:pt x="22" y="7"/>
                  </a:cubicBezTo>
                  <a:cubicBezTo>
                    <a:pt x="22" y="7"/>
                    <a:pt x="22" y="7"/>
                    <a:pt x="22" y="7"/>
                  </a:cubicBezTo>
                  <a:cubicBezTo>
                    <a:pt x="22" y="7"/>
                    <a:pt x="23" y="7"/>
                    <a:pt x="23" y="7"/>
                  </a:cubicBezTo>
                  <a:cubicBezTo>
                    <a:pt x="22" y="7"/>
                    <a:pt x="22" y="7"/>
                    <a:pt x="22" y="7"/>
                  </a:cubicBezTo>
                  <a:cubicBezTo>
                    <a:pt x="22" y="7"/>
                    <a:pt x="21" y="7"/>
                    <a:pt x="22" y="7"/>
                  </a:cubicBezTo>
                  <a:cubicBezTo>
                    <a:pt x="22" y="7"/>
                    <a:pt x="22" y="7"/>
                    <a:pt x="21" y="7"/>
                  </a:cubicBezTo>
                  <a:moveTo>
                    <a:pt x="27" y="6"/>
                  </a:moveTo>
                  <a:cubicBezTo>
                    <a:pt x="26" y="6"/>
                    <a:pt x="26" y="6"/>
                    <a:pt x="26" y="6"/>
                  </a:cubicBezTo>
                  <a:cubicBezTo>
                    <a:pt x="27" y="6"/>
                    <a:pt x="26" y="6"/>
                    <a:pt x="27" y="6"/>
                  </a:cubicBezTo>
                  <a:moveTo>
                    <a:pt x="34" y="5"/>
                  </a:moveTo>
                  <a:cubicBezTo>
                    <a:pt x="34" y="5"/>
                    <a:pt x="34" y="5"/>
                    <a:pt x="34" y="5"/>
                  </a:cubicBezTo>
                  <a:cubicBezTo>
                    <a:pt x="34" y="5"/>
                    <a:pt x="34" y="5"/>
                    <a:pt x="34" y="5"/>
                  </a:cubicBezTo>
                  <a:cubicBezTo>
                    <a:pt x="34" y="5"/>
                    <a:pt x="34" y="5"/>
                    <a:pt x="34" y="5"/>
                  </a:cubicBezTo>
                  <a:cubicBezTo>
                    <a:pt x="34" y="5"/>
                    <a:pt x="34" y="5"/>
                    <a:pt x="34" y="5"/>
                  </a:cubicBezTo>
                  <a:cubicBezTo>
                    <a:pt x="34" y="5"/>
                    <a:pt x="34" y="5"/>
                    <a:pt x="34" y="5"/>
                  </a:cubicBezTo>
                  <a:cubicBezTo>
                    <a:pt x="35" y="5"/>
                    <a:pt x="34" y="5"/>
                    <a:pt x="34" y="5"/>
                  </a:cubicBezTo>
                  <a:cubicBezTo>
                    <a:pt x="34" y="5"/>
                    <a:pt x="34" y="5"/>
                    <a:pt x="34" y="5"/>
                  </a:cubicBezTo>
                  <a:moveTo>
                    <a:pt x="28" y="6"/>
                  </a:moveTo>
                  <a:cubicBezTo>
                    <a:pt x="29" y="6"/>
                    <a:pt x="29" y="6"/>
                    <a:pt x="30" y="5"/>
                  </a:cubicBezTo>
                  <a:cubicBezTo>
                    <a:pt x="30" y="5"/>
                    <a:pt x="30" y="5"/>
                    <a:pt x="29" y="6"/>
                  </a:cubicBezTo>
                  <a:cubicBezTo>
                    <a:pt x="29" y="6"/>
                    <a:pt x="29" y="6"/>
                    <a:pt x="28" y="6"/>
                  </a:cubicBezTo>
                  <a:moveTo>
                    <a:pt x="29" y="6"/>
                  </a:moveTo>
                  <a:cubicBezTo>
                    <a:pt x="29" y="6"/>
                    <a:pt x="30" y="5"/>
                    <a:pt x="31" y="5"/>
                  </a:cubicBezTo>
                  <a:cubicBezTo>
                    <a:pt x="30" y="5"/>
                    <a:pt x="30" y="5"/>
                    <a:pt x="29" y="6"/>
                  </a:cubicBezTo>
                  <a:close/>
                  <a:moveTo>
                    <a:pt x="34" y="5"/>
                  </a:moveTo>
                  <a:cubicBezTo>
                    <a:pt x="34" y="5"/>
                    <a:pt x="34" y="5"/>
                    <a:pt x="34" y="5"/>
                  </a:cubicBezTo>
                  <a:cubicBezTo>
                    <a:pt x="34" y="5"/>
                    <a:pt x="34" y="5"/>
                    <a:pt x="34" y="5"/>
                  </a:cubicBezTo>
                  <a:moveTo>
                    <a:pt x="19" y="7"/>
                  </a:moveTo>
                  <a:cubicBezTo>
                    <a:pt x="19" y="7"/>
                    <a:pt x="19" y="7"/>
                    <a:pt x="19" y="7"/>
                  </a:cubicBezTo>
                  <a:cubicBezTo>
                    <a:pt x="21" y="7"/>
                    <a:pt x="19" y="7"/>
                    <a:pt x="21" y="7"/>
                  </a:cubicBezTo>
                  <a:cubicBezTo>
                    <a:pt x="20" y="7"/>
                    <a:pt x="20" y="7"/>
                    <a:pt x="19" y="7"/>
                  </a:cubicBezTo>
                  <a:moveTo>
                    <a:pt x="19" y="7"/>
                  </a:moveTo>
                  <a:cubicBezTo>
                    <a:pt x="18" y="7"/>
                    <a:pt x="19" y="7"/>
                    <a:pt x="19" y="7"/>
                  </a:cubicBezTo>
                  <a:cubicBezTo>
                    <a:pt x="19" y="7"/>
                    <a:pt x="19" y="7"/>
                    <a:pt x="19" y="7"/>
                  </a:cubicBezTo>
                  <a:cubicBezTo>
                    <a:pt x="19" y="7"/>
                    <a:pt x="19" y="7"/>
                    <a:pt x="19" y="7"/>
                  </a:cubicBezTo>
                  <a:cubicBezTo>
                    <a:pt x="19" y="7"/>
                    <a:pt x="20" y="7"/>
                    <a:pt x="20" y="7"/>
                  </a:cubicBezTo>
                  <a:cubicBezTo>
                    <a:pt x="20" y="7"/>
                    <a:pt x="19" y="7"/>
                    <a:pt x="19" y="7"/>
                  </a:cubicBezTo>
                  <a:cubicBezTo>
                    <a:pt x="19" y="7"/>
                    <a:pt x="20" y="7"/>
                    <a:pt x="19" y="7"/>
                  </a:cubicBezTo>
                  <a:cubicBezTo>
                    <a:pt x="19" y="7"/>
                    <a:pt x="19" y="7"/>
                    <a:pt x="19" y="7"/>
                  </a:cubicBezTo>
                  <a:moveTo>
                    <a:pt x="32" y="5"/>
                  </a:moveTo>
                  <a:cubicBezTo>
                    <a:pt x="33" y="5"/>
                    <a:pt x="33" y="5"/>
                    <a:pt x="33" y="5"/>
                  </a:cubicBezTo>
                  <a:cubicBezTo>
                    <a:pt x="32" y="5"/>
                    <a:pt x="33" y="5"/>
                    <a:pt x="32" y="5"/>
                  </a:cubicBezTo>
                  <a:moveTo>
                    <a:pt x="28" y="6"/>
                  </a:moveTo>
                  <a:cubicBezTo>
                    <a:pt x="29" y="6"/>
                    <a:pt x="29" y="6"/>
                    <a:pt x="29" y="6"/>
                  </a:cubicBezTo>
                  <a:cubicBezTo>
                    <a:pt x="31" y="5"/>
                    <a:pt x="30" y="5"/>
                    <a:pt x="30" y="5"/>
                  </a:cubicBezTo>
                  <a:cubicBezTo>
                    <a:pt x="30" y="5"/>
                    <a:pt x="31" y="5"/>
                    <a:pt x="31" y="5"/>
                  </a:cubicBezTo>
                  <a:cubicBezTo>
                    <a:pt x="31" y="5"/>
                    <a:pt x="31" y="5"/>
                    <a:pt x="31" y="5"/>
                  </a:cubicBezTo>
                  <a:cubicBezTo>
                    <a:pt x="31" y="5"/>
                    <a:pt x="31" y="5"/>
                    <a:pt x="30" y="5"/>
                  </a:cubicBezTo>
                  <a:cubicBezTo>
                    <a:pt x="30" y="5"/>
                    <a:pt x="31" y="5"/>
                    <a:pt x="30" y="5"/>
                  </a:cubicBezTo>
                  <a:cubicBezTo>
                    <a:pt x="30" y="5"/>
                    <a:pt x="29" y="6"/>
                    <a:pt x="29" y="6"/>
                  </a:cubicBezTo>
                  <a:cubicBezTo>
                    <a:pt x="29" y="6"/>
                    <a:pt x="29" y="6"/>
                    <a:pt x="30" y="5"/>
                  </a:cubicBezTo>
                  <a:cubicBezTo>
                    <a:pt x="29" y="6"/>
                    <a:pt x="31" y="5"/>
                    <a:pt x="28" y="6"/>
                  </a:cubicBezTo>
                  <a:moveTo>
                    <a:pt x="21" y="7"/>
                  </a:moveTo>
                  <a:cubicBezTo>
                    <a:pt x="21" y="7"/>
                    <a:pt x="21" y="7"/>
                    <a:pt x="21" y="7"/>
                  </a:cubicBezTo>
                  <a:cubicBezTo>
                    <a:pt x="21" y="7"/>
                    <a:pt x="21" y="7"/>
                    <a:pt x="21" y="7"/>
                  </a:cubicBezTo>
                  <a:cubicBezTo>
                    <a:pt x="21" y="7"/>
                    <a:pt x="22" y="7"/>
                    <a:pt x="21" y="7"/>
                  </a:cubicBezTo>
                  <a:moveTo>
                    <a:pt x="43" y="3"/>
                  </a:moveTo>
                  <a:cubicBezTo>
                    <a:pt x="43" y="3"/>
                    <a:pt x="43" y="3"/>
                    <a:pt x="43" y="3"/>
                  </a:cubicBezTo>
                  <a:cubicBezTo>
                    <a:pt x="43" y="3"/>
                    <a:pt x="43" y="3"/>
                    <a:pt x="43" y="3"/>
                  </a:cubicBezTo>
                  <a:moveTo>
                    <a:pt x="44" y="3"/>
                  </a:moveTo>
                  <a:cubicBezTo>
                    <a:pt x="44" y="3"/>
                    <a:pt x="44" y="3"/>
                    <a:pt x="44" y="3"/>
                  </a:cubicBezTo>
                  <a:cubicBezTo>
                    <a:pt x="44" y="3"/>
                    <a:pt x="44" y="3"/>
                    <a:pt x="44" y="3"/>
                  </a:cubicBezTo>
                  <a:moveTo>
                    <a:pt x="43" y="3"/>
                  </a:moveTo>
                  <a:cubicBezTo>
                    <a:pt x="43" y="3"/>
                    <a:pt x="43" y="3"/>
                    <a:pt x="43" y="3"/>
                  </a:cubicBezTo>
                  <a:cubicBezTo>
                    <a:pt x="43" y="3"/>
                    <a:pt x="43" y="3"/>
                    <a:pt x="43" y="3"/>
                  </a:cubicBezTo>
                  <a:moveTo>
                    <a:pt x="46" y="3"/>
                  </a:moveTo>
                  <a:cubicBezTo>
                    <a:pt x="46" y="3"/>
                    <a:pt x="46" y="3"/>
                    <a:pt x="46" y="3"/>
                  </a:cubicBezTo>
                  <a:cubicBezTo>
                    <a:pt x="46" y="3"/>
                    <a:pt x="46" y="3"/>
                    <a:pt x="46" y="3"/>
                  </a:cubicBezTo>
                  <a:moveTo>
                    <a:pt x="42" y="3"/>
                  </a:moveTo>
                  <a:cubicBezTo>
                    <a:pt x="42" y="3"/>
                    <a:pt x="42" y="3"/>
                    <a:pt x="42" y="3"/>
                  </a:cubicBezTo>
                  <a:cubicBezTo>
                    <a:pt x="42" y="3"/>
                    <a:pt x="42" y="3"/>
                    <a:pt x="42" y="3"/>
                  </a:cubicBezTo>
                  <a:moveTo>
                    <a:pt x="48" y="2"/>
                  </a:moveTo>
                  <a:cubicBezTo>
                    <a:pt x="48" y="2"/>
                    <a:pt x="49" y="2"/>
                    <a:pt x="49" y="2"/>
                  </a:cubicBezTo>
                  <a:cubicBezTo>
                    <a:pt x="50" y="2"/>
                    <a:pt x="49" y="2"/>
                    <a:pt x="50" y="2"/>
                  </a:cubicBezTo>
                  <a:cubicBezTo>
                    <a:pt x="49" y="2"/>
                    <a:pt x="50" y="2"/>
                    <a:pt x="49" y="2"/>
                  </a:cubicBezTo>
                  <a:cubicBezTo>
                    <a:pt x="49" y="2"/>
                    <a:pt x="49" y="2"/>
                    <a:pt x="49" y="2"/>
                  </a:cubicBezTo>
                  <a:cubicBezTo>
                    <a:pt x="49" y="2"/>
                    <a:pt x="49" y="2"/>
                    <a:pt x="49" y="2"/>
                  </a:cubicBezTo>
                  <a:cubicBezTo>
                    <a:pt x="49" y="2"/>
                    <a:pt x="49" y="2"/>
                    <a:pt x="50" y="2"/>
                  </a:cubicBezTo>
                  <a:cubicBezTo>
                    <a:pt x="49" y="2"/>
                    <a:pt x="50" y="2"/>
                    <a:pt x="49" y="2"/>
                  </a:cubicBezTo>
                  <a:cubicBezTo>
                    <a:pt x="49" y="2"/>
                    <a:pt x="50" y="2"/>
                    <a:pt x="50" y="2"/>
                  </a:cubicBezTo>
                  <a:cubicBezTo>
                    <a:pt x="49" y="2"/>
                    <a:pt x="49" y="2"/>
                    <a:pt x="49" y="2"/>
                  </a:cubicBezTo>
                  <a:cubicBezTo>
                    <a:pt x="49" y="2"/>
                    <a:pt x="49" y="2"/>
                    <a:pt x="48" y="2"/>
                  </a:cubicBezTo>
                  <a:cubicBezTo>
                    <a:pt x="49" y="2"/>
                    <a:pt x="49" y="2"/>
                    <a:pt x="49" y="2"/>
                  </a:cubicBezTo>
                  <a:cubicBezTo>
                    <a:pt x="49" y="2"/>
                    <a:pt x="49" y="2"/>
                    <a:pt x="48" y="2"/>
                  </a:cubicBezTo>
                  <a:moveTo>
                    <a:pt x="42" y="3"/>
                  </a:moveTo>
                  <a:cubicBezTo>
                    <a:pt x="43" y="3"/>
                    <a:pt x="43" y="3"/>
                    <a:pt x="43" y="3"/>
                  </a:cubicBezTo>
                  <a:cubicBezTo>
                    <a:pt x="42" y="3"/>
                    <a:pt x="43" y="3"/>
                    <a:pt x="42" y="3"/>
                  </a:cubicBezTo>
                  <a:moveTo>
                    <a:pt x="46" y="3"/>
                  </a:moveTo>
                  <a:cubicBezTo>
                    <a:pt x="45" y="3"/>
                    <a:pt x="45" y="3"/>
                    <a:pt x="45" y="3"/>
                  </a:cubicBezTo>
                  <a:cubicBezTo>
                    <a:pt x="45" y="3"/>
                    <a:pt x="46" y="3"/>
                    <a:pt x="46" y="3"/>
                  </a:cubicBezTo>
                  <a:cubicBezTo>
                    <a:pt x="46" y="3"/>
                    <a:pt x="46" y="3"/>
                    <a:pt x="46" y="3"/>
                  </a:cubicBezTo>
                  <a:cubicBezTo>
                    <a:pt x="45" y="3"/>
                    <a:pt x="45" y="3"/>
                    <a:pt x="44" y="3"/>
                  </a:cubicBezTo>
                  <a:cubicBezTo>
                    <a:pt x="45" y="3"/>
                    <a:pt x="44" y="3"/>
                    <a:pt x="45" y="3"/>
                  </a:cubicBezTo>
                  <a:cubicBezTo>
                    <a:pt x="45" y="3"/>
                    <a:pt x="45" y="3"/>
                    <a:pt x="44" y="3"/>
                  </a:cubicBezTo>
                  <a:cubicBezTo>
                    <a:pt x="46" y="3"/>
                    <a:pt x="45" y="3"/>
                    <a:pt x="45" y="3"/>
                  </a:cubicBezTo>
                  <a:cubicBezTo>
                    <a:pt x="47" y="3"/>
                    <a:pt x="47" y="3"/>
                    <a:pt x="47" y="3"/>
                  </a:cubicBezTo>
                  <a:cubicBezTo>
                    <a:pt x="46" y="3"/>
                    <a:pt x="46" y="3"/>
                    <a:pt x="46" y="3"/>
                  </a:cubicBezTo>
                  <a:moveTo>
                    <a:pt x="47" y="3"/>
                  </a:moveTo>
                  <a:cubicBezTo>
                    <a:pt x="47" y="3"/>
                    <a:pt x="47" y="3"/>
                    <a:pt x="47" y="3"/>
                  </a:cubicBezTo>
                  <a:cubicBezTo>
                    <a:pt x="47" y="3"/>
                    <a:pt x="47" y="3"/>
                    <a:pt x="47" y="3"/>
                  </a:cubicBezTo>
                  <a:moveTo>
                    <a:pt x="51" y="2"/>
                  </a:moveTo>
                  <a:cubicBezTo>
                    <a:pt x="51" y="2"/>
                    <a:pt x="51" y="2"/>
                    <a:pt x="51" y="2"/>
                  </a:cubicBezTo>
                  <a:cubicBezTo>
                    <a:pt x="51" y="2"/>
                    <a:pt x="51" y="2"/>
                    <a:pt x="51" y="2"/>
                  </a:cubicBezTo>
                  <a:moveTo>
                    <a:pt x="47" y="3"/>
                  </a:moveTo>
                  <a:cubicBezTo>
                    <a:pt x="47" y="3"/>
                    <a:pt x="47" y="3"/>
                    <a:pt x="48" y="3"/>
                  </a:cubicBezTo>
                  <a:cubicBezTo>
                    <a:pt x="47" y="3"/>
                    <a:pt x="47" y="3"/>
                    <a:pt x="47" y="3"/>
                  </a:cubicBezTo>
                  <a:moveTo>
                    <a:pt x="46" y="3"/>
                  </a:moveTo>
                  <a:cubicBezTo>
                    <a:pt x="46" y="3"/>
                    <a:pt x="47" y="3"/>
                    <a:pt x="47" y="3"/>
                  </a:cubicBezTo>
                  <a:cubicBezTo>
                    <a:pt x="47" y="3"/>
                    <a:pt x="47" y="3"/>
                    <a:pt x="47" y="3"/>
                  </a:cubicBezTo>
                  <a:cubicBezTo>
                    <a:pt x="47" y="3"/>
                    <a:pt x="47" y="3"/>
                    <a:pt x="46" y="3"/>
                  </a:cubicBezTo>
                  <a:moveTo>
                    <a:pt x="42" y="3"/>
                  </a:moveTo>
                  <a:cubicBezTo>
                    <a:pt x="42" y="3"/>
                    <a:pt x="42" y="3"/>
                    <a:pt x="43" y="3"/>
                  </a:cubicBezTo>
                  <a:cubicBezTo>
                    <a:pt x="43" y="3"/>
                    <a:pt x="43" y="3"/>
                    <a:pt x="43" y="3"/>
                  </a:cubicBezTo>
                  <a:cubicBezTo>
                    <a:pt x="43" y="3"/>
                    <a:pt x="43" y="3"/>
                    <a:pt x="43" y="3"/>
                  </a:cubicBezTo>
                  <a:cubicBezTo>
                    <a:pt x="42" y="3"/>
                    <a:pt x="42" y="3"/>
                    <a:pt x="42" y="3"/>
                  </a:cubicBezTo>
                  <a:moveTo>
                    <a:pt x="47" y="3"/>
                  </a:moveTo>
                  <a:cubicBezTo>
                    <a:pt x="47" y="3"/>
                    <a:pt x="46" y="3"/>
                    <a:pt x="45" y="3"/>
                  </a:cubicBezTo>
                  <a:cubicBezTo>
                    <a:pt x="45" y="3"/>
                    <a:pt x="46" y="3"/>
                    <a:pt x="47" y="3"/>
                  </a:cubicBezTo>
                  <a:moveTo>
                    <a:pt x="50" y="2"/>
                  </a:moveTo>
                  <a:cubicBezTo>
                    <a:pt x="50" y="2"/>
                    <a:pt x="50" y="2"/>
                    <a:pt x="49" y="2"/>
                  </a:cubicBezTo>
                  <a:cubicBezTo>
                    <a:pt x="49" y="2"/>
                    <a:pt x="50" y="2"/>
                    <a:pt x="50" y="2"/>
                  </a:cubicBezTo>
                  <a:moveTo>
                    <a:pt x="50" y="2"/>
                  </a:moveTo>
                  <a:cubicBezTo>
                    <a:pt x="51" y="2"/>
                    <a:pt x="50" y="2"/>
                    <a:pt x="50" y="2"/>
                  </a:cubicBezTo>
                  <a:cubicBezTo>
                    <a:pt x="50" y="2"/>
                    <a:pt x="50" y="2"/>
                    <a:pt x="50" y="2"/>
                  </a:cubicBezTo>
                  <a:cubicBezTo>
                    <a:pt x="50" y="2"/>
                    <a:pt x="50" y="2"/>
                    <a:pt x="50" y="2"/>
                  </a:cubicBezTo>
                  <a:cubicBezTo>
                    <a:pt x="49" y="2"/>
                    <a:pt x="50" y="2"/>
                    <a:pt x="50" y="2"/>
                  </a:cubicBezTo>
                  <a:cubicBezTo>
                    <a:pt x="49" y="2"/>
                    <a:pt x="49" y="2"/>
                    <a:pt x="48" y="2"/>
                  </a:cubicBezTo>
                  <a:cubicBezTo>
                    <a:pt x="47" y="3"/>
                    <a:pt x="49" y="2"/>
                    <a:pt x="49" y="2"/>
                  </a:cubicBezTo>
                  <a:cubicBezTo>
                    <a:pt x="48" y="2"/>
                    <a:pt x="48" y="3"/>
                    <a:pt x="47" y="3"/>
                  </a:cubicBezTo>
                  <a:cubicBezTo>
                    <a:pt x="48" y="2"/>
                    <a:pt x="48" y="3"/>
                    <a:pt x="48" y="2"/>
                  </a:cubicBezTo>
                  <a:cubicBezTo>
                    <a:pt x="48" y="2"/>
                    <a:pt x="48" y="2"/>
                    <a:pt x="48" y="2"/>
                  </a:cubicBezTo>
                  <a:cubicBezTo>
                    <a:pt x="48" y="2"/>
                    <a:pt x="48" y="2"/>
                    <a:pt x="48" y="2"/>
                  </a:cubicBezTo>
                  <a:cubicBezTo>
                    <a:pt x="48" y="2"/>
                    <a:pt x="49" y="2"/>
                    <a:pt x="49" y="2"/>
                  </a:cubicBezTo>
                  <a:cubicBezTo>
                    <a:pt x="49" y="2"/>
                    <a:pt x="48" y="2"/>
                    <a:pt x="48" y="2"/>
                  </a:cubicBezTo>
                  <a:cubicBezTo>
                    <a:pt x="48" y="2"/>
                    <a:pt x="48" y="2"/>
                    <a:pt x="48" y="2"/>
                  </a:cubicBezTo>
                  <a:cubicBezTo>
                    <a:pt x="48" y="2"/>
                    <a:pt x="48" y="2"/>
                    <a:pt x="48" y="2"/>
                  </a:cubicBezTo>
                  <a:cubicBezTo>
                    <a:pt x="49" y="2"/>
                    <a:pt x="49" y="2"/>
                    <a:pt x="49" y="2"/>
                  </a:cubicBezTo>
                  <a:cubicBezTo>
                    <a:pt x="49" y="2"/>
                    <a:pt x="50" y="2"/>
                    <a:pt x="50" y="2"/>
                  </a:cubicBezTo>
                  <a:moveTo>
                    <a:pt x="49" y="2"/>
                  </a:moveTo>
                  <a:cubicBezTo>
                    <a:pt x="49" y="2"/>
                    <a:pt x="49" y="2"/>
                    <a:pt x="50" y="2"/>
                  </a:cubicBezTo>
                  <a:cubicBezTo>
                    <a:pt x="50" y="2"/>
                    <a:pt x="50" y="2"/>
                    <a:pt x="49" y="2"/>
                  </a:cubicBezTo>
                  <a:moveTo>
                    <a:pt x="42" y="3"/>
                  </a:moveTo>
                  <a:cubicBezTo>
                    <a:pt x="42" y="3"/>
                    <a:pt x="42" y="3"/>
                    <a:pt x="42" y="3"/>
                  </a:cubicBezTo>
                  <a:cubicBezTo>
                    <a:pt x="42" y="3"/>
                    <a:pt x="42" y="3"/>
                    <a:pt x="42" y="3"/>
                  </a:cubicBezTo>
                  <a:moveTo>
                    <a:pt x="44" y="3"/>
                  </a:moveTo>
                  <a:cubicBezTo>
                    <a:pt x="43" y="3"/>
                    <a:pt x="44" y="3"/>
                    <a:pt x="43" y="3"/>
                  </a:cubicBezTo>
                  <a:cubicBezTo>
                    <a:pt x="44" y="3"/>
                    <a:pt x="44" y="3"/>
                    <a:pt x="44" y="3"/>
                  </a:cubicBezTo>
                  <a:moveTo>
                    <a:pt x="41" y="4"/>
                  </a:moveTo>
                  <a:cubicBezTo>
                    <a:pt x="42" y="4"/>
                    <a:pt x="42" y="4"/>
                    <a:pt x="42" y="4"/>
                  </a:cubicBezTo>
                  <a:cubicBezTo>
                    <a:pt x="41" y="4"/>
                    <a:pt x="41" y="4"/>
                    <a:pt x="41" y="4"/>
                  </a:cubicBezTo>
                  <a:moveTo>
                    <a:pt x="42" y="4"/>
                  </a:moveTo>
                  <a:cubicBezTo>
                    <a:pt x="42" y="3"/>
                    <a:pt x="42" y="3"/>
                    <a:pt x="42" y="3"/>
                  </a:cubicBezTo>
                  <a:cubicBezTo>
                    <a:pt x="42" y="3"/>
                    <a:pt x="42" y="4"/>
                    <a:pt x="41" y="4"/>
                  </a:cubicBezTo>
                  <a:cubicBezTo>
                    <a:pt x="41" y="4"/>
                    <a:pt x="42" y="4"/>
                    <a:pt x="42" y="4"/>
                  </a:cubicBezTo>
                  <a:moveTo>
                    <a:pt x="36" y="4"/>
                  </a:moveTo>
                  <a:cubicBezTo>
                    <a:pt x="38" y="4"/>
                    <a:pt x="36" y="4"/>
                    <a:pt x="37" y="4"/>
                  </a:cubicBezTo>
                  <a:cubicBezTo>
                    <a:pt x="37" y="4"/>
                    <a:pt x="37" y="4"/>
                    <a:pt x="37" y="4"/>
                  </a:cubicBezTo>
                  <a:cubicBezTo>
                    <a:pt x="37" y="4"/>
                    <a:pt x="37" y="4"/>
                    <a:pt x="36" y="4"/>
                  </a:cubicBezTo>
                  <a:moveTo>
                    <a:pt x="37" y="4"/>
                  </a:moveTo>
                  <a:cubicBezTo>
                    <a:pt x="37" y="4"/>
                    <a:pt x="37" y="4"/>
                    <a:pt x="37" y="4"/>
                  </a:cubicBezTo>
                  <a:cubicBezTo>
                    <a:pt x="36" y="4"/>
                    <a:pt x="36" y="4"/>
                    <a:pt x="37" y="4"/>
                  </a:cubicBezTo>
                  <a:moveTo>
                    <a:pt x="40" y="4"/>
                  </a:moveTo>
                  <a:cubicBezTo>
                    <a:pt x="40" y="4"/>
                    <a:pt x="41" y="4"/>
                    <a:pt x="41" y="4"/>
                  </a:cubicBezTo>
                  <a:cubicBezTo>
                    <a:pt x="41" y="4"/>
                    <a:pt x="41" y="4"/>
                    <a:pt x="40" y="4"/>
                  </a:cubicBezTo>
                  <a:cubicBezTo>
                    <a:pt x="40" y="4"/>
                    <a:pt x="41" y="4"/>
                    <a:pt x="40" y="4"/>
                  </a:cubicBezTo>
                  <a:moveTo>
                    <a:pt x="43" y="3"/>
                  </a:moveTo>
                  <a:cubicBezTo>
                    <a:pt x="43" y="3"/>
                    <a:pt x="43" y="3"/>
                    <a:pt x="43" y="3"/>
                  </a:cubicBezTo>
                  <a:cubicBezTo>
                    <a:pt x="44" y="3"/>
                    <a:pt x="43" y="3"/>
                    <a:pt x="43" y="3"/>
                  </a:cubicBezTo>
                  <a:moveTo>
                    <a:pt x="48" y="3"/>
                  </a:moveTo>
                  <a:cubicBezTo>
                    <a:pt x="50" y="2"/>
                    <a:pt x="50" y="2"/>
                    <a:pt x="49" y="2"/>
                  </a:cubicBezTo>
                  <a:cubicBezTo>
                    <a:pt x="49" y="2"/>
                    <a:pt x="50" y="2"/>
                    <a:pt x="50" y="2"/>
                  </a:cubicBezTo>
                  <a:cubicBezTo>
                    <a:pt x="49" y="2"/>
                    <a:pt x="49" y="2"/>
                    <a:pt x="49" y="2"/>
                  </a:cubicBezTo>
                  <a:cubicBezTo>
                    <a:pt x="49" y="2"/>
                    <a:pt x="49" y="2"/>
                    <a:pt x="49" y="2"/>
                  </a:cubicBezTo>
                  <a:cubicBezTo>
                    <a:pt x="50" y="2"/>
                    <a:pt x="50" y="2"/>
                    <a:pt x="49" y="2"/>
                  </a:cubicBezTo>
                  <a:cubicBezTo>
                    <a:pt x="49" y="2"/>
                    <a:pt x="49" y="2"/>
                    <a:pt x="50" y="2"/>
                  </a:cubicBezTo>
                  <a:cubicBezTo>
                    <a:pt x="49" y="2"/>
                    <a:pt x="50" y="2"/>
                    <a:pt x="50" y="2"/>
                  </a:cubicBezTo>
                  <a:cubicBezTo>
                    <a:pt x="49" y="2"/>
                    <a:pt x="48" y="2"/>
                    <a:pt x="48" y="2"/>
                  </a:cubicBezTo>
                  <a:cubicBezTo>
                    <a:pt x="49" y="2"/>
                    <a:pt x="49" y="2"/>
                    <a:pt x="50" y="2"/>
                  </a:cubicBezTo>
                  <a:cubicBezTo>
                    <a:pt x="50" y="2"/>
                    <a:pt x="50" y="2"/>
                    <a:pt x="49" y="2"/>
                  </a:cubicBezTo>
                  <a:cubicBezTo>
                    <a:pt x="50" y="2"/>
                    <a:pt x="49" y="2"/>
                    <a:pt x="50" y="2"/>
                  </a:cubicBezTo>
                  <a:cubicBezTo>
                    <a:pt x="50" y="2"/>
                    <a:pt x="49" y="2"/>
                    <a:pt x="49" y="2"/>
                  </a:cubicBezTo>
                  <a:cubicBezTo>
                    <a:pt x="50" y="2"/>
                    <a:pt x="50" y="2"/>
                    <a:pt x="49" y="2"/>
                  </a:cubicBezTo>
                  <a:cubicBezTo>
                    <a:pt x="50" y="2"/>
                    <a:pt x="50" y="2"/>
                    <a:pt x="50" y="2"/>
                  </a:cubicBezTo>
                  <a:cubicBezTo>
                    <a:pt x="49" y="2"/>
                    <a:pt x="49" y="2"/>
                    <a:pt x="49" y="2"/>
                  </a:cubicBezTo>
                  <a:cubicBezTo>
                    <a:pt x="49" y="2"/>
                    <a:pt x="49" y="2"/>
                    <a:pt x="49" y="2"/>
                  </a:cubicBezTo>
                  <a:cubicBezTo>
                    <a:pt x="49" y="2"/>
                    <a:pt x="49" y="2"/>
                    <a:pt x="49" y="2"/>
                  </a:cubicBezTo>
                  <a:cubicBezTo>
                    <a:pt x="49" y="2"/>
                    <a:pt x="49" y="2"/>
                    <a:pt x="49" y="2"/>
                  </a:cubicBezTo>
                  <a:cubicBezTo>
                    <a:pt x="49" y="2"/>
                    <a:pt x="49" y="2"/>
                    <a:pt x="49" y="2"/>
                  </a:cubicBezTo>
                  <a:cubicBezTo>
                    <a:pt x="49" y="2"/>
                    <a:pt x="49" y="2"/>
                    <a:pt x="49" y="2"/>
                  </a:cubicBezTo>
                  <a:cubicBezTo>
                    <a:pt x="49" y="2"/>
                    <a:pt x="48" y="2"/>
                    <a:pt x="48" y="2"/>
                  </a:cubicBezTo>
                  <a:cubicBezTo>
                    <a:pt x="48" y="2"/>
                    <a:pt x="49" y="2"/>
                    <a:pt x="49" y="2"/>
                  </a:cubicBezTo>
                  <a:cubicBezTo>
                    <a:pt x="49" y="2"/>
                    <a:pt x="49" y="2"/>
                    <a:pt x="49" y="2"/>
                  </a:cubicBezTo>
                  <a:cubicBezTo>
                    <a:pt x="49" y="2"/>
                    <a:pt x="49" y="2"/>
                    <a:pt x="49" y="2"/>
                  </a:cubicBezTo>
                  <a:cubicBezTo>
                    <a:pt x="49" y="2"/>
                    <a:pt x="49" y="2"/>
                    <a:pt x="49" y="2"/>
                  </a:cubicBezTo>
                  <a:cubicBezTo>
                    <a:pt x="49" y="2"/>
                    <a:pt x="49" y="2"/>
                    <a:pt x="49" y="2"/>
                  </a:cubicBezTo>
                  <a:cubicBezTo>
                    <a:pt x="50" y="2"/>
                    <a:pt x="49" y="2"/>
                    <a:pt x="49" y="2"/>
                  </a:cubicBezTo>
                  <a:cubicBezTo>
                    <a:pt x="49" y="2"/>
                    <a:pt x="49" y="2"/>
                    <a:pt x="49" y="2"/>
                  </a:cubicBezTo>
                  <a:cubicBezTo>
                    <a:pt x="49" y="2"/>
                    <a:pt x="49" y="2"/>
                    <a:pt x="49" y="2"/>
                  </a:cubicBezTo>
                  <a:cubicBezTo>
                    <a:pt x="49" y="2"/>
                    <a:pt x="49" y="2"/>
                    <a:pt x="49" y="2"/>
                  </a:cubicBezTo>
                  <a:cubicBezTo>
                    <a:pt x="49" y="2"/>
                    <a:pt x="49" y="2"/>
                    <a:pt x="49" y="2"/>
                  </a:cubicBezTo>
                  <a:cubicBezTo>
                    <a:pt x="49" y="2"/>
                    <a:pt x="49" y="2"/>
                    <a:pt x="49" y="2"/>
                  </a:cubicBezTo>
                  <a:cubicBezTo>
                    <a:pt x="48" y="2"/>
                    <a:pt x="48" y="3"/>
                    <a:pt x="47" y="3"/>
                  </a:cubicBezTo>
                  <a:cubicBezTo>
                    <a:pt x="47" y="3"/>
                    <a:pt x="47" y="3"/>
                    <a:pt x="47" y="3"/>
                  </a:cubicBezTo>
                  <a:cubicBezTo>
                    <a:pt x="47" y="3"/>
                    <a:pt x="48" y="3"/>
                    <a:pt x="48" y="2"/>
                  </a:cubicBezTo>
                  <a:cubicBezTo>
                    <a:pt x="48" y="2"/>
                    <a:pt x="48" y="2"/>
                    <a:pt x="48" y="2"/>
                  </a:cubicBezTo>
                  <a:cubicBezTo>
                    <a:pt x="48" y="2"/>
                    <a:pt x="49" y="2"/>
                    <a:pt x="49" y="2"/>
                  </a:cubicBezTo>
                  <a:cubicBezTo>
                    <a:pt x="49" y="2"/>
                    <a:pt x="49" y="2"/>
                    <a:pt x="49" y="2"/>
                  </a:cubicBezTo>
                  <a:cubicBezTo>
                    <a:pt x="49" y="2"/>
                    <a:pt x="49" y="2"/>
                    <a:pt x="49" y="2"/>
                  </a:cubicBezTo>
                  <a:cubicBezTo>
                    <a:pt x="49" y="2"/>
                    <a:pt x="49" y="2"/>
                    <a:pt x="49" y="2"/>
                  </a:cubicBezTo>
                  <a:cubicBezTo>
                    <a:pt x="49" y="2"/>
                    <a:pt x="48" y="2"/>
                    <a:pt x="49" y="2"/>
                  </a:cubicBezTo>
                  <a:cubicBezTo>
                    <a:pt x="49" y="2"/>
                    <a:pt x="48" y="2"/>
                    <a:pt x="48" y="2"/>
                  </a:cubicBezTo>
                  <a:cubicBezTo>
                    <a:pt x="49" y="2"/>
                    <a:pt x="49" y="2"/>
                    <a:pt x="49" y="2"/>
                  </a:cubicBezTo>
                  <a:cubicBezTo>
                    <a:pt x="49" y="2"/>
                    <a:pt x="49" y="2"/>
                    <a:pt x="49" y="2"/>
                  </a:cubicBezTo>
                  <a:cubicBezTo>
                    <a:pt x="49" y="2"/>
                    <a:pt x="50" y="2"/>
                    <a:pt x="50" y="2"/>
                  </a:cubicBezTo>
                  <a:cubicBezTo>
                    <a:pt x="51" y="2"/>
                    <a:pt x="51" y="2"/>
                    <a:pt x="51" y="2"/>
                  </a:cubicBezTo>
                  <a:cubicBezTo>
                    <a:pt x="51" y="2"/>
                    <a:pt x="51" y="2"/>
                    <a:pt x="51" y="2"/>
                  </a:cubicBezTo>
                  <a:cubicBezTo>
                    <a:pt x="52" y="2"/>
                    <a:pt x="51" y="2"/>
                    <a:pt x="51" y="2"/>
                  </a:cubicBezTo>
                  <a:cubicBezTo>
                    <a:pt x="51" y="2"/>
                    <a:pt x="51" y="2"/>
                    <a:pt x="51" y="2"/>
                  </a:cubicBezTo>
                  <a:cubicBezTo>
                    <a:pt x="41" y="4"/>
                    <a:pt x="16" y="8"/>
                    <a:pt x="15" y="8"/>
                  </a:cubicBezTo>
                  <a:cubicBezTo>
                    <a:pt x="15" y="8"/>
                    <a:pt x="15" y="8"/>
                    <a:pt x="16" y="8"/>
                  </a:cubicBezTo>
                  <a:cubicBezTo>
                    <a:pt x="16" y="8"/>
                    <a:pt x="15" y="8"/>
                    <a:pt x="16" y="8"/>
                  </a:cubicBezTo>
                  <a:cubicBezTo>
                    <a:pt x="17" y="8"/>
                    <a:pt x="16" y="8"/>
                    <a:pt x="16" y="8"/>
                  </a:cubicBezTo>
                  <a:cubicBezTo>
                    <a:pt x="17" y="8"/>
                    <a:pt x="17" y="8"/>
                    <a:pt x="17" y="8"/>
                  </a:cubicBezTo>
                  <a:cubicBezTo>
                    <a:pt x="17" y="8"/>
                    <a:pt x="16" y="8"/>
                    <a:pt x="16" y="8"/>
                  </a:cubicBezTo>
                  <a:cubicBezTo>
                    <a:pt x="17" y="8"/>
                    <a:pt x="17" y="8"/>
                    <a:pt x="16" y="8"/>
                  </a:cubicBezTo>
                  <a:cubicBezTo>
                    <a:pt x="16" y="8"/>
                    <a:pt x="16" y="8"/>
                    <a:pt x="17" y="8"/>
                  </a:cubicBezTo>
                  <a:cubicBezTo>
                    <a:pt x="16" y="8"/>
                    <a:pt x="16" y="8"/>
                    <a:pt x="17" y="8"/>
                  </a:cubicBezTo>
                  <a:cubicBezTo>
                    <a:pt x="15" y="8"/>
                    <a:pt x="17" y="8"/>
                    <a:pt x="17" y="8"/>
                  </a:cubicBezTo>
                  <a:cubicBezTo>
                    <a:pt x="17" y="8"/>
                    <a:pt x="16" y="8"/>
                    <a:pt x="16" y="8"/>
                  </a:cubicBezTo>
                  <a:cubicBezTo>
                    <a:pt x="16" y="8"/>
                    <a:pt x="16" y="8"/>
                    <a:pt x="16" y="8"/>
                  </a:cubicBezTo>
                  <a:cubicBezTo>
                    <a:pt x="16" y="8"/>
                    <a:pt x="17" y="8"/>
                    <a:pt x="16" y="8"/>
                  </a:cubicBez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6" y="8"/>
                    <a:pt x="15" y="8"/>
                    <a:pt x="15" y="8"/>
                  </a:cubicBezTo>
                  <a:cubicBezTo>
                    <a:pt x="15" y="8"/>
                    <a:pt x="15" y="8"/>
                    <a:pt x="15" y="8"/>
                  </a:cubicBezTo>
                  <a:cubicBezTo>
                    <a:pt x="16" y="8"/>
                    <a:pt x="17" y="8"/>
                    <a:pt x="17" y="8"/>
                  </a:cubicBezTo>
                  <a:cubicBezTo>
                    <a:pt x="18" y="7"/>
                    <a:pt x="18" y="7"/>
                    <a:pt x="20" y="7"/>
                  </a:cubicBezTo>
                  <a:cubicBezTo>
                    <a:pt x="20" y="7"/>
                    <a:pt x="20" y="7"/>
                    <a:pt x="20" y="7"/>
                  </a:cubicBezTo>
                  <a:cubicBezTo>
                    <a:pt x="20" y="7"/>
                    <a:pt x="20" y="7"/>
                    <a:pt x="19" y="7"/>
                  </a:cubicBezTo>
                  <a:cubicBezTo>
                    <a:pt x="19" y="7"/>
                    <a:pt x="20" y="7"/>
                    <a:pt x="20" y="7"/>
                  </a:cubicBezTo>
                  <a:cubicBezTo>
                    <a:pt x="20" y="7"/>
                    <a:pt x="20" y="7"/>
                    <a:pt x="19" y="7"/>
                  </a:cubicBezTo>
                  <a:cubicBezTo>
                    <a:pt x="20" y="7"/>
                    <a:pt x="20" y="7"/>
                    <a:pt x="21" y="7"/>
                  </a:cubicBezTo>
                  <a:cubicBezTo>
                    <a:pt x="21" y="7"/>
                    <a:pt x="21" y="7"/>
                    <a:pt x="20" y="7"/>
                  </a:cubicBezTo>
                  <a:cubicBezTo>
                    <a:pt x="21" y="7"/>
                    <a:pt x="21" y="7"/>
                    <a:pt x="21" y="7"/>
                  </a:cubicBezTo>
                  <a:cubicBezTo>
                    <a:pt x="21" y="7"/>
                    <a:pt x="21" y="7"/>
                    <a:pt x="22" y="7"/>
                  </a:cubicBezTo>
                  <a:cubicBezTo>
                    <a:pt x="22" y="7"/>
                    <a:pt x="21" y="7"/>
                    <a:pt x="21" y="7"/>
                  </a:cubicBezTo>
                  <a:cubicBezTo>
                    <a:pt x="21" y="7"/>
                    <a:pt x="21" y="7"/>
                    <a:pt x="22" y="7"/>
                  </a:cubicBezTo>
                  <a:cubicBezTo>
                    <a:pt x="22" y="7"/>
                    <a:pt x="22" y="7"/>
                    <a:pt x="21" y="7"/>
                  </a:cubicBezTo>
                  <a:cubicBezTo>
                    <a:pt x="21" y="7"/>
                    <a:pt x="21" y="7"/>
                    <a:pt x="20" y="7"/>
                  </a:cubicBezTo>
                  <a:cubicBezTo>
                    <a:pt x="21" y="7"/>
                    <a:pt x="21" y="7"/>
                    <a:pt x="22" y="7"/>
                  </a:cubicBezTo>
                  <a:cubicBezTo>
                    <a:pt x="21" y="7"/>
                    <a:pt x="21" y="7"/>
                    <a:pt x="21" y="7"/>
                  </a:cubicBezTo>
                  <a:cubicBezTo>
                    <a:pt x="20" y="7"/>
                    <a:pt x="20" y="7"/>
                    <a:pt x="19" y="7"/>
                  </a:cubicBezTo>
                  <a:cubicBezTo>
                    <a:pt x="19" y="7"/>
                    <a:pt x="20" y="7"/>
                    <a:pt x="20" y="7"/>
                  </a:cubicBezTo>
                  <a:cubicBezTo>
                    <a:pt x="20" y="7"/>
                    <a:pt x="20" y="7"/>
                    <a:pt x="20" y="7"/>
                  </a:cubicBezTo>
                  <a:cubicBezTo>
                    <a:pt x="20" y="7"/>
                    <a:pt x="20" y="7"/>
                    <a:pt x="20" y="7"/>
                  </a:cubicBezTo>
                  <a:cubicBezTo>
                    <a:pt x="20" y="7"/>
                    <a:pt x="20" y="7"/>
                    <a:pt x="20" y="7"/>
                  </a:cubicBezTo>
                  <a:cubicBezTo>
                    <a:pt x="20" y="7"/>
                    <a:pt x="19" y="7"/>
                    <a:pt x="19" y="7"/>
                  </a:cubicBezTo>
                  <a:cubicBezTo>
                    <a:pt x="18" y="7"/>
                    <a:pt x="18" y="7"/>
                    <a:pt x="18" y="7"/>
                  </a:cubicBezTo>
                  <a:cubicBezTo>
                    <a:pt x="19" y="7"/>
                    <a:pt x="18" y="7"/>
                    <a:pt x="19" y="7"/>
                  </a:cubicBezTo>
                  <a:cubicBezTo>
                    <a:pt x="20" y="7"/>
                    <a:pt x="19" y="7"/>
                    <a:pt x="18" y="7"/>
                  </a:cubicBezTo>
                  <a:cubicBezTo>
                    <a:pt x="19" y="7"/>
                    <a:pt x="18" y="7"/>
                    <a:pt x="20" y="7"/>
                  </a:cubicBezTo>
                  <a:cubicBezTo>
                    <a:pt x="19" y="7"/>
                    <a:pt x="19" y="7"/>
                    <a:pt x="19" y="7"/>
                  </a:cubicBezTo>
                  <a:cubicBezTo>
                    <a:pt x="19" y="7"/>
                    <a:pt x="19" y="7"/>
                    <a:pt x="19" y="7"/>
                  </a:cubicBezTo>
                  <a:cubicBezTo>
                    <a:pt x="20" y="7"/>
                    <a:pt x="21" y="7"/>
                    <a:pt x="22" y="7"/>
                  </a:cubicBezTo>
                  <a:cubicBezTo>
                    <a:pt x="22" y="7"/>
                    <a:pt x="22" y="7"/>
                    <a:pt x="22" y="7"/>
                  </a:cubicBezTo>
                  <a:cubicBezTo>
                    <a:pt x="21" y="7"/>
                    <a:pt x="21" y="7"/>
                    <a:pt x="21" y="7"/>
                  </a:cubicBezTo>
                  <a:cubicBezTo>
                    <a:pt x="21" y="7"/>
                    <a:pt x="19" y="7"/>
                    <a:pt x="19" y="7"/>
                  </a:cubicBezTo>
                  <a:cubicBezTo>
                    <a:pt x="19" y="7"/>
                    <a:pt x="20" y="7"/>
                    <a:pt x="21" y="7"/>
                  </a:cubicBezTo>
                  <a:cubicBezTo>
                    <a:pt x="21" y="7"/>
                    <a:pt x="21" y="7"/>
                    <a:pt x="21" y="7"/>
                  </a:cubicBezTo>
                  <a:cubicBezTo>
                    <a:pt x="20" y="7"/>
                    <a:pt x="20" y="7"/>
                    <a:pt x="19" y="7"/>
                  </a:cubicBezTo>
                  <a:cubicBezTo>
                    <a:pt x="20" y="7"/>
                    <a:pt x="20" y="7"/>
                    <a:pt x="20" y="7"/>
                  </a:cubicBezTo>
                  <a:cubicBezTo>
                    <a:pt x="20" y="7"/>
                    <a:pt x="21" y="7"/>
                    <a:pt x="21" y="7"/>
                  </a:cubicBezTo>
                  <a:cubicBezTo>
                    <a:pt x="21" y="7"/>
                    <a:pt x="21" y="7"/>
                    <a:pt x="21" y="7"/>
                  </a:cubicBezTo>
                  <a:cubicBezTo>
                    <a:pt x="20" y="7"/>
                    <a:pt x="21" y="7"/>
                    <a:pt x="20" y="7"/>
                  </a:cubicBezTo>
                  <a:cubicBezTo>
                    <a:pt x="19" y="7"/>
                    <a:pt x="20" y="7"/>
                    <a:pt x="19" y="7"/>
                  </a:cubicBezTo>
                  <a:cubicBezTo>
                    <a:pt x="19" y="7"/>
                    <a:pt x="19" y="7"/>
                    <a:pt x="19" y="7"/>
                  </a:cubicBezTo>
                  <a:cubicBezTo>
                    <a:pt x="18" y="7"/>
                    <a:pt x="19" y="7"/>
                    <a:pt x="19" y="7"/>
                  </a:cubicBezTo>
                  <a:cubicBezTo>
                    <a:pt x="19" y="7"/>
                    <a:pt x="19" y="7"/>
                    <a:pt x="19" y="7"/>
                  </a:cubicBezTo>
                  <a:cubicBezTo>
                    <a:pt x="20" y="7"/>
                    <a:pt x="20" y="7"/>
                    <a:pt x="21" y="7"/>
                  </a:cubicBezTo>
                  <a:cubicBezTo>
                    <a:pt x="21" y="7"/>
                    <a:pt x="21" y="7"/>
                    <a:pt x="21" y="7"/>
                  </a:cubicBezTo>
                  <a:cubicBezTo>
                    <a:pt x="20" y="7"/>
                    <a:pt x="19" y="7"/>
                    <a:pt x="18" y="7"/>
                  </a:cubicBezTo>
                  <a:cubicBezTo>
                    <a:pt x="18" y="7"/>
                    <a:pt x="19" y="7"/>
                    <a:pt x="20" y="7"/>
                  </a:cubicBezTo>
                  <a:cubicBezTo>
                    <a:pt x="19" y="7"/>
                    <a:pt x="19" y="7"/>
                    <a:pt x="19" y="7"/>
                  </a:cubicBezTo>
                  <a:cubicBezTo>
                    <a:pt x="19" y="7"/>
                    <a:pt x="19" y="7"/>
                    <a:pt x="20" y="7"/>
                  </a:cubicBezTo>
                  <a:cubicBezTo>
                    <a:pt x="20" y="7"/>
                    <a:pt x="20" y="7"/>
                    <a:pt x="20" y="7"/>
                  </a:cubicBezTo>
                  <a:cubicBezTo>
                    <a:pt x="20" y="7"/>
                    <a:pt x="20" y="7"/>
                    <a:pt x="20" y="7"/>
                  </a:cubicBezTo>
                  <a:cubicBezTo>
                    <a:pt x="20" y="7"/>
                    <a:pt x="19" y="7"/>
                    <a:pt x="19" y="7"/>
                  </a:cubicBezTo>
                  <a:cubicBezTo>
                    <a:pt x="19" y="7"/>
                    <a:pt x="19" y="7"/>
                    <a:pt x="19" y="7"/>
                  </a:cubicBezTo>
                  <a:cubicBezTo>
                    <a:pt x="19" y="7"/>
                    <a:pt x="19" y="7"/>
                    <a:pt x="20" y="7"/>
                  </a:cubicBezTo>
                  <a:cubicBezTo>
                    <a:pt x="20" y="7"/>
                    <a:pt x="20" y="7"/>
                    <a:pt x="20" y="7"/>
                  </a:cubicBezTo>
                  <a:cubicBezTo>
                    <a:pt x="19" y="7"/>
                    <a:pt x="19" y="7"/>
                    <a:pt x="18" y="7"/>
                  </a:cubicBezTo>
                  <a:cubicBezTo>
                    <a:pt x="18" y="7"/>
                    <a:pt x="19" y="7"/>
                    <a:pt x="19" y="7"/>
                  </a:cubicBezTo>
                  <a:cubicBezTo>
                    <a:pt x="19" y="7"/>
                    <a:pt x="19" y="7"/>
                    <a:pt x="19" y="7"/>
                  </a:cubicBezTo>
                  <a:cubicBezTo>
                    <a:pt x="18" y="7"/>
                    <a:pt x="18" y="7"/>
                    <a:pt x="18" y="7"/>
                  </a:cubicBezTo>
                  <a:cubicBezTo>
                    <a:pt x="18" y="7"/>
                    <a:pt x="18" y="7"/>
                    <a:pt x="18" y="7"/>
                  </a:cubicBezTo>
                  <a:cubicBezTo>
                    <a:pt x="18" y="7"/>
                    <a:pt x="18" y="7"/>
                    <a:pt x="18" y="7"/>
                  </a:cubicBezTo>
                  <a:cubicBezTo>
                    <a:pt x="18" y="7"/>
                    <a:pt x="19" y="7"/>
                    <a:pt x="19" y="7"/>
                  </a:cubicBezTo>
                  <a:cubicBezTo>
                    <a:pt x="19" y="7"/>
                    <a:pt x="19" y="7"/>
                    <a:pt x="20" y="7"/>
                  </a:cubicBezTo>
                  <a:cubicBezTo>
                    <a:pt x="19" y="7"/>
                    <a:pt x="19" y="7"/>
                    <a:pt x="18" y="7"/>
                  </a:cubicBezTo>
                  <a:cubicBezTo>
                    <a:pt x="17" y="7"/>
                    <a:pt x="20" y="7"/>
                    <a:pt x="19" y="7"/>
                  </a:cubicBezTo>
                  <a:cubicBezTo>
                    <a:pt x="19" y="7"/>
                    <a:pt x="19" y="7"/>
                    <a:pt x="20" y="7"/>
                  </a:cubicBezTo>
                  <a:cubicBezTo>
                    <a:pt x="19" y="7"/>
                    <a:pt x="19" y="7"/>
                    <a:pt x="19" y="7"/>
                  </a:cubicBezTo>
                  <a:cubicBezTo>
                    <a:pt x="19" y="7"/>
                    <a:pt x="19" y="7"/>
                    <a:pt x="20" y="7"/>
                  </a:cubicBezTo>
                  <a:cubicBezTo>
                    <a:pt x="20" y="7"/>
                    <a:pt x="19" y="7"/>
                    <a:pt x="19" y="7"/>
                  </a:cubicBezTo>
                  <a:cubicBezTo>
                    <a:pt x="19" y="7"/>
                    <a:pt x="18" y="7"/>
                    <a:pt x="18" y="7"/>
                  </a:cubicBezTo>
                  <a:cubicBezTo>
                    <a:pt x="18" y="7"/>
                    <a:pt x="17" y="7"/>
                    <a:pt x="17" y="7"/>
                  </a:cubicBezTo>
                  <a:cubicBezTo>
                    <a:pt x="18" y="7"/>
                    <a:pt x="19" y="7"/>
                    <a:pt x="19" y="7"/>
                  </a:cubicBezTo>
                  <a:cubicBezTo>
                    <a:pt x="19" y="7"/>
                    <a:pt x="19" y="7"/>
                    <a:pt x="18" y="7"/>
                  </a:cubicBezTo>
                  <a:cubicBezTo>
                    <a:pt x="18" y="7"/>
                    <a:pt x="18" y="7"/>
                    <a:pt x="18" y="7"/>
                  </a:cubicBezTo>
                  <a:cubicBezTo>
                    <a:pt x="18" y="7"/>
                    <a:pt x="19" y="7"/>
                    <a:pt x="19" y="7"/>
                  </a:cubicBezTo>
                  <a:cubicBezTo>
                    <a:pt x="19" y="7"/>
                    <a:pt x="18" y="7"/>
                    <a:pt x="18" y="7"/>
                  </a:cubicBezTo>
                  <a:cubicBezTo>
                    <a:pt x="18" y="7"/>
                    <a:pt x="18" y="7"/>
                    <a:pt x="18" y="7"/>
                  </a:cubicBezTo>
                  <a:cubicBezTo>
                    <a:pt x="19" y="7"/>
                    <a:pt x="18" y="7"/>
                    <a:pt x="19" y="7"/>
                  </a:cubicBezTo>
                  <a:cubicBezTo>
                    <a:pt x="19" y="7"/>
                    <a:pt x="18" y="7"/>
                    <a:pt x="17" y="7"/>
                  </a:cubicBezTo>
                  <a:cubicBezTo>
                    <a:pt x="18" y="7"/>
                    <a:pt x="18" y="7"/>
                    <a:pt x="18" y="7"/>
                  </a:cubicBezTo>
                  <a:cubicBezTo>
                    <a:pt x="18" y="7"/>
                    <a:pt x="18" y="7"/>
                    <a:pt x="19" y="7"/>
                  </a:cubicBezTo>
                  <a:cubicBezTo>
                    <a:pt x="19" y="7"/>
                    <a:pt x="19" y="7"/>
                    <a:pt x="19" y="7"/>
                  </a:cubicBezTo>
                  <a:cubicBezTo>
                    <a:pt x="20" y="7"/>
                    <a:pt x="20" y="7"/>
                    <a:pt x="21" y="7"/>
                  </a:cubicBezTo>
                  <a:cubicBezTo>
                    <a:pt x="21" y="7"/>
                    <a:pt x="21" y="7"/>
                    <a:pt x="21" y="7"/>
                  </a:cubicBezTo>
                  <a:cubicBezTo>
                    <a:pt x="21" y="7"/>
                    <a:pt x="20" y="7"/>
                    <a:pt x="19" y="7"/>
                  </a:cubicBezTo>
                  <a:cubicBezTo>
                    <a:pt x="19" y="7"/>
                    <a:pt x="18" y="7"/>
                    <a:pt x="18" y="7"/>
                  </a:cubicBezTo>
                  <a:cubicBezTo>
                    <a:pt x="18" y="7"/>
                    <a:pt x="18" y="7"/>
                    <a:pt x="17" y="7"/>
                  </a:cubicBezTo>
                  <a:cubicBezTo>
                    <a:pt x="18" y="7"/>
                    <a:pt x="17" y="7"/>
                    <a:pt x="18" y="7"/>
                  </a:cubicBezTo>
                  <a:cubicBezTo>
                    <a:pt x="18" y="7"/>
                    <a:pt x="17" y="7"/>
                    <a:pt x="17" y="7"/>
                  </a:cubicBezTo>
                  <a:cubicBezTo>
                    <a:pt x="17" y="7"/>
                    <a:pt x="17" y="7"/>
                    <a:pt x="17" y="7"/>
                  </a:cubicBezTo>
                  <a:cubicBezTo>
                    <a:pt x="17" y="7"/>
                    <a:pt x="18" y="7"/>
                    <a:pt x="18" y="7"/>
                  </a:cubicBezTo>
                  <a:cubicBezTo>
                    <a:pt x="18" y="7"/>
                    <a:pt x="18" y="7"/>
                    <a:pt x="18" y="7"/>
                  </a:cubicBezTo>
                  <a:cubicBezTo>
                    <a:pt x="18" y="7"/>
                    <a:pt x="17" y="7"/>
                    <a:pt x="17" y="7"/>
                  </a:cubicBezTo>
                  <a:cubicBezTo>
                    <a:pt x="16" y="8"/>
                    <a:pt x="17" y="8"/>
                    <a:pt x="16" y="8"/>
                  </a:cubicBezTo>
                  <a:cubicBezTo>
                    <a:pt x="16" y="8"/>
                    <a:pt x="16" y="8"/>
                    <a:pt x="17" y="8"/>
                  </a:cubicBezTo>
                  <a:cubicBezTo>
                    <a:pt x="17" y="7"/>
                    <a:pt x="17" y="7"/>
                    <a:pt x="18" y="7"/>
                  </a:cubicBezTo>
                  <a:cubicBezTo>
                    <a:pt x="18" y="7"/>
                    <a:pt x="18" y="7"/>
                    <a:pt x="18" y="7"/>
                  </a:cubicBezTo>
                  <a:cubicBezTo>
                    <a:pt x="18" y="7"/>
                    <a:pt x="17" y="8"/>
                    <a:pt x="17" y="8"/>
                  </a:cubicBezTo>
                  <a:cubicBezTo>
                    <a:pt x="17" y="7"/>
                    <a:pt x="17" y="8"/>
                    <a:pt x="16" y="8"/>
                  </a:cubicBezTo>
                  <a:cubicBezTo>
                    <a:pt x="17" y="8"/>
                    <a:pt x="17" y="8"/>
                    <a:pt x="17" y="8"/>
                  </a:cubicBezTo>
                  <a:cubicBezTo>
                    <a:pt x="16" y="8"/>
                    <a:pt x="16" y="8"/>
                    <a:pt x="16" y="8"/>
                  </a:cubicBezTo>
                  <a:cubicBezTo>
                    <a:pt x="16" y="8"/>
                    <a:pt x="16" y="8"/>
                    <a:pt x="16" y="8"/>
                  </a:cubicBezTo>
                  <a:cubicBezTo>
                    <a:pt x="17" y="8"/>
                    <a:pt x="17" y="8"/>
                    <a:pt x="17" y="7"/>
                  </a:cubicBezTo>
                  <a:cubicBezTo>
                    <a:pt x="17" y="7"/>
                    <a:pt x="17" y="8"/>
                    <a:pt x="17" y="8"/>
                  </a:cubicBezTo>
                  <a:cubicBezTo>
                    <a:pt x="16" y="8"/>
                    <a:pt x="18" y="7"/>
                    <a:pt x="16" y="8"/>
                  </a:cubicBezTo>
                  <a:cubicBezTo>
                    <a:pt x="16" y="8"/>
                    <a:pt x="17" y="8"/>
                    <a:pt x="17" y="8"/>
                  </a:cubicBezTo>
                  <a:cubicBezTo>
                    <a:pt x="16" y="8"/>
                    <a:pt x="16" y="8"/>
                    <a:pt x="16" y="8"/>
                  </a:cubicBezTo>
                  <a:cubicBezTo>
                    <a:pt x="17" y="8"/>
                    <a:pt x="17" y="8"/>
                    <a:pt x="17" y="8"/>
                  </a:cubicBezTo>
                  <a:cubicBezTo>
                    <a:pt x="17" y="8"/>
                    <a:pt x="16" y="8"/>
                    <a:pt x="16" y="8"/>
                  </a:cubicBezTo>
                  <a:cubicBezTo>
                    <a:pt x="16" y="8"/>
                    <a:pt x="16" y="8"/>
                    <a:pt x="17" y="8"/>
                  </a:cubicBez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6" y="8"/>
                    <a:pt x="16" y="8"/>
                    <a:pt x="15" y="8"/>
                  </a:cubicBezTo>
                  <a:cubicBezTo>
                    <a:pt x="15" y="8"/>
                    <a:pt x="15" y="8"/>
                    <a:pt x="15" y="8"/>
                  </a:cubicBezTo>
                  <a:cubicBezTo>
                    <a:pt x="15" y="8"/>
                    <a:pt x="15" y="8"/>
                    <a:pt x="15" y="8"/>
                  </a:cubicBezTo>
                  <a:cubicBezTo>
                    <a:pt x="15" y="8"/>
                    <a:pt x="16" y="8"/>
                    <a:pt x="16" y="8"/>
                  </a:cubicBezTo>
                  <a:cubicBezTo>
                    <a:pt x="16" y="8"/>
                    <a:pt x="16" y="8"/>
                    <a:pt x="16" y="8"/>
                  </a:cubicBezTo>
                  <a:cubicBezTo>
                    <a:pt x="15" y="8"/>
                    <a:pt x="15" y="8"/>
                    <a:pt x="15" y="8"/>
                  </a:cubicBezTo>
                  <a:cubicBezTo>
                    <a:pt x="15" y="8"/>
                    <a:pt x="14" y="8"/>
                    <a:pt x="14" y="8"/>
                  </a:cubicBezTo>
                  <a:cubicBezTo>
                    <a:pt x="14" y="8"/>
                    <a:pt x="14" y="8"/>
                    <a:pt x="15" y="8"/>
                  </a:cubicBezTo>
                  <a:cubicBezTo>
                    <a:pt x="13" y="8"/>
                    <a:pt x="13" y="8"/>
                    <a:pt x="13" y="8"/>
                  </a:cubicBezTo>
                  <a:cubicBezTo>
                    <a:pt x="13" y="8"/>
                    <a:pt x="12" y="8"/>
                    <a:pt x="12" y="8"/>
                  </a:cubicBezTo>
                  <a:cubicBezTo>
                    <a:pt x="13" y="8"/>
                    <a:pt x="13" y="8"/>
                    <a:pt x="14" y="8"/>
                  </a:cubicBezTo>
                  <a:cubicBezTo>
                    <a:pt x="13" y="8"/>
                    <a:pt x="13" y="8"/>
                    <a:pt x="12" y="8"/>
                  </a:cubicBezTo>
                  <a:cubicBezTo>
                    <a:pt x="12" y="8"/>
                    <a:pt x="12" y="8"/>
                    <a:pt x="13" y="8"/>
                  </a:cubicBezTo>
                  <a:cubicBezTo>
                    <a:pt x="13" y="8"/>
                    <a:pt x="12" y="8"/>
                    <a:pt x="11" y="8"/>
                  </a:cubicBezTo>
                  <a:cubicBezTo>
                    <a:pt x="11" y="8"/>
                    <a:pt x="12" y="8"/>
                    <a:pt x="12" y="8"/>
                  </a:cubicBezTo>
                  <a:cubicBezTo>
                    <a:pt x="13" y="8"/>
                    <a:pt x="13" y="8"/>
                    <a:pt x="15" y="8"/>
                  </a:cubicBezTo>
                  <a:cubicBezTo>
                    <a:pt x="15" y="8"/>
                    <a:pt x="14" y="8"/>
                    <a:pt x="14" y="8"/>
                  </a:cubicBezTo>
                  <a:cubicBezTo>
                    <a:pt x="14" y="8"/>
                    <a:pt x="15" y="8"/>
                    <a:pt x="16" y="8"/>
                  </a:cubicBezTo>
                  <a:cubicBezTo>
                    <a:pt x="15" y="8"/>
                    <a:pt x="16" y="8"/>
                    <a:pt x="15" y="8"/>
                  </a:cubicBezTo>
                  <a:cubicBezTo>
                    <a:pt x="15" y="8"/>
                    <a:pt x="16" y="8"/>
                    <a:pt x="16" y="8"/>
                  </a:cubicBezTo>
                  <a:cubicBezTo>
                    <a:pt x="16" y="8"/>
                    <a:pt x="15" y="8"/>
                    <a:pt x="15" y="8"/>
                  </a:cubicBezTo>
                  <a:cubicBezTo>
                    <a:pt x="15" y="8"/>
                    <a:pt x="16" y="8"/>
                    <a:pt x="16" y="8"/>
                  </a:cubicBezTo>
                  <a:cubicBezTo>
                    <a:pt x="16" y="8"/>
                    <a:pt x="16" y="8"/>
                    <a:pt x="17" y="8"/>
                  </a:cubicBezTo>
                  <a:cubicBezTo>
                    <a:pt x="16" y="8"/>
                    <a:pt x="16" y="8"/>
                    <a:pt x="16" y="8"/>
                  </a:cubicBezTo>
                  <a:cubicBezTo>
                    <a:pt x="16" y="8"/>
                    <a:pt x="16" y="8"/>
                    <a:pt x="16" y="8"/>
                  </a:cubicBezTo>
                  <a:cubicBezTo>
                    <a:pt x="16" y="8"/>
                    <a:pt x="15" y="8"/>
                    <a:pt x="15" y="8"/>
                  </a:cubicBezTo>
                  <a:cubicBezTo>
                    <a:pt x="15" y="8"/>
                    <a:pt x="15" y="8"/>
                    <a:pt x="15" y="8"/>
                  </a:cubicBezTo>
                  <a:cubicBezTo>
                    <a:pt x="15" y="8"/>
                    <a:pt x="15" y="8"/>
                    <a:pt x="15" y="8"/>
                  </a:cubicBezTo>
                  <a:cubicBezTo>
                    <a:pt x="15" y="8"/>
                    <a:pt x="15" y="8"/>
                    <a:pt x="14" y="8"/>
                  </a:cubicBezTo>
                  <a:cubicBezTo>
                    <a:pt x="15" y="8"/>
                    <a:pt x="15" y="8"/>
                    <a:pt x="14" y="8"/>
                  </a:cubicBezTo>
                  <a:cubicBezTo>
                    <a:pt x="14" y="8"/>
                    <a:pt x="14" y="8"/>
                    <a:pt x="14" y="8"/>
                  </a:cubicBezTo>
                  <a:cubicBezTo>
                    <a:pt x="14" y="8"/>
                    <a:pt x="13" y="8"/>
                    <a:pt x="13" y="8"/>
                  </a:cubicBezTo>
                  <a:cubicBezTo>
                    <a:pt x="13" y="8"/>
                    <a:pt x="14" y="8"/>
                    <a:pt x="14" y="8"/>
                  </a:cubicBezTo>
                  <a:cubicBezTo>
                    <a:pt x="14" y="8"/>
                    <a:pt x="14" y="8"/>
                    <a:pt x="14" y="8"/>
                  </a:cubicBezTo>
                  <a:cubicBezTo>
                    <a:pt x="14" y="8"/>
                    <a:pt x="13" y="8"/>
                    <a:pt x="13" y="8"/>
                  </a:cubicBezTo>
                  <a:cubicBezTo>
                    <a:pt x="13" y="8"/>
                    <a:pt x="13" y="8"/>
                    <a:pt x="13" y="8"/>
                  </a:cubicBezTo>
                  <a:cubicBezTo>
                    <a:pt x="13" y="8"/>
                    <a:pt x="13" y="8"/>
                    <a:pt x="13" y="8"/>
                  </a:cubicBezTo>
                  <a:cubicBezTo>
                    <a:pt x="14" y="8"/>
                    <a:pt x="14" y="8"/>
                    <a:pt x="14" y="8"/>
                  </a:cubicBezTo>
                  <a:cubicBezTo>
                    <a:pt x="14" y="8"/>
                    <a:pt x="14" y="8"/>
                    <a:pt x="14" y="8"/>
                  </a:cubicBezTo>
                  <a:cubicBezTo>
                    <a:pt x="13" y="8"/>
                    <a:pt x="13" y="8"/>
                    <a:pt x="13" y="8"/>
                  </a:cubicBezTo>
                  <a:cubicBezTo>
                    <a:pt x="13" y="8"/>
                    <a:pt x="13" y="8"/>
                    <a:pt x="14" y="8"/>
                  </a:cubicBezTo>
                  <a:cubicBezTo>
                    <a:pt x="14" y="8"/>
                    <a:pt x="13" y="8"/>
                    <a:pt x="13" y="8"/>
                  </a:cubicBezTo>
                  <a:cubicBezTo>
                    <a:pt x="13" y="8"/>
                    <a:pt x="13" y="8"/>
                    <a:pt x="12" y="8"/>
                  </a:cubicBezTo>
                  <a:cubicBezTo>
                    <a:pt x="12" y="8"/>
                    <a:pt x="12" y="8"/>
                    <a:pt x="13" y="8"/>
                  </a:cubicBezTo>
                  <a:cubicBezTo>
                    <a:pt x="14" y="8"/>
                    <a:pt x="14" y="8"/>
                    <a:pt x="14" y="8"/>
                  </a:cubicBezTo>
                  <a:cubicBezTo>
                    <a:pt x="15" y="8"/>
                    <a:pt x="15" y="8"/>
                    <a:pt x="15" y="8"/>
                  </a:cubicBezTo>
                  <a:cubicBezTo>
                    <a:pt x="14" y="8"/>
                    <a:pt x="14" y="8"/>
                    <a:pt x="14" y="8"/>
                  </a:cubicBezTo>
                  <a:cubicBezTo>
                    <a:pt x="14" y="8"/>
                    <a:pt x="15" y="8"/>
                    <a:pt x="14" y="8"/>
                  </a:cubicBezTo>
                  <a:cubicBezTo>
                    <a:pt x="14" y="8"/>
                    <a:pt x="15" y="8"/>
                    <a:pt x="13" y="8"/>
                  </a:cubicBezTo>
                  <a:cubicBezTo>
                    <a:pt x="13" y="8"/>
                    <a:pt x="13" y="8"/>
                    <a:pt x="13" y="8"/>
                  </a:cubicBezTo>
                  <a:cubicBezTo>
                    <a:pt x="13" y="8"/>
                    <a:pt x="13" y="8"/>
                    <a:pt x="13" y="8"/>
                  </a:cubicBezTo>
                  <a:cubicBezTo>
                    <a:pt x="13" y="8"/>
                    <a:pt x="13" y="8"/>
                    <a:pt x="13" y="8"/>
                  </a:cubicBezTo>
                  <a:cubicBezTo>
                    <a:pt x="12" y="8"/>
                    <a:pt x="13" y="8"/>
                    <a:pt x="12" y="8"/>
                  </a:cubicBezTo>
                  <a:cubicBezTo>
                    <a:pt x="12" y="8"/>
                    <a:pt x="13" y="8"/>
                    <a:pt x="12" y="8"/>
                  </a:cubicBezTo>
                  <a:cubicBezTo>
                    <a:pt x="12" y="8"/>
                    <a:pt x="11" y="8"/>
                    <a:pt x="11" y="8"/>
                  </a:cubicBezTo>
                  <a:cubicBezTo>
                    <a:pt x="11" y="8"/>
                    <a:pt x="12" y="8"/>
                    <a:pt x="11" y="8"/>
                  </a:cubicBezTo>
                  <a:cubicBezTo>
                    <a:pt x="12" y="8"/>
                    <a:pt x="12" y="8"/>
                    <a:pt x="13" y="8"/>
                  </a:cubicBezTo>
                  <a:cubicBezTo>
                    <a:pt x="13" y="8"/>
                    <a:pt x="14" y="8"/>
                    <a:pt x="14" y="8"/>
                  </a:cubicBezTo>
                  <a:cubicBezTo>
                    <a:pt x="14" y="8"/>
                    <a:pt x="14" y="8"/>
                    <a:pt x="14" y="8"/>
                  </a:cubicBezTo>
                  <a:cubicBezTo>
                    <a:pt x="15" y="8"/>
                    <a:pt x="17" y="8"/>
                    <a:pt x="18" y="7"/>
                  </a:cubicBezTo>
                  <a:cubicBezTo>
                    <a:pt x="17" y="7"/>
                    <a:pt x="17" y="7"/>
                    <a:pt x="17" y="8"/>
                  </a:cubicBezTo>
                  <a:cubicBezTo>
                    <a:pt x="17" y="8"/>
                    <a:pt x="17" y="7"/>
                    <a:pt x="17" y="7"/>
                  </a:cubicBezTo>
                  <a:cubicBezTo>
                    <a:pt x="17" y="8"/>
                    <a:pt x="17" y="7"/>
                    <a:pt x="17" y="8"/>
                  </a:cubicBezTo>
                  <a:cubicBezTo>
                    <a:pt x="16" y="8"/>
                    <a:pt x="16" y="8"/>
                    <a:pt x="16" y="8"/>
                  </a:cubicBezTo>
                  <a:cubicBezTo>
                    <a:pt x="15" y="8"/>
                    <a:pt x="15" y="8"/>
                    <a:pt x="15" y="8"/>
                  </a:cubicBezTo>
                  <a:cubicBezTo>
                    <a:pt x="14" y="8"/>
                    <a:pt x="15" y="8"/>
                    <a:pt x="15" y="8"/>
                  </a:cubicBezTo>
                  <a:cubicBezTo>
                    <a:pt x="16" y="8"/>
                    <a:pt x="16" y="8"/>
                    <a:pt x="17" y="7"/>
                  </a:cubicBezTo>
                  <a:cubicBezTo>
                    <a:pt x="18" y="7"/>
                    <a:pt x="20" y="7"/>
                    <a:pt x="20" y="7"/>
                  </a:cubicBezTo>
                  <a:cubicBezTo>
                    <a:pt x="21" y="7"/>
                    <a:pt x="22" y="7"/>
                    <a:pt x="22" y="7"/>
                  </a:cubicBezTo>
                  <a:cubicBezTo>
                    <a:pt x="23" y="6"/>
                    <a:pt x="24" y="6"/>
                    <a:pt x="25" y="6"/>
                  </a:cubicBezTo>
                  <a:cubicBezTo>
                    <a:pt x="25" y="6"/>
                    <a:pt x="26" y="6"/>
                    <a:pt x="26" y="6"/>
                  </a:cubicBezTo>
                  <a:cubicBezTo>
                    <a:pt x="26" y="6"/>
                    <a:pt x="26" y="6"/>
                    <a:pt x="26" y="6"/>
                  </a:cubicBezTo>
                  <a:cubicBezTo>
                    <a:pt x="27" y="6"/>
                    <a:pt x="27" y="6"/>
                    <a:pt x="27" y="6"/>
                  </a:cubicBezTo>
                  <a:cubicBezTo>
                    <a:pt x="28" y="6"/>
                    <a:pt x="28" y="6"/>
                    <a:pt x="28" y="6"/>
                  </a:cubicBezTo>
                  <a:cubicBezTo>
                    <a:pt x="28" y="6"/>
                    <a:pt x="29" y="6"/>
                    <a:pt x="29" y="6"/>
                  </a:cubicBezTo>
                  <a:cubicBezTo>
                    <a:pt x="29" y="6"/>
                    <a:pt x="29" y="6"/>
                    <a:pt x="29" y="6"/>
                  </a:cubicBezTo>
                  <a:cubicBezTo>
                    <a:pt x="30" y="5"/>
                    <a:pt x="31" y="5"/>
                    <a:pt x="31" y="5"/>
                  </a:cubicBezTo>
                  <a:cubicBezTo>
                    <a:pt x="31" y="5"/>
                    <a:pt x="30" y="5"/>
                    <a:pt x="30" y="5"/>
                  </a:cubicBezTo>
                  <a:cubicBezTo>
                    <a:pt x="31" y="5"/>
                    <a:pt x="31" y="5"/>
                    <a:pt x="32" y="5"/>
                  </a:cubicBezTo>
                  <a:cubicBezTo>
                    <a:pt x="32" y="5"/>
                    <a:pt x="32" y="5"/>
                    <a:pt x="32" y="5"/>
                  </a:cubicBezTo>
                  <a:cubicBezTo>
                    <a:pt x="32" y="5"/>
                    <a:pt x="33" y="5"/>
                    <a:pt x="33" y="5"/>
                  </a:cubicBezTo>
                  <a:cubicBezTo>
                    <a:pt x="32" y="5"/>
                    <a:pt x="32" y="5"/>
                    <a:pt x="30" y="5"/>
                  </a:cubicBezTo>
                  <a:cubicBezTo>
                    <a:pt x="30" y="5"/>
                    <a:pt x="30" y="5"/>
                    <a:pt x="30" y="5"/>
                  </a:cubicBezTo>
                  <a:cubicBezTo>
                    <a:pt x="32" y="5"/>
                    <a:pt x="33" y="5"/>
                    <a:pt x="34" y="5"/>
                  </a:cubicBezTo>
                  <a:cubicBezTo>
                    <a:pt x="35" y="5"/>
                    <a:pt x="36" y="4"/>
                    <a:pt x="37" y="4"/>
                  </a:cubicBezTo>
                  <a:cubicBezTo>
                    <a:pt x="37" y="4"/>
                    <a:pt x="37" y="4"/>
                    <a:pt x="37" y="4"/>
                  </a:cubicBezTo>
                  <a:cubicBezTo>
                    <a:pt x="38" y="4"/>
                    <a:pt x="38" y="4"/>
                    <a:pt x="39" y="4"/>
                  </a:cubicBezTo>
                  <a:cubicBezTo>
                    <a:pt x="39" y="4"/>
                    <a:pt x="39" y="4"/>
                    <a:pt x="39" y="4"/>
                  </a:cubicBezTo>
                  <a:cubicBezTo>
                    <a:pt x="38" y="4"/>
                    <a:pt x="37" y="4"/>
                    <a:pt x="37" y="4"/>
                  </a:cubicBezTo>
                  <a:cubicBezTo>
                    <a:pt x="37" y="4"/>
                    <a:pt x="38" y="4"/>
                    <a:pt x="38" y="4"/>
                  </a:cubicBezTo>
                  <a:cubicBezTo>
                    <a:pt x="38" y="4"/>
                    <a:pt x="38" y="4"/>
                    <a:pt x="38" y="4"/>
                  </a:cubicBezTo>
                  <a:cubicBezTo>
                    <a:pt x="37" y="4"/>
                    <a:pt x="37" y="4"/>
                    <a:pt x="37" y="4"/>
                  </a:cubicBezTo>
                  <a:cubicBezTo>
                    <a:pt x="37" y="4"/>
                    <a:pt x="37" y="4"/>
                    <a:pt x="37" y="4"/>
                  </a:cubicBezTo>
                  <a:cubicBezTo>
                    <a:pt x="38" y="4"/>
                    <a:pt x="37" y="4"/>
                    <a:pt x="38" y="4"/>
                  </a:cubicBezTo>
                  <a:cubicBezTo>
                    <a:pt x="38" y="4"/>
                    <a:pt x="38" y="4"/>
                    <a:pt x="38" y="4"/>
                  </a:cubicBezTo>
                  <a:cubicBezTo>
                    <a:pt x="38" y="4"/>
                    <a:pt x="39" y="4"/>
                    <a:pt x="39" y="4"/>
                  </a:cubicBezTo>
                  <a:cubicBezTo>
                    <a:pt x="39" y="4"/>
                    <a:pt x="39" y="4"/>
                    <a:pt x="40" y="4"/>
                  </a:cubicBezTo>
                  <a:cubicBezTo>
                    <a:pt x="41" y="4"/>
                    <a:pt x="41" y="4"/>
                    <a:pt x="41" y="4"/>
                  </a:cubicBezTo>
                  <a:cubicBezTo>
                    <a:pt x="42" y="3"/>
                    <a:pt x="41" y="4"/>
                    <a:pt x="42" y="4"/>
                  </a:cubicBezTo>
                  <a:cubicBezTo>
                    <a:pt x="42" y="3"/>
                    <a:pt x="42" y="3"/>
                    <a:pt x="42" y="3"/>
                  </a:cubicBezTo>
                  <a:cubicBezTo>
                    <a:pt x="41" y="4"/>
                    <a:pt x="43" y="3"/>
                    <a:pt x="41" y="4"/>
                  </a:cubicBezTo>
                  <a:cubicBezTo>
                    <a:pt x="41" y="4"/>
                    <a:pt x="41" y="4"/>
                    <a:pt x="42" y="3"/>
                  </a:cubicBezTo>
                  <a:cubicBezTo>
                    <a:pt x="41" y="4"/>
                    <a:pt x="42" y="4"/>
                    <a:pt x="41" y="4"/>
                  </a:cubicBezTo>
                  <a:cubicBezTo>
                    <a:pt x="41" y="4"/>
                    <a:pt x="41" y="4"/>
                    <a:pt x="40" y="4"/>
                  </a:cubicBezTo>
                  <a:cubicBezTo>
                    <a:pt x="41" y="4"/>
                    <a:pt x="41" y="4"/>
                    <a:pt x="42" y="3"/>
                  </a:cubicBezTo>
                  <a:cubicBezTo>
                    <a:pt x="42" y="3"/>
                    <a:pt x="41" y="4"/>
                    <a:pt x="42" y="4"/>
                  </a:cubicBezTo>
                  <a:cubicBezTo>
                    <a:pt x="42" y="4"/>
                    <a:pt x="42" y="4"/>
                    <a:pt x="42" y="4"/>
                  </a:cubicBezTo>
                  <a:cubicBezTo>
                    <a:pt x="42" y="4"/>
                    <a:pt x="41" y="4"/>
                    <a:pt x="41" y="4"/>
                  </a:cubicBezTo>
                  <a:cubicBezTo>
                    <a:pt x="42" y="3"/>
                    <a:pt x="40" y="4"/>
                    <a:pt x="42" y="3"/>
                  </a:cubicBezTo>
                  <a:cubicBezTo>
                    <a:pt x="42" y="4"/>
                    <a:pt x="41" y="4"/>
                    <a:pt x="41" y="4"/>
                  </a:cubicBezTo>
                  <a:cubicBezTo>
                    <a:pt x="41" y="4"/>
                    <a:pt x="41" y="4"/>
                    <a:pt x="41" y="4"/>
                  </a:cubicBezTo>
                  <a:cubicBezTo>
                    <a:pt x="41" y="4"/>
                    <a:pt x="41" y="4"/>
                    <a:pt x="41" y="4"/>
                  </a:cubicBezTo>
                  <a:cubicBezTo>
                    <a:pt x="41" y="4"/>
                    <a:pt x="41" y="4"/>
                    <a:pt x="41" y="4"/>
                  </a:cubicBezTo>
                  <a:cubicBezTo>
                    <a:pt x="41" y="4"/>
                    <a:pt x="41" y="4"/>
                    <a:pt x="41" y="4"/>
                  </a:cubicBezTo>
                  <a:cubicBezTo>
                    <a:pt x="41" y="4"/>
                    <a:pt x="41" y="4"/>
                    <a:pt x="40" y="4"/>
                  </a:cubicBezTo>
                  <a:cubicBezTo>
                    <a:pt x="40" y="4"/>
                    <a:pt x="41" y="4"/>
                    <a:pt x="41" y="4"/>
                  </a:cubicBezTo>
                  <a:cubicBezTo>
                    <a:pt x="41" y="4"/>
                    <a:pt x="41" y="4"/>
                    <a:pt x="40" y="4"/>
                  </a:cubicBezTo>
                  <a:cubicBezTo>
                    <a:pt x="40" y="4"/>
                    <a:pt x="40" y="4"/>
                    <a:pt x="40" y="4"/>
                  </a:cubicBezTo>
                  <a:cubicBezTo>
                    <a:pt x="40" y="4"/>
                    <a:pt x="40" y="4"/>
                    <a:pt x="39" y="4"/>
                  </a:cubicBezTo>
                  <a:cubicBezTo>
                    <a:pt x="39" y="4"/>
                    <a:pt x="40" y="4"/>
                    <a:pt x="40" y="4"/>
                  </a:cubicBezTo>
                  <a:cubicBezTo>
                    <a:pt x="40" y="4"/>
                    <a:pt x="40" y="4"/>
                    <a:pt x="41" y="4"/>
                  </a:cubicBezTo>
                  <a:cubicBezTo>
                    <a:pt x="39" y="4"/>
                    <a:pt x="40" y="4"/>
                    <a:pt x="40" y="4"/>
                  </a:cubicBezTo>
                  <a:cubicBezTo>
                    <a:pt x="40" y="4"/>
                    <a:pt x="40" y="4"/>
                    <a:pt x="40" y="4"/>
                  </a:cubicBezTo>
                  <a:cubicBezTo>
                    <a:pt x="40" y="4"/>
                    <a:pt x="40" y="4"/>
                    <a:pt x="40" y="4"/>
                  </a:cubicBezTo>
                  <a:cubicBezTo>
                    <a:pt x="40" y="4"/>
                    <a:pt x="40" y="4"/>
                    <a:pt x="39" y="4"/>
                  </a:cubicBezTo>
                  <a:cubicBezTo>
                    <a:pt x="39" y="4"/>
                    <a:pt x="40" y="4"/>
                    <a:pt x="40" y="4"/>
                  </a:cubicBezTo>
                  <a:cubicBezTo>
                    <a:pt x="40" y="4"/>
                    <a:pt x="40" y="4"/>
                    <a:pt x="41" y="4"/>
                  </a:cubicBezTo>
                  <a:cubicBezTo>
                    <a:pt x="40" y="4"/>
                    <a:pt x="40" y="4"/>
                    <a:pt x="40" y="4"/>
                  </a:cubicBezTo>
                  <a:cubicBezTo>
                    <a:pt x="41" y="4"/>
                    <a:pt x="42" y="3"/>
                    <a:pt x="41" y="4"/>
                  </a:cubicBezTo>
                  <a:cubicBezTo>
                    <a:pt x="41" y="4"/>
                    <a:pt x="42" y="4"/>
                    <a:pt x="42" y="3"/>
                  </a:cubicBezTo>
                  <a:cubicBezTo>
                    <a:pt x="42" y="4"/>
                    <a:pt x="41" y="4"/>
                    <a:pt x="41" y="4"/>
                  </a:cubicBezTo>
                  <a:cubicBezTo>
                    <a:pt x="40" y="4"/>
                    <a:pt x="40" y="4"/>
                    <a:pt x="40" y="4"/>
                  </a:cubicBezTo>
                  <a:cubicBezTo>
                    <a:pt x="40" y="4"/>
                    <a:pt x="42" y="3"/>
                    <a:pt x="41" y="4"/>
                  </a:cubicBezTo>
                  <a:cubicBezTo>
                    <a:pt x="41" y="4"/>
                    <a:pt x="41" y="4"/>
                    <a:pt x="41" y="4"/>
                  </a:cubicBezTo>
                  <a:cubicBezTo>
                    <a:pt x="40" y="4"/>
                    <a:pt x="40" y="4"/>
                    <a:pt x="39" y="4"/>
                  </a:cubicBezTo>
                  <a:cubicBezTo>
                    <a:pt x="39" y="4"/>
                    <a:pt x="39" y="4"/>
                    <a:pt x="39" y="4"/>
                  </a:cubicBezTo>
                  <a:cubicBezTo>
                    <a:pt x="38" y="4"/>
                    <a:pt x="37" y="4"/>
                    <a:pt x="36" y="4"/>
                  </a:cubicBezTo>
                  <a:cubicBezTo>
                    <a:pt x="35" y="5"/>
                    <a:pt x="36" y="4"/>
                    <a:pt x="35" y="5"/>
                  </a:cubicBezTo>
                  <a:cubicBezTo>
                    <a:pt x="35" y="5"/>
                    <a:pt x="35" y="5"/>
                    <a:pt x="36" y="4"/>
                  </a:cubicBezTo>
                  <a:cubicBezTo>
                    <a:pt x="36" y="4"/>
                    <a:pt x="36" y="4"/>
                    <a:pt x="36" y="4"/>
                  </a:cubicBezTo>
                  <a:cubicBezTo>
                    <a:pt x="35" y="5"/>
                    <a:pt x="35" y="5"/>
                    <a:pt x="35" y="5"/>
                  </a:cubicBezTo>
                  <a:cubicBezTo>
                    <a:pt x="34" y="5"/>
                    <a:pt x="35" y="5"/>
                    <a:pt x="35" y="5"/>
                  </a:cubicBezTo>
                  <a:cubicBezTo>
                    <a:pt x="36" y="4"/>
                    <a:pt x="36" y="4"/>
                    <a:pt x="37" y="4"/>
                  </a:cubicBezTo>
                  <a:cubicBezTo>
                    <a:pt x="37" y="4"/>
                    <a:pt x="37" y="4"/>
                    <a:pt x="36" y="4"/>
                  </a:cubicBezTo>
                  <a:cubicBezTo>
                    <a:pt x="36" y="4"/>
                    <a:pt x="36" y="4"/>
                    <a:pt x="36" y="4"/>
                  </a:cubicBezTo>
                  <a:cubicBezTo>
                    <a:pt x="35" y="5"/>
                    <a:pt x="36" y="4"/>
                    <a:pt x="35" y="5"/>
                  </a:cubicBezTo>
                  <a:cubicBezTo>
                    <a:pt x="35" y="5"/>
                    <a:pt x="35" y="5"/>
                    <a:pt x="35" y="5"/>
                  </a:cubicBezTo>
                  <a:cubicBezTo>
                    <a:pt x="35" y="5"/>
                    <a:pt x="34" y="5"/>
                    <a:pt x="34" y="5"/>
                  </a:cubicBezTo>
                  <a:cubicBezTo>
                    <a:pt x="34" y="5"/>
                    <a:pt x="34" y="5"/>
                    <a:pt x="34" y="5"/>
                  </a:cubicBezTo>
                  <a:cubicBezTo>
                    <a:pt x="33" y="5"/>
                    <a:pt x="33" y="5"/>
                    <a:pt x="32" y="5"/>
                  </a:cubicBezTo>
                  <a:cubicBezTo>
                    <a:pt x="32" y="5"/>
                    <a:pt x="32" y="5"/>
                    <a:pt x="31" y="5"/>
                  </a:cubicBezTo>
                  <a:cubicBezTo>
                    <a:pt x="32" y="5"/>
                    <a:pt x="32" y="5"/>
                    <a:pt x="33" y="5"/>
                  </a:cubicBezTo>
                  <a:cubicBezTo>
                    <a:pt x="33" y="5"/>
                    <a:pt x="33" y="5"/>
                    <a:pt x="34" y="5"/>
                  </a:cubicBezTo>
                  <a:cubicBezTo>
                    <a:pt x="34" y="5"/>
                    <a:pt x="33" y="5"/>
                    <a:pt x="33" y="5"/>
                  </a:cubicBezTo>
                  <a:cubicBezTo>
                    <a:pt x="33" y="5"/>
                    <a:pt x="33" y="5"/>
                    <a:pt x="33" y="5"/>
                  </a:cubicBezTo>
                  <a:cubicBezTo>
                    <a:pt x="34" y="5"/>
                    <a:pt x="34" y="5"/>
                    <a:pt x="34" y="5"/>
                  </a:cubicBezTo>
                  <a:cubicBezTo>
                    <a:pt x="34" y="5"/>
                    <a:pt x="33" y="5"/>
                    <a:pt x="33" y="5"/>
                  </a:cubicBezTo>
                  <a:cubicBezTo>
                    <a:pt x="33" y="5"/>
                    <a:pt x="33" y="5"/>
                    <a:pt x="34" y="5"/>
                  </a:cubicBezTo>
                  <a:cubicBezTo>
                    <a:pt x="33" y="5"/>
                    <a:pt x="33" y="5"/>
                    <a:pt x="32" y="5"/>
                  </a:cubicBezTo>
                  <a:cubicBezTo>
                    <a:pt x="32" y="5"/>
                    <a:pt x="33" y="5"/>
                    <a:pt x="33" y="5"/>
                  </a:cubicBezTo>
                  <a:cubicBezTo>
                    <a:pt x="34" y="5"/>
                    <a:pt x="33" y="5"/>
                    <a:pt x="33" y="5"/>
                  </a:cubicBezTo>
                  <a:cubicBezTo>
                    <a:pt x="33" y="5"/>
                    <a:pt x="34" y="5"/>
                    <a:pt x="34" y="5"/>
                  </a:cubicBezTo>
                  <a:cubicBezTo>
                    <a:pt x="34" y="5"/>
                    <a:pt x="35" y="5"/>
                    <a:pt x="35" y="5"/>
                  </a:cubicBezTo>
                  <a:cubicBezTo>
                    <a:pt x="36" y="4"/>
                    <a:pt x="37" y="4"/>
                    <a:pt x="37" y="4"/>
                  </a:cubicBezTo>
                  <a:cubicBezTo>
                    <a:pt x="37" y="4"/>
                    <a:pt x="37" y="4"/>
                    <a:pt x="37" y="4"/>
                  </a:cubicBezTo>
                  <a:cubicBezTo>
                    <a:pt x="37" y="4"/>
                    <a:pt x="37" y="4"/>
                    <a:pt x="37" y="4"/>
                  </a:cubicBezTo>
                  <a:cubicBezTo>
                    <a:pt x="37" y="4"/>
                    <a:pt x="36" y="4"/>
                    <a:pt x="36" y="4"/>
                  </a:cubicBezTo>
                  <a:cubicBezTo>
                    <a:pt x="37" y="4"/>
                    <a:pt x="36" y="4"/>
                    <a:pt x="37" y="4"/>
                  </a:cubicBezTo>
                  <a:cubicBezTo>
                    <a:pt x="37" y="4"/>
                    <a:pt x="37" y="4"/>
                    <a:pt x="37" y="4"/>
                  </a:cubicBezTo>
                  <a:cubicBezTo>
                    <a:pt x="37" y="4"/>
                    <a:pt x="37" y="4"/>
                    <a:pt x="37" y="4"/>
                  </a:cubicBezTo>
                  <a:cubicBezTo>
                    <a:pt x="38" y="4"/>
                    <a:pt x="38" y="4"/>
                    <a:pt x="39" y="4"/>
                  </a:cubicBezTo>
                  <a:cubicBezTo>
                    <a:pt x="39" y="4"/>
                    <a:pt x="40" y="4"/>
                    <a:pt x="40" y="4"/>
                  </a:cubicBezTo>
                  <a:cubicBezTo>
                    <a:pt x="41" y="4"/>
                    <a:pt x="41" y="4"/>
                    <a:pt x="42" y="3"/>
                  </a:cubicBezTo>
                  <a:cubicBezTo>
                    <a:pt x="42" y="3"/>
                    <a:pt x="41" y="4"/>
                    <a:pt x="41" y="4"/>
                  </a:cubicBezTo>
                  <a:cubicBezTo>
                    <a:pt x="41" y="4"/>
                    <a:pt x="42" y="4"/>
                    <a:pt x="42" y="4"/>
                  </a:cubicBezTo>
                  <a:cubicBezTo>
                    <a:pt x="42" y="4"/>
                    <a:pt x="41" y="4"/>
                    <a:pt x="41" y="4"/>
                  </a:cubicBezTo>
                  <a:cubicBezTo>
                    <a:pt x="41" y="4"/>
                    <a:pt x="41" y="4"/>
                    <a:pt x="41" y="4"/>
                  </a:cubicBezTo>
                  <a:cubicBezTo>
                    <a:pt x="41" y="4"/>
                    <a:pt x="41" y="4"/>
                    <a:pt x="41" y="4"/>
                  </a:cubicBezTo>
                  <a:cubicBezTo>
                    <a:pt x="41" y="4"/>
                    <a:pt x="41" y="4"/>
                    <a:pt x="42" y="4"/>
                  </a:cubicBezTo>
                  <a:cubicBezTo>
                    <a:pt x="41" y="4"/>
                    <a:pt x="41" y="4"/>
                    <a:pt x="41" y="4"/>
                  </a:cubicBezTo>
                  <a:cubicBezTo>
                    <a:pt x="41" y="4"/>
                    <a:pt x="41" y="4"/>
                    <a:pt x="42" y="4"/>
                  </a:cubicBezTo>
                  <a:cubicBezTo>
                    <a:pt x="41" y="4"/>
                    <a:pt x="41" y="4"/>
                    <a:pt x="41" y="4"/>
                  </a:cubicBezTo>
                  <a:cubicBezTo>
                    <a:pt x="41" y="4"/>
                    <a:pt x="41" y="4"/>
                    <a:pt x="41" y="4"/>
                  </a:cubicBezTo>
                  <a:cubicBezTo>
                    <a:pt x="41" y="4"/>
                    <a:pt x="41" y="4"/>
                    <a:pt x="42" y="4"/>
                  </a:cubicBezTo>
                  <a:cubicBezTo>
                    <a:pt x="41" y="4"/>
                    <a:pt x="41" y="4"/>
                    <a:pt x="41" y="4"/>
                  </a:cubicBezTo>
                  <a:cubicBezTo>
                    <a:pt x="41" y="4"/>
                    <a:pt x="41" y="4"/>
                    <a:pt x="42" y="3"/>
                  </a:cubicBezTo>
                  <a:cubicBezTo>
                    <a:pt x="42" y="4"/>
                    <a:pt x="41" y="4"/>
                    <a:pt x="42" y="4"/>
                  </a:cubicBezTo>
                  <a:cubicBezTo>
                    <a:pt x="42" y="3"/>
                    <a:pt x="42" y="3"/>
                    <a:pt x="42" y="3"/>
                  </a:cubicBezTo>
                  <a:cubicBezTo>
                    <a:pt x="43" y="3"/>
                    <a:pt x="42" y="3"/>
                    <a:pt x="43" y="3"/>
                  </a:cubicBezTo>
                  <a:cubicBezTo>
                    <a:pt x="43" y="3"/>
                    <a:pt x="43" y="3"/>
                    <a:pt x="43" y="3"/>
                  </a:cubicBezTo>
                  <a:cubicBezTo>
                    <a:pt x="43" y="3"/>
                    <a:pt x="43" y="3"/>
                    <a:pt x="43" y="3"/>
                  </a:cubicBezTo>
                  <a:cubicBezTo>
                    <a:pt x="43" y="3"/>
                    <a:pt x="43" y="3"/>
                    <a:pt x="43" y="3"/>
                  </a:cubicBezTo>
                  <a:cubicBezTo>
                    <a:pt x="43" y="3"/>
                    <a:pt x="43" y="3"/>
                    <a:pt x="43" y="3"/>
                  </a:cubicBezTo>
                  <a:cubicBezTo>
                    <a:pt x="43" y="3"/>
                    <a:pt x="43" y="3"/>
                    <a:pt x="43" y="3"/>
                  </a:cubicBezTo>
                  <a:cubicBezTo>
                    <a:pt x="43" y="3"/>
                    <a:pt x="43" y="3"/>
                    <a:pt x="43" y="3"/>
                  </a:cubicBezTo>
                  <a:cubicBezTo>
                    <a:pt x="43" y="3"/>
                    <a:pt x="43" y="3"/>
                    <a:pt x="43" y="3"/>
                  </a:cubicBezTo>
                  <a:cubicBezTo>
                    <a:pt x="43" y="3"/>
                    <a:pt x="44" y="3"/>
                    <a:pt x="44" y="3"/>
                  </a:cubicBezTo>
                  <a:cubicBezTo>
                    <a:pt x="44" y="3"/>
                    <a:pt x="43" y="3"/>
                    <a:pt x="43" y="3"/>
                  </a:cubicBezTo>
                  <a:cubicBezTo>
                    <a:pt x="43" y="3"/>
                    <a:pt x="44" y="3"/>
                    <a:pt x="44" y="3"/>
                  </a:cubicBezTo>
                  <a:cubicBezTo>
                    <a:pt x="44" y="3"/>
                    <a:pt x="44" y="3"/>
                    <a:pt x="44" y="3"/>
                  </a:cubicBezTo>
                  <a:cubicBezTo>
                    <a:pt x="44" y="3"/>
                    <a:pt x="44" y="3"/>
                    <a:pt x="44" y="3"/>
                  </a:cubicBezTo>
                  <a:cubicBezTo>
                    <a:pt x="44" y="3"/>
                    <a:pt x="44" y="3"/>
                    <a:pt x="44" y="3"/>
                  </a:cubicBezTo>
                  <a:cubicBezTo>
                    <a:pt x="44" y="3"/>
                    <a:pt x="44" y="3"/>
                    <a:pt x="44" y="3"/>
                  </a:cubicBezTo>
                  <a:cubicBezTo>
                    <a:pt x="44" y="3"/>
                    <a:pt x="44" y="3"/>
                    <a:pt x="44" y="3"/>
                  </a:cubicBezTo>
                  <a:cubicBezTo>
                    <a:pt x="44" y="3"/>
                    <a:pt x="44" y="3"/>
                    <a:pt x="44" y="3"/>
                  </a:cubicBezTo>
                  <a:cubicBezTo>
                    <a:pt x="44" y="3"/>
                    <a:pt x="44" y="3"/>
                    <a:pt x="44" y="3"/>
                  </a:cubicBezTo>
                  <a:cubicBezTo>
                    <a:pt x="44" y="3"/>
                    <a:pt x="45" y="3"/>
                    <a:pt x="45" y="3"/>
                  </a:cubicBezTo>
                  <a:cubicBezTo>
                    <a:pt x="45" y="3"/>
                    <a:pt x="44" y="3"/>
                    <a:pt x="44" y="3"/>
                  </a:cubicBezTo>
                  <a:cubicBezTo>
                    <a:pt x="44" y="3"/>
                    <a:pt x="45" y="3"/>
                    <a:pt x="44" y="3"/>
                  </a:cubicBezTo>
                  <a:cubicBezTo>
                    <a:pt x="45" y="3"/>
                    <a:pt x="45" y="3"/>
                    <a:pt x="45" y="3"/>
                  </a:cubicBezTo>
                  <a:cubicBezTo>
                    <a:pt x="45" y="3"/>
                    <a:pt x="45" y="3"/>
                    <a:pt x="45" y="3"/>
                  </a:cubicBezTo>
                  <a:cubicBezTo>
                    <a:pt x="45" y="3"/>
                    <a:pt x="45" y="3"/>
                    <a:pt x="45" y="3"/>
                  </a:cubicBezTo>
                  <a:cubicBezTo>
                    <a:pt x="45" y="3"/>
                    <a:pt x="44" y="3"/>
                    <a:pt x="44" y="3"/>
                  </a:cubicBezTo>
                  <a:cubicBezTo>
                    <a:pt x="44" y="3"/>
                    <a:pt x="44" y="3"/>
                    <a:pt x="44" y="3"/>
                  </a:cubicBezTo>
                  <a:cubicBezTo>
                    <a:pt x="44" y="3"/>
                    <a:pt x="45" y="3"/>
                    <a:pt x="45" y="3"/>
                  </a:cubicBezTo>
                  <a:cubicBezTo>
                    <a:pt x="45" y="3"/>
                    <a:pt x="44" y="3"/>
                    <a:pt x="44" y="3"/>
                  </a:cubicBezTo>
                  <a:cubicBezTo>
                    <a:pt x="44" y="3"/>
                    <a:pt x="45" y="3"/>
                    <a:pt x="45" y="3"/>
                  </a:cubicBezTo>
                  <a:cubicBezTo>
                    <a:pt x="45" y="3"/>
                    <a:pt x="44" y="3"/>
                    <a:pt x="44" y="3"/>
                  </a:cubicBezTo>
                  <a:cubicBezTo>
                    <a:pt x="44" y="3"/>
                    <a:pt x="45" y="3"/>
                    <a:pt x="44" y="3"/>
                  </a:cubicBezTo>
                  <a:cubicBezTo>
                    <a:pt x="45" y="3"/>
                    <a:pt x="45" y="3"/>
                    <a:pt x="45" y="3"/>
                  </a:cubicBezTo>
                  <a:cubicBezTo>
                    <a:pt x="45" y="3"/>
                    <a:pt x="45" y="3"/>
                    <a:pt x="45" y="3"/>
                  </a:cubicBezTo>
                  <a:cubicBezTo>
                    <a:pt x="45" y="3"/>
                    <a:pt x="46" y="3"/>
                    <a:pt x="45" y="3"/>
                  </a:cubicBezTo>
                  <a:cubicBezTo>
                    <a:pt x="45" y="3"/>
                    <a:pt x="45" y="3"/>
                    <a:pt x="45" y="3"/>
                  </a:cubicBezTo>
                  <a:cubicBezTo>
                    <a:pt x="45" y="3"/>
                    <a:pt x="45" y="3"/>
                    <a:pt x="45" y="3"/>
                  </a:cubicBezTo>
                  <a:cubicBezTo>
                    <a:pt x="46" y="3"/>
                    <a:pt x="46" y="3"/>
                    <a:pt x="45" y="3"/>
                  </a:cubicBezTo>
                  <a:cubicBezTo>
                    <a:pt x="45" y="3"/>
                    <a:pt x="45" y="3"/>
                    <a:pt x="45" y="3"/>
                  </a:cubicBezTo>
                  <a:cubicBezTo>
                    <a:pt x="45" y="3"/>
                    <a:pt x="46" y="3"/>
                    <a:pt x="46" y="3"/>
                  </a:cubicBezTo>
                  <a:cubicBezTo>
                    <a:pt x="45" y="3"/>
                    <a:pt x="45" y="3"/>
                    <a:pt x="45" y="3"/>
                  </a:cubicBezTo>
                  <a:cubicBezTo>
                    <a:pt x="45" y="3"/>
                    <a:pt x="45" y="3"/>
                    <a:pt x="44" y="3"/>
                  </a:cubicBezTo>
                  <a:cubicBezTo>
                    <a:pt x="44" y="3"/>
                    <a:pt x="44" y="3"/>
                    <a:pt x="44" y="3"/>
                  </a:cubicBezTo>
                  <a:cubicBezTo>
                    <a:pt x="44" y="3"/>
                    <a:pt x="44" y="3"/>
                    <a:pt x="43" y="3"/>
                  </a:cubicBezTo>
                  <a:cubicBezTo>
                    <a:pt x="43" y="3"/>
                    <a:pt x="43" y="3"/>
                    <a:pt x="43" y="3"/>
                  </a:cubicBezTo>
                  <a:cubicBezTo>
                    <a:pt x="43" y="3"/>
                    <a:pt x="43" y="3"/>
                    <a:pt x="42" y="3"/>
                  </a:cubicBezTo>
                  <a:cubicBezTo>
                    <a:pt x="43" y="3"/>
                    <a:pt x="44" y="3"/>
                    <a:pt x="45" y="3"/>
                  </a:cubicBezTo>
                  <a:cubicBezTo>
                    <a:pt x="45" y="3"/>
                    <a:pt x="45" y="3"/>
                    <a:pt x="46" y="3"/>
                  </a:cubicBezTo>
                  <a:cubicBezTo>
                    <a:pt x="46" y="3"/>
                    <a:pt x="45" y="3"/>
                    <a:pt x="45" y="3"/>
                  </a:cubicBezTo>
                  <a:cubicBezTo>
                    <a:pt x="45" y="3"/>
                    <a:pt x="46" y="3"/>
                    <a:pt x="46" y="3"/>
                  </a:cubicBezTo>
                  <a:cubicBezTo>
                    <a:pt x="45" y="3"/>
                    <a:pt x="45" y="3"/>
                    <a:pt x="44" y="3"/>
                  </a:cubicBezTo>
                  <a:cubicBezTo>
                    <a:pt x="45" y="3"/>
                    <a:pt x="45" y="3"/>
                    <a:pt x="46" y="3"/>
                  </a:cubicBezTo>
                  <a:cubicBezTo>
                    <a:pt x="46" y="3"/>
                    <a:pt x="46" y="3"/>
                    <a:pt x="47" y="3"/>
                  </a:cubicBezTo>
                  <a:cubicBezTo>
                    <a:pt x="46" y="3"/>
                    <a:pt x="46" y="3"/>
                    <a:pt x="45" y="3"/>
                  </a:cubicBezTo>
                  <a:cubicBezTo>
                    <a:pt x="45" y="3"/>
                    <a:pt x="45" y="3"/>
                    <a:pt x="46" y="3"/>
                  </a:cubicBezTo>
                  <a:cubicBezTo>
                    <a:pt x="46" y="3"/>
                    <a:pt x="46" y="3"/>
                    <a:pt x="46" y="3"/>
                  </a:cubicBezTo>
                  <a:cubicBezTo>
                    <a:pt x="45" y="3"/>
                    <a:pt x="46" y="3"/>
                    <a:pt x="44" y="3"/>
                  </a:cubicBezTo>
                  <a:cubicBezTo>
                    <a:pt x="45" y="3"/>
                    <a:pt x="45" y="3"/>
                    <a:pt x="45" y="3"/>
                  </a:cubicBezTo>
                  <a:cubicBezTo>
                    <a:pt x="44" y="3"/>
                    <a:pt x="44" y="3"/>
                    <a:pt x="43" y="3"/>
                  </a:cubicBezTo>
                  <a:cubicBezTo>
                    <a:pt x="43" y="3"/>
                    <a:pt x="43" y="3"/>
                    <a:pt x="43" y="3"/>
                  </a:cubicBezTo>
                  <a:cubicBezTo>
                    <a:pt x="42" y="3"/>
                    <a:pt x="41" y="4"/>
                    <a:pt x="40" y="4"/>
                  </a:cubicBezTo>
                  <a:cubicBezTo>
                    <a:pt x="40" y="4"/>
                    <a:pt x="40" y="4"/>
                    <a:pt x="40" y="4"/>
                  </a:cubicBezTo>
                  <a:cubicBezTo>
                    <a:pt x="41" y="4"/>
                    <a:pt x="40" y="4"/>
                    <a:pt x="41" y="4"/>
                  </a:cubicBezTo>
                  <a:cubicBezTo>
                    <a:pt x="41" y="4"/>
                    <a:pt x="40" y="4"/>
                    <a:pt x="39" y="4"/>
                  </a:cubicBezTo>
                  <a:cubicBezTo>
                    <a:pt x="39" y="4"/>
                    <a:pt x="40" y="4"/>
                    <a:pt x="40" y="4"/>
                  </a:cubicBezTo>
                  <a:cubicBezTo>
                    <a:pt x="40" y="4"/>
                    <a:pt x="39" y="4"/>
                    <a:pt x="39" y="4"/>
                  </a:cubicBezTo>
                  <a:cubicBezTo>
                    <a:pt x="40" y="4"/>
                    <a:pt x="40" y="4"/>
                    <a:pt x="40" y="4"/>
                  </a:cubicBezTo>
                  <a:cubicBezTo>
                    <a:pt x="40" y="4"/>
                    <a:pt x="39" y="4"/>
                    <a:pt x="39" y="4"/>
                  </a:cubicBezTo>
                  <a:cubicBezTo>
                    <a:pt x="39" y="4"/>
                    <a:pt x="39" y="4"/>
                    <a:pt x="39" y="4"/>
                  </a:cubicBezTo>
                  <a:cubicBezTo>
                    <a:pt x="39" y="4"/>
                    <a:pt x="38" y="4"/>
                    <a:pt x="38" y="4"/>
                  </a:cubicBezTo>
                  <a:cubicBezTo>
                    <a:pt x="38" y="4"/>
                    <a:pt x="38" y="4"/>
                    <a:pt x="38" y="4"/>
                  </a:cubicBezTo>
                  <a:cubicBezTo>
                    <a:pt x="38" y="4"/>
                    <a:pt x="38" y="4"/>
                    <a:pt x="38" y="4"/>
                  </a:cubicBezTo>
                  <a:cubicBezTo>
                    <a:pt x="37" y="4"/>
                    <a:pt x="37" y="4"/>
                    <a:pt x="36" y="4"/>
                  </a:cubicBezTo>
                  <a:cubicBezTo>
                    <a:pt x="37" y="4"/>
                    <a:pt x="37" y="4"/>
                    <a:pt x="37" y="4"/>
                  </a:cubicBezTo>
                  <a:cubicBezTo>
                    <a:pt x="37" y="4"/>
                    <a:pt x="37" y="4"/>
                    <a:pt x="37" y="4"/>
                  </a:cubicBezTo>
                  <a:cubicBezTo>
                    <a:pt x="37" y="4"/>
                    <a:pt x="37" y="4"/>
                    <a:pt x="37" y="4"/>
                  </a:cubicBezTo>
                  <a:cubicBezTo>
                    <a:pt x="37" y="4"/>
                    <a:pt x="37" y="4"/>
                    <a:pt x="36" y="4"/>
                  </a:cubicBezTo>
                  <a:cubicBezTo>
                    <a:pt x="37" y="4"/>
                    <a:pt x="36" y="4"/>
                    <a:pt x="37" y="4"/>
                  </a:cubicBezTo>
                  <a:cubicBezTo>
                    <a:pt x="38" y="4"/>
                    <a:pt x="37" y="4"/>
                    <a:pt x="38" y="4"/>
                  </a:cubicBezTo>
                  <a:cubicBezTo>
                    <a:pt x="37" y="4"/>
                    <a:pt x="37" y="4"/>
                    <a:pt x="37" y="4"/>
                  </a:cubicBezTo>
                  <a:cubicBezTo>
                    <a:pt x="37" y="4"/>
                    <a:pt x="37" y="4"/>
                    <a:pt x="37" y="4"/>
                  </a:cubicBezTo>
                  <a:cubicBezTo>
                    <a:pt x="36" y="4"/>
                    <a:pt x="35" y="5"/>
                    <a:pt x="34" y="5"/>
                  </a:cubicBezTo>
                  <a:cubicBezTo>
                    <a:pt x="35" y="5"/>
                    <a:pt x="35" y="5"/>
                    <a:pt x="36" y="5"/>
                  </a:cubicBezTo>
                  <a:cubicBezTo>
                    <a:pt x="37" y="4"/>
                    <a:pt x="36" y="4"/>
                    <a:pt x="37" y="4"/>
                  </a:cubicBezTo>
                  <a:cubicBezTo>
                    <a:pt x="37" y="4"/>
                    <a:pt x="37" y="4"/>
                    <a:pt x="37" y="4"/>
                  </a:cubicBezTo>
                  <a:cubicBezTo>
                    <a:pt x="38" y="4"/>
                    <a:pt x="37" y="4"/>
                    <a:pt x="37" y="4"/>
                  </a:cubicBezTo>
                  <a:cubicBezTo>
                    <a:pt x="37" y="4"/>
                    <a:pt x="37" y="4"/>
                    <a:pt x="36" y="4"/>
                  </a:cubicBezTo>
                  <a:cubicBezTo>
                    <a:pt x="36" y="4"/>
                    <a:pt x="36" y="4"/>
                    <a:pt x="36" y="5"/>
                  </a:cubicBezTo>
                  <a:cubicBezTo>
                    <a:pt x="36" y="5"/>
                    <a:pt x="37" y="4"/>
                    <a:pt x="37" y="4"/>
                  </a:cubicBezTo>
                  <a:cubicBezTo>
                    <a:pt x="37" y="4"/>
                    <a:pt x="37" y="4"/>
                    <a:pt x="37" y="4"/>
                  </a:cubicBezTo>
                  <a:cubicBezTo>
                    <a:pt x="36" y="4"/>
                    <a:pt x="37" y="4"/>
                    <a:pt x="36" y="4"/>
                  </a:cubicBezTo>
                  <a:cubicBezTo>
                    <a:pt x="36" y="4"/>
                    <a:pt x="36" y="4"/>
                    <a:pt x="36" y="4"/>
                  </a:cubicBezTo>
                  <a:cubicBezTo>
                    <a:pt x="37" y="4"/>
                    <a:pt x="37" y="4"/>
                    <a:pt x="37" y="4"/>
                  </a:cubicBezTo>
                  <a:cubicBezTo>
                    <a:pt x="37" y="4"/>
                    <a:pt x="37" y="4"/>
                    <a:pt x="37" y="4"/>
                  </a:cubicBezTo>
                  <a:cubicBezTo>
                    <a:pt x="37" y="4"/>
                    <a:pt x="37" y="4"/>
                    <a:pt x="36" y="4"/>
                  </a:cubicBezTo>
                  <a:cubicBezTo>
                    <a:pt x="36" y="5"/>
                    <a:pt x="37" y="4"/>
                    <a:pt x="37" y="4"/>
                  </a:cubicBezTo>
                  <a:cubicBezTo>
                    <a:pt x="37" y="4"/>
                    <a:pt x="37" y="4"/>
                    <a:pt x="37" y="4"/>
                  </a:cubicBezTo>
                  <a:cubicBezTo>
                    <a:pt x="37" y="4"/>
                    <a:pt x="37" y="4"/>
                    <a:pt x="37" y="4"/>
                  </a:cubicBezTo>
                  <a:cubicBezTo>
                    <a:pt x="37" y="4"/>
                    <a:pt x="37" y="4"/>
                    <a:pt x="37" y="4"/>
                  </a:cubicBezTo>
                  <a:cubicBezTo>
                    <a:pt x="36" y="4"/>
                    <a:pt x="35" y="5"/>
                    <a:pt x="36" y="4"/>
                  </a:cubicBezTo>
                  <a:cubicBezTo>
                    <a:pt x="37" y="4"/>
                    <a:pt x="37" y="4"/>
                    <a:pt x="37" y="4"/>
                  </a:cubicBezTo>
                  <a:cubicBezTo>
                    <a:pt x="37" y="4"/>
                    <a:pt x="37" y="4"/>
                    <a:pt x="37" y="4"/>
                  </a:cubicBezTo>
                  <a:cubicBezTo>
                    <a:pt x="37" y="4"/>
                    <a:pt x="37" y="4"/>
                    <a:pt x="38" y="4"/>
                  </a:cubicBezTo>
                  <a:cubicBezTo>
                    <a:pt x="37" y="4"/>
                    <a:pt x="37" y="4"/>
                    <a:pt x="37" y="4"/>
                  </a:cubicBezTo>
                  <a:cubicBezTo>
                    <a:pt x="37" y="4"/>
                    <a:pt x="38" y="4"/>
                    <a:pt x="38" y="4"/>
                  </a:cubicBezTo>
                  <a:cubicBezTo>
                    <a:pt x="37" y="4"/>
                    <a:pt x="37" y="4"/>
                    <a:pt x="36" y="4"/>
                  </a:cubicBezTo>
                  <a:cubicBezTo>
                    <a:pt x="37" y="4"/>
                    <a:pt x="36" y="5"/>
                    <a:pt x="36" y="4"/>
                  </a:cubicBezTo>
                  <a:cubicBezTo>
                    <a:pt x="36" y="5"/>
                    <a:pt x="36" y="5"/>
                    <a:pt x="35" y="5"/>
                  </a:cubicBezTo>
                  <a:cubicBezTo>
                    <a:pt x="35" y="5"/>
                    <a:pt x="35" y="5"/>
                    <a:pt x="35" y="5"/>
                  </a:cubicBezTo>
                  <a:cubicBezTo>
                    <a:pt x="35" y="5"/>
                    <a:pt x="36" y="5"/>
                    <a:pt x="36" y="5"/>
                  </a:cubicBezTo>
                  <a:cubicBezTo>
                    <a:pt x="37" y="4"/>
                    <a:pt x="36" y="4"/>
                    <a:pt x="36" y="4"/>
                  </a:cubicBezTo>
                  <a:cubicBezTo>
                    <a:pt x="37" y="4"/>
                    <a:pt x="37" y="4"/>
                    <a:pt x="37" y="4"/>
                  </a:cubicBezTo>
                  <a:cubicBezTo>
                    <a:pt x="38" y="4"/>
                    <a:pt x="37" y="4"/>
                    <a:pt x="38" y="4"/>
                  </a:cubicBezTo>
                  <a:cubicBezTo>
                    <a:pt x="37" y="4"/>
                    <a:pt x="36" y="4"/>
                    <a:pt x="36" y="4"/>
                  </a:cubicBezTo>
                  <a:cubicBezTo>
                    <a:pt x="36" y="4"/>
                    <a:pt x="36" y="4"/>
                    <a:pt x="36" y="4"/>
                  </a:cubicBezTo>
                  <a:cubicBezTo>
                    <a:pt x="35" y="5"/>
                    <a:pt x="35" y="5"/>
                    <a:pt x="35" y="5"/>
                  </a:cubicBezTo>
                  <a:cubicBezTo>
                    <a:pt x="35" y="5"/>
                    <a:pt x="36" y="4"/>
                    <a:pt x="37" y="4"/>
                  </a:cubicBezTo>
                  <a:cubicBezTo>
                    <a:pt x="36" y="4"/>
                    <a:pt x="36" y="4"/>
                    <a:pt x="36" y="4"/>
                  </a:cubicBezTo>
                  <a:cubicBezTo>
                    <a:pt x="35" y="5"/>
                    <a:pt x="35" y="5"/>
                    <a:pt x="35" y="5"/>
                  </a:cubicBezTo>
                  <a:cubicBezTo>
                    <a:pt x="35" y="5"/>
                    <a:pt x="36" y="4"/>
                    <a:pt x="36" y="4"/>
                  </a:cubicBezTo>
                  <a:cubicBezTo>
                    <a:pt x="35" y="5"/>
                    <a:pt x="36" y="5"/>
                    <a:pt x="35" y="5"/>
                  </a:cubicBezTo>
                  <a:cubicBezTo>
                    <a:pt x="35" y="5"/>
                    <a:pt x="34" y="5"/>
                    <a:pt x="34" y="5"/>
                  </a:cubicBezTo>
                  <a:cubicBezTo>
                    <a:pt x="35" y="5"/>
                    <a:pt x="35" y="5"/>
                    <a:pt x="36" y="4"/>
                  </a:cubicBezTo>
                  <a:cubicBezTo>
                    <a:pt x="36" y="4"/>
                    <a:pt x="35" y="5"/>
                    <a:pt x="35" y="5"/>
                  </a:cubicBezTo>
                  <a:cubicBezTo>
                    <a:pt x="35" y="5"/>
                    <a:pt x="36" y="4"/>
                    <a:pt x="36" y="4"/>
                  </a:cubicBezTo>
                  <a:cubicBezTo>
                    <a:pt x="36" y="5"/>
                    <a:pt x="36" y="5"/>
                    <a:pt x="36" y="5"/>
                  </a:cubicBezTo>
                  <a:cubicBezTo>
                    <a:pt x="36" y="5"/>
                    <a:pt x="36" y="4"/>
                    <a:pt x="36" y="4"/>
                  </a:cubicBezTo>
                  <a:cubicBezTo>
                    <a:pt x="36" y="4"/>
                    <a:pt x="36" y="4"/>
                    <a:pt x="36" y="4"/>
                  </a:cubicBezTo>
                  <a:cubicBezTo>
                    <a:pt x="36" y="5"/>
                    <a:pt x="36" y="5"/>
                    <a:pt x="35" y="5"/>
                  </a:cubicBezTo>
                  <a:cubicBezTo>
                    <a:pt x="35" y="5"/>
                    <a:pt x="35" y="5"/>
                    <a:pt x="35" y="5"/>
                  </a:cubicBezTo>
                  <a:cubicBezTo>
                    <a:pt x="35" y="5"/>
                    <a:pt x="35" y="5"/>
                    <a:pt x="35" y="5"/>
                  </a:cubicBezTo>
                  <a:cubicBezTo>
                    <a:pt x="35" y="5"/>
                    <a:pt x="35" y="5"/>
                    <a:pt x="35" y="5"/>
                  </a:cubicBezTo>
                  <a:cubicBezTo>
                    <a:pt x="36" y="4"/>
                    <a:pt x="36" y="4"/>
                    <a:pt x="37" y="4"/>
                  </a:cubicBezTo>
                  <a:cubicBezTo>
                    <a:pt x="37" y="4"/>
                    <a:pt x="37" y="4"/>
                    <a:pt x="37" y="4"/>
                  </a:cubicBezTo>
                  <a:cubicBezTo>
                    <a:pt x="37" y="4"/>
                    <a:pt x="37" y="4"/>
                    <a:pt x="36" y="4"/>
                  </a:cubicBezTo>
                  <a:cubicBezTo>
                    <a:pt x="36" y="5"/>
                    <a:pt x="35" y="5"/>
                    <a:pt x="35" y="5"/>
                  </a:cubicBezTo>
                  <a:cubicBezTo>
                    <a:pt x="35" y="5"/>
                    <a:pt x="35" y="5"/>
                    <a:pt x="36" y="4"/>
                  </a:cubicBezTo>
                  <a:cubicBezTo>
                    <a:pt x="36" y="4"/>
                    <a:pt x="36" y="5"/>
                    <a:pt x="35" y="5"/>
                  </a:cubicBezTo>
                  <a:cubicBezTo>
                    <a:pt x="34" y="5"/>
                    <a:pt x="34" y="5"/>
                    <a:pt x="34" y="5"/>
                  </a:cubicBezTo>
                  <a:cubicBezTo>
                    <a:pt x="34" y="5"/>
                    <a:pt x="34" y="5"/>
                    <a:pt x="34" y="5"/>
                  </a:cubicBezTo>
                  <a:cubicBezTo>
                    <a:pt x="34" y="5"/>
                    <a:pt x="35" y="5"/>
                    <a:pt x="31" y="5"/>
                  </a:cubicBezTo>
                  <a:cubicBezTo>
                    <a:pt x="31" y="5"/>
                    <a:pt x="30" y="5"/>
                    <a:pt x="30" y="5"/>
                  </a:cubicBezTo>
                  <a:cubicBezTo>
                    <a:pt x="30" y="5"/>
                    <a:pt x="30" y="5"/>
                    <a:pt x="30" y="5"/>
                  </a:cubicBezTo>
                  <a:cubicBezTo>
                    <a:pt x="31" y="5"/>
                    <a:pt x="30" y="5"/>
                    <a:pt x="36" y="4"/>
                  </a:cubicBezTo>
                  <a:cubicBezTo>
                    <a:pt x="27" y="6"/>
                    <a:pt x="29" y="6"/>
                    <a:pt x="29" y="6"/>
                  </a:cubicBezTo>
                  <a:cubicBezTo>
                    <a:pt x="29" y="6"/>
                    <a:pt x="29" y="6"/>
                    <a:pt x="29" y="6"/>
                  </a:cubicBezTo>
                  <a:cubicBezTo>
                    <a:pt x="31" y="5"/>
                    <a:pt x="31" y="5"/>
                    <a:pt x="31" y="5"/>
                  </a:cubicBezTo>
                  <a:cubicBezTo>
                    <a:pt x="31" y="5"/>
                    <a:pt x="30" y="5"/>
                    <a:pt x="29" y="6"/>
                  </a:cubicBezTo>
                  <a:cubicBezTo>
                    <a:pt x="29" y="6"/>
                    <a:pt x="29" y="6"/>
                    <a:pt x="29" y="6"/>
                  </a:cubicBezTo>
                  <a:cubicBezTo>
                    <a:pt x="30" y="5"/>
                    <a:pt x="30" y="5"/>
                    <a:pt x="30" y="5"/>
                  </a:cubicBezTo>
                  <a:cubicBezTo>
                    <a:pt x="30" y="5"/>
                    <a:pt x="31" y="5"/>
                    <a:pt x="31" y="5"/>
                  </a:cubicBezTo>
                  <a:cubicBezTo>
                    <a:pt x="31" y="5"/>
                    <a:pt x="31" y="5"/>
                    <a:pt x="31" y="5"/>
                  </a:cubicBezTo>
                  <a:cubicBezTo>
                    <a:pt x="32" y="5"/>
                    <a:pt x="31" y="5"/>
                    <a:pt x="32" y="5"/>
                  </a:cubicBezTo>
                  <a:cubicBezTo>
                    <a:pt x="31" y="5"/>
                    <a:pt x="31" y="5"/>
                    <a:pt x="30" y="5"/>
                  </a:cubicBezTo>
                  <a:cubicBezTo>
                    <a:pt x="30" y="5"/>
                    <a:pt x="30" y="5"/>
                    <a:pt x="30" y="5"/>
                  </a:cubicBezTo>
                  <a:cubicBezTo>
                    <a:pt x="29" y="6"/>
                    <a:pt x="30" y="5"/>
                    <a:pt x="30" y="6"/>
                  </a:cubicBezTo>
                  <a:cubicBezTo>
                    <a:pt x="30" y="5"/>
                    <a:pt x="30" y="5"/>
                    <a:pt x="30" y="5"/>
                  </a:cubicBezTo>
                  <a:cubicBezTo>
                    <a:pt x="30" y="5"/>
                    <a:pt x="31" y="5"/>
                    <a:pt x="32" y="5"/>
                  </a:cubicBezTo>
                  <a:cubicBezTo>
                    <a:pt x="31" y="5"/>
                    <a:pt x="31" y="5"/>
                    <a:pt x="31" y="5"/>
                  </a:cubicBezTo>
                  <a:cubicBezTo>
                    <a:pt x="31" y="5"/>
                    <a:pt x="31" y="5"/>
                    <a:pt x="32" y="5"/>
                  </a:cubicBezTo>
                  <a:cubicBezTo>
                    <a:pt x="32" y="5"/>
                    <a:pt x="31" y="5"/>
                    <a:pt x="30" y="5"/>
                  </a:cubicBezTo>
                  <a:cubicBezTo>
                    <a:pt x="31" y="5"/>
                    <a:pt x="30" y="5"/>
                    <a:pt x="31" y="5"/>
                  </a:cubicBezTo>
                  <a:cubicBezTo>
                    <a:pt x="30" y="5"/>
                    <a:pt x="30" y="5"/>
                    <a:pt x="31" y="5"/>
                  </a:cubicBezTo>
                  <a:cubicBezTo>
                    <a:pt x="29" y="6"/>
                    <a:pt x="30" y="5"/>
                    <a:pt x="30" y="5"/>
                  </a:cubicBezTo>
                  <a:cubicBezTo>
                    <a:pt x="29" y="6"/>
                    <a:pt x="29" y="6"/>
                    <a:pt x="29" y="6"/>
                  </a:cubicBezTo>
                  <a:cubicBezTo>
                    <a:pt x="29" y="6"/>
                    <a:pt x="29" y="6"/>
                    <a:pt x="29" y="6"/>
                  </a:cubicBezTo>
                  <a:cubicBezTo>
                    <a:pt x="30" y="5"/>
                    <a:pt x="30" y="5"/>
                    <a:pt x="30" y="5"/>
                  </a:cubicBezTo>
                  <a:cubicBezTo>
                    <a:pt x="30" y="5"/>
                    <a:pt x="30" y="5"/>
                    <a:pt x="30" y="5"/>
                  </a:cubicBezTo>
                  <a:cubicBezTo>
                    <a:pt x="31" y="5"/>
                    <a:pt x="31" y="5"/>
                    <a:pt x="32" y="5"/>
                  </a:cubicBezTo>
                  <a:cubicBezTo>
                    <a:pt x="32" y="5"/>
                    <a:pt x="31" y="5"/>
                    <a:pt x="30" y="5"/>
                  </a:cubicBezTo>
                  <a:cubicBezTo>
                    <a:pt x="30" y="5"/>
                    <a:pt x="29" y="6"/>
                    <a:pt x="29" y="6"/>
                  </a:cubicBezTo>
                  <a:cubicBezTo>
                    <a:pt x="29" y="6"/>
                    <a:pt x="29" y="6"/>
                    <a:pt x="29" y="6"/>
                  </a:cubicBezTo>
                  <a:cubicBezTo>
                    <a:pt x="29" y="6"/>
                    <a:pt x="29" y="6"/>
                    <a:pt x="29" y="6"/>
                  </a:cubicBezTo>
                  <a:cubicBezTo>
                    <a:pt x="31" y="5"/>
                    <a:pt x="29" y="6"/>
                    <a:pt x="30" y="5"/>
                  </a:cubicBezTo>
                  <a:cubicBezTo>
                    <a:pt x="31" y="5"/>
                    <a:pt x="31" y="5"/>
                    <a:pt x="31" y="5"/>
                  </a:cubicBezTo>
                  <a:cubicBezTo>
                    <a:pt x="31" y="5"/>
                    <a:pt x="30" y="5"/>
                    <a:pt x="30" y="5"/>
                  </a:cubicBezTo>
                  <a:cubicBezTo>
                    <a:pt x="29" y="6"/>
                    <a:pt x="30" y="5"/>
                    <a:pt x="29" y="6"/>
                  </a:cubicBezTo>
                  <a:cubicBezTo>
                    <a:pt x="29" y="6"/>
                    <a:pt x="29" y="6"/>
                    <a:pt x="29" y="6"/>
                  </a:cubicBezTo>
                  <a:cubicBezTo>
                    <a:pt x="28" y="6"/>
                    <a:pt x="29" y="6"/>
                    <a:pt x="28" y="6"/>
                  </a:cubicBezTo>
                  <a:cubicBezTo>
                    <a:pt x="29" y="6"/>
                    <a:pt x="28" y="6"/>
                    <a:pt x="29" y="6"/>
                  </a:cubicBezTo>
                  <a:cubicBezTo>
                    <a:pt x="29" y="6"/>
                    <a:pt x="28" y="6"/>
                    <a:pt x="28" y="6"/>
                  </a:cubicBezTo>
                  <a:cubicBezTo>
                    <a:pt x="29" y="6"/>
                    <a:pt x="28" y="6"/>
                    <a:pt x="28" y="6"/>
                  </a:cubicBezTo>
                  <a:cubicBezTo>
                    <a:pt x="28" y="6"/>
                    <a:pt x="28" y="6"/>
                    <a:pt x="28" y="6"/>
                  </a:cubicBezTo>
                  <a:cubicBezTo>
                    <a:pt x="28" y="6"/>
                    <a:pt x="28" y="6"/>
                    <a:pt x="28" y="6"/>
                  </a:cubicBezTo>
                  <a:cubicBezTo>
                    <a:pt x="29" y="6"/>
                    <a:pt x="29" y="6"/>
                    <a:pt x="30" y="5"/>
                  </a:cubicBezTo>
                  <a:cubicBezTo>
                    <a:pt x="29" y="6"/>
                    <a:pt x="29" y="6"/>
                    <a:pt x="29" y="6"/>
                  </a:cubicBezTo>
                  <a:cubicBezTo>
                    <a:pt x="30" y="5"/>
                    <a:pt x="29" y="6"/>
                    <a:pt x="30" y="5"/>
                  </a:cubicBezTo>
                  <a:cubicBezTo>
                    <a:pt x="30" y="5"/>
                    <a:pt x="30" y="5"/>
                    <a:pt x="31" y="5"/>
                  </a:cubicBezTo>
                  <a:cubicBezTo>
                    <a:pt x="31" y="5"/>
                    <a:pt x="31" y="5"/>
                    <a:pt x="31" y="5"/>
                  </a:cubicBezTo>
                  <a:cubicBezTo>
                    <a:pt x="30" y="5"/>
                    <a:pt x="31" y="5"/>
                    <a:pt x="30" y="5"/>
                  </a:cubicBezTo>
                  <a:cubicBezTo>
                    <a:pt x="29" y="6"/>
                    <a:pt x="29" y="6"/>
                    <a:pt x="28" y="6"/>
                  </a:cubicBezTo>
                  <a:cubicBezTo>
                    <a:pt x="28" y="6"/>
                    <a:pt x="28" y="6"/>
                    <a:pt x="28" y="6"/>
                  </a:cubicBezTo>
                  <a:cubicBezTo>
                    <a:pt x="27" y="6"/>
                    <a:pt x="28" y="6"/>
                    <a:pt x="28" y="6"/>
                  </a:cubicBezTo>
                  <a:cubicBezTo>
                    <a:pt x="28" y="6"/>
                    <a:pt x="28" y="6"/>
                    <a:pt x="28" y="6"/>
                  </a:cubicBezTo>
                  <a:cubicBezTo>
                    <a:pt x="28" y="6"/>
                    <a:pt x="28" y="6"/>
                    <a:pt x="28" y="6"/>
                  </a:cubicBezTo>
                  <a:cubicBezTo>
                    <a:pt x="28" y="6"/>
                    <a:pt x="28" y="6"/>
                    <a:pt x="28" y="6"/>
                  </a:cubicBezTo>
                  <a:cubicBezTo>
                    <a:pt x="28" y="6"/>
                    <a:pt x="28" y="6"/>
                    <a:pt x="28" y="6"/>
                  </a:cubicBezTo>
                  <a:cubicBezTo>
                    <a:pt x="29" y="6"/>
                    <a:pt x="28" y="6"/>
                    <a:pt x="29" y="6"/>
                  </a:cubicBezTo>
                  <a:cubicBezTo>
                    <a:pt x="29" y="6"/>
                    <a:pt x="30" y="5"/>
                    <a:pt x="30" y="5"/>
                  </a:cubicBezTo>
                  <a:cubicBezTo>
                    <a:pt x="30" y="5"/>
                    <a:pt x="30" y="5"/>
                    <a:pt x="30" y="5"/>
                  </a:cubicBezTo>
                  <a:cubicBezTo>
                    <a:pt x="30" y="5"/>
                    <a:pt x="30" y="5"/>
                    <a:pt x="30" y="5"/>
                  </a:cubicBezTo>
                  <a:cubicBezTo>
                    <a:pt x="30" y="5"/>
                    <a:pt x="30" y="5"/>
                    <a:pt x="31" y="5"/>
                  </a:cubicBezTo>
                  <a:cubicBezTo>
                    <a:pt x="30" y="5"/>
                    <a:pt x="31" y="5"/>
                    <a:pt x="30" y="5"/>
                  </a:cubicBezTo>
                  <a:cubicBezTo>
                    <a:pt x="30" y="5"/>
                    <a:pt x="31" y="5"/>
                    <a:pt x="31" y="5"/>
                  </a:cubicBezTo>
                  <a:cubicBezTo>
                    <a:pt x="30" y="5"/>
                    <a:pt x="30" y="5"/>
                    <a:pt x="30" y="5"/>
                  </a:cubicBezTo>
                  <a:cubicBezTo>
                    <a:pt x="28" y="6"/>
                    <a:pt x="29" y="6"/>
                    <a:pt x="28" y="6"/>
                  </a:cubicBezTo>
                  <a:cubicBezTo>
                    <a:pt x="27" y="6"/>
                    <a:pt x="28" y="6"/>
                    <a:pt x="29" y="6"/>
                  </a:cubicBezTo>
                  <a:cubicBezTo>
                    <a:pt x="28" y="6"/>
                    <a:pt x="28" y="6"/>
                    <a:pt x="28" y="6"/>
                  </a:cubicBezTo>
                  <a:cubicBezTo>
                    <a:pt x="27" y="6"/>
                    <a:pt x="27" y="6"/>
                    <a:pt x="27" y="6"/>
                  </a:cubicBezTo>
                  <a:cubicBezTo>
                    <a:pt x="26" y="6"/>
                    <a:pt x="26" y="6"/>
                    <a:pt x="26" y="6"/>
                  </a:cubicBezTo>
                  <a:cubicBezTo>
                    <a:pt x="26" y="6"/>
                    <a:pt x="26" y="6"/>
                    <a:pt x="26" y="6"/>
                  </a:cubicBezTo>
                  <a:cubicBezTo>
                    <a:pt x="26" y="6"/>
                    <a:pt x="25" y="6"/>
                    <a:pt x="25" y="6"/>
                  </a:cubicBezTo>
                  <a:cubicBezTo>
                    <a:pt x="25" y="6"/>
                    <a:pt x="26" y="6"/>
                    <a:pt x="26" y="6"/>
                  </a:cubicBezTo>
                  <a:cubicBezTo>
                    <a:pt x="26" y="6"/>
                    <a:pt x="26" y="6"/>
                    <a:pt x="25" y="6"/>
                  </a:cubicBezTo>
                  <a:cubicBezTo>
                    <a:pt x="25" y="6"/>
                    <a:pt x="26" y="6"/>
                    <a:pt x="26" y="6"/>
                  </a:cubicBezTo>
                  <a:cubicBezTo>
                    <a:pt x="26" y="6"/>
                    <a:pt x="26" y="6"/>
                    <a:pt x="26" y="6"/>
                  </a:cubicBezTo>
                  <a:cubicBezTo>
                    <a:pt x="25" y="6"/>
                    <a:pt x="25" y="6"/>
                    <a:pt x="24" y="6"/>
                  </a:cubicBezTo>
                  <a:cubicBezTo>
                    <a:pt x="24" y="6"/>
                    <a:pt x="25" y="6"/>
                    <a:pt x="25" y="6"/>
                  </a:cubicBezTo>
                  <a:cubicBezTo>
                    <a:pt x="26" y="6"/>
                    <a:pt x="25" y="6"/>
                    <a:pt x="25" y="6"/>
                  </a:cubicBezTo>
                  <a:cubicBezTo>
                    <a:pt x="26" y="6"/>
                    <a:pt x="26" y="6"/>
                    <a:pt x="26" y="6"/>
                  </a:cubicBezTo>
                  <a:cubicBezTo>
                    <a:pt x="25" y="6"/>
                    <a:pt x="25" y="6"/>
                    <a:pt x="25" y="6"/>
                  </a:cubicBezTo>
                  <a:cubicBezTo>
                    <a:pt x="26" y="6"/>
                    <a:pt x="25" y="6"/>
                    <a:pt x="25" y="6"/>
                  </a:cubicBezTo>
                  <a:cubicBezTo>
                    <a:pt x="26" y="6"/>
                    <a:pt x="26" y="6"/>
                    <a:pt x="26" y="6"/>
                  </a:cubicBezTo>
                  <a:cubicBezTo>
                    <a:pt x="26" y="6"/>
                    <a:pt x="26" y="6"/>
                    <a:pt x="26" y="6"/>
                  </a:cubicBezTo>
                  <a:cubicBezTo>
                    <a:pt x="25" y="6"/>
                    <a:pt x="25" y="6"/>
                    <a:pt x="25" y="6"/>
                  </a:cubicBezTo>
                  <a:cubicBezTo>
                    <a:pt x="26" y="6"/>
                    <a:pt x="26" y="6"/>
                    <a:pt x="26" y="6"/>
                  </a:cubicBezTo>
                  <a:cubicBezTo>
                    <a:pt x="26" y="6"/>
                    <a:pt x="25" y="6"/>
                    <a:pt x="25" y="6"/>
                  </a:cubicBezTo>
                  <a:cubicBezTo>
                    <a:pt x="26" y="6"/>
                    <a:pt x="25" y="6"/>
                    <a:pt x="25" y="6"/>
                  </a:cubicBezTo>
                  <a:cubicBezTo>
                    <a:pt x="27" y="6"/>
                    <a:pt x="25" y="6"/>
                    <a:pt x="25" y="6"/>
                  </a:cubicBezTo>
                  <a:cubicBezTo>
                    <a:pt x="25" y="6"/>
                    <a:pt x="26" y="6"/>
                    <a:pt x="26" y="6"/>
                  </a:cubicBezTo>
                  <a:cubicBezTo>
                    <a:pt x="26" y="6"/>
                    <a:pt x="25" y="6"/>
                    <a:pt x="25" y="6"/>
                  </a:cubicBezTo>
                  <a:cubicBezTo>
                    <a:pt x="25" y="6"/>
                    <a:pt x="26" y="6"/>
                    <a:pt x="26" y="6"/>
                  </a:cubicBezTo>
                  <a:cubicBezTo>
                    <a:pt x="26" y="6"/>
                    <a:pt x="25" y="6"/>
                    <a:pt x="25" y="6"/>
                  </a:cubicBezTo>
                  <a:cubicBezTo>
                    <a:pt x="25" y="6"/>
                    <a:pt x="26" y="6"/>
                    <a:pt x="26" y="6"/>
                  </a:cubicBezTo>
                  <a:cubicBezTo>
                    <a:pt x="26" y="6"/>
                    <a:pt x="27" y="6"/>
                    <a:pt x="26" y="6"/>
                  </a:cubicBezTo>
                  <a:cubicBezTo>
                    <a:pt x="26" y="6"/>
                    <a:pt x="26" y="6"/>
                    <a:pt x="26" y="6"/>
                  </a:cubicBezTo>
                  <a:cubicBezTo>
                    <a:pt x="26" y="6"/>
                    <a:pt x="26" y="6"/>
                    <a:pt x="25" y="6"/>
                  </a:cubicBezTo>
                  <a:cubicBezTo>
                    <a:pt x="26" y="6"/>
                    <a:pt x="26" y="6"/>
                    <a:pt x="26" y="6"/>
                  </a:cubicBezTo>
                  <a:cubicBezTo>
                    <a:pt x="26" y="6"/>
                    <a:pt x="25" y="6"/>
                    <a:pt x="25" y="6"/>
                  </a:cubicBezTo>
                  <a:cubicBezTo>
                    <a:pt x="23" y="7"/>
                    <a:pt x="23" y="7"/>
                    <a:pt x="22" y="7"/>
                  </a:cubicBezTo>
                  <a:cubicBezTo>
                    <a:pt x="22" y="7"/>
                    <a:pt x="22" y="7"/>
                    <a:pt x="21" y="7"/>
                  </a:cubicBezTo>
                  <a:cubicBezTo>
                    <a:pt x="22" y="7"/>
                    <a:pt x="22" y="7"/>
                    <a:pt x="22" y="7"/>
                  </a:cubicBezTo>
                  <a:cubicBezTo>
                    <a:pt x="22" y="7"/>
                    <a:pt x="22" y="7"/>
                    <a:pt x="22" y="7"/>
                  </a:cubicBezTo>
                  <a:cubicBezTo>
                    <a:pt x="22" y="7"/>
                    <a:pt x="23" y="7"/>
                    <a:pt x="23" y="7"/>
                  </a:cubicBezTo>
                  <a:cubicBezTo>
                    <a:pt x="23" y="7"/>
                    <a:pt x="23" y="7"/>
                    <a:pt x="23" y="7"/>
                  </a:cubicBezTo>
                  <a:cubicBezTo>
                    <a:pt x="23" y="6"/>
                    <a:pt x="24" y="6"/>
                    <a:pt x="24" y="6"/>
                  </a:cubicBezTo>
                  <a:cubicBezTo>
                    <a:pt x="24" y="6"/>
                    <a:pt x="24" y="6"/>
                    <a:pt x="24" y="6"/>
                  </a:cubicBezTo>
                  <a:cubicBezTo>
                    <a:pt x="24" y="6"/>
                    <a:pt x="24" y="6"/>
                    <a:pt x="24" y="6"/>
                  </a:cubicBezTo>
                  <a:cubicBezTo>
                    <a:pt x="24" y="6"/>
                    <a:pt x="24" y="6"/>
                    <a:pt x="23" y="7"/>
                  </a:cubicBezTo>
                  <a:cubicBezTo>
                    <a:pt x="23" y="7"/>
                    <a:pt x="23" y="7"/>
                    <a:pt x="23" y="7"/>
                  </a:cubicBezTo>
                  <a:cubicBezTo>
                    <a:pt x="23" y="7"/>
                    <a:pt x="22" y="7"/>
                    <a:pt x="22" y="7"/>
                  </a:cubicBezTo>
                  <a:cubicBezTo>
                    <a:pt x="22" y="7"/>
                    <a:pt x="23" y="7"/>
                    <a:pt x="23" y="7"/>
                  </a:cubicBezTo>
                  <a:cubicBezTo>
                    <a:pt x="22" y="7"/>
                    <a:pt x="22" y="7"/>
                    <a:pt x="21" y="7"/>
                  </a:cubicBezTo>
                  <a:cubicBezTo>
                    <a:pt x="21" y="7"/>
                    <a:pt x="22" y="7"/>
                    <a:pt x="23" y="7"/>
                  </a:cubicBezTo>
                  <a:cubicBezTo>
                    <a:pt x="22" y="7"/>
                    <a:pt x="22" y="7"/>
                    <a:pt x="22" y="7"/>
                  </a:cubicBezTo>
                  <a:cubicBezTo>
                    <a:pt x="22" y="7"/>
                    <a:pt x="21" y="7"/>
                    <a:pt x="22" y="7"/>
                  </a:cubicBezTo>
                  <a:cubicBezTo>
                    <a:pt x="23" y="7"/>
                    <a:pt x="22" y="7"/>
                    <a:pt x="23" y="7"/>
                  </a:cubicBezTo>
                  <a:cubicBezTo>
                    <a:pt x="23" y="6"/>
                    <a:pt x="23" y="7"/>
                    <a:pt x="23" y="7"/>
                  </a:cubicBezTo>
                  <a:cubicBezTo>
                    <a:pt x="23" y="7"/>
                    <a:pt x="24" y="6"/>
                    <a:pt x="24" y="6"/>
                  </a:cubicBezTo>
                  <a:cubicBezTo>
                    <a:pt x="24" y="6"/>
                    <a:pt x="24" y="6"/>
                    <a:pt x="23" y="7"/>
                  </a:cubicBezTo>
                  <a:cubicBezTo>
                    <a:pt x="23" y="6"/>
                    <a:pt x="23" y="7"/>
                    <a:pt x="23" y="7"/>
                  </a:cubicBezTo>
                  <a:cubicBezTo>
                    <a:pt x="23" y="7"/>
                    <a:pt x="24" y="6"/>
                    <a:pt x="24" y="6"/>
                  </a:cubicBezTo>
                  <a:cubicBezTo>
                    <a:pt x="25" y="6"/>
                    <a:pt x="23" y="6"/>
                    <a:pt x="24" y="6"/>
                  </a:cubicBezTo>
                  <a:cubicBezTo>
                    <a:pt x="25" y="6"/>
                    <a:pt x="25" y="6"/>
                    <a:pt x="25" y="6"/>
                  </a:cubicBezTo>
                  <a:cubicBezTo>
                    <a:pt x="25" y="6"/>
                    <a:pt x="24" y="6"/>
                    <a:pt x="24" y="6"/>
                  </a:cubicBezTo>
                  <a:cubicBezTo>
                    <a:pt x="23" y="6"/>
                    <a:pt x="24" y="6"/>
                    <a:pt x="23" y="7"/>
                  </a:cubicBezTo>
                  <a:cubicBezTo>
                    <a:pt x="27" y="6"/>
                    <a:pt x="38" y="4"/>
                    <a:pt x="42" y="4"/>
                  </a:cubicBezTo>
                  <a:cubicBezTo>
                    <a:pt x="43" y="3"/>
                    <a:pt x="42" y="3"/>
                    <a:pt x="42" y="3"/>
                  </a:cubicBezTo>
                  <a:cubicBezTo>
                    <a:pt x="42" y="4"/>
                    <a:pt x="43" y="3"/>
                    <a:pt x="41" y="4"/>
                  </a:cubicBezTo>
                  <a:cubicBezTo>
                    <a:pt x="41" y="4"/>
                    <a:pt x="42" y="4"/>
                    <a:pt x="41" y="4"/>
                  </a:cubicBezTo>
                  <a:cubicBezTo>
                    <a:pt x="41" y="4"/>
                    <a:pt x="42" y="4"/>
                    <a:pt x="42" y="3"/>
                  </a:cubicBezTo>
                  <a:cubicBezTo>
                    <a:pt x="42" y="3"/>
                    <a:pt x="42" y="3"/>
                    <a:pt x="41" y="4"/>
                  </a:cubicBezTo>
                  <a:cubicBezTo>
                    <a:pt x="41" y="4"/>
                    <a:pt x="41" y="4"/>
                    <a:pt x="41" y="4"/>
                  </a:cubicBezTo>
                  <a:cubicBezTo>
                    <a:pt x="41" y="4"/>
                    <a:pt x="42" y="3"/>
                    <a:pt x="42" y="3"/>
                  </a:cubicBezTo>
                  <a:cubicBezTo>
                    <a:pt x="42" y="3"/>
                    <a:pt x="42" y="3"/>
                    <a:pt x="41" y="4"/>
                  </a:cubicBezTo>
                  <a:cubicBezTo>
                    <a:pt x="42" y="3"/>
                    <a:pt x="41" y="4"/>
                    <a:pt x="41" y="4"/>
                  </a:cubicBezTo>
                  <a:cubicBezTo>
                    <a:pt x="41" y="4"/>
                    <a:pt x="41" y="4"/>
                    <a:pt x="41" y="4"/>
                  </a:cubicBezTo>
                  <a:cubicBezTo>
                    <a:pt x="42" y="3"/>
                    <a:pt x="41" y="4"/>
                    <a:pt x="42" y="3"/>
                  </a:cubicBezTo>
                  <a:cubicBezTo>
                    <a:pt x="42" y="4"/>
                    <a:pt x="41" y="4"/>
                    <a:pt x="41" y="4"/>
                  </a:cubicBezTo>
                  <a:cubicBezTo>
                    <a:pt x="41" y="4"/>
                    <a:pt x="41" y="4"/>
                    <a:pt x="41" y="4"/>
                  </a:cubicBezTo>
                  <a:cubicBezTo>
                    <a:pt x="41" y="4"/>
                    <a:pt x="40" y="4"/>
                    <a:pt x="40" y="4"/>
                  </a:cubicBezTo>
                  <a:cubicBezTo>
                    <a:pt x="40" y="4"/>
                    <a:pt x="40" y="4"/>
                    <a:pt x="40" y="4"/>
                  </a:cubicBezTo>
                  <a:cubicBezTo>
                    <a:pt x="40" y="4"/>
                    <a:pt x="40" y="4"/>
                    <a:pt x="40" y="4"/>
                  </a:cubicBezTo>
                  <a:cubicBezTo>
                    <a:pt x="40" y="4"/>
                    <a:pt x="40" y="4"/>
                    <a:pt x="40" y="4"/>
                  </a:cubicBezTo>
                  <a:cubicBezTo>
                    <a:pt x="40" y="4"/>
                    <a:pt x="40" y="4"/>
                    <a:pt x="40" y="4"/>
                  </a:cubicBezTo>
                  <a:cubicBezTo>
                    <a:pt x="40" y="4"/>
                    <a:pt x="40" y="4"/>
                    <a:pt x="40" y="4"/>
                  </a:cubicBezTo>
                  <a:cubicBezTo>
                    <a:pt x="40" y="4"/>
                    <a:pt x="40" y="4"/>
                    <a:pt x="42" y="3"/>
                  </a:cubicBezTo>
                  <a:cubicBezTo>
                    <a:pt x="43" y="3"/>
                    <a:pt x="44" y="3"/>
                    <a:pt x="45" y="3"/>
                  </a:cubicBezTo>
                  <a:cubicBezTo>
                    <a:pt x="45" y="3"/>
                    <a:pt x="45" y="3"/>
                    <a:pt x="45" y="3"/>
                  </a:cubicBezTo>
                  <a:cubicBezTo>
                    <a:pt x="46" y="3"/>
                    <a:pt x="48" y="3"/>
                    <a:pt x="48" y="3"/>
                  </a:cubicBezTo>
                  <a:cubicBezTo>
                    <a:pt x="48" y="3"/>
                    <a:pt x="49" y="2"/>
                    <a:pt x="50" y="2"/>
                  </a:cubicBezTo>
                  <a:cubicBezTo>
                    <a:pt x="50" y="2"/>
                    <a:pt x="50" y="2"/>
                    <a:pt x="50" y="2"/>
                  </a:cubicBezTo>
                  <a:cubicBezTo>
                    <a:pt x="49" y="2"/>
                    <a:pt x="50" y="2"/>
                    <a:pt x="49" y="2"/>
                  </a:cubicBezTo>
                  <a:cubicBezTo>
                    <a:pt x="49" y="2"/>
                    <a:pt x="49" y="2"/>
                    <a:pt x="49" y="2"/>
                  </a:cubicBezTo>
                  <a:cubicBezTo>
                    <a:pt x="49" y="2"/>
                    <a:pt x="49" y="2"/>
                    <a:pt x="49" y="2"/>
                  </a:cubicBezTo>
                  <a:cubicBezTo>
                    <a:pt x="49" y="2"/>
                    <a:pt x="49" y="2"/>
                    <a:pt x="49" y="2"/>
                  </a:cubicBezTo>
                  <a:cubicBezTo>
                    <a:pt x="48" y="2"/>
                    <a:pt x="48" y="2"/>
                    <a:pt x="48" y="2"/>
                  </a:cubicBezTo>
                  <a:cubicBezTo>
                    <a:pt x="49" y="2"/>
                    <a:pt x="49" y="2"/>
                    <a:pt x="49" y="2"/>
                  </a:cubicBezTo>
                  <a:cubicBezTo>
                    <a:pt x="49" y="2"/>
                    <a:pt x="49" y="2"/>
                    <a:pt x="49" y="2"/>
                  </a:cubicBezTo>
                  <a:cubicBezTo>
                    <a:pt x="49" y="2"/>
                    <a:pt x="48" y="2"/>
                    <a:pt x="48" y="2"/>
                  </a:cubicBezTo>
                  <a:cubicBezTo>
                    <a:pt x="48" y="2"/>
                    <a:pt x="49" y="2"/>
                    <a:pt x="49" y="2"/>
                  </a:cubicBezTo>
                  <a:cubicBezTo>
                    <a:pt x="49" y="2"/>
                    <a:pt x="49" y="2"/>
                    <a:pt x="49" y="2"/>
                  </a:cubicBezTo>
                  <a:cubicBezTo>
                    <a:pt x="49" y="2"/>
                    <a:pt x="49" y="2"/>
                    <a:pt x="49" y="2"/>
                  </a:cubicBezTo>
                  <a:cubicBezTo>
                    <a:pt x="49" y="2"/>
                    <a:pt x="49" y="2"/>
                    <a:pt x="49" y="2"/>
                  </a:cubicBezTo>
                  <a:cubicBezTo>
                    <a:pt x="49" y="2"/>
                    <a:pt x="49" y="2"/>
                    <a:pt x="49" y="2"/>
                  </a:cubicBezTo>
                  <a:cubicBezTo>
                    <a:pt x="49" y="2"/>
                    <a:pt x="49" y="2"/>
                    <a:pt x="49" y="2"/>
                  </a:cubicBezTo>
                  <a:cubicBezTo>
                    <a:pt x="49" y="2"/>
                    <a:pt x="48" y="2"/>
                    <a:pt x="48" y="3"/>
                  </a:cubicBezTo>
                  <a:cubicBezTo>
                    <a:pt x="48" y="2"/>
                    <a:pt x="49" y="2"/>
                    <a:pt x="49" y="2"/>
                  </a:cubicBezTo>
                  <a:cubicBezTo>
                    <a:pt x="49" y="2"/>
                    <a:pt x="49" y="2"/>
                    <a:pt x="49" y="2"/>
                  </a:cubicBezTo>
                  <a:cubicBezTo>
                    <a:pt x="49" y="2"/>
                    <a:pt x="49" y="2"/>
                    <a:pt x="49" y="2"/>
                  </a:cubicBezTo>
                  <a:cubicBezTo>
                    <a:pt x="49" y="2"/>
                    <a:pt x="49" y="2"/>
                    <a:pt x="50" y="2"/>
                  </a:cubicBezTo>
                  <a:cubicBezTo>
                    <a:pt x="42" y="4"/>
                    <a:pt x="22" y="7"/>
                    <a:pt x="17" y="7"/>
                  </a:cubicBezTo>
                  <a:cubicBezTo>
                    <a:pt x="17" y="7"/>
                    <a:pt x="17" y="8"/>
                    <a:pt x="17" y="8"/>
                  </a:cubicBezTo>
                  <a:cubicBezTo>
                    <a:pt x="17" y="8"/>
                    <a:pt x="17" y="8"/>
                    <a:pt x="17" y="8"/>
                  </a:cubicBezTo>
                  <a:cubicBezTo>
                    <a:pt x="17" y="8"/>
                    <a:pt x="17" y="8"/>
                    <a:pt x="18" y="7"/>
                  </a:cubicBezTo>
                  <a:cubicBezTo>
                    <a:pt x="18" y="7"/>
                    <a:pt x="18" y="7"/>
                    <a:pt x="18" y="7"/>
                  </a:cubicBezTo>
                  <a:cubicBezTo>
                    <a:pt x="18" y="7"/>
                    <a:pt x="17" y="8"/>
                    <a:pt x="17" y="8"/>
                  </a:cubicBezTo>
                  <a:cubicBezTo>
                    <a:pt x="17" y="8"/>
                    <a:pt x="17" y="8"/>
                    <a:pt x="18" y="7"/>
                  </a:cubicBezTo>
                  <a:cubicBezTo>
                    <a:pt x="18" y="7"/>
                    <a:pt x="18" y="7"/>
                    <a:pt x="18" y="7"/>
                  </a:cubicBezTo>
                  <a:cubicBezTo>
                    <a:pt x="18" y="7"/>
                    <a:pt x="17" y="8"/>
                    <a:pt x="16" y="8"/>
                  </a:cubicBezTo>
                  <a:cubicBezTo>
                    <a:pt x="16" y="8"/>
                    <a:pt x="16" y="8"/>
                    <a:pt x="16" y="8"/>
                  </a:cubicBezTo>
                  <a:cubicBezTo>
                    <a:pt x="16" y="8"/>
                    <a:pt x="17" y="8"/>
                    <a:pt x="17" y="7"/>
                  </a:cubicBezTo>
                  <a:cubicBezTo>
                    <a:pt x="17" y="8"/>
                    <a:pt x="17" y="7"/>
                    <a:pt x="16" y="8"/>
                  </a:cubicBezTo>
                  <a:cubicBezTo>
                    <a:pt x="16" y="8"/>
                    <a:pt x="16" y="8"/>
                    <a:pt x="17" y="7"/>
                  </a:cubicBezTo>
                  <a:cubicBezTo>
                    <a:pt x="17" y="7"/>
                    <a:pt x="17" y="7"/>
                    <a:pt x="17" y="7"/>
                  </a:cubicBezTo>
                  <a:cubicBezTo>
                    <a:pt x="17" y="8"/>
                    <a:pt x="17" y="8"/>
                    <a:pt x="16" y="8"/>
                  </a:cubicBezTo>
                  <a:cubicBezTo>
                    <a:pt x="16" y="8"/>
                    <a:pt x="16" y="8"/>
                    <a:pt x="16" y="8"/>
                  </a:cubicBezTo>
                  <a:cubicBezTo>
                    <a:pt x="16" y="8"/>
                    <a:pt x="16" y="8"/>
                    <a:pt x="16" y="8"/>
                  </a:cubicBezTo>
                  <a:cubicBezTo>
                    <a:pt x="16" y="8"/>
                    <a:pt x="16" y="8"/>
                    <a:pt x="16" y="8"/>
                  </a:cubicBezTo>
                  <a:cubicBezTo>
                    <a:pt x="17" y="8"/>
                    <a:pt x="17" y="8"/>
                    <a:pt x="17" y="8"/>
                  </a:cubicBezTo>
                  <a:cubicBezTo>
                    <a:pt x="16" y="8"/>
                    <a:pt x="16" y="8"/>
                    <a:pt x="16" y="8"/>
                  </a:cubicBezTo>
                  <a:cubicBezTo>
                    <a:pt x="16" y="8"/>
                    <a:pt x="16" y="8"/>
                    <a:pt x="17" y="8"/>
                  </a:cubicBezTo>
                  <a:cubicBezTo>
                    <a:pt x="16" y="8"/>
                    <a:pt x="16" y="8"/>
                    <a:pt x="16" y="8"/>
                  </a:cubicBezTo>
                  <a:cubicBezTo>
                    <a:pt x="16" y="8"/>
                    <a:pt x="16" y="8"/>
                    <a:pt x="16" y="8"/>
                  </a:cubicBezTo>
                  <a:cubicBezTo>
                    <a:pt x="15" y="8"/>
                    <a:pt x="16" y="8"/>
                    <a:pt x="16" y="8"/>
                  </a:cubicBezTo>
                  <a:cubicBezTo>
                    <a:pt x="17" y="8"/>
                    <a:pt x="18" y="7"/>
                    <a:pt x="19" y="7"/>
                  </a:cubicBezTo>
                  <a:cubicBezTo>
                    <a:pt x="18" y="7"/>
                    <a:pt x="18" y="7"/>
                    <a:pt x="18" y="7"/>
                  </a:cubicBezTo>
                  <a:cubicBezTo>
                    <a:pt x="17" y="8"/>
                    <a:pt x="17" y="8"/>
                    <a:pt x="16" y="8"/>
                  </a:cubicBezTo>
                  <a:cubicBezTo>
                    <a:pt x="16" y="8"/>
                    <a:pt x="16" y="8"/>
                    <a:pt x="15" y="8"/>
                  </a:cubicBezTo>
                  <a:cubicBezTo>
                    <a:pt x="14" y="8"/>
                    <a:pt x="15" y="8"/>
                    <a:pt x="15" y="8"/>
                  </a:cubicBezTo>
                  <a:cubicBezTo>
                    <a:pt x="15" y="8"/>
                    <a:pt x="15" y="8"/>
                    <a:pt x="15" y="8"/>
                  </a:cubicBezTo>
                  <a:cubicBezTo>
                    <a:pt x="15" y="8"/>
                    <a:pt x="15" y="8"/>
                    <a:pt x="15" y="8"/>
                  </a:cubicBezTo>
                  <a:cubicBezTo>
                    <a:pt x="16" y="8"/>
                    <a:pt x="16" y="8"/>
                    <a:pt x="17" y="8"/>
                  </a:cubicBezTo>
                  <a:cubicBezTo>
                    <a:pt x="16" y="8"/>
                    <a:pt x="16" y="8"/>
                    <a:pt x="15" y="8"/>
                  </a:cubicBezTo>
                  <a:cubicBezTo>
                    <a:pt x="16" y="8"/>
                    <a:pt x="16" y="8"/>
                    <a:pt x="16" y="8"/>
                  </a:cubicBezTo>
                  <a:cubicBezTo>
                    <a:pt x="16" y="8"/>
                    <a:pt x="16" y="8"/>
                    <a:pt x="17" y="8"/>
                  </a:cubicBezTo>
                  <a:cubicBezTo>
                    <a:pt x="17" y="8"/>
                    <a:pt x="16" y="8"/>
                    <a:pt x="16" y="8"/>
                  </a:cubicBezTo>
                  <a:cubicBezTo>
                    <a:pt x="16" y="8"/>
                    <a:pt x="16" y="8"/>
                    <a:pt x="16" y="8"/>
                  </a:cubicBezTo>
                  <a:cubicBezTo>
                    <a:pt x="17" y="8"/>
                    <a:pt x="17" y="8"/>
                    <a:pt x="17" y="7"/>
                  </a:cubicBezTo>
                  <a:cubicBezTo>
                    <a:pt x="17" y="7"/>
                    <a:pt x="17" y="8"/>
                    <a:pt x="16" y="8"/>
                  </a:cubicBezTo>
                  <a:cubicBezTo>
                    <a:pt x="16" y="8"/>
                    <a:pt x="17" y="8"/>
                    <a:pt x="16" y="8"/>
                  </a:cubicBezTo>
                  <a:cubicBezTo>
                    <a:pt x="16" y="8"/>
                    <a:pt x="16" y="8"/>
                    <a:pt x="16" y="8"/>
                  </a:cubicBezTo>
                  <a:cubicBezTo>
                    <a:pt x="17" y="8"/>
                    <a:pt x="16" y="8"/>
                    <a:pt x="16" y="8"/>
                  </a:cubicBezTo>
                  <a:cubicBezTo>
                    <a:pt x="17" y="8"/>
                    <a:pt x="17" y="8"/>
                    <a:pt x="18" y="7"/>
                  </a:cubicBezTo>
                  <a:cubicBezTo>
                    <a:pt x="18" y="7"/>
                    <a:pt x="18" y="7"/>
                    <a:pt x="17" y="8"/>
                  </a:cubicBezTo>
                  <a:cubicBezTo>
                    <a:pt x="17" y="7"/>
                    <a:pt x="17" y="8"/>
                    <a:pt x="17" y="8"/>
                  </a:cubicBezTo>
                  <a:cubicBezTo>
                    <a:pt x="17" y="7"/>
                    <a:pt x="17" y="7"/>
                    <a:pt x="18" y="7"/>
                  </a:cubicBezTo>
                  <a:cubicBezTo>
                    <a:pt x="17" y="7"/>
                    <a:pt x="17" y="7"/>
                    <a:pt x="17" y="7"/>
                  </a:cubicBezTo>
                  <a:cubicBezTo>
                    <a:pt x="18" y="7"/>
                    <a:pt x="18" y="7"/>
                    <a:pt x="19" y="7"/>
                  </a:cubicBezTo>
                  <a:cubicBezTo>
                    <a:pt x="19" y="7"/>
                    <a:pt x="18" y="7"/>
                    <a:pt x="17" y="7"/>
                  </a:cubicBezTo>
                  <a:cubicBezTo>
                    <a:pt x="18" y="7"/>
                    <a:pt x="19" y="7"/>
                    <a:pt x="19" y="7"/>
                  </a:cubicBezTo>
                  <a:cubicBezTo>
                    <a:pt x="19" y="7"/>
                    <a:pt x="19" y="7"/>
                    <a:pt x="18" y="7"/>
                  </a:cubicBezTo>
                  <a:cubicBezTo>
                    <a:pt x="18" y="7"/>
                    <a:pt x="18" y="7"/>
                    <a:pt x="18" y="7"/>
                  </a:cubicBezTo>
                  <a:cubicBezTo>
                    <a:pt x="18" y="7"/>
                    <a:pt x="19" y="7"/>
                    <a:pt x="18" y="7"/>
                  </a:cubicBezTo>
                  <a:cubicBezTo>
                    <a:pt x="18" y="7"/>
                    <a:pt x="18" y="7"/>
                    <a:pt x="18" y="7"/>
                  </a:cubicBezTo>
                  <a:cubicBezTo>
                    <a:pt x="18" y="7"/>
                    <a:pt x="18" y="7"/>
                    <a:pt x="18" y="7"/>
                  </a:cubicBezTo>
                  <a:cubicBezTo>
                    <a:pt x="18" y="7"/>
                    <a:pt x="18" y="7"/>
                    <a:pt x="19" y="7"/>
                  </a:cubicBezTo>
                  <a:cubicBezTo>
                    <a:pt x="19" y="7"/>
                    <a:pt x="19" y="7"/>
                    <a:pt x="19" y="7"/>
                  </a:cubicBezTo>
                  <a:cubicBezTo>
                    <a:pt x="19" y="7"/>
                    <a:pt x="19" y="7"/>
                    <a:pt x="20" y="7"/>
                  </a:cubicBezTo>
                  <a:cubicBezTo>
                    <a:pt x="20" y="7"/>
                    <a:pt x="21" y="7"/>
                    <a:pt x="21" y="7"/>
                  </a:cubicBezTo>
                  <a:cubicBezTo>
                    <a:pt x="20" y="7"/>
                    <a:pt x="19" y="7"/>
                    <a:pt x="18" y="7"/>
                  </a:cubicBezTo>
                  <a:cubicBezTo>
                    <a:pt x="18" y="7"/>
                    <a:pt x="19" y="7"/>
                    <a:pt x="19" y="7"/>
                  </a:cubicBezTo>
                  <a:cubicBezTo>
                    <a:pt x="18" y="7"/>
                    <a:pt x="20" y="7"/>
                    <a:pt x="19" y="7"/>
                  </a:cubicBezTo>
                  <a:cubicBezTo>
                    <a:pt x="20" y="7"/>
                    <a:pt x="20" y="7"/>
                    <a:pt x="20" y="7"/>
                  </a:cubicBezTo>
                  <a:cubicBezTo>
                    <a:pt x="20" y="7"/>
                    <a:pt x="20" y="7"/>
                    <a:pt x="20" y="7"/>
                  </a:cubicBezTo>
                  <a:cubicBezTo>
                    <a:pt x="20" y="7"/>
                    <a:pt x="20" y="7"/>
                    <a:pt x="20" y="7"/>
                  </a:cubicBezTo>
                  <a:cubicBezTo>
                    <a:pt x="20" y="7"/>
                    <a:pt x="20" y="7"/>
                    <a:pt x="21" y="7"/>
                  </a:cubicBezTo>
                  <a:cubicBezTo>
                    <a:pt x="21" y="7"/>
                    <a:pt x="21" y="7"/>
                    <a:pt x="21" y="7"/>
                  </a:cubicBezTo>
                  <a:cubicBezTo>
                    <a:pt x="21" y="7"/>
                    <a:pt x="21" y="7"/>
                    <a:pt x="20" y="7"/>
                  </a:cubicBezTo>
                  <a:cubicBezTo>
                    <a:pt x="21" y="7"/>
                    <a:pt x="21" y="7"/>
                    <a:pt x="21" y="7"/>
                  </a:cubicBezTo>
                  <a:cubicBezTo>
                    <a:pt x="20" y="7"/>
                    <a:pt x="22" y="7"/>
                    <a:pt x="21" y="7"/>
                  </a:cubicBezTo>
                  <a:cubicBezTo>
                    <a:pt x="22" y="7"/>
                    <a:pt x="22" y="7"/>
                    <a:pt x="23" y="7"/>
                  </a:cubicBezTo>
                  <a:cubicBezTo>
                    <a:pt x="23" y="7"/>
                    <a:pt x="22" y="7"/>
                    <a:pt x="21" y="7"/>
                  </a:cubicBezTo>
                  <a:cubicBezTo>
                    <a:pt x="22" y="7"/>
                    <a:pt x="22" y="7"/>
                    <a:pt x="23" y="7"/>
                  </a:cubicBezTo>
                  <a:cubicBezTo>
                    <a:pt x="23" y="7"/>
                    <a:pt x="23" y="7"/>
                    <a:pt x="23" y="7"/>
                  </a:cubicBezTo>
                  <a:cubicBezTo>
                    <a:pt x="23" y="6"/>
                    <a:pt x="23" y="7"/>
                    <a:pt x="24" y="6"/>
                  </a:cubicBezTo>
                  <a:cubicBezTo>
                    <a:pt x="23" y="6"/>
                    <a:pt x="23" y="6"/>
                    <a:pt x="23" y="7"/>
                  </a:cubicBezTo>
                  <a:cubicBezTo>
                    <a:pt x="24" y="6"/>
                    <a:pt x="24" y="6"/>
                    <a:pt x="24" y="6"/>
                  </a:cubicBezTo>
                  <a:cubicBezTo>
                    <a:pt x="24" y="6"/>
                    <a:pt x="24" y="6"/>
                    <a:pt x="24" y="6"/>
                  </a:cubicBezTo>
                  <a:cubicBezTo>
                    <a:pt x="24" y="6"/>
                    <a:pt x="24" y="6"/>
                    <a:pt x="24" y="6"/>
                  </a:cubicBezTo>
                  <a:cubicBezTo>
                    <a:pt x="24" y="6"/>
                    <a:pt x="23" y="6"/>
                    <a:pt x="23" y="7"/>
                  </a:cubicBezTo>
                  <a:cubicBezTo>
                    <a:pt x="23" y="6"/>
                    <a:pt x="24" y="6"/>
                    <a:pt x="24" y="6"/>
                  </a:cubicBezTo>
                  <a:cubicBezTo>
                    <a:pt x="24" y="6"/>
                    <a:pt x="24" y="6"/>
                    <a:pt x="24" y="6"/>
                  </a:cubicBezTo>
                  <a:cubicBezTo>
                    <a:pt x="25" y="6"/>
                    <a:pt x="25" y="6"/>
                    <a:pt x="25" y="6"/>
                  </a:cubicBezTo>
                  <a:cubicBezTo>
                    <a:pt x="26" y="6"/>
                    <a:pt x="26" y="6"/>
                    <a:pt x="27" y="6"/>
                  </a:cubicBezTo>
                  <a:cubicBezTo>
                    <a:pt x="26" y="6"/>
                    <a:pt x="26" y="6"/>
                    <a:pt x="25" y="6"/>
                  </a:cubicBezTo>
                  <a:cubicBezTo>
                    <a:pt x="26" y="6"/>
                    <a:pt x="26" y="6"/>
                    <a:pt x="27" y="6"/>
                  </a:cubicBezTo>
                  <a:cubicBezTo>
                    <a:pt x="27" y="6"/>
                    <a:pt x="28" y="6"/>
                    <a:pt x="26" y="6"/>
                  </a:cubicBezTo>
                  <a:cubicBezTo>
                    <a:pt x="26" y="6"/>
                    <a:pt x="27" y="6"/>
                    <a:pt x="27" y="6"/>
                  </a:cubicBezTo>
                  <a:cubicBezTo>
                    <a:pt x="27" y="6"/>
                    <a:pt x="27" y="6"/>
                    <a:pt x="27" y="6"/>
                  </a:cubicBezTo>
                  <a:cubicBezTo>
                    <a:pt x="27" y="6"/>
                    <a:pt x="27" y="6"/>
                    <a:pt x="27" y="6"/>
                  </a:cubicBezTo>
                  <a:cubicBezTo>
                    <a:pt x="27" y="6"/>
                    <a:pt x="26" y="6"/>
                    <a:pt x="28" y="6"/>
                  </a:cubicBezTo>
                  <a:cubicBezTo>
                    <a:pt x="27" y="6"/>
                    <a:pt x="27" y="6"/>
                    <a:pt x="28" y="6"/>
                  </a:cubicBezTo>
                  <a:cubicBezTo>
                    <a:pt x="27" y="6"/>
                    <a:pt x="27" y="6"/>
                    <a:pt x="27" y="6"/>
                  </a:cubicBezTo>
                  <a:cubicBezTo>
                    <a:pt x="28" y="6"/>
                    <a:pt x="28" y="6"/>
                    <a:pt x="28" y="6"/>
                  </a:cubicBezTo>
                  <a:cubicBezTo>
                    <a:pt x="28" y="6"/>
                    <a:pt x="28" y="6"/>
                    <a:pt x="28" y="6"/>
                  </a:cubicBezTo>
                  <a:cubicBezTo>
                    <a:pt x="28" y="6"/>
                    <a:pt x="29" y="6"/>
                    <a:pt x="30" y="5"/>
                  </a:cubicBezTo>
                  <a:cubicBezTo>
                    <a:pt x="30" y="5"/>
                    <a:pt x="29" y="6"/>
                    <a:pt x="28" y="6"/>
                  </a:cubicBezTo>
                  <a:cubicBezTo>
                    <a:pt x="29" y="6"/>
                    <a:pt x="28" y="6"/>
                    <a:pt x="29" y="6"/>
                  </a:cubicBezTo>
                  <a:cubicBezTo>
                    <a:pt x="29" y="6"/>
                    <a:pt x="30" y="5"/>
                    <a:pt x="31" y="5"/>
                  </a:cubicBezTo>
                  <a:cubicBezTo>
                    <a:pt x="31" y="5"/>
                    <a:pt x="31" y="5"/>
                    <a:pt x="31" y="5"/>
                  </a:cubicBezTo>
                  <a:cubicBezTo>
                    <a:pt x="31" y="5"/>
                    <a:pt x="30" y="5"/>
                    <a:pt x="30" y="5"/>
                  </a:cubicBezTo>
                  <a:cubicBezTo>
                    <a:pt x="30" y="5"/>
                    <a:pt x="30" y="5"/>
                    <a:pt x="30" y="5"/>
                  </a:cubicBezTo>
                  <a:cubicBezTo>
                    <a:pt x="30" y="5"/>
                    <a:pt x="31" y="5"/>
                    <a:pt x="31" y="5"/>
                  </a:cubicBezTo>
                  <a:cubicBezTo>
                    <a:pt x="31" y="5"/>
                    <a:pt x="31" y="5"/>
                    <a:pt x="30" y="5"/>
                  </a:cubicBezTo>
                  <a:cubicBezTo>
                    <a:pt x="31" y="5"/>
                    <a:pt x="31" y="5"/>
                    <a:pt x="32" y="5"/>
                  </a:cubicBezTo>
                  <a:cubicBezTo>
                    <a:pt x="31" y="5"/>
                    <a:pt x="31" y="5"/>
                    <a:pt x="31" y="5"/>
                  </a:cubicBezTo>
                  <a:cubicBezTo>
                    <a:pt x="31" y="5"/>
                    <a:pt x="31" y="5"/>
                    <a:pt x="30" y="5"/>
                  </a:cubicBezTo>
                  <a:cubicBezTo>
                    <a:pt x="31" y="5"/>
                    <a:pt x="31" y="5"/>
                    <a:pt x="32" y="5"/>
                  </a:cubicBezTo>
                  <a:cubicBezTo>
                    <a:pt x="32" y="5"/>
                    <a:pt x="32" y="5"/>
                    <a:pt x="32" y="5"/>
                  </a:cubicBezTo>
                  <a:cubicBezTo>
                    <a:pt x="32" y="5"/>
                    <a:pt x="33" y="5"/>
                    <a:pt x="33" y="5"/>
                  </a:cubicBezTo>
                  <a:cubicBezTo>
                    <a:pt x="33" y="5"/>
                    <a:pt x="32" y="5"/>
                    <a:pt x="31" y="5"/>
                  </a:cubicBezTo>
                  <a:cubicBezTo>
                    <a:pt x="31" y="5"/>
                    <a:pt x="31" y="5"/>
                    <a:pt x="30" y="5"/>
                  </a:cubicBezTo>
                  <a:cubicBezTo>
                    <a:pt x="30" y="5"/>
                    <a:pt x="30" y="5"/>
                    <a:pt x="30" y="5"/>
                  </a:cubicBezTo>
                  <a:cubicBezTo>
                    <a:pt x="31" y="5"/>
                    <a:pt x="31" y="5"/>
                    <a:pt x="31" y="5"/>
                  </a:cubicBezTo>
                  <a:cubicBezTo>
                    <a:pt x="32" y="5"/>
                    <a:pt x="32" y="5"/>
                    <a:pt x="32" y="5"/>
                  </a:cubicBezTo>
                  <a:cubicBezTo>
                    <a:pt x="32" y="5"/>
                    <a:pt x="32" y="5"/>
                    <a:pt x="32" y="5"/>
                  </a:cubicBezTo>
                  <a:cubicBezTo>
                    <a:pt x="33" y="5"/>
                    <a:pt x="32" y="5"/>
                    <a:pt x="33" y="5"/>
                  </a:cubicBezTo>
                  <a:cubicBezTo>
                    <a:pt x="33" y="5"/>
                    <a:pt x="33" y="5"/>
                    <a:pt x="33" y="5"/>
                  </a:cubicBezTo>
                  <a:cubicBezTo>
                    <a:pt x="33" y="5"/>
                    <a:pt x="33" y="5"/>
                    <a:pt x="33" y="5"/>
                  </a:cubicBezTo>
                  <a:cubicBezTo>
                    <a:pt x="32" y="5"/>
                    <a:pt x="31" y="5"/>
                    <a:pt x="31" y="5"/>
                  </a:cubicBezTo>
                  <a:cubicBezTo>
                    <a:pt x="31" y="5"/>
                    <a:pt x="31" y="5"/>
                    <a:pt x="31" y="5"/>
                  </a:cubicBezTo>
                  <a:cubicBezTo>
                    <a:pt x="30" y="5"/>
                    <a:pt x="30" y="5"/>
                    <a:pt x="29" y="6"/>
                  </a:cubicBezTo>
                  <a:cubicBezTo>
                    <a:pt x="29" y="6"/>
                    <a:pt x="29" y="6"/>
                    <a:pt x="29" y="6"/>
                  </a:cubicBezTo>
                  <a:cubicBezTo>
                    <a:pt x="30" y="5"/>
                    <a:pt x="30" y="5"/>
                    <a:pt x="30" y="5"/>
                  </a:cubicBezTo>
                  <a:cubicBezTo>
                    <a:pt x="30" y="5"/>
                    <a:pt x="30" y="5"/>
                    <a:pt x="30" y="5"/>
                  </a:cubicBezTo>
                  <a:cubicBezTo>
                    <a:pt x="30" y="5"/>
                    <a:pt x="30" y="5"/>
                    <a:pt x="31" y="5"/>
                  </a:cubicBezTo>
                  <a:cubicBezTo>
                    <a:pt x="31" y="5"/>
                    <a:pt x="31" y="5"/>
                    <a:pt x="30" y="5"/>
                  </a:cubicBezTo>
                  <a:cubicBezTo>
                    <a:pt x="30" y="5"/>
                    <a:pt x="31" y="5"/>
                    <a:pt x="31" y="5"/>
                  </a:cubicBezTo>
                  <a:cubicBezTo>
                    <a:pt x="30" y="5"/>
                    <a:pt x="30" y="5"/>
                    <a:pt x="30" y="5"/>
                  </a:cubicBezTo>
                  <a:cubicBezTo>
                    <a:pt x="30" y="5"/>
                    <a:pt x="31" y="5"/>
                    <a:pt x="31" y="5"/>
                  </a:cubicBezTo>
                  <a:cubicBezTo>
                    <a:pt x="31" y="5"/>
                    <a:pt x="30" y="5"/>
                    <a:pt x="30" y="5"/>
                  </a:cubicBezTo>
                  <a:cubicBezTo>
                    <a:pt x="30" y="5"/>
                    <a:pt x="31" y="5"/>
                    <a:pt x="30" y="5"/>
                  </a:cubicBezTo>
                  <a:cubicBezTo>
                    <a:pt x="30" y="5"/>
                    <a:pt x="31" y="5"/>
                    <a:pt x="31" y="5"/>
                  </a:cubicBezTo>
                  <a:cubicBezTo>
                    <a:pt x="31" y="5"/>
                    <a:pt x="30" y="5"/>
                    <a:pt x="30" y="5"/>
                  </a:cubicBezTo>
                  <a:cubicBezTo>
                    <a:pt x="30" y="5"/>
                    <a:pt x="30" y="5"/>
                    <a:pt x="31" y="5"/>
                  </a:cubicBezTo>
                  <a:cubicBezTo>
                    <a:pt x="31" y="5"/>
                    <a:pt x="30" y="5"/>
                    <a:pt x="29" y="6"/>
                  </a:cubicBezTo>
                  <a:cubicBezTo>
                    <a:pt x="29" y="6"/>
                    <a:pt x="29" y="6"/>
                    <a:pt x="29" y="6"/>
                  </a:cubicBezTo>
                  <a:cubicBezTo>
                    <a:pt x="29" y="6"/>
                    <a:pt x="29" y="6"/>
                    <a:pt x="29" y="6"/>
                  </a:cubicBezTo>
                  <a:cubicBezTo>
                    <a:pt x="29" y="6"/>
                    <a:pt x="29" y="6"/>
                    <a:pt x="29" y="6"/>
                  </a:cubicBezTo>
                  <a:cubicBezTo>
                    <a:pt x="29" y="6"/>
                    <a:pt x="29" y="6"/>
                    <a:pt x="29" y="6"/>
                  </a:cubicBezTo>
                  <a:cubicBezTo>
                    <a:pt x="29" y="6"/>
                    <a:pt x="29" y="6"/>
                    <a:pt x="29" y="6"/>
                  </a:cubicBezTo>
                  <a:cubicBezTo>
                    <a:pt x="29" y="6"/>
                    <a:pt x="29" y="6"/>
                    <a:pt x="29" y="6"/>
                  </a:cubicBezTo>
                  <a:cubicBezTo>
                    <a:pt x="30" y="5"/>
                    <a:pt x="30" y="5"/>
                    <a:pt x="30" y="5"/>
                  </a:cubicBezTo>
                  <a:cubicBezTo>
                    <a:pt x="30" y="5"/>
                    <a:pt x="30" y="5"/>
                    <a:pt x="30" y="5"/>
                  </a:cubicBezTo>
                  <a:cubicBezTo>
                    <a:pt x="30" y="5"/>
                    <a:pt x="31" y="5"/>
                    <a:pt x="31" y="5"/>
                  </a:cubicBezTo>
                  <a:cubicBezTo>
                    <a:pt x="30" y="5"/>
                    <a:pt x="30" y="5"/>
                    <a:pt x="30" y="5"/>
                  </a:cubicBezTo>
                  <a:cubicBezTo>
                    <a:pt x="31" y="5"/>
                    <a:pt x="30" y="5"/>
                    <a:pt x="32" y="5"/>
                  </a:cubicBezTo>
                  <a:cubicBezTo>
                    <a:pt x="31" y="5"/>
                    <a:pt x="30" y="5"/>
                    <a:pt x="30" y="5"/>
                  </a:cubicBezTo>
                  <a:cubicBezTo>
                    <a:pt x="30" y="5"/>
                    <a:pt x="30" y="5"/>
                    <a:pt x="30" y="5"/>
                  </a:cubicBezTo>
                  <a:cubicBezTo>
                    <a:pt x="29" y="6"/>
                    <a:pt x="30" y="5"/>
                    <a:pt x="30" y="5"/>
                  </a:cubicBezTo>
                  <a:cubicBezTo>
                    <a:pt x="29" y="6"/>
                    <a:pt x="29" y="6"/>
                    <a:pt x="29" y="6"/>
                  </a:cubicBezTo>
                  <a:cubicBezTo>
                    <a:pt x="29" y="6"/>
                    <a:pt x="29" y="6"/>
                    <a:pt x="29" y="6"/>
                  </a:cubicBezTo>
                  <a:cubicBezTo>
                    <a:pt x="29" y="6"/>
                    <a:pt x="29" y="6"/>
                    <a:pt x="29" y="6"/>
                  </a:cubicBezTo>
                  <a:cubicBezTo>
                    <a:pt x="29" y="6"/>
                    <a:pt x="29" y="6"/>
                    <a:pt x="29" y="6"/>
                  </a:cubicBezTo>
                  <a:cubicBezTo>
                    <a:pt x="29" y="6"/>
                    <a:pt x="29" y="6"/>
                    <a:pt x="28" y="6"/>
                  </a:cubicBezTo>
                  <a:cubicBezTo>
                    <a:pt x="29" y="6"/>
                    <a:pt x="29" y="6"/>
                    <a:pt x="29" y="6"/>
                  </a:cubicBezTo>
                  <a:cubicBezTo>
                    <a:pt x="29" y="6"/>
                    <a:pt x="29" y="6"/>
                    <a:pt x="29" y="6"/>
                  </a:cubicBezTo>
                  <a:cubicBezTo>
                    <a:pt x="29" y="6"/>
                    <a:pt x="29" y="6"/>
                    <a:pt x="29" y="6"/>
                  </a:cubicBezTo>
                  <a:cubicBezTo>
                    <a:pt x="30" y="5"/>
                    <a:pt x="30" y="5"/>
                    <a:pt x="30" y="5"/>
                  </a:cubicBezTo>
                  <a:cubicBezTo>
                    <a:pt x="30" y="5"/>
                    <a:pt x="30" y="5"/>
                    <a:pt x="29" y="6"/>
                  </a:cubicBezTo>
                  <a:cubicBezTo>
                    <a:pt x="29" y="6"/>
                    <a:pt x="29" y="6"/>
                    <a:pt x="29" y="6"/>
                  </a:cubicBezTo>
                  <a:cubicBezTo>
                    <a:pt x="29" y="6"/>
                    <a:pt x="29" y="6"/>
                    <a:pt x="29" y="6"/>
                  </a:cubicBezTo>
                  <a:cubicBezTo>
                    <a:pt x="28" y="6"/>
                    <a:pt x="28" y="6"/>
                    <a:pt x="28" y="6"/>
                  </a:cubicBezTo>
                  <a:cubicBezTo>
                    <a:pt x="27" y="6"/>
                    <a:pt x="28" y="6"/>
                    <a:pt x="27" y="6"/>
                  </a:cubicBezTo>
                  <a:cubicBezTo>
                    <a:pt x="26" y="6"/>
                    <a:pt x="27" y="6"/>
                    <a:pt x="26" y="6"/>
                  </a:cubicBezTo>
                  <a:cubicBezTo>
                    <a:pt x="26" y="6"/>
                    <a:pt x="26" y="6"/>
                    <a:pt x="26" y="6"/>
                  </a:cubicBezTo>
                  <a:cubicBezTo>
                    <a:pt x="26" y="6"/>
                    <a:pt x="26" y="6"/>
                    <a:pt x="26" y="6"/>
                  </a:cubicBezTo>
                  <a:cubicBezTo>
                    <a:pt x="25" y="6"/>
                    <a:pt x="24" y="6"/>
                    <a:pt x="24" y="6"/>
                  </a:cubicBezTo>
                  <a:cubicBezTo>
                    <a:pt x="23" y="7"/>
                    <a:pt x="24" y="6"/>
                    <a:pt x="23" y="7"/>
                  </a:cubicBezTo>
                  <a:cubicBezTo>
                    <a:pt x="23" y="7"/>
                    <a:pt x="22" y="7"/>
                    <a:pt x="22" y="7"/>
                  </a:cubicBezTo>
                  <a:cubicBezTo>
                    <a:pt x="22" y="7"/>
                    <a:pt x="23" y="7"/>
                    <a:pt x="24" y="6"/>
                  </a:cubicBezTo>
                  <a:cubicBezTo>
                    <a:pt x="23" y="6"/>
                    <a:pt x="22" y="7"/>
                    <a:pt x="22" y="7"/>
                  </a:cubicBezTo>
                  <a:cubicBezTo>
                    <a:pt x="22" y="7"/>
                    <a:pt x="22" y="7"/>
                    <a:pt x="22" y="7"/>
                  </a:cubicBezTo>
                  <a:cubicBezTo>
                    <a:pt x="21" y="7"/>
                    <a:pt x="21" y="7"/>
                    <a:pt x="21" y="7"/>
                  </a:cubicBezTo>
                  <a:cubicBezTo>
                    <a:pt x="21" y="7"/>
                    <a:pt x="21" y="7"/>
                    <a:pt x="22" y="7"/>
                  </a:cubicBezTo>
                  <a:cubicBezTo>
                    <a:pt x="22" y="7"/>
                    <a:pt x="22" y="7"/>
                    <a:pt x="21" y="7"/>
                  </a:cubicBezTo>
                  <a:cubicBezTo>
                    <a:pt x="21" y="7"/>
                    <a:pt x="21" y="7"/>
                    <a:pt x="21" y="7"/>
                  </a:cubicBezTo>
                  <a:cubicBezTo>
                    <a:pt x="20" y="7"/>
                    <a:pt x="20" y="7"/>
                    <a:pt x="18" y="7"/>
                  </a:cubicBezTo>
                  <a:cubicBezTo>
                    <a:pt x="18" y="7"/>
                    <a:pt x="19" y="7"/>
                    <a:pt x="19" y="7"/>
                  </a:cubicBezTo>
                  <a:cubicBezTo>
                    <a:pt x="19" y="7"/>
                    <a:pt x="19" y="7"/>
                    <a:pt x="19" y="7"/>
                  </a:cubicBezTo>
                  <a:cubicBezTo>
                    <a:pt x="19" y="7"/>
                    <a:pt x="19" y="7"/>
                    <a:pt x="20" y="7"/>
                  </a:cubicBezTo>
                  <a:cubicBezTo>
                    <a:pt x="21" y="7"/>
                    <a:pt x="19" y="7"/>
                    <a:pt x="21" y="7"/>
                  </a:cubicBezTo>
                  <a:cubicBezTo>
                    <a:pt x="21" y="7"/>
                    <a:pt x="20" y="7"/>
                    <a:pt x="19" y="7"/>
                  </a:cubicBezTo>
                  <a:cubicBezTo>
                    <a:pt x="19" y="7"/>
                    <a:pt x="19" y="7"/>
                    <a:pt x="19" y="7"/>
                  </a:cubicBezTo>
                  <a:cubicBezTo>
                    <a:pt x="20" y="7"/>
                    <a:pt x="20" y="7"/>
                    <a:pt x="21" y="7"/>
                  </a:cubicBezTo>
                  <a:cubicBezTo>
                    <a:pt x="21" y="7"/>
                    <a:pt x="20" y="7"/>
                    <a:pt x="19" y="7"/>
                  </a:cubicBezTo>
                  <a:cubicBezTo>
                    <a:pt x="20" y="7"/>
                    <a:pt x="20" y="7"/>
                    <a:pt x="20" y="7"/>
                  </a:cubicBezTo>
                  <a:cubicBezTo>
                    <a:pt x="20" y="7"/>
                    <a:pt x="20" y="7"/>
                    <a:pt x="20" y="7"/>
                  </a:cubicBezTo>
                  <a:cubicBezTo>
                    <a:pt x="20" y="7"/>
                    <a:pt x="19" y="7"/>
                    <a:pt x="19" y="7"/>
                  </a:cubicBezTo>
                  <a:cubicBezTo>
                    <a:pt x="19" y="7"/>
                    <a:pt x="19" y="7"/>
                    <a:pt x="20" y="7"/>
                  </a:cubicBezTo>
                  <a:cubicBezTo>
                    <a:pt x="19" y="7"/>
                    <a:pt x="19" y="7"/>
                    <a:pt x="19" y="7"/>
                  </a:cubicBezTo>
                  <a:cubicBezTo>
                    <a:pt x="19" y="7"/>
                    <a:pt x="19" y="7"/>
                    <a:pt x="20" y="7"/>
                  </a:cubicBezTo>
                  <a:cubicBezTo>
                    <a:pt x="19" y="7"/>
                    <a:pt x="19" y="7"/>
                    <a:pt x="19" y="7"/>
                  </a:cubicBezTo>
                  <a:cubicBezTo>
                    <a:pt x="19" y="7"/>
                    <a:pt x="19" y="7"/>
                    <a:pt x="19" y="7"/>
                  </a:cubicBezTo>
                  <a:cubicBezTo>
                    <a:pt x="19" y="7"/>
                    <a:pt x="20" y="7"/>
                    <a:pt x="20" y="7"/>
                  </a:cubicBezTo>
                  <a:cubicBezTo>
                    <a:pt x="20" y="7"/>
                    <a:pt x="20" y="7"/>
                    <a:pt x="19" y="7"/>
                  </a:cubicBezTo>
                  <a:cubicBezTo>
                    <a:pt x="19" y="7"/>
                    <a:pt x="20" y="7"/>
                    <a:pt x="19" y="7"/>
                  </a:cubicBezTo>
                  <a:cubicBezTo>
                    <a:pt x="20" y="7"/>
                    <a:pt x="20" y="7"/>
                    <a:pt x="20" y="7"/>
                  </a:cubicBezTo>
                  <a:cubicBezTo>
                    <a:pt x="20" y="7"/>
                    <a:pt x="20" y="7"/>
                    <a:pt x="19" y="7"/>
                  </a:cubicBezTo>
                  <a:cubicBezTo>
                    <a:pt x="20" y="7"/>
                    <a:pt x="20" y="7"/>
                    <a:pt x="20" y="7"/>
                  </a:cubicBezTo>
                  <a:cubicBezTo>
                    <a:pt x="20" y="7"/>
                    <a:pt x="20" y="7"/>
                    <a:pt x="20" y="7"/>
                  </a:cubicBezTo>
                  <a:cubicBezTo>
                    <a:pt x="21" y="7"/>
                    <a:pt x="20" y="7"/>
                    <a:pt x="21" y="7"/>
                  </a:cubicBezTo>
                  <a:cubicBezTo>
                    <a:pt x="21" y="7"/>
                    <a:pt x="21" y="7"/>
                    <a:pt x="22" y="7"/>
                  </a:cubicBezTo>
                  <a:cubicBezTo>
                    <a:pt x="20" y="7"/>
                    <a:pt x="21" y="7"/>
                    <a:pt x="21" y="7"/>
                  </a:cubicBezTo>
                  <a:cubicBezTo>
                    <a:pt x="21" y="7"/>
                    <a:pt x="21" y="7"/>
                    <a:pt x="21" y="7"/>
                  </a:cubicBezTo>
                  <a:cubicBezTo>
                    <a:pt x="21" y="7"/>
                    <a:pt x="20" y="7"/>
                    <a:pt x="20" y="7"/>
                  </a:cubicBezTo>
                  <a:cubicBezTo>
                    <a:pt x="19" y="7"/>
                    <a:pt x="19" y="7"/>
                    <a:pt x="19" y="7"/>
                  </a:cubicBezTo>
                  <a:cubicBezTo>
                    <a:pt x="21" y="7"/>
                    <a:pt x="21" y="7"/>
                    <a:pt x="22" y="7"/>
                  </a:cubicBezTo>
                  <a:cubicBezTo>
                    <a:pt x="21" y="7"/>
                    <a:pt x="21" y="7"/>
                    <a:pt x="20" y="7"/>
                  </a:cubicBezTo>
                  <a:cubicBezTo>
                    <a:pt x="20" y="7"/>
                    <a:pt x="20" y="7"/>
                    <a:pt x="21" y="7"/>
                  </a:cubicBezTo>
                  <a:cubicBezTo>
                    <a:pt x="21" y="7"/>
                    <a:pt x="21" y="7"/>
                    <a:pt x="20" y="7"/>
                  </a:cubicBezTo>
                  <a:cubicBezTo>
                    <a:pt x="20" y="7"/>
                    <a:pt x="20" y="7"/>
                    <a:pt x="20" y="7"/>
                  </a:cubicBezTo>
                  <a:cubicBezTo>
                    <a:pt x="20" y="7"/>
                    <a:pt x="20" y="7"/>
                    <a:pt x="21" y="7"/>
                  </a:cubicBezTo>
                  <a:cubicBezTo>
                    <a:pt x="21" y="7"/>
                    <a:pt x="21" y="7"/>
                    <a:pt x="21" y="7"/>
                  </a:cubicBezTo>
                  <a:cubicBezTo>
                    <a:pt x="21" y="7"/>
                    <a:pt x="22" y="7"/>
                    <a:pt x="22" y="7"/>
                  </a:cubicBezTo>
                  <a:cubicBezTo>
                    <a:pt x="22" y="7"/>
                    <a:pt x="22" y="7"/>
                    <a:pt x="21" y="7"/>
                  </a:cubicBezTo>
                  <a:cubicBezTo>
                    <a:pt x="21" y="7"/>
                    <a:pt x="21" y="7"/>
                    <a:pt x="22" y="7"/>
                  </a:cubicBezTo>
                  <a:cubicBezTo>
                    <a:pt x="22" y="7"/>
                    <a:pt x="22" y="7"/>
                    <a:pt x="23" y="7"/>
                  </a:cubicBezTo>
                  <a:cubicBezTo>
                    <a:pt x="22" y="7"/>
                    <a:pt x="22" y="7"/>
                    <a:pt x="22" y="7"/>
                  </a:cubicBezTo>
                  <a:cubicBezTo>
                    <a:pt x="22" y="7"/>
                    <a:pt x="23" y="7"/>
                    <a:pt x="23" y="7"/>
                  </a:cubicBezTo>
                  <a:cubicBezTo>
                    <a:pt x="23" y="7"/>
                    <a:pt x="22" y="7"/>
                    <a:pt x="22" y="7"/>
                  </a:cubicBezTo>
                  <a:cubicBezTo>
                    <a:pt x="22" y="7"/>
                    <a:pt x="22" y="7"/>
                    <a:pt x="21" y="7"/>
                  </a:cubicBezTo>
                  <a:cubicBezTo>
                    <a:pt x="21" y="7"/>
                    <a:pt x="22" y="7"/>
                    <a:pt x="22" y="7"/>
                  </a:cubicBezTo>
                  <a:cubicBezTo>
                    <a:pt x="22" y="7"/>
                    <a:pt x="22" y="7"/>
                    <a:pt x="21" y="7"/>
                  </a:cubicBezTo>
                  <a:cubicBezTo>
                    <a:pt x="22" y="7"/>
                    <a:pt x="22" y="7"/>
                    <a:pt x="23" y="7"/>
                  </a:cubicBezTo>
                  <a:cubicBezTo>
                    <a:pt x="22" y="7"/>
                    <a:pt x="22" y="7"/>
                    <a:pt x="22" y="7"/>
                  </a:cubicBezTo>
                  <a:cubicBezTo>
                    <a:pt x="23" y="7"/>
                    <a:pt x="22" y="7"/>
                    <a:pt x="22" y="7"/>
                  </a:cubicBezTo>
                  <a:cubicBezTo>
                    <a:pt x="22" y="7"/>
                    <a:pt x="21" y="7"/>
                    <a:pt x="21" y="7"/>
                  </a:cubicBezTo>
                  <a:cubicBezTo>
                    <a:pt x="21" y="7"/>
                    <a:pt x="22" y="7"/>
                    <a:pt x="22" y="7"/>
                  </a:cubicBezTo>
                  <a:cubicBezTo>
                    <a:pt x="22" y="7"/>
                    <a:pt x="22" y="7"/>
                    <a:pt x="22" y="7"/>
                  </a:cubicBezTo>
                  <a:cubicBezTo>
                    <a:pt x="21" y="7"/>
                    <a:pt x="21" y="7"/>
                    <a:pt x="21" y="7"/>
                  </a:cubicBezTo>
                  <a:cubicBezTo>
                    <a:pt x="20" y="7"/>
                    <a:pt x="20" y="7"/>
                    <a:pt x="20" y="7"/>
                  </a:cubicBezTo>
                  <a:cubicBezTo>
                    <a:pt x="19" y="7"/>
                    <a:pt x="19" y="7"/>
                    <a:pt x="19" y="7"/>
                  </a:cubicBezTo>
                  <a:cubicBezTo>
                    <a:pt x="18" y="7"/>
                    <a:pt x="19" y="7"/>
                    <a:pt x="19" y="7"/>
                  </a:cubicBezTo>
                  <a:cubicBezTo>
                    <a:pt x="19" y="7"/>
                    <a:pt x="19" y="7"/>
                    <a:pt x="19" y="7"/>
                  </a:cubicBezTo>
                  <a:cubicBezTo>
                    <a:pt x="20" y="7"/>
                    <a:pt x="20" y="7"/>
                    <a:pt x="21" y="7"/>
                  </a:cubicBezTo>
                  <a:cubicBezTo>
                    <a:pt x="22" y="7"/>
                    <a:pt x="21" y="7"/>
                    <a:pt x="22" y="7"/>
                  </a:cubicBezTo>
                  <a:cubicBezTo>
                    <a:pt x="22" y="7"/>
                    <a:pt x="23" y="7"/>
                    <a:pt x="23" y="7"/>
                  </a:cubicBezTo>
                  <a:cubicBezTo>
                    <a:pt x="22" y="7"/>
                    <a:pt x="22" y="7"/>
                    <a:pt x="22" y="7"/>
                  </a:cubicBezTo>
                  <a:cubicBezTo>
                    <a:pt x="22" y="7"/>
                    <a:pt x="22" y="7"/>
                    <a:pt x="22" y="7"/>
                  </a:cubicBezTo>
                  <a:cubicBezTo>
                    <a:pt x="22" y="7"/>
                    <a:pt x="22" y="7"/>
                    <a:pt x="22" y="7"/>
                  </a:cubicBezTo>
                  <a:cubicBezTo>
                    <a:pt x="22" y="7"/>
                    <a:pt x="22" y="7"/>
                    <a:pt x="22" y="7"/>
                  </a:cubicBezTo>
                  <a:cubicBezTo>
                    <a:pt x="22" y="7"/>
                    <a:pt x="21" y="7"/>
                    <a:pt x="20" y="7"/>
                  </a:cubicBezTo>
                  <a:cubicBezTo>
                    <a:pt x="21" y="7"/>
                    <a:pt x="22" y="7"/>
                    <a:pt x="22" y="7"/>
                  </a:cubicBezTo>
                  <a:cubicBezTo>
                    <a:pt x="21" y="7"/>
                    <a:pt x="22" y="7"/>
                    <a:pt x="20" y="7"/>
                  </a:cubicBezTo>
                  <a:cubicBezTo>
                    <a:pt x="21" y="7"/>
                    <a:pt x="20" y="7"/>
                    <a:pt x="21" y="7"/>
                  </a:cubicBezTo>
                  <a:cubicBezTo>
                    <a:pt x="21" y="7"/>
                    <a:pt x="21" y="7"/>
                    <a:pt x="21" y="7"/>
                  </a:cubicBezTo>
                  <a:cubicBezTo>
                    <a:pt x="21" y="7"/>
                    <a:pt x="21" y="7"/>
                    <a:pt x="22" y="7"/>
                  </a:cubicBezTo>
                  <a:cubicBezTo>
                    <a:pt x="21" y="7"/>
                    <a:pt x="21" y="7"/>
                    <a:pt x="21" y="7"/>
                  </a:cubicBezTo>
                  <a:cubicBezTo>
                    <a:pt x="21" y="7"/>
                    <a:pt x="21" y="7"/>
                    <a:pt x="21" y="7"/>
                  </a:cubicBezTo>
                  <a:cubicBezTo>
                    <a:pt x="21" y="7"/>
                    <a:pt x="22" y="7"/>
                    <a:pt x="22" y="7"/>
                  </a:cubicBezTo>
                  <a:cubicBezTo>
                    <a:pt x="22" y="7"/>
                    <a:pt x="23" y="7"/>
                    <a:pt x="23" y="7"/>
                  </a:cubicBezTo>
                  <a:cubicBezTo>
                    <a:pt x="23" y="6"/>
                    <a:pt x="24" y="6"/>
                    <a:pt x="24" y="6"/>
                  </a:cubicBezTo>
                  <a:cubicBezTo>
                    <a:pt x="24" y="6"/>
                    <a:pt x="24" y="6"/>
                    <a:pt x="24" y="6"/>
                  </a:cubicBezTo>
                  <a:cubicBezTo>
                    <a:pt x="24" y="6"/>
                    <a:pt x="24" y="6"/>
                    <a:pt x="24" y="6"/>
                  </a:cubicBezTo>
                  <a:cubicBezTo>
                    <a:pt x="24" y="6"/>
                    <a:pt x="24" y="6"/>
                    <a:pt x="24" y="6"/>
                  </a:cubicBezTo>
                  <a:cubicBezTo>
                    <a:pt x="24" y="6"/>
                    <a:pt x="23" y="6"/>
                    <a:pt x="23" y="6"/>
                  </a:cubicBezTo>
                  <a:cubicBezTo>
                    <a:pt x="22" y="7"/>
                    <a:pt x="23" y="7"/>
                    <a:pt x="22" y="7"/>
                  </a:cubicBezTo>
                  <a:cubicBezTo>
                    <a:pt x="21" y="7"/>
                    <a:pt x="21" y="7"/>
                    <a:pt x="20" y="7"/>
                  </a:cubicBezTo>
                  <a:cubicBezTo>
                    <a:pt x="20" y="7"/>
                    <a:pt x="20" y="7"/>
                    <a:pt x="20" y="7"/>
                  </a:cubicBezTo>
                  <a:cubicBezTo>
                    <a:pt x="20" y="7"/>
                    <a:pt x="21" y="7"/>
                    <a:pt x="22" y="7"/>
                  </a:cubicBezTo>
                  <a:cubicBezTo>
                    <a:pt x="22" y="7"/>
                    <a:pt x="21" y="7"/>
                    <a:pt x="21" y="7"/>
                  </a:cubicBezTo>
                  <a:cubicBezTo>
                    <a:pt x="22" y="7"/>
                    <a:pt x="24" y="6"/>
                    <a:pt x="24" y="6"/>
                  </a:cubicBezTo>
                  <a:cubicBezTo>
                    <a:pt x="24" y="6"/>
                    <a:pt x="25" y="6"/>
                    <a:pt x="24" y="6"/>
                  </a:cubicBezTo>
                  <a:cubicBezTo>
                    <a:pt x="25" y="6"/>
                    <a:pt x="25" y="6"/>
                    <a:pt x="25" y="6"/>
                  </a:cubicBezTo>
                  <a:cubicBezTo>
                    <a:pt x="25" y="6"/>
                    <a:pt x="25" y="6"/>
                    <a:pt x="26" y="6"/>
                  </a:cubicBezTo>
                  <a:cubicBezTo>
                    <a:pt x="25" y="6"/>
                    <a:pt x="24" y="6"/>
                    <a:pt x="24" y="6"/>
                  </a:cubicBezTo>
                  <a:cubicBezTo>
                    <a:pt x="24" y="6"/>
                    <a:pt x="24" y="6"/>
                    <a:pt x="24" y="6"/>
                  </a:cubicBezTo>
                  <a:cubicBezTo>
                    <a:pt x="24" y="6"/>
                    <a:pt x="25" y="6"/>
                    <a:pt x="25" y="6"/>
                  </a:cubicBezTo>
                  <a:cubicBezTo>
                    <a:pt x="24" y="6"/>
                    <a:pt x="25" y="6"/>
                    <a:pt x="24" y="6"/>
                  </a:cubicBezTo>
                  <a:cubicBezTo>
                    <a:pt x="26" y="6"/>
                    <a:pt x="26" y="6"/>
                    <a:pt x="26" y="6"/>
                  </a:cubicBezTo>
                  <a:cubicBezTo>
                    <a:pt x="25" y="6"/>
                    <a:pt x="25" y="6"/>
                    <a:pt x="25" y="6"/>
                  </a:cubicBezTo>
                  <a:cubicBezTo>
                    <a:pt x="25" y="6"/>
                    <a:pt x="25" y="6"/>
                    <a:pt x="26" y="6"/>
                  </a:cubicBezTo>
                  <a:cubicBezTo>
                    <a:pt x="26" y="6"/>
                    <a:pt x="26" y="6"/>
                    <a:pt x="26" y="6"/>
                  </a:cubicBezTo>
                  <a:cubicBezTo>
                    <a:pt x="27" y="6"/>
                    <a:pt x="26" y="6"/>
                    <a:pt x="26" y="6"/>
                  </a:cubicBezTo>
                  <a:cubicBezTo>
                    <a:pt x="26" y="6"/>
                    <a:pt x="27" y="6"/>
                    <a:pt x="27" y="6"/>
                  </a:cubicBezTo>
                  <a:cubicBezTo>
                    <a:pt x="27" y="6"/>
                    <a:pt x="27" y="6"/>
                    <a:pt x="28" y="6"/>
                  </a:cubicBezTo>
                  <a:cubicBezTo>
                    <a:pt x="29" y="6"/>
                    <a:pt x="29" y="6"/>
                    <a:pt x="30" y="5"/>
                  </a:cubicBezTo>
                  <a:cubicBezTo>
                    <a:pt x="29" y="6"/>
                    <a:pt x="29" y="5"/>
                    <a:pt x="31" y="5"/>
                  </a:cubicBezTo>
                  <a:cubicBezTo>
                    <a:pt x="30" y="5"/>
                    <a:pt x="29" y="6"/>
                    <a:pt x="29" y="6"/>
                  </a:cubicBezTo>
                  <a:cubicBezTo>
                    <a:pt x="28" y="6"/>
                    <a:pt x="28" y="6"/>
                    <a:pt x="28" y="6"/>
                  </a:cubicBezTo>
                  <a:cubicBezTo>
                    <a:pt x="28" y="6"/>
                    <a:pt x="29" y="6"/>
                    <a:pt x="30" y="5"/>
                  </a:cubicBezTo>
                  <a:cubicBezTo>
                    <a:pt x="30" y="5"/>
                    <a:pt x="30" y="5"/>
                    <a:pt x="30" y="5"/>
                  </a:cubicBezTo>
                  <a:cubicBezTo>
                    <a:pt x="30" y="5"/>
                    <a:pt x="29" y="6"/>
                    <a:pt x="29" y="6"/>
                  </a:cubicBezTo>
                  <a:cubicBezTo>
                    <a:pt x="29" y="6"/>
                    <a:pt x="29" y="6"/>
                    <a:pt x="29" y="6"/>
                  </a:cubicBezTo>
                  <a:cubicBezTo>
                    <a:pt x="28" y="6"/>
                    <a:pt x="28" y="6"/>
                    <a:pt x="28" y="6"/>
                  </a:cubicBezTo>
                  <a:cubicBezTo>
                    <a:pt x="28" y="6"/>
                    <a:pt x="27" y="6"/>
                    <a:pt x="28" y="6"/>
                  </a:cubicBezTo>
                  <a:cubicBezTo>
                    <a:pt x="28" y="6"/>
                    <a:pt x="28" y="6"/>
                    <a:pt x="29" y="6"/>
                  </a:cubicBezTo>
                  <a:cubicBezTo>
                    <a:pt x="29" y="6"/>
                    <a:pt x="29" y="6"/>
                    <a:pt x="29" y="6"/>
                  </a:cubicBezTo>
                  <a:cubicBezTo>
                    <a:pt x="29" y="6"/>
                    <a:pt x="29" y="6"/>
                    <a:pt x="28" y="6"/>
                  </a:cubicBezTo>
                  <a:cubicBezTo>
                    <a:pt x="29" y="6"/>
                    <a:pt x="29" y="6"/>
                    <a:pt x="29" y="6"/>
                  </a:cubicBezTo>
                  <a:cubicBezTo>
                    <a:pt x="29" y="6"/>
                    <a:pt x="29" y="6"/>
                    <a:pt x="29" y="6"/>
                  </a:cubicBezTo>
                  <a:cubicBezTo>
                    <a:pt x="29" y="5"/>
                    <a:pt x="29" y="6"/>
                    <a:pt x="30" y="5"/>
                  </a:cubicBezTo>
                  <a:cubicBezTo>
                    <a:pt x="29" y="6"/>
                    <a:pt x="29" y="6"/>
                    <a:pt x="28" y="6"/>
                  </a:cubicBezTo>
                  <a:cubicBezTo>
                    <a:pt x="28" y="6"/>
                    <a:pt x="29" y="6"/>
                    <a:pt x="29" y="6"/>
                  </a:cubicBezTo>
                  <a:cubicBezTo>
                    <a:pt x="29" y="6"/>
                    <a:pt x="29" y="6"/>
                    <a:pt x="29" y="6"/>
                  </a:cubicBezTo>
                  <a:cubicBezTo>
                    <a:pt x="28" y="6"/>
                    <a:pt x="28" y="6"/>
                    <a:pt x="28" y="6"/>
                  </a:cubicBezTo>
                  <a:cubicBezTo>
                    <a:pt x="27" y="6"/>
                    <a:pt x="28" y="6"/>
                    <a:pt x="28" y="6"/>
                  </a:cubicBezTo>
                  <a:cubicBezTo>
                    <a:pt x="27" y="6"/>
                    <a:pt x="27" y="6"/>
                    <a:pt x="27" y="6"/>
                  </a:cubicBezTo>
                  <a:cubicBezTo>
                    <a:pt x="27" y="6"/>
                    <a:pt x="27" y="6"/>
                    <a:pt x="27" y="6"/>
                  </a:cubicBezTo>
                  <a:cubicBezTo>
                    <a:pt x="27" y="6"/>
                    <a:pt x="27" y="6"/>
                    <a:pt x="27" y="6"/>
                  </a:cubicBezTo>
                  <a:cubicBezTo>
                    <a:pt x="28" y="6"/>
                    <a:pt x="28" y="6"/>
                    <a:pt x="28" y="6"/>
                  </a:cubicBezTo>
                  <a:cubicBezTo>
                    <a:pt x="29" y="6"/>
                    <a:pt x="29" y="6"/>
                    <a:pt x="29" y="5"/>
                  </a:cubicBezTo>
                  <a:cubicBezTo>
                    <a:pt x="29" y="6"/>
                    <a:pt x="29" y="6"/>
                    <a:pt x="28" y="6"/>
                  </a:cubicBezTo>
                  <a:cubicBezTo>
                    <a:pt x="28" y="6"/>
                    <a:pt x="29" y="5"/>
                    <a:pt x="30" y="5"/>
                  </a:cubicBezTo>
                  <a:cubicBezTo>
                    <a:pt x="30" y="5"/>
                    <a:pt x="30" y="5"/>
                    <a:pt x="31" y="5"/>
                  </a:cubicBezTo>
                  <a:cubicBezTo>
                    <a:pt x="31" y="5"/>
                    <a:pt x="30" y="5"/>
                    <a:pt x="30" y="5"/>
                  </a:cubicBezTo>
                  <a:cubicBezTo>
                    <a:pt x="30" y="5"/>
                    <a:pt x="30" y="5"/>
                    <a:pt x="30" y="5"/>
                  </a:cubicBezTo>
                  <a:cubicBezTo>
                    <a:pt x="32" y="5"/>
                    <a:pt x="32" y="5"/>
                    <a:pt x="33" y="5"/>
                  </a:cubicBezTo>
                  <a:cubicBezTo>
                    <a:pt x="34" y="5"/>
                    <a:pt x="34" y="5"/>
                    <a:pt x="34" y="5"/>
                  </a:cubicBezTo>
                  <a:cubicBezTo>
                    <a:pt x="34" y="5"/>
                    <a:pt x="34" y="5"/>
                    <a:pt x="34" y="5"/>
                  </a:cubicBezTo>
                  <a:cubicBezTo>
                    <a:pt x="35" y="5"/>
                    <a:pt x="35" y="5"/>
                    <a:pt x="36" y="4"/>
                  </a:cubicBezTo>
                  <a:cubicBezTo>
                    <a:pt x="36" y="4"/>
                    <a:pt x="35" y="5"/>
                    <a:pt x="35" y="5"/>
                  </a:cubicBezTo>
                  <a:cubicBezTo>
                    <a:pt x="35" y="5"/>
                    <a:pt x="35" y="5"/>
                    <a:pt x="35" y="5"/>
                  </a:cubicBezTo>
                  <a:cubicBezTo>
                    <a:pt x="34" y="5"/>
                    <a:pt x="34" y="5"/>
                    <a:pt x="34" y="5"/>
                  </a:cubicBezTo>
                  <a:cubicBezTo>
                    <a:pt x="34" y="5"/>
                    <a:pt x="33" y="5"/>
                    <a:pt x="33" y="5"/>
                  </a:cubicBezTo>
                  <a:cubicBezTo>
                    <a:pt x="33" y="5"/>
                    <a:pt x="33" y="5"/>
                    <a:pt x="33" y="5"/>
                  </a:cubicBezTo>
                  <a:cubicBezTo>
                    <a:pt x="32" y="5"/>
                    <a:pt x="32" y="5"/>
                    <a:pt x="31" y="5"/>
                  </a:cubicBezTo>
                  <a:cubicBezTo>
                    <a:pt x="31" y="5"/>
                    <a:pt x="32" y="5"/>
                    <a:pt x="32" y="5"/>
                  </a:cubicBezTo>
                  <a:cubicBezTo>
                    <a:pt x="33" y="5"/>
                    <a:pt x="32" y="5"/>
                    <a:pt x="33" y="5"/>
                  </a:cubicBezTo>
                  <a:cubicBezTo>
                    <a:pt x="33" y="5"/>
                    <a:pt x="34" y="5"/>
                    <a:pt x="33" y="5"/>
                  </a:cubicBezTo>
                  <a:cubicBezTo>
                    <a:pt x="33" y="5"/>
                    <a:pt x="34" y="5"/>
                    <a:pt x="34" y="5"/>
                  </a:cubicBezTo>
                  <a:cubicBezTo>
                    <a:pt x="33" y="5"/>
                    <a:pt x="33" y="5"/>
                    <a:pt x="32" y="5"/>
                  </a:cubicBezTo>
                  <a:cubicBezTo>
                    <a:pt x="32" y="5"/>
                    <a:pt x="32" y="5"/>
                    <a:pt x="31" y="5"/>
                  </a:cubicBezTo>
                  <a:cubicBezTo>
                    <a:pt x="31" y="5"/>
                    <a:pt x="31" y="5"/>
                    <a:pt x="32" y="5"/>
                  </a:cubicBezTo>
                  <a:cubicBezTo>
                    <a:pt x="31" y="5"/>
                    <a:pt x="31" y="5"/>
                    <a:pt x="31" y="5"/>
                  </a:cubicBezTo>
                  <a:cubicBezTo>
                    <a:pt x="30" y="5"/>
                    <a:pt x="29" y="6"/>
                    <a:pt x="28" y="6"/>
                  </a:cubicBezTo>
                  <a:cubicBezTo>
                    <a:pt x="29" y="6"/>
                    <a:pt x="29" y="6"/>
                    <a:pt x="29" y="6"/>
                  </a:cubicBezTo>
                  <a:cubicBezTo>
                    <a:pt x="28" y="6"/>
                    <a:pt x="29" y="6"/>
                    <a:pt x="28" y="6"/>
                  </a:cubicBezTo>
                  <a:cubicBezTo>
                    <a:pt x="28" y="6"/>
                    <a:pt x="28" y="6"/>
                    <a:pt x="29" y="6"/>
                  </a:cubicBezTo>
                  <a:cubicBezTo>
                    <a:pt x="29" y="6"/>
                    <a:pt x="28" y="6"/>
                    <a:pt x="28" y="6"/>
                  </a:cubicBezTo>
                  <a:cubicBezTo>
                    <a:pt x="28" y="6"/>
                    <a:pt x="29" y="6"/>
                    <a:pt x="29" y="6"/>
                  </a:cubicBezTo>
                  <a:cubicBezTo>
                    <a:pt x="29" y="6"/>
                    <a:pt x="29" y="6"/>
                    <a:pt x="29" y="6"/>
                  </a:cubicBezTo>
                  <a:cubicBezTo>
                    <a:pt x="30" y="5"/>
                    <a:pt x="30" y="5"/>
                    <a:pt x="30" y="5"/>
                  </a:cubicBezTo>
                  <a:cubicBezTo>
                    <a:pt x="30" y="5"/>
                    <a:pt x="31" y="5"/>
                    <a:pt x="31" y="5"/>
                  </a:cubicBezTo>
                  <a:cubicBezTo>
                    <a:pt x="31" y="5"/>
                    <a:pt x="31" y="5"/>
                    <a:pt x="32" y="5"/>
                  </a:cubicBezTo>
                  <a:cubicBezTo>
                    <a:pt x="32" y="5"/>
                    <a:pt x="32" y="5"/>
                    <a:pt x="32" y="5"/>
                  </a:cubicBezTo>
                  <a:cubicBezTo>
                    <a:pt x="32" y="5"/>
                    <a:pt x="32" y="5"/>
                    <a:pt x="31" y="5"/>
                  </a:cubicBezTo>
                  <a:cubicBezTo>
                    <a:pt x="31" y="5"/>
                    <a:pt x="31" y="5"/>
                    <a:pt x="32" y="5"/>
                  </a:cubicBezTo>
                  <a:cubicBezTo>
                    <a:pt x="33" y="5"/>
                    <a:pt x="33" y="5"/>
                    <a:pt x="33" y="5"/>
                  </a:cubicBezTo>
                  <a:cubicBezTo>
                    <a:pt x="34" y="5"/>
                    <a:pt x="33" y="5"/>
                    <a:pt x="33" y="5"/>
                  </a:cubicBezTo>
                  <a:cubicBezTo>
                    <a:pt x="34" y="5"/>
                    <a:pt x="35" y="5"/>
                    <a:pt x="35" y="5"/>
                  </a:cubicBezTo>
                  <a:cubicBezTo>
                    <a:pt x="36" y="4"/>
                    <a:pt x="36" y="4"/>
                    <a:pt x="36" y="4"/>
                  </a:cubicBezTo>
                  <a:cubicBezTo>
                    <a:pt x="36" y="4"/>
                    <a:pt x="36" y="4"/>
                    <a:pt x="36" y="4"/>
                  </a:cubicBezTo>
                  <a:cubicBezTo>
                    <a:pt x="37" y="4"/>
                    <a:pt x="36" y="4"/>
                    <a:pt x="37" y="4"/>
                  </a:cubicBezTo>
                  <a:cubicBezTo>
                    <a:pt x="37" y="4"/>
                    <a:pt x="37" y="4"/>
                    <a:pt x="37" y="4"/>
                  </a:cubicBezTo>
                  <a:cubicBezTo>
                    <a:pt x="37" y="4"/>
                    <a:pt x="37" y="4"/>
                    <a:pt x="37" y="4"/>
                  </a:cubicBezTo>
                  <a:cubicBezTo>
                    <a:pt x="37" y="4"/>
                    <a:pt x="37" y="4"/>
                    <a:pt x="37" y="4"/>
                  </a:cubicBezTo>
                  <a:cubicBezTo>
                    <a:pt x="36" y="4"/>
                    <a:pt x="36" y="4"/>
                    <a:pt x="36" y="4"/>
                  </a:cubicBezTo>
                  <a:cubicBezTo>
                    <a:pt x="36" y="4"/>
                    <a:pt x="37" y="4"/>
                    <a:pt x="37" y="4"/>
                  </a:cubicBezTo>
                  <a:cubicBezTo>
                    <a:pt x="37" y="4"/>
                    <a:pt x="37" y="4"/>
                    <a:pt x="37" y="4"/>
                  </a:cubicBezTo>
                  <a:cubicBezTo>
                    <a:pt x="37" y="4"/>
                    <a:pt x="37" y="4"/>
                    <a:pt x="37" y="4"/>
                  </a:cubicBezTo>
                  <a:cubicBezTo>
                    <a:pt x="36" y="4"/>
                    <a:pt x="36" y="4"/>
                    <a:pt x="35" y="5"/>
                  </a:cubicBezTo>
                  <a:cubicBezTo>
                    <a:pt x="34" y="5"/>
                    <a:pt x="34" y="5"/>
                    <a:pt x="34" y="5"/>
                  </a:cubicBezTo>
                  <a:cubicBezTo>
                    <a:pt x="35" y="5"/>
                    <a:pt x="35" y="5"/>
                    <a:pt x="35" y="5"/>
                  </a:cubicBezTo>
                  <a:cubicBezTo>
                    <a:pt x="36" y="4"/>
                    <a:pt x="36" y="4"/>
                    <a:pt x="36" y="4"/>
                  </a:cubicBezTo>
                  <a:cubicBezTo>
                    <a:pt x="36" y="4"/>
                    <a:pt x="36" y="4"/>
                    <a:pt x="37" y="4"/>
                  </a:cubicBezTo>
                  <a:cubicBezTo>
                    <a:pt x="37" y="4"/>
                    <a:pt x="37" y="4"/>
                    <a:pt x="37" y="4"/>
                  </a:cubicBezTo>
                  <a:cubicBezTo>
                    <a:pt x="38" y="4"/>
                    <a:pt x="37" y="4"/>
                    <a:pt x="37" y="4"/>
                  </a:cubicBezTo>
                  <a:cubicBezTo>
                    <a:pt x="37" y="4"/>
                    <a:pt x="38" y="4"/>
                    <a:pt x="38" y="4"/>
                  </a:cubicBezTo>
                  <a:cubicBezTo>
                    <a:pt x="38" y="4"/>
                    <a:pt x="38" y="4"/>
                    <a:pt x="38" y="4"/>
                  </a:cubicBezTo>
                  <a:cubicBezTo>
                    <a:pt x="38" y="4"/>
                    <a:pt x="38" y="4"/>
                    <a:pt x="38" y="4"/>
                  </a:cubicBezTo>
                  <a:cubicBezTo>
                    <a:pt x="38" y="4"/>
                    <a:pt x="37" y="4"/>
                    <a:pt x="37" y="4"/>
                  </a:cubicBezTo>
                  <a:cubicBezTo>
                    <a:pt x="37" y="4"/>
                    <a:pt x="37" y="4"/>
                    <a:pt x="38" y="4"/>
                  </a:cubicBezTo>
                  <a:cubicBezTo>
                    <a:pt x="38" y="4"/>
                    <a:pt x="38" y="4"/>
                    <a:pt x="38" y="4"/>
                  </a:cubicBezTo>
                  <a:cubicBezTo>
                    <a:pt x="38" y="4"/>
                    <a:pt x="38" y="4"/>
                    <a:pt x="38" y="4"/>
                  </a:cubicBezTo>
                  <a:cubicBezTo>
                    <a:pt x="38" y="4"/>
                    <a:pt x="39" y="4"/>
                    <a:pt x="38" y="4"/>
                  </a:cubicBezTo>
                  <a:cubicBezTo>
                    <a:pt x="38" y="4"/>
                    <a:pt x="38" y="4"/>
                    <a:pt x="38" y="4"/>
                  </a:cubicBezTo>
                  <a:cubicBezTo>
                    <a:pt x="37" y="4"/>
                    <a:pt x="37" y="4"/>
                    <a:pt x="37" y="4"/>
                  </a:cubicBezTo>
                  <a:cubicBezTo>
                    <a:pt x="36" y="4"/>
                    <a:pt x="36" y="4"/>
                    <a:pt x="36" y="4"/>
                  </a:cubicBezTo>
                  <a:cubicBezTo>
                    <a:pt x="37" y="4"/>
                    <a:pt x="37" y="4"/>
                    <a:pt x="38" y="4"/>
                  </a:cubicBezTo>
                  <a:cubicBezTo>
                    <a:pt x="39" y="4"/>
                    <a:pt x="38" y="4"/>
                    <a:pt x="38" y="4"/>
                  </a:cubicBezTo>
                  <a:cubicBezTo>
                    <a:pt x="38" y="4"/>
                    <a:pt x="38" y="4"/>
                    <a:pt x="38" y="4"/>
                  </a:cubicBezTo>
                  <a:cubicBezTo>
                    <a:pt x="38" y="4"/>
                    <a:pt x="38" y="4"/>
                    <a:pt x="38" y="4"/>
                  </a:cubicBezTo>
                  <a:cubicBezTo>
                    <a:pt x="38" y="4"/>
                    <a:pt x="38" y="4"/>
                    <a:pt x="38" y="4"/>
                  </a:cubicBezTo>
                  <a:cubicBezTo>
                    <a:pt x="38" y="4"/>
                    <a:pt x="38" y="4"/>
                    <a:pt x="38" y="4"/>
                  </a:cubicBezTo>
                  <a:cubicBezTo>
                    <a:pt x="38" y="4"/>
                    <a:pt x="37" y="4"/>
                    <a:pt x="38" y="4"/>
                  </a:cubicBezTo>
                  <a:cubicBezTo>
                    <a:pt x="38" y="4"/>
                    <a:pt x="39" y="4"/>
                    <a:pt x="38" y="4"/>
                  </a:cubicBezTo>
                  <a:cubicBezTo>
                    <a:pt x="38" y="4"/>
                    <a:pt x="38" y="4"/>
                    <a:pt x="38" y="4"/>
                  </a:cubicBezTo>
                  <a:cubicBezTo>
                    <a:pt x="38" y="4"/>
                    <a:pt x="38" y="4"/>
                    <a:pt x="39" y="4"/>
                  </a:cubicBezTo>
                  <a:cubicBezTo>
                    <a:pt x="38" y="4"/>
                    <a:pt x="39" y="4"/>
                    <a:pt x="38" y="4"/>
                  </a:cubicBezTo>
                  <a:cubicBezTo>
                    <a:pt x="38" y="4"/>
                    <a:pt x="38" y="4"/>
                    <a:pt x="37" y="4"/>
                  </a:cubicBezTo>
                  <a:cubicBezTo>
                    <a:pt x="38" y="4"/>
                    <a:pt x="39" y="4"/>
                    <a:pt x="39" y="4"/>
                  </a:cubicBezTo>
                  <a:cubicBezTo>
                    <a:pt x="39" y="4"/>
                    <a:pt x="37" y="4"/>
                    <a:pt x="37" y="4"/>
                  </a:cubicBezTo>
                  <a:cubicBezTo>
                    <a:pt x="37" y="4"/>
                    <a:pt x="38" y="4"/>
                    <a:pt x="38" y="4"/>
                  </a:cubicBezTo>
                  <a:cubicBezTo>
                    <a:pt x="38" y="4"/>
                    <a:pt x="38" y="4"/>
                    <a:pt x="38" y="4"/>
                  </a:cubicBezTo>
                  <a:cubicBezTo>
                    <a:pt x="38" y="4"/>
                    <a:pt x="38" y="4"/>
                    <a:pt x="38" y="4"/>
                  </a:cubicBezTo>
                  <a:cubicBezTo>
                    <a:pt x="38" y="4"/>
                    <a:pt x="39" y="4"/>
                    <a:pt x="38" y="4"/>
                  </a:cubicBezTo>
                  <a:cubicBezTo>
                    <a:pt x="38" y="4"/>
                    <a:pt x="38" y="4"/>
                    <a:pt x="38" y="4"/>
                  </a:cubicBezTo>
                  <a:cubicBezTo>
                    <a:pt x="38" y="4"/>
                    <a:pt x="38" y="4"/>
                    <a:pt x="38" y="4"/>
                  </a:cubicBezTo>
                  <a:cubicBezTo>
                    <a:pt x="38" y="4"/>
                    <a:pt x="39" y="4"/>
                    <a:pt x="39" y="4"/>
                  </a:cubicBezTo>
                  <a:cubicBezTo>
                    <a:pt x="39" y="4"/>
                    <a:pt x="38" y="4"/>
                    <a:pt x="38" y="4"/>
                  </a:cubicBezTo>
                  <a:cubicBezTo>
                    <a:pt x="38" y="4"/>
                    <a:pt x="39" y="4"/>
                    <a:pt x="39" y="4"/>
                  </a:cubicBezTo>
                  <a:cubicBezTo>
                    <a:pt x="39" y="4"/>
                    <a:pt x="38" y="4"/>
                    <a:pt x="38" y="4"/>
                  </a:cubicBezTo>
                  <a:cubicBezTo>
                    <a:pt x="38" y="4"/>
                    <a:pt x="38" y="4"/>
                    <a:pt x="38" y="4"/>
                  </a:cubicBezTo>
                  <a:cubicBezTo>
                    <a:pt x="38" y="4"/>
                    <a:pt x="38" y="4"/>
                    <a:pt x="38" y="4"/>
                  </a:cubicBezTo>
                  <a:cubicBezTo>
                    <a:pt x="38" y="4"/>
                    <a:pt x="38" y="4"/>
                    <a:pt x="38" y="4"/>
                  </a:cubicBezTo>
                  <a:cubicBezTo>
                    <a:pt x="38" y="4"/>
                    <a:pt x="38" y="4"/>
                    <a:pt x="38" y="4"/>
                  </a:cubicBezTo>
                  <a:cubicBezTo>
                    <a:pt x="38" y="4"/>
                    <a:pt x="38" y="4"/>
                    <a:pt x="38" y="4"/>
                  </a:cubicBezTo>
                  <a:cubicBezTo>
                    <a:pt x="38" y="4"/>
                    <a:pt x="39" y="4"/>
                    <a:pt x="39" y="4"/>
                  </a:cubicBezTo>
                  <a:cubicBezTo>
                    <a:pt x="39" y="4"/>
                    <a:pt x="38" y="4"/>
                    <a:pt x="38" y="4"/>
                  </a:cubicBezTo>
                  <a:cubicBezTo>
                    <a:pt x="38" y="4"/>
                    <a:pt x="39" y="4"/>
                    <a:pt x="39" y="4"/>
                  </a:cubicBezTo>
                  <a:cubicBezTo>
                    <a:pt x="39" y="4"/>
                    <a:pt x="39" y="4"/>
                    <a:pt x="39" y="4"/>
                  </a:cubicBezTo>
                  <a:cubicBezTo>
                    <a:pt x="39" y="4"/>
                    <a:pt x="39" y="4"/>
                    <a:pt x="39" y="4"/>
                  </a:cubicBezTo>
                  <a:cubicBezTo>
                    <a:pt x="39" y="4"/>
                    <a:pt x="39" y="4"/>
                    <a:pt x="38" y="4"/>
                  </a:cubicBezTo>
                  <a:cubicBezTo>
                    <a:pt x="39" y="4"/>
                    <a:pt x="39" y="4"/>
                    <a:pt x="39" y="4"/>
                  </a:cubicBezTo>
                  <a:cubicBezTo>
                    <a:pt x="39" y="4"/>
                    <a:pt x="39" y="4"/>
                    <a:pt x="38" y="4"/>
                  </a:cubicBezTo>
                  <a:cubicBezTo>
                    <a:pt x="38" y="4"/>
                    <a:pt x="39" y="4"/>
                    <a:pt x="39" y="4"/>
                  </a:cubicBezTo>
                  <a:cubicBezTo>
                    <a:pt x="39" y="4"/>
                    <a:pt x="40" y="4"/>
                    <a:pt x="39" y="4"/>
                  </a:cubicBezTo>
                  <a:cubicBezTo>
                    <a:pt x="39" y="4"/>
                    <a:pt x="39" y="4"/>
                    <a:pt x="39" y="4"/>
                  </a:cubicBezTo>
                  <a:cubicBezTo>
                    <a:pt x="39" y="4"/>
                    <a:pt x="39" y="4"/>
                    <a:pt x="38" y="4"/>
                  </a:cubicBezTo>
                  <a:cubicBezTo>
                    <a:pt x="38" y="4"/>
                    <a:pt x="38" y="4"/>
                    <a:pt x="39" y="4"/>
                  </a:cubicBezTo>
                  <a:cubicBezTo>
                    <a:pt x="39" y="4"/>
                    <a:pt x="38" y="4"/>
                    <a:pt x="38" y="4"/>
                  </a:cubicBezTo>
                  <a:cubicBezTo>
                    <a:pt x="38" y="4"/>
                    <a:pt x="39" y="4"/>
                    <a:pt x="39" y="4"/>
                  </a:cubicBezTo>
                  <a:cubicBezTo>
                    <a:pt x="39" y="4"/>
                    <a:pt x="39" y="4"/>
                    <a:pt x="39" y="4"/>
                  </a:cubicBezTo>
                  <a:cubicBezTo>
                    <a:pt x="39" y="4"/>
                    <a:pt x="39" y="4"/>
                    <a:pt x="39" y="4"/>
                  </a:cubicBezTo>
                  <a:cubicBezTo>
                    <a:pt x="38" y="4"/>
                    <a:pt x="40" y="4"/>
                    <a:pt x="38" y="4"/>
                  </a:cubicBezTo>
                  <a:cubicBezTo>
                    <a:pt x="38" y="4"/>
                    <a:pt x="39" y="4"/>
                    <a:pt x="39" y="4"/>
                  </a:cubicBezTo>
                  <a:cubicBezTo>
                    <a:pt x="38" y="4"/>
                    <a:pt x="40" y="4"/>
                    <a:pt x="39" y="4"/>
                  </a:cubicBezTo>
                  <a:cubicBezTo>
                    <a:pt x="40" y="4"/>
                    <a:pt x="40" y="4"/>
                    <a:pt x="40" y="4"/>
                  </a:cubicBezTo>
                  <a:cubicBezTo>
                    <a:pt x="40" y="4"/>
                    <a:pt x="41" y="4"/>
                    <a:pt x="41" y="4"/>
                  </a:cubicBezTo>
                  <a:cubicBezTo>
                    <a:pt x="41" y="4"/>
                    <a:pt x="40" y="4"/>
                    <a:pt x="40" y="4"/>
                  </a:cubicBezTo>
                  <a:cubicBezTo>
                    <a:pt x="40" y="4"/>
                    <a:pt x="40" y="4"/>
                    <a:pt x="40" y="4"/>
                  </a:cubicBezTo>
                  <a:cubicBezTo>
                    <a:pt x="40" y="4"/>
                    <a:pt x="40" y="4"/>
                    <a:pt x="40" y="4"/>
                  </a:cubicBezTo>
                  <a:cubicBezTo>
                    <a:pt x="40" y="4"/>
                    <a:pt x="40" y="4"/>
                    <a:pt x="40" y="4"/>
                  </a:cubicBezTo>
                  <a:cubicBezTo>
                    <a:pt x="40" y="4"/>
                    <a:pt x="40" y="4"/>
                    <a:pt x="40" y="4"/>
                  </a:cubicBezTo>
                  <a:cubicBezTo>
                    <a:pt x="40" y="4"/>
                    <a:pt x="41" y="4"/>
                    <a:pt x="41" y="4"/>
                  </a:cubicBezTo>
                  <a:cubicBezTo>
                    <a:pt x="41" y="4"/>
                    <a:pt x="41" y="4"/>
                    <a:pt x="41" y="4"/>
                  </a:cubicBezTo>
                  <a:cubicBezTo>
                    <a:pt x="41" y="4"/>
                    <a:pt x="41" y="4"/>
                    <a:pt x="41" y="4"/>
                  </a:cubicBezTo>
                  <a:cubicBezTo>
                    <a:pt x="41" y="4"/>
                    <a:pt x="41" y="4"/>
                    <a:pt x="41" y="4"/>
                  </a:cubicBezTo>
                  <a:cubicBezTo>
                    <a:pt x="41" y="4"/>
                    <a:pt x="41" y="4"/>
                    <a:pt x="42" y="4"/>
                  </a:cubicBezTo>
                  <a:cubicBezTo>
                    <a:pt x="42" y="4"/>
                    <a:pt x="41" y="4"/>
                    <a:pt x="43" y="3"/>
                  </a:cubicBezTo>
                  <a:cubicBezTo>
                    <a:pt x="43" y="3"/>
                    <a:pt x="42" y="3"/>
                    <a:pt x="42" y="4"/>
                  </a:cubicBezTo>
                  <a:cubicBezTo>
                    <a:pt x="41" y="4"/>
                    <a:pt x="41" y="4"/>
                    <a:pt x="41" y="4"/>
                  </a:cubicBezTo>
                  <a:cubicBezTo>
                    <a:pt x="40" y="4"/>
                    <a:pt x="41" y="4"/>
                    <a:pt x="41" y="4"/>
                  </a:cubicBezTo>
                  <a:cubicBezTo>
                    <a:pt x="41" y="4"/>
                    <a:pt x="41" y="4"/>
                    <a:pt x="41" y="4"/>
                  </a:cubicBezTo>
                  <a:cubicBezTo>
                    <a:pt x="41" y="4"/>
                    <a:pt x="41" y="4"/>
                    <a:pt x="42" y="4"/>
                  </a:cubicBezTo>
                  <a:cubicBezTo>
                    <a:pt x="42" y="3"/>
                    <a:pt x="42" y="3"/>
                    <a:pt x="42" y="3"/>
                  </a:cubicBezTo>
                  <a:cubicBezTo>
                    <a:pt x="42" y="3"/>
                    <a:pt x="42" y="3"/>
                    <a:pt x="42" y="3"/>
                  </a:cubicBezTo>
                  <a:cubicBezTo>
                    <a:pt x="42" y="4"/>
                    <a:pt x="42" y="4"/>
                    <a:pt x="42" y="4"/>
                  </a:cubicBezTo>
                  <a:cubicBezTo>
                    <a:pt x="41" y="4"/>
                    <a:pt x="42" y="4"/>
                    <a:pt x="41" y="4"/>
                  </a:cubicBezTo>
                  <a:cubicBezTo>
                    <a:pt x="43" y="3"/>
                    <a:pt x="41" y="4"/>
                    <a:pt x="43" y="3"/>
                  </a:cubicBezTo>
                  <a:cubicBezTo>
                    <a:pt x="43" y="3"/>
                    <a:pt x="41" y="4"/>
                    <a:pt x="42" y="3"/>
                  </a:cubicBezTo>
                  <a:cubicBezTo>
                    <a:pt x="41" y="4"/>
                    <a:pt x="42" y="4"/>
                    <a:pt x="41" y="4"/>
                  </a:cubicBezTo>
                  <a:cubicBezTo>
                    <a:pt x="40" y="4"/>
                    <a:pt x="41" y="4"/>
                    <a:pt x="41" y="4"/>
                  </a:cubicBezTo>
                  <a:cubicBezTo>
                    <a:pt x="42" y="4"/>
                    <a:pt x="42" y="4"/>
                    <a:pt x="43" y="3"/>
                  </a:cubicBezTo>
                  <a:cubicBezTo>
                    <a:pt x="43" y="3"/>
                    <a:pt x="42" y="3"/>
                    <a:pt x="42" y="4"/>
                  </a:cubicBezTo>
                  <a:cubicBezTo>
                    <a:pt x="42" y="3"/>
                    <a:pt x="42" y="3"/>
                    <a:pt x="42" y="3"/>
                  </a:cubicBezTo>
                  <a:cubicBezTo>
                    <a:pt x="42" y="4"/>
                    <a:pt x="42" y="4"/>
                    <a:pt x="42" y="4"/>
                  </a:cubicBezTo>
                  <a:cubicBezTo>
                    <a:pt x="41" y="4"/>
                    <a:pt x="41" y="4"/>
                    <a:pt x="41" y="4"/>
                  </a:cubicBezTo>
                  <a:cubicBezTo>
                    <a:pt x="42" y="3"/>
                    <a:pt x="42" y="3"/>
                    <a:pt x="43" y="3"/>
                  </a:cubicBezTo>
                  <a:cubicBezTo>
                    <a:pt x="42" y="3"/>
                    <a:pt x="42" y="3"/>
                    <a:pt x="41" y="4"/>
                  </a:cubicBezTo>
                  <a:cubicBezTo>
                    <a:pt x="41" y="4"/>
                    <a:pt x="42" y="3"/>
                    <a:pt x="43" y="3"/>
                  </a:cubicBezTo>
                  <a:cubicBezTo>
                    <a:pt x="42" y="3"/>
                    <a:pt x="42" y="3"/>
                    <a:pt x="42" y="3"/>
                  </a:cubicBezTo>
                  <a:cubicBezTo>
                    <a:pt x="41" y="4"/>
                    <a:pt x="42" y="4"/>
                    <a:pt x="42" y="4"/>
                  </a:cubicBezTo>
                  <a:cubicBezTo>
                    <a:pt x="42" y="4"/>
                    <a:pt x="42" y="4"/>
                    <a:pt x="41" y="4"/>
                  </a:cubicBezTo>
                  <a:cubicBezTo>
                    <a:pt x="42" y="4"/>
                    <a:pt x="42" y="4"/>
                    <a:pt x="42" y="4"/>
                  </a:cubicBezTo>
                  <a:cubicBezTo>
                    <a:pt x="43" y="3"/>
                    <a:pt x="42" y="3"/>
                    <a:pt x="42" y="3"/>
                  </a:cubicBezTo>
                  <a:cubicBezTo>
                    <a:pt x="42" y="3"/>
                    <a:pt x="42" y="3"/>
                    <a:pt x="42" y="3"/>
                  </a:cubicBezTo>
                  <a:cubicBezTo>
                    <a:pt x="43" y="3"/>
                    <a:pt x="43" y="3"/>
                    <a:pt x="44" y="3"/>
                  </a:cubicBezTo>
                  <a:cubicBezTo>
                    <a:pt x="44" y="3"/>
                    <a:pt x="44" y="3"/>
                    <a:pt x="44" y="3"/>
                  </a:cubicBezTo>
                  <a:cubicBezTo>
                    <a:pt x="44" y="3"/>
                    <a:pt x="44" y="3"/>
                    <a:pt x="44" y="3"/>
                  </a:cubicBezTo>
                  <a:cubicBezTo>
                    <a:pt x="44" y="3"/>
                    <a:pt x="44" y="3"/>
                    <a:pt x="44" y="3"/>
                  </a:cubicBezTo>
                  <a:cubicBezTo>
                    <a:pt x="43" y="3"/>
                    <a:pt x="44" y="3"/>
                    <a:pt x="43" y="3"/>
                  </a:cubicBezTo>
                  <a:cubicBezTo>
                    <a:pt x="43" y="3"/>
                    <a:pt x="43" y="3"/>
                    <a:pt x="43" y="3"/>
                  </a:cubicBezTo>
                  <a:cubicBezTo>
                    <a:pt x="43" y="3"/>
                    <a:pt x="44" y="3"/>
                    <a:pt x="44" y="3"/>
                  </a:cubicBezTo>
                  <a:cubicBezTo>
                    <a:pt x="44" y="3"/>
                    <a:pt x="43" y="3"/>
                    <a:pt x="43" y="3"/>
                  </a:cubicBezTo>
                  <a:cubicBezTo>
                    <a:pt x="43" y="3"/>
                    <a:pt x="43" y="3"/>
                    <a:pt x="44" y="3"/>
                  </a:cubicBezTo>
                  <a:cubicBezTo>
                    <a:pt x="44" y="3"/>
                    <a:pt x="44" y="3"/>
                    <a:pt x="45" y="3"/>
                  </a:cubicBezTo>
                  <a:cubicBezTo>
                    <a:pt x="44" y="3"/>
                    <a:pt x="44" y="3"/>
                    <a:pt x="44" y="3"/>
                  </a:cubicBezTo>
                  <a:cubicBezTo>
                    <a:pt x="43" y="3"/>
                    <a:pt x="44" y="3"/>
                    <a:pt x="43" y="3"/>
                  </a:cubicBezTo>
                  <a:cubicBezTo>
                    <a:pt x="43" y="3"/>
                    <a:pt x="44" y="3"/>
                    <a:pt x="44" y="3"/>
                  </a:cubicBezTo>
                  <a:cubicBezTo>
                    <a:pt x="44" y="3"/>
                    <a:pt x="43" y="3"/>
                    <a:pt x="43" y="3"/>
                  </a:cubicBezTo>
                  <a:cubicBezTo>
                    <a:pt x="44" y="3"/>
                    <a:pt x="44" y="3"/>
                    <a:pt x="45" y="3"/>
                  </a:cubicBezTo>
                  <a:cubicBezTo>
                    <a:pt x="45" y="3"/>
                    <a:pt x="45" y="3"/>
                    <a:pt x="44" y="3"/>
                  </a:cubicBezTo>
                  <a:cubicBezTo>
                    <a:pt x="45" y="3"/>
                    <a:pt x="44" y="3"/>
                    <a:pt x="45" y="3"/>
                  </a:cubicBezTo>
                  <a:cubicBezTo>
                    <a:pt x="45" y="3"/>
                    <a:pt x="45" y="3"/>
                    <a:pt x="45" y="3"/>
                  </a:cubicBezTo>
                  <a:cubicBezTo>
                    <a:pt x="45" y="3"/>
                    <a:pt x="45" y="3"/>
                    <a:pt x="45" y="3"/>
                  </a:cubicBezTo>
                  <a:cubicBezTo>
                    <a:pt x="46" y="3"/>
                    <a:pt x="46" y="3"/>
                    <a:pt x="46" y="3"/>
                  </a:cubicBezTo>
                  <a:cubicBezTo>
                    <a:pt x="47" y="3"/>
                    <a:pt x="48" y="2"/>
                    <a:pt x="48" y="2"/>
                  </a:cubicBezTo>
                  <a:cubicBezTo>
                    <a:pt x="49" y="2"/>
                    <a:pt x="49" y="2"/>
                    <a:pt x="49" y="2"/>
                  </a:cubicBezTo>
                  <a:cubicBezTo>
                    <a:pt x="49" y="2"/>
                    <a:pt x="49" y="2"/>
                    <a:pt x="49" y="2"/>
                  </a:cubicBezTo>
                  <a:cubicBezTo>
                    <a:pt x="49" y="2"/>
                    <a:pt x="50" y="2"/>
                    <a:pt x="50" y="2"/>
                  </a:cubicBezTo>
                  <a:cubicBezTo>
                    <a:pt x="50" y="2"/>
                    <a:pt x="50" y="2"/>
                    <a:pt x="50" y="2"/>
                  </a:cubicBezTo>
                  <a:cubicBezTo>
                    <a:pt x="50" y="2"/>
                    <a:pt x="48" y="2"/>
                    <a:pt x="48" y="3"/>
                  </a:cubicBezTo>
                  <a:cubicBezTo>
                    <a:pt x="47" y="3"/>
                    <a:pt x="48" y="3"/>
                    <a:pt x="47" y="3"/>
                  </a:cubicBezTo>
                  <a:cubicBezTo>
                    <a:pt x="47" y="3"/>
                    <a:pt x="46" y="3"/>
                    <a:pt x="46" y="3"/>
                  </a:cubicBezTo>
                  <a:cubicBezTo>
                    <a:pt x="46" y="3"/>
                    <a:pt x="46" y="3"/>
                    <a:pt x="47" y="3"/>
                  </a:cubicBezTo>
                  <a:cubicBezTo>
                    <a:pt x="46" y="3"/>
                    <a:pt x="46" y="3"/>
                    <a:pt x="46" y="3"/>
                  </a:cubicBezTo>
                  <a:cubicBezTo>
                    <a:pt x="45" y="3"/>
                    <a:pt x="46" y="3"/>
                    <a:pt x="45" y="3"/>
                  </a:cubicBezTo>
                  <a:cubicBezTo>
                    <a:pt x="45" y="3"/>
                    <a:pt x="46" y="3"/>
                    <a:pt x="45" y="3"/>
                  </a:cubicBezTo>
                  <a:cubicBezTo>
                    <a:pt x="44" y="3"/>
                    <a:pt x="45" y="3"/>
                    <a:pt x="44" y="3"/>
                  </a:cubicBezTo>
                  <a:cubicBezTo>
                    <a:pt x="45" y="3"/>
                    <a:pt x="44" y="3"/>
                    <a:pt x="45" y="3"/>
                  </a:cubicBezTo>
                  <a:cubicBezTo>
                    <a:pt x="45" y="3"/>
                    <a:pt x="45" y="3"/>
                    <a:pt x="44" y="3"/>
                  </a:cubicBezTo>
                  <a:cubicBezTo>
                    <a:pt x="45" y="3"/>
                    <a:pt x="44" y="3"/>
                    <a:pt x="44" y="3"/>
                  </a:cubicBezTo>
                  <a:cubicBezTo>
                    <a:pt x="45" y="3"/>
                    <a:pt x="45" y="3"/>
                    <a:pt x="45" y="3"/>
                  </a:cubicBezTo>
                  <a:cubicBezTo>
                    <a:pt x="45" y="3"/>
                    <a:pt x="45" y="3"/>
                    <a:pt x="45" y="3"/>
                  </a:cubicBezTo>
                  <a:cubicBezTo>
                    <a:pt x="45" y="3"/>
                    <a:pt x="45" y="3"/>
                    <a:pt x="44" y="3"/>
                  </a:cubicBezTo>
                  <a:cubicBezTo>
                    <a:pt x="44" y="3"/>
                    <a:pt x="45" y="3"/>
                    <a:pt x="45" y="3"/>
                  </a:cubicBezTo>
                  <a:cubicBezTo>
                    <a:pt x="45" y="3"/>
                    <a:pt x="45" y="3"/>
                    <a:pt x="45" y="3"/>
                  </a:cubicBezTo>
                  <a:cubicBezTo>
                    <a:pt x="46" y="3"/>
                    <a:pt x="46" y="3"/>
                    <a:pt x="46" y="3"/>
                  </a:cubicBezTo>
                  <a:cubicBezTo>
                    <a:pt x="47" y="3"/>
                    <a:pt x="46" y="3"/>
                    <a:pt x="47" y="3"/>
                  </a:cubicBezTo>
                  <a:cubicBezTo>
                    <a:pt x="47" y="3"/>
                    <a:pt x="46" y="3"/>
                    <a:pt x="46" y="3"/>
                  </a:cubicBezTo>
                  <a:cubicBezTo>
                    <a:pt x="46" y="3"/>
                    <a:pt x="46" y="3"/>
                    <a:pt x="46" y="3"/>
                  </a:cubicBezTo>
                  <a:cubicBezTo>
                    <a:pt x="46" y="3"/>
                    <a:pt x="46" y="3"/>
                    <a:pt x="46" y="3"/>
                  </a:cubicBezTo>
                  <a:cubicBezTo>
                    <a:pt x="46" y="3"/>
                    <a:pt x="46" y="3"/>
                    <a:pt x="46" y="3"/>
                  </a:cubicBezTo>
                  <a:cubicBezTo>
                    <a:pt x="47" y="3"/>
                    <a:pt x="47" y="3"/>
                    <a:pt x="47" y="3"/>
                  </a:cubicBezTo>
                  <a:cubicBezTo>
                    <a:pt x="47" y="3"/>
                    <a:pt x="47" y="3"/>
                    <a:pt x="47" y="3"/>
                  </a:cubicBezTo>
                  <a:cubicBezTo>
                    <a:pt x="47" y="3"/>
                    <a:pt x="47" y="3"/>
                    <a:pt x="48" y="3"/>
                  </a:cubicBezTo>
                  <a:cubicBezTo>
                    <a:pt x="47" y="3"/>
                    <a:pt x="46" y="3"/>
                    <a:pt x="46" y="3"/>
                  </a:cubicBezTo>
                  <a:cubicBezTo>
                    <a:pt x="46" y="3"/>
                    <a:pt x="46" y="3"/>
                    <a:pt x="47" y="3"/>
                  </a:cubicBezTo>
                  <a:cubicBezTo>
                    <a:pt x="47" y="3"/>
                    <a:pt x="47" y="3"/>
                    <a:pt x="47" y="3"/>
                  </a:cubicBezTo>
                  <a:cubicBezTo>
                    <a:pt x="47" y="3"/>
                    <a:pt x="46" y="3"/>
                    <a:pt x="46" y="3"/>
                  </a:cubicBezTo>
                  <a:cubicBezTo>
                    <a:pt x="46" y="3"/>
                    <a:pt x="47" y="3"/>
                    <a:pt x="47" y="3"/>
                  </a:cubicBezTo>
                  <a:cubicBezTo>
                    <a:pt x="48" y="3"/>
                    <a:pt x="47" y="3"/>
                    <a:pt x="48" y="3"/>
                  </a:cubicBezTo>
                  <a:cubicBezTo>
                    <a:pt x="48" y="2"/>
                    <a:pt x="47" y="3"/>
                    <a:pt x="49" y="2"/>
                  </a:cubicBezTo>
                  <a:cubicBezTo>
                    <a:pt x="49" y="2"/>
                    <a:pt x="48" y="2"/>
                    <a:pt x="48" y="3"/>
                  </a:cubicBezTo>
                  <a:close/>
                  <a:moveTo>
                    <a:pt x="50" y="2"/>
                  </a:moveTo>
                  <a:cubicBezTo>
                    <a:pt x="49" y="2"/>
                    <a:pt x="48" y="2"/>
                    <a:pt x="48" y="2"/>
                  </a:cubicBezTo>
                  <a:cubicBezTo>
                    <a:pt x="50" y="2"/>
                    <a:pt x="50" y="2"/>
                    <a:pt x="50" y="2"/>
                  </a:cubicBezTo>
                  <a:close/>
                  <a:moveTo>
                    <a:pt x="46" y="3"/>
                  </a:moveTo>
                  <a:cubicBezTo>
                    <a:pt x="46" y="3"/>
                    <a:pt x="46" y="3"/>
                    <a:pt x="46" y="3"/>
                  </a:cubicBezTo>
                  <a:cubicBezTo>
                    <a:pt x="47" y="3"/>
                    <a:pt x="48" y="3"/>
                    <a:pt x="48" y="3"/>
                  </a:cubicBezTo>
                  <a:cubicBezTo>
                    <a:pt x="46" y="3"/>
                    <a:pt x="47" y="3"/>
                    <a:pt x="46" y="3"/>
                  </a:cubicBezTo>
                  <a:moveTo>
                    <a:pt x="45" y="3"/>
                  </a:moveTo>
                  <a:cubicBezTo>
                    <a:pt x="45" y="3"/>
                    <a:pt x="46" y="3"/>
                    <a:pt x="46" y="3"/>
                  </a:cubicBezTo>
                  <a:cubicBezTo>
                    <a:pt x="45" y="3"/>
                    <a:pt x="45" y="3"/>
                    <a:pt x="45" y="3"/>
                  </a:cubicBezTo>
                  <a:cubicBezTo>
                    <a:pt x="45" y="3"/>
                    <a:pt x="45" y="3"/>
                    <a:pt x="45" y="3"/>
                  </a:cubicBezTo>
                  <a:moveTo>
                    <a:pt x="32" y="5"/>
                  </a:moveTo>
                  <a:cubicBezTo>
                    <a:pt x="32" y="5"/>
                    <a:pt x="32" y="5"/>
                    <a:pt x="31" y="5"/>
                  </a:cubicBezTo>
                  <a:cubicBezTo>
                    <a:pt x="31" y="5"/>
                    <a:pt x="32" y="5"/>
                    <a:pt x="32" y="5"/>
                  </a:cubicBezTo>
                  <a:cubicBezTo>
                    <a:pt x="31" y="5"/>
                    <a:pt x="30" y="5"/>
                    <a:pt x="30" y="5"/>
                  </a:cubicBezTo>
                  <a:cubicBezTo>
                    <a:pt x="31" y="5"/>
                    <a:pt x="32" y="5"/>
                    <a:pt x="32" y="5"/>
                  </a:cubicBezTo>
                  <a:moveTo>
                    <a:pt x="32" y="5"/>
                  </a:moveTo>
                  <a:cubicBezTo>
                    <a:pt x="32" y="5"/>
                    <a:pt x="32" y="5"/>
                    <a:pt x="32" y="5"/>
                  </a:cubicBezTo>
                  <a:cubicBezTo>
                    <a:pt x="33" y="5"/>
                    <a:pt x="33" y="5"/>
                    <a:pt x="33" y="5"/>
                  </a:cubicBezTo>
                  <a:cubicBezTo>
                    <a:pt x="33" y="5"/>
                    <a:pt x="32" y="5"/>
                    <a:pt x="32" y="5"/>
                  </a:cubicBezTo>
                  <a:moveTo>
                    <a:pt x="34" y="5"/>
                  </a:moveTo>
                  <a:cubicBezTo>
                    <a:pt x="35" y="5"/>
                    <a:pt x="36" y="4"/>
                    <a:pt x="36" y="4"/>
                  </a:cubicBezTo>
                  <a:cubicBezTo>
                    <a:pt x="36" y="4"/>
                    <a:pt x="35" y="5"/>
                    <a:pt x="34" y="5"/>
                  </a:cubicBezTo>
                  <a:moveTo>
                    <a:pt x="33" y="5"/>
                  </a:moveTo>
                  <a:cubicBezTo>
                    <a:pt x="34" y="5"/>
                    <a:pt x="35" y="5"/>
                    <a:pt x="35" y="5"/>
                  </a:cubicBezTo>
                  <a:cubicBezTo>
                    <a:pt x="34" y="5"/>
                    <a:pt x="34" y="5"/>
                    <a:pt x="33" y="5"/>
                  </a:cubicBezTo>
                  <a:cubicBezTo>
                    <a:pt x="33" y="5"/>
                    <a:pt x="33" y="5"/>
                    <a:pt x="33" y="5"/>
                  </a:cubicBezTo>
                  <a:moveTo>
                    <a:pt x="31" y="5"/>
                  </a:moveTo>
                  <a:cubicBezTo>
                    <a:pt x="31" y="5"/>
                    <a:pt x="31" y="5"/>
                    <a:pt x="30" y="5"/>
                  </a:cubicBezTo>
                  <a:cubicBezTo>
                    <a:pt x="30" y="5"/>
                    <a:pt x="30" y="5"/>
                    <a:pt x="30" y="5"/>
                  </a:cubicBezTo>
                  <a:cubicBezTo>
                    <a:pt x="31" y="5"/>
                    <a:pt x="31" y="5"/>
                    <a:pt x="31" y="5"/>
                  </a:cubicBezTo>
                  <a:moveTo>
                    <a:pt x="34" y="5"/>
                  </a:moveTo>
                  <a:cubicBezTo>
                    <a:pt x="35" y="5"/>
                    <a:pt x="35" y="5"/>
                    <a:pt x="36" y="4"/>
                  </a:cubicBezTo>
                  <a:cubicBezTo>
                    <a:pt x="36" y="4"/>
                    <a:pt x="36" y="4"/>
                    <a:pt x="36" y="4"/>
                  </a:cubicBezTo>
                  <a:cubicBezTo>
                    <a:pt x="35" y="5"/>
                    <a:pt x="35" y="5"/>
                    <a:pt x="34" y="5"/>
                  </a:cubicBezTo>
                  <a:moveTo>
                    <a:pt x="30" y="5"/>
                  </a:moveTo>
                  <a:cubicBezTo>
                    <a:pt x="31" y="5"/>
                    <a:pt x="30" y="5"/>
                    <a:pt x="30" y="5"/>
                  </a:cubicBezTo>
                  <a:cubicBezTo>
                    <a:pt x="31" y="5"/>
                    <a:pt x="31" y="5"/>
                    <a:pt x="31" y="5"/>
                  </a:cubicBezTo>
                  <a:cubicBezTo>
                    <a:pt x="32" y="5"/>
                    <a:pt x="32" y="5"/>
                    <a:pt x="32" y="5"/>
                  </a:cubicBezTo>
                  <a:cubicBezTo>
                    <a:pt x="32" y="5"/>
                    <a:pt x="33" y="5"/>
                    <a:pt x="33" y="5"/>
                  </a:cubicBezTo>
                  <a:cubicBezTo>
                    <a:pt x="33" y="5"/>
                    <a:pt x="33" y="5"/>
                    <a:pt x="32" y="5"/>
                  </a:cubicBezTo>
                  <a:cubicBezTo>
                    <a:pt x="31" y="5"/>
                    <a:pt x="30" y="5"/>
                    <a:pt x="30" y="5"/>
                  </a:cubicBezTo>
                  <a:cubicBezTo>
                    <a:pt x="30" y="5"/>
                    <a:pt x="30" y="5"/>
                    <a:pt x="30" y="5"/>
                  </a:cubicBezTo>
                  <a:cubicBezTo>
                    <a:pt x="30" y="5"/>
                    <a:pt x="31" y="5"/>
                    <a:pt x="32" y="5"/>
                  </a:cubicBezTo>
                  <a:cubicBezTo>
                    <a:pt x="31" y="5"/>
                    <a:pt x="31" y="5"/>
                    <a:pt x="30" y="5"/>
                  </a:cubicBezTo>
                  <a:cubicBezTo>
                    <a:pt x="30" y="5"/>
                    <a:pt x="30" y="5"/>
                    <a:pt x="30" y="5"/>
                  </a:cubicBezTo>
                  <a:moveTo>
                    <a:pt x="25" y="6"/>
                  </a:moveTo>
                  <a:cubicBezTo>
                    <a:pt x="25" y="6"/>
                    <a:pt x="25" y="6"/>
                    <a:pt x="24" y="6"/>
                  </a:cubicBezTo>
                  <a:cubicBezTo>
                    <a:pt x="24" y="6"/>
                    <a:pt x="24" y="6"/>
                    <a:pt x="24" y="6"/>
                  </a:cubicBezTo>
                  <a:lnTo>
                    <a:pt x="25" y="6"/>
                  </a:lnTo>
                  <a:close/>
                  <a:moveTo>
                    <a:pt x="21" y="7"/>
                  </a:moveTo>
                  <a:cubicBezTo>
                    <a:pt x="21" y="7"/>
                    <a:pt x="21" y="7"/>
                    <a:pt x="21" y="7"/>
                  </a:cubicBezTo>
                  <a:cubicBezTo>
                    <a:pt x="21" y="7"/>
                    <a:pt x="21" y="7"/>
                    <a:pt x="21" y="7"/>
                  </a:cubicBezTo>
                  <a:moveTo>
                    <a:pt x="24" y="6"/>
                  </a:moveTo>
                  <a:cubicBezTo>
                    <a:pt x="24" y="6"/>
                    <a:pt x="25" y="6"/>
                    <a:pt x="25" y="6"/>
                  </a:cubicBezTo>
                  <a:cubicBezTo>
                    <a:pt x="24" y="6"/>
                    <a:pt x="24" y="6"/>
                    <a:pt x="24" y="6"/>
                  </a:cubicBezTo>
                  <a:cubicBezTo>
                    <a:pt x="24" y="6"/>
                    <a:pt x="24" y="6"/>
                    <a:pt x="24" y="6"/>
                  </a:cubicBezTo>
                  <a:moveTo>
                    <a:pt x="24" y="6"/>
                  </a:moveTo>
                  <a:cubicBezTo>
                    <a:pt x="25" y="6"/>
                    <a:pt x="23" y="7"/>
                    <a:pt x="24" y="6"/>
                  </a:cubicBezTo>
                  <a:cubicBezTo>
                    <a:pt x="23" y="7"/>
                    <a:pt x="24" y="6"/>
                    <a:pt x="24" y="6"/>
                  </a:cubicBezTo>
                  <a:moveTo>
                    <a:pt x="21" y="7"/>
                  </a:moveTo>
                  <a:cubicBezTo>
                    <a:pt x="21" y="7"/>
                    <a:pt x="22" y="7"/>
                    <a:pt x="21" y="7"/>
                  </a:cubicBezTo>
                  <a:cubicBezTo>
                    <a:pt x="21" y="7"/>
                    <a:pt x="20" y="7"/>
                    <a:pt x="21" y="7"/>
                  </a:cubicBezTo>
                  <a:moveTo>
                    <a:pt x="34" y="5"/>
                  </a:moveTo>
                  <a:cubicBezTo>
                    <a:pt x="34" y="5"/>
                    <a:pt x="34" y="5"/>
                    <a:pt x="35" y="5"/>
                  </a:cubicBezTo>
                  <a:cubicBezTo>
                    <a:pt x="35" y="5"/>
                    <a:pt x="35" y="5"/>
                    <a:pt x="35" y="5"/>
                  </a:cubicBezTo>
                  <a:cubicBezTo>
                    <a:pt x="35" y="5"/>
                    <a:pt x="34" y="5"/>
                    <a:pt x="34" y="5"/>
                  </a:cubicBezTo>
                  <a:moveTo>
                    <a:pt x="29" y="6"/>
                  </a:moveTo>
                  <a:cubicBezTo>
                    <a:pt x="30" y="5"/>
                    <a:pt x="29" y="6"/>
                    <a:pt x="29" y="5"/>
                  </a:cubicBezTo>
                  <a:cubicBezTo>
                    <a:pt x="30" y="5"/>
                    <a:pt x="31" y="5"/>
                    <a:pt x="31" y="5"/>
                  </a:cubicBezTo>
                  <a:cubicBezTo>
                    <a:pt x="29" y="6"/>
                    <a:pt x="29" y="6"/>
                    <a:pt x="29" y="6"/>
                  </a:cubicBezTo>
                  <a:moveTo>
                    <a:pt x="31" y="5"/>
                  </a:moveTo>
                  <a:cubicBezTo>
                    <a:pt x="31" y="5"/>
                    <a:pt x="31" y="5"/>
                    <a:pt x="32" y="5"/>
                  </a:cubicBezTo>
                  <a:cubicBezTo>
                    <a:pt x="32" y="5"/>
                    <a:pt x="32" y="5"/>
                    <a:pt x="31" y="5"/>
                  </a:cubicBezTo>
                  <a:cubicBezTo>
                    <a:pt x="31" y="5"/>
                    <a:pt x="31" y="5"/>
                    <a:pt x="30" y="5"/>
                  </a:cubicBezTo>
                  <a:cubicBezTo>
                    <a:pt x="30" y="5"/>
                    <a:pt x="31" y="5"/>
                    <a:pt x="31" y="5"/>
                  </a:cubicBezTo>
                  <a:moveTo>
                    <a:pt x="35" y="5"/>
                  </a:moveTo>
                  <a:cubicBezTo>
                    <a:pt x="35" y="5"/>
                    <a:pt x="34" y="5"/>
                    <a:pt x="34" y="5"/>
                  </a:cubicBezTo>
                  <a:cubicBezTo>
                    <a:pt x="35" y="5"/>
                    <a:pt x="35" y="5"/>
                    <a:pt x="35" y="5"/>
                  </a:cubicBezTo>
                  <a:cubicBezTo>
                    <a:pt x="35" y="5"/>
                    <a:pt x="35" y="5"/>
                    <a:pt x="36" y="4"/>
                  </a:cubicBezTo>
                  <a:cubicBezTo>
                    <a:pt x="36" y="4"/>
                    <a:pt x="37" y="4"/>
                    <a:pt x="37" y="4"/>
                  </a:cubicBezTo>
                  <a:cubicBezTo>
                    <a:pt x="35" y="5"/>
                    <a:pt x="36" y="4"/>
                    <a:pt x="35" y="5"/>
                  </a:cubicBezTo>
                  <a:moveTo>
                    <a:pt x="34" y="5"/>
                  </a:moveTo>
                  <a:cubicBezTo>
                    <a:pt x="32" y="5"/>
                    <a:pt x="34" y="5"/>
                    <a:pt x="32" y="5"/>
                  </a:cubicBezTo>
                  <a:cubicBezTo>
                    <a:pt x="32" y="5"/>
                    <a:pt x="32" y="5"/>
                    <a:pt x="31" y="5"/>
                  </a:cubicBezTo>
                  <a:cubicBezTo>
                    <a:pt x="32" y="5"/>
                    <a:pt x="33" y="5"/>
                    <a:pt x="33" y="5"/>
                  </a:cubicBezTo>
                  <a:cubicBezTo>
                    <a:pt x="32" y="5"/>
                    <a:pt x="32" y="5"/>
                    <a:pt x="32" y="5"/>
                  </a:cubicBezTo>
                  <a:cubicBezTo>
                    <a:pt x="32" y="5"/>
                    <a:pt x="32" y="5"/>
                    <a:pt x="31" y="5"/>
                  </a:cubicBezTo>
                  <a:cubicBezTo>
                    <a:pt x="31" y="5"/>
                    <a:pt x="31" y="5"/>
                    <a:pt x="31" y="5"/>
                  </a:cubicBezTo>
                  <a:cubicBezTo>
                    <a:pt x="33" y="5"/>
                    <a:pt x="32" y="5"/>
                    <a:pt x="34" y="5"/>
                  </a:cubicBezTo>
                  <a:moveTo>
                    <a:pt x="38" y="4"/>
                  </a:moveTo>
                  <a:cubicBezTo>
                    <a:pt x="38" y="4"/>
                    <a:pt x="37" y="4"/>
                    <a:pt x="37" y="4"/>
                  </a:cubicBezTo>
                  <a:cubicBezTo>
                    <a:pt x="37" y="4"/>
                    <a:pt x="37" y="4"/>
                    <a:pt x="37" y="4"/>
                  </a:cubicBezTo>
                  <a:cubicBezTo>
                    <a:pt x="37" y="4"/>
                    <a:pt x="36" y="4"/>
                    <a:pt x="36" y="4"/>
                  </a:cubicBezTo>
                  <a:cubicBezTo>
                    <a:pt x="36" y="4"/>
                    <a:pt x="36" y="4"/>
                    <a:pt x="36" y="4"/>
                  </a:cubicBezTo>
                  <a:cubicBezTo>
                    <a:pt x="37" y="4"/>
                    <a:pt x="36" y="4"/>
                    <a:pt x="37" y="4"/>
                  </a:cubicBezTo>
                  <a:cubicBezTo>
                    <a:pt x="36" y="4"/>
                    <a:pt x="36" y="4"/>
                    <a:pt x="36" y="4"/>
                  </a:cubicBezTo>
                  <a:cubicBezTo>
                    <a:pt x="35" y="5"/>
                    <a:pt x="35" y="5"/>
                    <a:pt x="34" y="5"/>
                  </a:cubicBezTo>
                  <a:cubicBezTo>
                    <a:pt x="34" y="5"/>
                    <a:pt x="34" y="5"/>
                    <a:pt x="34" y="5"/>
                  </a:cubicBezTo>
                  <a:cubicBezTo>
                    <a:pt x="34" y="5"/>
                    <a:pt x="34" y="5"/>
                    <a:pt x="33" y="5"/>
                  </a:cubicBezTo>
                  <a:cubicBezTo>
                    <a:pt x="33" y="5"/>
                    <a:pt x="33" y="5"/>
                    <a:pt x="32" y="5"/>
                  </a:cubicBezTo>
                  <a:cubicBezTo>
                    <a:pt x="33" y="5"/>
                    <a:pt x="34" y="5"/>
                    <a:pt x="34" y="5"/>
                  </a:cubicBezTo>
                  <a:cubicBezTo>
                    <a:pt x="35" y="5"/>
                    <a:pt x="35" y="5"/>
                    <a:pt x="35" y="5"/>
                  </a:cubicBezTo>
                  <a:cubicBezTo>
                    <a:pt x="35" y="5"/>
                    <a:pt x="36" y="4"/>
                    <a:pt x="37" y="4"/>
                  </a:cubicBezTo>
                  <a:cubicBezTo>
                    <a:pt x="35" y="5"/>
                    <a:pt x="36" y="4"/>
                    <a:pt x="35" y="5"/>
                  </a:cubicBezTo>
                  <a:cubicBezTo>
                    <a:pt x="36" y="4"/>
                    <a:pt x="36" y="4"/>
                    <a:pt x="36" y="4"/>
                  </a:cubicBezTo>
                  <a:cubicBezTo>
                    <a:pt x="36" y="4"/>
                    <a:pt x="36" y="4"/>
                    <a:pt x="37" y="4"/>
                  </a:cubicBezTo>
                  <a:cubicBezTo>
                    <a:pt x="37" y="4"/>
                    <a:pt x="36" y="4"/>
                    <a:pt x="38" y="4"/>
                  </a:cubicBezTo>
                  <a:moveTo>
                    <a:pt x="32" y="5"/>
                  </a:moveTo>
                  <a:cubicBezTo>
                    <a:pt x="32" y="5"/>
                    <a:pt x="32" y="5"/>
                    <a:pt x="32" y="5"/>
                  </a:cubicBezTo>
                  <a:cubicBezTo>
                    <a:pt x="32" y="5"/>
                    <a:pt x="32" y="5"/>
                    <a:pt x="32" y="5"/>
                  </a:cubicBezTo>
                  <a:moveTo>
                    <a:pt x="35" y="5"/>
                  </a:moveTo>
                  <a:cubicBezTo>
                    <a:pt x="35" y="5"/>
                    <a:pt x="34" y="5"/>
                    <a:pt x="34" y="5"/>
                  </a:cubicBezTo>
                  <a:cubicBezTo>
                    <a:pt x="34" y="5"/>
                    <a:pt x="34" y="5"/>
                    <a:pt x="34" y="5"/>
                  </a:cubicBezTo>
                  <a:cubicBezTo>
                    <a:pt x="34" y="5"/>
                    <a:pt x="34" y="5"/>
                    <a:pt x="34" y="5"/>
                  </a:cubicBezTo>
                  <a:cubicBezTo>
                    <a:pt x="35" y="5"/>
                    <a:pt x="34" y="5"/>
                    <a:pt x="35" y="5"/>
                  </a:cubicBezTo>
                  <a:moveTo>
                    <a:pt x="37" y="4"/>
                  </a:moveTo>
                  <a:cubicBezTo>
                    <a:pt x="37" y="4"/>
                    <a:pt x="37" y="4"/>
                    <a:pt x="37" y="4"/>
                  </a:cubicBezTo>
                  <a:cubicBezTo>
                    <a:pt x="37" y="4"/>
                    <a:pt x="36" y="4"/>
                    <a:pt x="36" y="4"/>
                  </a:cubicBezTo>
                  <a:cubicBezTo>
                    <a:pt x="36" y="4"/>
                    <a:pt x="36" y="4"/>
                    <a:pt x="37" y="4"/>
                  </a:cubicBezTo>
                  <a:moveTo>
                    <a:pt x="36" y="4"/>
                  </a:moveTo>
                  <a:cubicBezTo>
                    <a:pt x="36" y="4"/>
                    <a:pt x="36" y="4"/>
                    <a:pt x="35" y="5"/>
                  </a:cubicBezTo>
                  <a:cubicBezTo>
                    <a:pt x="35" y="5"/>
                    <a:pt x="36" y="4"/>
                    <a:pt x="36" y="4"/>
                  </a:cubicBezTo>
                  <a:cubicBezTo>
                    <a:pt x="37" y="4"/>
                    <a:pt x="36" y="4"/>
                    <a:pt x="37" y="4"/>
                  </a:cubicBezTo>
                  <a:cubicBezTo>
                    <a:pt x="37" y="4"/>
                    <a:pt x="37" y="4"/>
                    <a:pt x="37" y="4"/>
                  </a:cubicBezTo>
                  <a:cubicBezTo>
                    <a:pt x="37" y="4"/>
                    <a:pt x="38" y="4"/>
                    <a:pt x="38" y="4"/>
                  </a:cubicBezTo>
                  <a:cubicBezTo>
                    <a:pt x="37" y="4"/>
                    <a:pt x="36" y="4"/>
                    <a:pt x="36" y="4"/>
                  </a:cubicBezTo>
                  <a:cubicBezTo>
                    <a:pt x="36" y="4"/>
                    <a:pt x="35" y="5"/>
                    <a:pt x="35" y="5"/>
                  </a:cubicBezTo>
                  <a:cubicBezTo>
                    <a:pt x="36" y="4"/>
                    <a:pt x="36" y="5"/>
                    <a:pt x="36" y="4"/>
                  </a:cubicBezTo>
                  <a:cubicBezTo>
                    <a:pt x="36" y="4"/>
                    <a:pt x="36" y="4"/>
                    <a:pt x="35" y="5"/>
                  </a:cubicBezTo>
                  <a:cubicBezTo>
                    <a:pt x="35" y="5"/>
                    <a:pt x="36" y="4"/>
                    <a:pt x="36" y="4"/>
                  </a:cubicBezTo>
                  <a:moveTo>
                    <a:pt x="34" y="5"/>
                  </a:moveTo>
                  <a:cubicBezTo>
                    <a:pt x="34" y="5"/>
                    <a:pt x="34" y="5"/>
                    <a:pt x="34" y="5"/>
                  </a:cubicBezTo>
                  <a:cubicBezTo>
                    <a:pt x="33" y="5"/>
                    <a:pt x="34" y="5"/>
                    <a:pt x="33" y="5"/>
                  </a:cubicBezTo>
                  <a:cubicBezTo>
                    <a:pt x="33" y="5"/>
                    <a:pt x="33" y="5"/>
                    <a:pt x="33" y="5"/>
                  </a:cubicBezTo>
                  <a:cubicBezTo>
                    <a:pt x="33" y="5"/>
                    <a:pt x="33" y="5"/>
                    <a:pt x="32" y="5"/>
                  </a:cubicBezTo>
                  <a:cubicBezTo>
                    <a:pt x="32" y="5"/>
                    <a:pt x="32" y="5"/>
                    <a:pt x="33" y="5"/>
                  </a:cubicBezTo>
                  <a:cubicBezTo>
                    <a:pt x="33" y="5"/>
                    <a:pt x="34" y="5"/>
                    <a:pt x="34" y="5"/>
                  </a:cubicBezTo>
                  <a:moveTo>
                    <a:pt x="36" y="4"/>
                  </a:moveTo>
                  <a:cubicBezTo>
                    <a:pt x="35" y="5"/>
                    <a:pt x="35" y="5"/>
                    <a:pt x="34" y="5"/>
                  </a:cubicBezTo>
                  <a:cubicBezTo>
                    <a:pt x="34" y="5"/>
                    <a:pt x="34" y="5"/>
                    <a:pt x="35" y="5"/>
                  </a:cubicBezTo>
                  <a:cubicBezTo>
                    <a:pt x="35" y="5"/>
                    <a:pt x="35" y="5"/>
                    <a:pt x="36" y="4"/>
                  </a:cubicBezTo>
                  <a:cubicBezTo>
                    <a:pt x="36" y="4"/>
                    <a:pt x="36" y="4"/>
                    <a:pt x="36" y="4"/>
                  </a:cubicBezTo>
                  <a:cubicBezTo>
                    <a:pt x="36" y="4"/>
                    <a:pt x="36" y="4"/>
                    <a:pt x="36" y="4"/>
                  </a:cubicBezTo>
                  <a:close/>
                  <a:moveTo>
                    <a:pt x="32" y="5"/>
                  </a:moveTo>
                  <a:cubicBezTo>
                    <a:pt x="32" y="5"/>
                    <a:pt x="32" y="5"/>
                    <a:pt x="31" y="5"/>
                  </a:cubicBezTo>
                  <a:cubicBezTo>
                    <a:pt x="32" y="5"/>
                    <a:pt x="31" y="5"/>
                    <a:pt x="32" y="5"/>
                  </a:cubicBezTo>
                  <a:moveTo>
                    <a:pt x="30" y="5"/>
                  </a:moveTo>
                  <a:cubicBezTo>
                    <a:pt x="30" y="5"/>
                    <a:pt x="30" y="5"/>
                    <a:pt x="30" y="5"/>
                  </a:cubicBezTo>
                  <a:cubicBezTo>
                    <a:pt x="30" y="5"/>
                    <a:pt x="30" y="5"/>
                    <a:pt x="31" y="5"/>
                  </a:cubicBezTo>
                  <a:cubicBezTo>
                    <a:pt x="29" y="6"/>
                    <a:pt x="29" y="6"/>
                    <a:pt x="29" y="6"/>
                  </a:cubicBezTo>
                  <a:cubicBezTo>
                    <a:pt x="29" y="6"/>
                    <a:pt x="29" y="6"/>
                    <a:pt x="29" y="6"/>
                  </a:cubicBezTo>
                  <a:cubicBezTo>
                    <a:pt x="30" y="5"/>
                    <a:pt x="30" y="5"/>
                    <a:pt x="30" y="5"/>
                  </a:cubicBezTo>
                  <a:moveTo>
                    <a:pt x="33" y="5"/>
                  </a:moveTo>
                  <a:cubicBezTo>
                    <a:pt x="34" y="5"/>
                    <a:pt x="34" y="5"/>
                    <a:pt x="34" y="5"/>
                  </a:cubicBezTo>
                  <a:cubicBezTo>
                    <a:pt x="34" y="5"/>
                    <a:pt x="34" y="5"/>
                    <a:pt x="33" y="5"/>
                  </a:cubicBezTo>
                  <a:moveTo>
                    <a:pt x="31" y="5"/>
                  </a:moveTo>
                  <a:cubicBezTo>
                    <a:pt x="31" y="5"/>
                    <a:pt x="32" y="5"/>
                    <a:pt x="32" y="5"/>
                  </a:cubicBezTo>
                  <a:cubicBezTo>
                    <a:pt x="31" y="5"/>
                    <a:pt x="31" y="5"/>
                    <a:pt x="31" y="5"/>
                  </a:cubicBezTo>
                  <a:moveTo>
                    <a:pt x="32" y="5"/>
                  </a:moveTo>
                  <a:cubicBezTo>
                    <a:pt x="32" y="5"/>
                    <a:pt x="32" y="5"/>
                    <a:pt x="32" y="5"/>
                  </a:cubicBezTo>
                  <a:cubicBezTo>
                    <a:pt x="32" y="5"/>
                    <a:pt x="32" y="5"/>
                    <a:pt x="32" y="5"/>
                  </a:cubicBezTo>
                  <a:moveTo>
                    <a:pt x="35" y="5"/>
                  </a:moveTo>
                  <a:cubicBezTo>
                    <a:pt x="35" y="5"/>
                    <a:pt x="35" y="5"/>
                    <a:pt x="35" y="5"/>
                  </a:cubicBezTo>
                  <a:cubicBezTo>
                    <a:pt x="35" y="5"/>
                    <a:pt x="35" y="5"/>
                    <a:pt x="35" y="5"/>
                  </a:cubicBezTo>
                  <a:moveTo>
                    <a:pt x="37" y="4"/>
                  </a:moveTo>
                  <a:cubicBezTo>
                    <a:pt x="38" y="4"/>
                    <a:pt x="38" y="4"/>
                    <a:pt x="38" y="4"/>
                  </a:cubicBezTo>
                  <a:cubicBezTo>
                    <a:pt x="36" y="4"/>
                    <a:pt x="38" y="4"/>
                    <a:pt x="36" y="4"/>
                  </a:cubicBezTo>
                  <a:cubicBezTo>
                    <a:pt x="36" y="4"/>
                    <a:pt x="36" y="4"/>
                    <a:pt x="36" y="4"/>
                  </a:cubicBezTo>
                  <a:cubicBezTo>
                    <a:pt x="36" y="4"/>
                    <a:pt x="37" y="4"/>
                    <a:pt x="37" y="4"/>
                  </a:cubicBezTo>
                  <a:close/>
                  <a:moveTo>
                    <a:pt x="37" y="4"/>
                  </a:moveTo>
                  <a:cubicBezTo>
                    <a:pt x="37" y="4"/>
                    <a:pt x="37" y="4"/>
                    <a:pt x="36" y="4"/>
                  </a:cubicBezTo>
                  <a:cubicBezTo>
                    <a:pt x="37" y="4"/>
                    <a:pt x="37" y="4"/>
                    <a:pt x="37" y="4"/>
                  </a:cubicBezTo>
                  <a:moveTo>
                    <a:pt x="31" y="5"/>
                  </a:moveTo>
                  <a:cubicBezTo>
                    <a:pt x="31" y="5"/>
                    <a:pt x="31" y="5"/>
                    <a:pt x="31" y="5"/>
                  </a:cubicBezTo>
                  <a:cubicBezTo>
                    <a:pt x="31" y="5"/>
                    <a:pt x="30" y="5"/>
                    <a:pt x="30" y="5"/>
                  </a:cubicBezTo>
                  <a:cubicBezTo>
                    <a:pt x="30" y="5"/>
                    <a:pt x="30" y="5"/>
                    <a:pt x="30" y="5"/>
                  </a:cubicBezTo>
                  <a:cubicBezTo>
                    <a:pt x="31" y="5"/>
                    <a:pt x="30" y="5"/>
                    <a:pt x="31" y="5"/>
                  </a:cubicBezTo>
                  <a:moveTo>
                    <a:pt x="37" y="4"/>
                  </a:moveTo>
                  <a:cubicBezTo>
                    <a:pt x="37" y="4"/>
                    <a:pt x="38" y="4"/>
                    <a:pt x="38" y="4"/>
                  </a:cubicBezTo>
                  <a:cubicBezTo>
                    <a:pt x="37" y="4"/>
                    <a:pt x="37" y="4"/>
                    <a:pt x="37" y="4"/>
                  </a:cubicBezTo>
                  <a:close/>
                  <a:moveTo>
                    <a:pt x="31" y="5"/>
                  </a:moveTo>
                  <a:cubicBezTo>
                    <a:pt x="31" y="5"/>
                    <a:pt x="30" y="5"/>
                    <a:pt x="30" y="5"/>
                  </a:cubicBezTo>
                  <a:cubicBezTo>
                    <a:pt x="31" y="5"/>
                    <a:pt x="31" y="5"/>
                    <a:pt x="31" y="5"/>
                  </a:cubicBezTo>
                  <a:cubicBezTo>
                    <a:pt x="31" y="5"/>
                    <a:pt x="31" y="5"/>
                    <a:pt x="30" y="5"/>
                  </a:cubicBezTo>
                  <a:cubicBezTo>
                    <a:pt x="30" y="5"/>
                    <a:pt x="30" y="5"/>
                    <a:pt x="29" y="6"/>
                  </a:cubicBezTo>
                  <a:cubicBezTo>
                    <a:pt x="30" y="5"/>
                    <a:pt x="30" y="5"/>
                    <a:pt x="31" y="5"/>
                  </a:cubicBezTo>
                  <a:moveTo>
                    <a:pt x="35" y="5"/>
                  </a:moveTo>
                  <a:cubicBezTo>
                    <a:pt x="35" y="5"/>
                    <a:pt x="35" y="5"/>
                    <a:pt x="35" y="5"/>
                  </a:cubicBezTo>
                  <a:cubicBezTo>
                    <a:pt x="35" y="5"/>
                    <a:pt x="35" y="5"/>
                    <a:pt x="35" y="5"/>
                  </a:cubicBezTo>
                  <a:moveTo>
                    <a:pt x="35" y="5"/>
                  </a:moveTo>
                  <a:cubicBezTo>
                    <a:pt x="37" y="4"/>
                    <a:pt x="37" y="4"/>
                    <a:pt x="37" y="4"/>
                  </a:cubicBezTo>
                  <a:cubicBezTo>
                    <a:pt x="37" y="4"/>
                    <a:pt x="37" y="4"/>
                    <a:pt x="37" y="4"/>
                  </a:cubicBezTo>
                  <a:cubicBezTo>
                    <a:pt x="37" y="4"/>
                    <a:pt x="37" y="4"/>
                    <a:pt x="37" y="4"/>
                  </a:cubicBezTo>
                  <a:cubicBezTo>
                    <a:pt x="36" y="4"/>
                    <a:pt x="37" y="4"/>
                    <a:pt x="36" y="4"/>
                  </a:cubicBezTo>
                  <a:cubicBezTo>
                    <a:pt x="36" y="5"/>
                    <a:pt x="35" y="5"/>
                    <a:pt x="35" y="5"/>
                  </a:cubicBezTo>
                  <a:cubicBezTo>
                    <a:pt x="37" y="4"/>
                    <a:pt x="38" y="4"/>
                    <a:pt x="36" y="4"/>
                  </a:cubicBezTo>
                  <a:cubicBezTo>
                    <a:pt x="36" y="4"/>
                    <a:pt x="36" y="4"/>
                    <a:pt x="36" y="4"/>
                  </a:cubicBezTo>
                  <a:cubicBezTo>
                    <a:pt x="34" y="5"/>
                    <a:pt x="35" y="5"/>
                    <a:pt x="34" y="5"/>
                  </a:cubicBezTo>
                  <a:cubicBezTo>
                    <a:pt x="34" y="5"/>
                    <a:pt x="35" y="5"/>
                    <a:pt x="35" y="5"/>
                  </a:cubicBezTo>
                  <a:moveTo>
                    <a:pt x="31" y="5"/>
                  </a:moveTo>
                  <a:cubicBezTo>
                    <a:pt x="31" y="5"/>
                    <a:pt x="31" y="5"/>
                    <a:pt x="31" y="5"/>
                  </a:cubicBezTo>
                  <a:cubicBezTo>
                    <a:pt x="31" y="5"/>
                    <a:pt x="31" y="5"/>
                    <a:pt x="30" y="5"/>
                  </a:cubicBezTo>
                  <a:cubicBezTo>
                    <a:pt x="30" y="5"/>
                    <a:pt x="30" y="5"/>
                    <a:pt x="30" y="5"/>
                  </a:cubicBezTo>
                  <a:cubicBezTo>
                    <a:pt x="31" y="5"/>
                    <a:pt x="31" y="5"/>
                    <a:pt x="32" y="5"/>
                  </a:cubicBezTo>
                  <a:cubicBezTo>
                    <a:pt x="32" y="5"/>
                    <a:pt x="32" y="5"/>
                    <a:pt x="32" y="5"/>
                  </a:cubicBezTo>
                  <a:cubicBezTo>
                    <a:pt x="32" y="5"/>
                    <a:pt x="31" y="5"/>
                    <a:pt x="31" y="5"/>
                  </a:cubicBezTo>
                  <a:cubicBezTo>
                    <a:pt x="32" y="5"/>
                    <a:pt x="32" y="5"/>
                    <a:pt x="33" y="5"/>
                  </a:cubicBezTo>
                  <a:cubicBezTo>
                    <a:pt x="31" y="5"/>
                    <a:pt x="31" y="5"/>
                    <a:pt x="30" y="5"/>
                  </a:cubicBezTo>
                  <a:cubicBezTo>
                    <a:pt x="29" y="6"/>
                    <a:pt x="29" y="6"/>
                    <a:pt x="29" y="6"/>
                  </a:cubicBezTo>
                  <a:cubicBezTo>
                    <a:pt x="30" y="5"/>
                    <a:pt x="30" y="5"/>
                    <a:pt x="30" y="5"/>
                  </a:cubicBezTo>
                  <a:cubicBezTo>
                    <a:pt x="30" y="5"/>
                    <a:pt x="29" y="5"/>
                    <a:pt x="29" y="6"/>
                  </a:cubicBezTo>
                  <a:cubicBezTo>
                    <a:pt x="30" y="5"/>
                    <a:pt x="30" y="5"/>
                    <a:pt x="31" y="5"/>
                  </a:cubicBezTo>
                  <a:moveTo>
                    <a:pt x="33" y="5"/>
                  </a:moveTo>
                  <a:cubicBezTo>
                    <a:pt x="33" y="5"/>
                    <a:pt x="33" y="5"/>
                    <a:pt x="33" y="5"/>
                  </a:cubicBezTo>
                  <a:cubicBezTo>
                    <a:pt x="34" y="5"/>
                    <a:pt x="34" y="5"/>
                    <a:pt x="35" y="5"/>
                  </a:cubicBezTo>
                  <a:cubicBezTo>
                    <a:pt x="34" y="5"/>
                    <a:pt x="34" y="5"/>
                    <a:pt x="34" y="5"/>
                  </a:cubicBezTo>
                  <a:cubicBezTo>
                    <a:pt x="34" y="5"/>
                    <a:pt x="34" y="5"/>
                    <a:pt x="34" y="5"/>
                  </a:cubicBezTo>
                  <a:cubicBezTo>
                    <a:pt x="33" y="5"/>
                    <a:pt x="33" y="5"/>
                    <a:pt x="33" y="5"/>
                  </a:cubicBezTo>
                  <a:cubicBezTo>
                    <a:pt x="33" y="5"/>
                    <a:pt x="33" y="5"/>
                    <a:pt x="33" y="5"/>
                  </a:cubicBezTo>
                  <a:cubicBezTo>
                    <a:pt x="33" y="5"/>
                    <a:pt x="33" y="5"/>
                    <a:pt x="33" y="5"/>
                  </a:cubicBezTo>
                  <a:cubicBezTo>
                    <a:pt x="32" y="5"/>
                    <a:pt x="32" y="5"/>
                    <a:pt x="32" y="5"/>
                  </a:cubicBezTo>
                  <a:cubicBezTo>
                    <a:pt x="33" y="5"/>
                    <a:pt x="32" y="5"/>
                    <a:pt x="33" y="5"/>
                  </a:cubicBezTo>
                  <a:moveTo>
                    <a:pt x="35" y="5"/>
                  </a:moveTo>
                  <a:cubicBezTo>
                    <a:pt x="35" y="5"/>
                    <a:pt x="35" y="5"/>
                    <a:pt x="35" y="5"/>
                  </a:cubicBezTo>
                  <a:cubicBezTo>
                    <a:pt x="35" y="5"/>
                    <a:pt x="35" y="5"/>
                    <a:pt x="35" y="5"/>
                  </a:cubicBezTo>
                  <a:cubicBezTo>
                    <a:pt x="36" y="4"/>
                    <a:pt x="36" y="4"/>
                    <a:pt x="37" y="4"/>
                  </a:cubicBezTo>
                  <a:cubicBezTo>
                    <a:pt x="37" y="4"/>
                    <a:pt x="36" y="4"/>
                    <a:pt x="36" y="4"/>
                  </a:cubicBezTo>
                  <a:cubicBezTo>
                    <a:pt x="36" y="5"/>
                    <a:pt x="36" y="5"/>
                    <a:pt x="35" y="5"/>
                  </a:cubicBezTo>
                  <a:cubicBezTo>
                    <a:pt x="35" y="5"/>
                    <a:pt x="35" y="5"/>
                    <a:pt x="35" y="5"/>
                  </a:cubicBezTo>
                  <a:cubicBezTo>
                    <a:pt x="34" y="5"/>
                    <a:pt x="34" y="5"/>
                    <a:pt x="34" y="5"/>
                  </a:cubicBezTo>
                  <a:cubicBezTo>
                    <a:pt x="34" y="5"/>
                    <a:pt x="34" y="5"/>
                    <a:pt x="34" y="5"/>
                  </a:cubicBezTo>
                  <a:cubicBezTo>
                    <a:pt x="35" y="5"/>
                    <a:pt x="34" y="5"/>
                    <a:pt x="35" y="5"/>
                  </a:cubicBezTo>
                  <a:moveTo>
                    <a:pt x="32" y="5"/>
                  </a:moveTo>
                  <a:cubicBezTo>
                    <a:pt x="33" y="5"/>
                    <a:pt x="33" y="5"/>
                    <a:pt x="33" y="5"/>
                  </a:cubicBezTo>
                  <a:cubicBezTo>
                    <a:pt x="32" y="5"/>
                    <a:pt x="33" y="5"/>
                    <a:pt x="32" y="5"/>
                  </a:cubicBezTo>
                  <a:moveTo>
                    <a:pt x="34" y="5"/>
                  </a:moveTo>
                  <a:cubicBezTo>
                    <a:pt x="34" y="5"/>
                    <a:pt x="34" y="5"/>
                    <a:pt x="34" y="5"/>
                  </a:cubicBezTo>
                  <a:cubicBezTo>
                    <a:pt x="33" y="5"/>
                    <a:pt x="33" y="5"/>
                    <a:pt x="33" y="5"/>
                  </a:cubicBezTo>
                  <a:cubicBezTo>
                    <a:pt x="33" y="5"/>
                    <a:pt x="33" y="5"/>
                    <a:pt x="34" y="5"/>
                  </a:cubicBezTo>
                  <a:cubicBezTo>
                    <a:pt x="34" y="5"/>
                    <a:pt x="33" y="5"/>
                    <a:pt x="34" y="5"/>
                  </a:cubicBezTo>
                  <a:cubicBezTo>
                    <a:pt x="34" y="5"/>
                    <a:pt x="35" y="5"/>
                    <a:pt x="35" y="5"/>
                  </a:cubicBezTo>
                  <a:cubicBezTo>
                    <a:pt x="34" y="5"/>
                    <a:pt x="34" y="5"/>
                    <a:pt x="34" y="5"/>
                  </a:cubicBezTo>
                  <a:cubicBezTo>
                    <a:pt x="36" y="4"/>
                    <a:pt x="35" y="5"/>
                    <a:pt x="36" y="4"/>
                  </a:cubicBezTo>
                  <a:cubicBezTo>
                    <a:pt x="36" y="4"/>
                    <a:pt x="36" y="4"/>
                    <a:pt x="36" y="4"/>
                  </a:cubicBezTo>
                  <a:cubicBezTo>
                    <a:pt x="36" y="4"/>
                    <a:pt x="36" y="4"/>
                    <a:pt x="36" y="4"/>
                  </a:cubicBezTo>
                  <a:cubicBezTo>
                    <a:pt x="35" y="5"/>
                    <a:pt x="36" y="4"/>
                    <a:pt x="35" y="5"/>
                  </a:cubicBezTo>
                  <a:cubicBezTo>
                    <a:pt x="35" y="5"/>
                    <a:pt x="35" y="5"/>
                    <a:pt x="35" y="5"/>
                  </a:cubicBezTo>
                  <a:cubicBezTo>
                    <a:pt x="34" y="5"/>
                    <a:pt x="35" y="5"/>
                    <a:pt x="34" y="5"/>
                  </a:cubicBezTo>
                  <a:cubicBezTo>
                    <a:pt x="34" y="5"/>
                    <a:pt x="34" y="5"/>
                    <a:pt x="34" y="5"/>
                  </a:cubicBezTo>
                  <a:moveTo>
                    <a:pt x="33" y="5"/>
                  </a:moveTo>
                  <a:cubicBezTo>
                    <a:pt x="32" y="5"/>
                    <a:pt x="32" y="5"/>
                    <a:pt x="32" y="5"/>
                  </a:cubicBezTo>
                  <a:cubicBezTo>
                    <a:pt x="32" y="5"/>
                    <a:pt x="33" y="5"/>
                    <a:pt x="32" y="5"/>
                  </a:cubicBezTo>
                  <a:cubicBezTo>
                    <a:pt x="32" y="5"/>
                    <a:pt x="32" y="5"/>
                    <a:pt x="31" y="5"/>
                  </a:cubicBezTo>
                  <a:cubicBezTo>
                    <a:pt x="32" y="5"/>
                    <a:pt x="31" y="5"/>
                    <a:pt x="31" y="5"/>
                  </a:cubicBezTo>
                  <a:lnTo>
                    <a:pt x="33" y="5"/>
                  </a:lnTo>
                  <a:close/>
                  <a:moveTo>
                    <a:pt x="32" y="5"/>
                  </a:moveTo>
                  <a:cubicBezTo>
                    <a:pt x="32" y="5"/>
                    <a:pt x="33" y="5"/>
                    <a:pt x="33" y="5"/>
                  </a:cubicBezTo>
                  <a:cubicBezTo>
                    <a:pt x="33" y="5"/>
                    <a:pt x="32" y="5"/>
                    <a:pt x="32" y="5"/>
                  </a:cubicBezTo>
                  <a:cubicBezTo>
                    <a:pt x="32" y="5"/>
                    <a:pt x="32" y="5"/>
                    <a:pt x="32" y="5"/>
                  </a:cubicBezTo>
                  <a:moveTo>
                    <a:pt x="35" y="5"/>
                  </a:moveTo>
                  <a:cubicBezTo>
                    <a:pt x="34" y="5"/>
                    <a:pt x="35" y="5"/>
                    <a:pt x="34" y="5"/>
                  </a:cubicBezTo>
                  <a:cubicBezTo>
                    <a:pt x="34" y="5"/>
                    <a:pt x="34" y="5"/>
                    <a:pt x="35" y="5"/>
                  </a:cubicBezTo>
                  <a:moveTo>
                    <a:pt x="37" y="4"/>
                  </a:moveTo>
                  <a:cubicBezTo>
                    <a:pt x="37" y="4"/>
                    <a:pt x="37" y="4"/>
                    <a:pt x="37" y="4"/>
                  </a:cubicBezTo>
                  <a:cubicBezTo>
                    <a:pt x="37" y="4"/>
                    <a:pt x="37" y="4"/>
                    <a:pt x="37" y="4"/>
                  </a:cubicBezTo>
                  <a:moveTo>
                    <a:pt x="33" y="5"/>
                  </a:moveTo>
                  <a:cubicBezTo>
                    <a:pt x="34" y="5"/>
                    <a:pt x="34" y="5"/>
                    <a:pt x="34" y="5"/>
                  </a:cubicBezTo>
                  <a:cubicBezTo>
                    <a:pt x="34" y="5"/>
                    <a:pt x="34" y="5"/>
                    <a:pt x="33" y="5"/>
                  </a:cubicBezTo>
                  <a:moveTo>
                    <a:pt x="29" y="6"/>
                  </a:moveTo>
                  <a:cubicBezTo>
                    <a:pt x="30" y="5"/>
                    <a:pt x="30" y="5"/>
                    <a:pt x="30" y="5"/>
                  </a:cubicBezTo>
                  <a:cubicBezTo>
                    <a:pt x="29" y="6"/>
                    <a:pt x="29" y="6"/>
                    <a:pt x="29" y="6"/>
                  </a:cubicBezTo>
                  <a:cubicBezTo>
                    <a:pt x="29" y="6"/>
                    <a:pt x="29" y="6"/>
                    <a:pt x="29" y="6"/>
                  </a:cubicBezTo>
                  <a:moveTo>
                    <a:pt x="31" y="5"/>
                  </a:moveTo>
                  <a:cubicBezTo>
                    <a:pt x="30" y="5"/>
                    <a:pt x="30" y="5"/>
                    <a:pt x="29" y="6"/>
                  </a:cubicBezTo>
                  <a:cubicBezTo>
                    <a:pt x="29" y="6"/>
                    <a:pt x="29" y="6"/>
                    <a:pt x="29" y="6"/>
                  </a:cubicBezTo>
                  <a:cubicBezTo>
                    <a:pt x="29" y="6"/>
                    <a:pt x="29" y="5"/>
                    <a:pt x="30" y="5"/>
                  </a:cubicBezTo>
                  <a:cubicBezTo>
                    <a:pt x="30" y="5"/>
                    <a:pt x="30" y="5"/>
                    <a:pt x="31" y="5"/>
                  </a:cubicBezTo>
                  <a:moveTo>
                    <a:pt x="29" y="6"/>
                  </a:moveTo>
                  <a:cubicBezTo>
                    <a:pt x="29" y="6"/>
                    <a:pt x="29" y="6"/>
                    <a:pt x="29" y="6"/>
                  </a:cubicBezTo>
                  <a:cubicBezTo>
                    <a:pt x="29" y="6"/>
                    <a:pt x="29" y="6"/>
                    <a:pt x="29" y="6"/>
                  </a:cubicBezTo>
                  <a:cubicBezTo>
                    <a:pt x="29" y="6"/>
                    <a:pt x="29" y="6"/>
                    <a:pt x="29" y="6"/>
                  </a:cubicBezTo>
                  <a:moveTo>
                    <a:pt x="33" y="5"/>
                  </a:moveTo>
                  <a:cubicBezTo>
                    <a:pt x="32" y="5"/>
                    <a:pt x="33" y="5"/>
                    <a:pt x="32" y="5"/>
                  </a:cubicBezTo>
                  <a:cubicBezTo>
                    <a:pt x="32" y="5"/>
                    <a:pt x="32" y="5"/>
                    <a:pt x="33" y="5"/>
                  </a:cubicBezTo>
                  <a:moveTo>
                    <a:pt x="26" y="6"/>
                  </a:moveTo>
                  <a:cubicBezTo>
                    <a:pt x="26" y="6"/>
                    <a:pt x="26" y="6"/>
                    <a:pt x="27" y="6"/>
                  </a:cubicBezTo>
                  <a:cubicBezTo>
                    <a:pt x="26" y="6"/>
                    <a:pt x="26" y="6"/>
                    <a:pt x="26" y="6"/>
                  </a:cubicBezTo>
                  <a:moveTo>
                    <a:pt x="26" y="6"/>
                  </a:moveTo>
                  <a:cubicBezTo>
                    <a:pt x="26" y="6"/>
                    <a:pt x="26" y="6"/>
                    <a:pt x="26" y="6"/>
                  </a:cubicBezTo>
                  <a:cubicBezTo>
                    <a:pt x="26" y="6"/>
                    <a:pt x="25" y="6"/>
                    <a:pt x="25" y="6"/>
                  </a:cubicBezTo>
                  <a:cubicBezTo>
                    <a:pt x="25" y="6"/>
                    <a:pt x="25" y="6"/>
                    <a:pt x="26" y="6"/>
                  </a:cubicBezTo>
                  <a:moveTo>
                    <a:pt x="23" y="7"/>
                  </a:moveTo>
                  <a:cubicBezTo>
                    <a:pt x="24" y="6"/>
                    <a:pt x="25" y="6"/>
                    <a:pt x="25" y="6"/>
                  </a:cubicBezTo>
                  <a:cubicBezTo>
                    <a:pt x="23" y="6"/>
                    <a:pt x="23" y="6"/>
                    <a:pt x="23" y="7"/>
                  </a:cubicBezTo>
                  <a:moveTo>
                    <a:pt x="24" y="6"/>
                  </a:moveTo>
                  <a:cubicBezTo>
                    <a:pt x="25" y="6"/>
                    <a:pt x="26" y="6"/>
                    <a:pt x="26" y="6"/>
                  </a:cubicBezTo>
                  <a:cubicBezTo>
                    <a:pt x="25" y="6"/>
                    <a:pt x="25" y="6"/>
                    <a:pt x="24" y="6"/>
                  </a:cubicBezTo>
                  <a:moveTo>
                    <a:pt x="25" y="6"/>
                  </a:moveTo>
                  <a:cubicBezTo>
                    <a:pt x="25" y="6"/>
                    <a:pt x="25" y="6"/>
                    <a:pt x="24" y="6"/>
                  </a:cubicBezTo>
                  <a:cubicBezTo>
                    <a:pt x="24" y="6"/>
                    <a:pt x="25" y="6"/>
                    <a:pt x="25" y="6"/>
                  </a:cubicBezTo>
                  <a:cubicBezTo>
                    <a:pt x="25" y="6"/>
                    <a:pt x="25" y="6"/>
                    <a:pt x="25" y="6"/>
                  </a:cubicBezTo>
                  <a:moveTo>
                    <a:pt x="21" y="7"/>
                  </a:moveTo>
                  <a:cubicBezTo>
                    <a:pt x="22" y="7"/>
                    <a:pt x="22" y="7"/>
                    <a:pt x="23" y="7"/>
                  </a:cubicBezTo>
                  <a:cubicBezTo>
                    <a:pt x="23" y="7"/>
                    <a:pt x="23" y="7"/>
                    <a:pt x="23" y="7"/>
                  </a:cubicBezTo>
                  <a:cubicBezTo>
                    <a:pt x="23" y="6"/>
                    <a:pt x="23" y="7"/>
                    <a:pt x="24" y="6"/>
                  </a:cubicBezTo>
                  <a:cubicBezTo>
                    <a:pt x="24" y="6"/>
                    <a:pt x="23" y="6"/>
                    <a:pt x="24" y="6"/>
                  </a:cubicBezTo>
                  <a:cubicBezTo>
                    <a:pt x="24" y="6"/>
                    <a:pt x="25" y="6"/>
                    <a:pt x="25" y="6"/>
                  </a:cubicBezTo>
                  <a:cubicBezTo>
                    <a:pt x="25" y="6"/>
                    <a:pt x="26" y="6"/>
                    <a:pt x="26" y="6"/>
                  </a:cubicBezTo>
                  <a:cubicBezTo>
                    <a:pt x="25" y="6"/>
                    <a:pt x="25" y="6"/>
                    <a:pt x="25" y="6"/>
                  </a:cubicBezTo>
                  <a:cubicBezTo>
                    <a:pt x="24" y="6"/>
                    <a:pt x="24" y="6"/>
                    <a:pt x="24" y="6"/>
                  </a:cubicBezTo>
                  <a:cubicBezTo>
                    <a:pt x="24" y="6"/>
                    <a:pt x="24" y="6"/>
                    <a:pt x="24" y="6"/>
                  </a:cubicBezTo>
                  <a:cubicBezTo>
                    <a:pt x="24" y="6"/>
                    <a:pt x="24" y="6"/>
                    <a:pt x="24" y="6"/>
                  </a:cubicBezTo>
                  <a:cubicBezTo>
                    <a:pt x="25" y="6"/>
                    <a:pt x="25" y="6"/>
                    <a:pt x="25" y="6"/>
                  </a:cubicBezTo>
                  <a:cubicBezTo>
                    <a:pt x="26" y="6"/>
                    <a:pt x="26" y="6"/>
                    <a:pt x="26" y="6"/>
                  </a:cubicBezTo>
                  <a:cubicBezTo>
                    <a:pt x="25" y="6"/>
                    <a:pt x="26" y="6"/>
                    <a:pt x="25" y="6"/>
                  </a:cubicBezTo>
                  <a:cubicBezTo>
                    <a:pt x="25" y="6"/>
                    <a:pt x="25" y="6"/>
                    <a:pt x="24" y="6"/>
                  </a:cubicBezTo>
                  <a:cubicBezTo>
                    <a:pt x="23" y="6"/>
                    <a:pt x="22" y="7"/>
                    <a:pt x="22" y="7"/>
                  </a:cubicBezTo>
                  <a:cubicBezTo>
                    <a:pt x="22" y="7"/>
                    <a:pt x="22" y="7"/>
                    <a:pt x="22" y="7"/>
                  </a:cubicBezTo>
                  <a:cubicBezTo>
                    <a:pt x="22" y="7"/>
                    <a:pt x="23" y="7"/>
                    <a:pt x="23" y="7"/>
                  </a:cubicBezTo>
                  <a:cubicBezTo>
                    <a:pt x="22" y="7"/>
                    <a:pt x="22" y="7"/>
                    <a:pt x="22" y="7"/>
                  </a:cubicBezTo>
                  <a:cubicBezTo>
                    <a:pt x="22" y="7"/>
                    <a:pt x="22" y="7"/>
                    <a:pt x="22" y="7"/>
                  </a:cubicBezTo>
                  <a:cubicBezTo>
                    <a:pt x="22" y="7"/>
                    <a:pt x="22" y="7"/>
                    <a:pt x="22" y="7"/>
                  </a:cubicBezTo>
                  <a:cubicBezTo>
                    <a:pt x="22" y="7"/>
                    <a:pt x="22" y="7"/>
                    <a:pt x="22" y="7"/>
                  </a:cubicBezTo>
                  <a:cubicBezTo>
                    <a:pt x="22" y="7"/>
                    <a:pt x="23" y="6"/>
                    <a:pt x="24" y="6"/>
                  </a:cubicBezTo>
                  <a:cubicBezTo>
                    <a:pt x="23" y="7"/>
                    <a:pt x="23" y="7"/>
                    <a:pt x="23" y="7"/>
                  </a:cubicBezTo>
                  <a:cubicBezTo>
                    <a:pt x="23" y="7"/>
                    <a:pt x="23" y="7"/>
                    <a:pt x="23" y="7"/>
                  </a:cubicBezTo>
                  <a:cubicBezTo>
                    <a:pt x="22" y="7"/>
                    <a:pt x="23" y="7"/>
                    <a:pt x="22" y="7"/>
                  </a:cubicBezTo>
                  <a:cubicBezTo>
                    <a:pt x="22" y="7"/>
                    <a:pt x="22" y="7"/>
                    <a:pt x="21" y="7"/>
                  </a:cubicBezTo>
                  <a:moveTo>
                    <a:pt x="28" y="6"/>
                  </a:moveTo>
                  <a:cubicBezTo>
                    <a:pt x="29" y="6"/>
                    <a:pt x="29" y="6"/>
                    <a:pt x="30" y="5"/>
                  </a:cubicBezTo>
                  <a:cubicBezTo>
                    <a:pt x="30" y="5"/>
                    <a:pt x="29" y="6"/>
                    <a:pt x="29" y="6"/>
                  </a:cubicBezTo>
                  <a:cubicBezTo>
                    <a:pt x="29" y="6"/>
                    <a:pt x="29" y="6"/>
                    <a:pt x="29" y="6"/>
                  </a:cubicBezTo>
                  <a:cubicBezTo>
                    <a:pt x="30" y="5"/>
                    <a:pt x="30" y="5"/>
                    <a:pt x="30" y="5"/>
                  </a:cubicBezTo>
                  <a:cubicBezTo>
                    <a:pt x="30" y="5"/>
                    <a:pt x="30" y="5"/>
                    <a:pt x="30" y="5"/>
                  </a:cubicBezTo>
                  <a:cubicBezTo>
                    <a:pt x="29" y="6"/>
                    <a:pt x="29" y="6"/>
                    <a:pt x="28" y="6"/>
                  </a:cubicBezTo>
                  <a:close/>
                  <a:moveTo>
                    <a:pt x="29" y="6"/>
                  </a:moveTo>
                  <a:cubicBezTo>
                    <a:pt x="29" y="6"/>
                    <a:pt x="29" y="6"/>
                    <a:pt x="29" y="6"/>
                  </a:cubicBezTo>
                  <a:cubicBezTo>
                    <a:pt x="30" y="5"/>
                    <a:pt x="29" y="6"/>
                    <a:pt x="30" y="5"/>
                  </a:cubicBezTo>
                  <a:cubicBezTo>
                    <a:pt x="30" y="5"/>
                    <a:pt x="30" y="5"/>
                    <a:pt x="30" y="5"/>
                  </a:cubicBezTo>
                  <a:cubicBezTo>
                    <a:pt x="30" y="5"/>
                    <a:pt x="30" y="5"/>
                    <a:pt x="30" y="5"/>
                  </a:cubicBezTo>
                  <a:cubicBezTo>
                    <a:pt x="30" y="5"/>
                    <a:pt x="29" y="6"/>
                    <a:pt x="29" y="6"/>
                  </a:cubicBezTo>
                  <a:cubicBezTo>
                    <a:pt x="29" y="6"/>
                    <a:pt x="29" y="6"/>
                    <a:pt x="29" y="6"/>
                  </a:cubicBezTo>
                  <a:cubicBezTo>
                    <a:pt x="30" y="5"/>
                    <a:pt x="30" y="5"/>
                    <a:pt x="30" y="5"/>
                  </a:cubicBezTo>
                  <a:cubicBezTo>
                    <a:pt x="29" y="6"/>
                    <a:pt x="31" y="5"/>
                    <a:pt x="30" y="5"/>
                  </a:cubicBezTo>
                  <a:cubicBezTo>
                    <a:pt x="30" y="5"/>
                    <a:pt x="29" y="6"/>
                    <a:pt x="28" y="6"/>
                  </a:cubicBezTo>
                  <a:cubicBezTo>
                    <a:pt x="28" y="6"/>
                    <a:pt x="28" y="6"/>
                    <a:pt x="29" y="6"/>
                  </a:cubicBezTo>
                  <a:cubicBezTo>
                    <a:pt x="29" y="6"/>
                    <a:pt x="27" y="6"/>
                    <a:pt x="29" y="6"/>
                  </a:cubicBezTo>
                  <a:moveTo>
                    <a:pt x="20" y="7"/>
                  </a:moveTo>
                  <a:cubicBezTo>
                    <a:pt x="20" y="7"/>
                    <a:pt x="21" y="7"/>
                    <a:pt x="20" y="7"/>
                  </a:cubicBezTo>
                  <a:cubicBezTo>
                    <a:pt x="19" y="7"/>
                    <a:pt x="20" y="7"/>
                    <a:pt x="20" y="7"/>
                  </a:cubicBezTo>
                  <a:close/>
                  <a:moveTo>
                    <a:pt x="26" y="6"/>
                  </a:moveTo>
                  <a:cubicBezTo>
                    <a:pt x="26" y="6"/>
                    <a:pt x="26" y="6"/>
                    <a:pt x="26" y="6"/>
                  </a:cubicBezTo>
                  <a:cubicBezTo>
                    <a:pt x="26" y="6"/>
                    <a:pt x="26" y="6"/>
                    <a:pt x="26" y="6"/>
                  </a:cubicBezTo>
                  <a:moveTo>
                    <a:pt x="29" y="6"/>
                  </a:moveTo>
                  <a:cubicBezTo>
                    <a:pt x="29" y="6"/>
                    <a:pt x="30" y="5"/>
                    <a:pt x="30" y="5"/>
                  </a:cubicBezTo>
                  <a:cubicBezTo>
                    <a:pt x="31" y="5"/>
                    <a:pt x="30" y="5"/>
                    <a:pt x="30" y="5"/>
                  </a:cubicBezTo>
                  <a:cubicBezTo>
                    <a:pt x="30" y="5"/>
                    <a:pt x="29" y="6"/>
                    <a:pt x="29" y="6"/>
                  </a:cubicBezTo>
                  <a:cubicBezTo>
                    <a:pt x="30" y="5"/>
                    <a:pt x="30" y="5"/>
                    <a:pt x="30" y="5"/>
                  </a:cubicBezTo>
                  <a:cubicBezTo>
                    <a:pt x="30" y="5"/>
                    <a:pt x="29" y="5"/>
                    <a:pt x="29" y="6"/>
                  </a:cubicBezTo>
                  <a:cubicBezTo>
                    <a:pt x="29" y="6"/>
                    <a:pt x="29" y="6"/>
                    <a:pt x="29" y="6"/>
                  </a:cubicBezTo>
                  <a:cubicBezTo>
                    <a:pt x="29" y="6"/>
                    <a:pt x="28" y="6"/>
                    <a:pt x="28" y="6"/>
                  </a:cubicBezTo>
                  <a:cubicBezTo>
                    <a:pt x="30" y="5"/>
                    <a:pt x="28" y="6"/>
                    <a:pt x="29" y="6"/>
                  </a:cubicBezTo>
                  <a:moveTo>
                    <a:pt x="30" y="5"/>
                  </a:moveTo>
                  <a:cubicBezTo>
                    <a:pt x="30" y="5"/>
                    <a:pt x="30" y="5"/>
                    <a:pt x="30" y="5"/>
                  </a:cubicBezTo>
                  <a:cubicBezTo>
                    <a:pt x="30" y="5"/>
                    <a:pt x="29" y="6"/>
                    <a:pt x="29" y="6"/>
                  </a:cubicBezTo>
                  <a:cubicBezTo>
                    <a:pt x="29" y="6"/>
                    <a:pt x="30" y="5"/>
                    <a:pt x="30" y="5"/>
                  </a:cubicBezTo>
                  <a:moveTo>
                    <a:pt x="49" y="2"/>
                  </a:moveTo>
                  <a:cubicBezTo>
                    <a:pt x="49" y="2"/>
                    <a:pt x="49" y="2"/>
                    <a:pt x="48" y="2"/>
                  </a:cubicBezTo>
                  <a:cubicBezTo>
                    <a:pt x="48" y="2"/>
                    <a:pt x="47" y="3"/>
                    <a:pt x="47" y="3"/>
                  </a:cubicBezTo>
                  <a:cubicBezTo>
                    <a:pt x="47" y="3"/>
                    <a:pt x="48" y="3"/>
                    <a:pt x="49" y="2"/>
                  </a:cubicBezTo>
                  <a:moveTo>
                    <a:pt x="41" y="4"/>
                  </a:moveTo>
                  <a:cubicBezTo>
                    <a:pt x="41" y="4"/>
                    <a:pt x="41" y="4"/>
                    <a:pt x="41" y="4"/>
                  </a:cubicBezTo>
                  <a:cubicBezTo>
                    <a:pt x="41" y="4"/>
                    <a:pt x="41" y="4"/>
                    <a:pt x="41" y="4"/>
                  </a:cubicBezTo>
                  <a:moveTo>
                    <a:pt x="48" y="2"/>
                  </a:moveTo>
                  <a:cubicBezTo>
                    <a:pt x="49" y="2"/>
                    <a:pt x="49" y="2"/>
                    <a:pt x="49" y="2"/>
                  </a:cubicBezTo>
                  <a:cubicBezTo>
                    <a:pt x="49" y="2"/>
                    <a:pt x="49" y="2"/>
                    <a:pt x="48" y="2"/>
                  </a:cubicBezTo>
                  <a:moveTo>
                    <a:pt x="49" y="2"/>
                  </a:moveTo>
                  <a:cubicBezTo>
                    <a:pt x="48" y="2"/>
                    <a:pt x="49" y="2"/>
                    <a:pt x="48" y="2"/>
                  </a:cubicBezTo>
                  <a:cubicBezTo>
                    <a:pt x="48" y="2"/>
                    <a:pt x="48" y="2"/>
                    <a:pt x="49" y="2"/>
                  </a:cubicBezTo>
                  <a:moveTo>
                    <a:pt x="18" y="7"/>
                  </a:moveTo>
                  <a:cubicBezTo>
                    <a:pt x="18" y="7"/>
                    <a:pt x="19" y="7"/>
                    <a:pt x="19" y="7"/>
                  </a:cubicBezTo>
                  <a:cubicBezTo>
                    <a:pt x="19" y="7"/>
                    <a:pt x="19" y="7"/>
                    <a:pt x="19" y="7"/>
                  </a:cubicBezTo>
                  <a:cubicBezTo>
                    <a:pt x="19" y="7"/>
                    <a:pt x="18" y="7"/>
                    <a:pt x="18" y="7"/>
                  </a:cubicBezTo>
                  <a:moveTo>
                    <a:pt x="24" y="6"/>
                  </a:moveTo>
                  <a:cubicBezTo>
                    <a:pt x="24" y="6"/>
                    <a:pt x="24" y="6"/>
                    <a:pt x="24" y="6"/>
                  </a:cubicBezTo>
                  <a:cubicBezTo>
                    <a:pt x="24" y="6"/>
                    <a:pt x="24" y="6"/>
                    <a:pt x="25" y="6"/>
                  </a:cubicBezTo>
                  <a:cubicBezTo>
                    <a:pt x="25" y="6"/>
                    <a:pt x="25" y="6"/>
                    <a:pt x="24" y="6"/>
                  </a:cubicBezTo>
                  <a:moveTo>
                    <a:pt x="17" y="8"/>
                  </a:moveTo>
                  <a:cubicBezTo>
                    <a:pt x="17" y="8"/>
                    <a:pt x="16" y="8"/>
                    <a:pt x="16" y="8"/>
                  </a:cubicBezTo>
                  <a:cubicBezTo>
                    <a:pt x="17" y="7"/>
                    <a:pt x="17" y="7"/>
                    <a:pt x="18" y="7"/>
                  </a:cubicBezTo>
                  <a:cubicBezTo>
                    <a:pt x="18" y="7"/>
                    <a:pt x="18" y="7"/>
                    <a:pt x="19" y="7"/>
                  </a:cubicBezTo>
                  <a:cubicBezTo>
                    <a:pt x="19" y="7"/>
                    <a:pt x="18" y="7"/>
                    <a:pt x="17" y="8"/>
                  </a:cubicBezTo>
                  <a:moveTo>
                    <a:pt x="18" y="7"/>
                  </a:moveTo>
                  <a:cubicBezTo>
                    <a:pt x="18" y="7"/>
                    <a:pt x="18" y="7"/>
                    <a:pt x="19" y="7"/>
                  </a:cubicBezTo>
                  <a:cubicBezTo>
                    <a:pt x="19" y="7"/>
                    <a:pt x="19" y="7"/>
                    <a:pt x="18" y="7"/>
                  </a:cubicBezTo>
                  <a:moveTo>
                    <a:pt x="24" y="6"/>
                  </a:moveTo>
                  <a:cubicBezTo>
                    <a:pt x="24" y="6"/>
                    <a:pt x="24" y="6"/>
                    <a:pt x="24" y="6"/>
                  </a:cubicBezTo>
                  <a:close/>
                  <a:moveTo>
                    <a:pt x="20" y="7"/>
                  </a:moveTo>
                  <a:cubicBezTo>
                    <a:pt x="20" y="7"/>
                    <a:pt x="20" y="7"/>
                    <a:pt x="20" y="7"/>
                  </a:cubicBezTo>
                  <a:cubicBezTo>
                    <a:pt x="20" y="7"/>
                    <a:pt x="21" y="7"/>
                    <a:pt x="20" y="7"/>
                  </a:cubicBezTo>
                  <a:moveTo>
                    <a:pt x="21" y="7"/>
                  </a:moveTo>
                  <a:cubicBezTo>
                    <a:pt x="21" y="7"/>
                    <a:pt x="22" y="7"/>
                    <a:pt x="22" y="7"/>
                  </a:cubicBezTo>
                  <a:cubicBezTo>
                    <a:pt x="22" y="7"/>
                    <a:pt x="23" y="7"/>
                    <a:pt x="21" y="7"/>
                  </a:cubicBezTo>
                  <a:moveTo>
                    <a:pt x="26" y="6"/>
                  </a:moveTo>
                  <a:cubicBezTo>
                    <a:pt x="25" y="6"/>
                    <a:pt x="24" y="6"/>
                    <a:pt x="24" y="6"/>
                  </a:cubicBezTo>
                  <a:cubicBezTo>
                    <a:pt x="26" y="6"/>
                    <a:pt x="26" y="6"/>
                    <a:pt x="26" y="6"/>
                  </a:cubicBezTo>
                  <a:moveTo>
                    <a:pt x="20" y="7"/>
                  </a:moveTo>
                  <a:cubicBezTo>
                    <a:pt x="19" y="7"/>
                    <a:pt x="20" y="7"/>
                    <a:pt x="19" y="7"/>
                  </a:cubicBezTo>
                  <a:cubicBezTo>
                    <a:pt x="19" y="7"/>
                    <a:pt x="19" y="7"/>
                    <a:pt x="19" y="7"/>
                  </a:cubicBezTo>
                  <a:cubicBezTo>
                    <a:pt x="19" y="7"/>
                    <a:pt x="19" y="7"/>
                    <a:pt x="20" y="7"/>
                  </a:cubicBezTo>
                  <a:moveTo>
                    <a:pt x="28" y="6"/>
                  </a:moveTo>
                  <a:cubicBezTo>
                    <a:pt x="29" y="6"/>
                    <a:pt x="29" y="6"/>
                    <a:pt x="30" y="5"/>
                  </a:cubicBezTo>
                  <a:cubicBezTo>
                    <a:pt x="30" y="5"/>
                    <a:pt x="30" y="5"/>
                    <a:pt x="30" y="5"/>
                  </a:cubicBezTo>
                  <a:cubicBezTo>
                    <a:pt x="30" y="5"/>
                    <a:pt x="29" y="6"/>
                    <a:pt x="28" y="6"/>
                  </a:cubicBezTo>
                  <a:moveTo>
                    <a:pt x="30" y="5"/>
                  </a:moveTo>
                  <a:cubicBezTo>
                    <a:pt x="30" y="5"/>
                    <a:pt x="30" y="5"/>
                    <a:pt x="30" y="5"/>
                  </a:cubicBezTo>
                  <a:cubicBezTo>
                    <a:pt x="30" y="5"/>
                    <a:pt x="30" y="5"/>
                    <a:pt x="30" y="5"/>
                  </a:cubicBezTo>
                  <a:cubicBezTo>
                    <a:pt x="31" y="5"/>
                    <a:pt x="31" y="5"/>
                    <a:pt x="31" y="5"/>
                  </a:cubicBezTo>
                  <a:cubicBezTo>
                    <a:pt x="30" y="5"/>
                    <a:pt x="30" y="5"/>
                    <a:pt x="29" y="6"/>
                  </a:cubicBezTo>
                  <a:cubicBezTo>
                    <a:pt x="29" y="6"/>
                    <a:pt x="29" y="6"/>
                    <a:pt x="28" y="6"/>
                  </a:cubicBezTo>
                  <a:cubicBezTo>
                    <a:pt x="29" y="6"/>
                    <a:pt x="30" y="5"/>
                    <a:pt x="30" y="5"/>
                  </a:cubicBezTo>
                  <a:moveTo>
                    <a:pt x="29" y="6"/>
                  </a:moveTo>
                  <a:cubicBezTo>
                    <a:pt x="29" y="6"/>
                    <a:pt x="29" y="6"/>
                    <a:pt x="30" y="5"/>
                  </a:cubicBezTo>
                  <a:cubicBezTo>
                    <a:pt x="30" y="5"/>
                    <a:pt x="30" y="5"/>
                    <a:pt x="30" y="5"/>
                  </a:cubicBezTo>
                  <a:cubicBezTo>
                    <a:pt x="29" y="6"/>
                    <a:pt x="29" y="6"/>
                    <a:pt x="29" y="6"/>
                  </a:cubicBezTo>
                  <a:moveTo>
                    <a:pt x="29" y="6"/>
                  </a:moveTo>
                  <a:cubicBezTo>
                    <a:pt x="29" y="6"/>
                    <a:pt x="29" y="6"/>
                    <a:pt x="29" y="6"/>
                  </a:cubicBezTo>
                  <a:cubicBezTo>
                    <a:pt x="29" y="6"/>
                    <a:pt x="29" y="6"/>
                    <a:pt x="29" y="6"/>
                  </a:cubicBezTo>
                  <a:close/>
                  <a:moveTo>
                    <a:pt x="29" y="6"/>
                  </a:moveTo>
                  <a:cubicBezTo>
                    <a:pt x="30" y="5"/>
                    <a:pt x="31" y="5"/>
                    <a:pt x="31" y="5"/>
                  </a:cubicBezTo>
                  <a:cubicBezTo>
                    <a:pt x="30" y="5"/>
                    <a:pt x="30" y="5"/>
                    <a:pt x="30" y="5"/>
                  </a:cubicBezTo>
                  <a:cubicBezTo>
                    <a:pt x="30" y="5"/>
                    <a:pt x="29" y="6"/>
                    <a:pt x="29" y="6"/>
                  </a:cubicBezTo>
                  <a:close/>
                  <a:moveTo>
                    <a:pt x="31" y="5"/>
                  </a:moveTo>
                  <a:cubicBezTo>
                    <a:pt x="30" y="5"/>
                    <a:pt x="30" y="5"/>
                    <a:pt x="30" y="5"/>
                  </a:cubicBezTo>
                  <a:cubicBezTo>
                    <a:pt x="30" y="5"/>
                    <a:pt x="29" y="6"/>
                    <a:pt x="29" y="6"/>
                  </a:cubicBezTo>
                  <a:lnTo>
                    <a:pt x="31" y="5"/>
                  </a:lnTo>
                  <a:close/>
                  <a:moveTo>
                    <a:pt x="41" y="4"/>
                  </a:moveTo>
                  <a:cubicBezTo>
                    <a:pt x="41" y="4"/>
                    <a:pt x="42" y="4"/>
                    <a:pt x="42" y="3"/>
                  </a:cubicBezTo>
                  <a:cubicBezTo>
                    <a:pt x="42" y="3"/>
                    <a:pt x="42" y="3"/>
                    <a:pt x="43" y="3"/>
                  </a:cubicBezTo>
                  <a:cubicBezTo>
                    <a:pt x="42" y="3"/>
                    <a:pt x="41" y="4"/>
                    <a:pt x="41" y="4"/>
                  </a:cubicBezTo>
                  <a:moveTo>
                    <a:pt x="40" y="4"/>
                  </a:moveTo>
                  <a:cubicBezTo>
                    <a:pt x="40" y="4"/>
                    <a:pt x="40" y="4"/>
                    <a:pt x="40" y="4"/>
                  </a:cubicBezTo>
                  <a:cubicBezTo>
                    <a:pt x="40" y="4"/>
                    <a:pt x="40" y="4"/>
                    <a:pt x="41" y="4"/>
                  </a:cubicBezTo>
                  <a:cubicBezTo>
                    <a:pt x="41" y="4"/>
                    <a:pt x="41" y="4"/>
                    <a:pt x="40" y="4"/>
                  </a:cubicBezTo>
                  <a:moveTo>
                    <a:pt x="37" y="4"/>
                  </a:moveTo>
                  <a:cubicBezTo>
                    <a:pt x="37" y="4"/>
                    <a:pt x="37" y="4"/>
                    <a:pt x="36" y="4"/>
                  </a:cubicBezTo>
                  <a:cubicBezTo>
                    <a:pt x="36" y="4"/>
                    <a:pt x="36" y="4"/>
                    <a:pt x="37" y="4"/>
                  </a:cubicBezTo>
                  <a:moveTo>
                    <a:pt x="39" y="4"/>
                  </a:moveTo>
                  <a:cubicBezTo>
                    <a:pt x="39" y="4"/>
                    <a:pt x="39" y="4"/>
                    <a:pt x="38" y="4"/>
                  </a:cubicBezTo>
                  <a:cubicBezTo>
                    <a:pt x="38" y="4"/>
                    <a:pt x="38" y="4"/>
                    <a:pt x="38" y="4"/>
                  </a:cubicBezTo>
                  <a:cubicBezTo>
                    <a:pt x="39" y="4"/>
                    <a:pt x="39" y="4"/>
                    <a:pt x="39" y="4"/>
                  </a:cubicBezTo>
                  <a:cubicBezTo>
                    <a:pt x="39" y="4"/>
                    <a:pt x="39" y="4"/>
                    <a:pt x="39" y="4"/>
                  </a:cubicBezTo>
                  <a:close/>
                  <a:moveTo>
                    <a:pt x="37" y="4"/>
                  </a:moveTo>
                  <a:cubicBezTo>
                    <a:pt x="37" y="4"/>
                    <a:pt x="37" y="4"/>
                    <a:pt x="37" y="4"/>
                  </a:cubicBezTo>
                  <a:cubicBezTo>
                    <a:pt x="37" y="4"/>
                    <a:pt x="37" y="4"/>
                    <a:pt x="37" y="4"/>
                  </a:cubicBezTo>
                  <a:moveTo>
                    <a:pt x="36" y="4"/>
                  </a:moveTo>
                  <a:cubicBezTo>
                    <a:pt x="36" y="4"/>
                    <a:pt x="35" y="5"/>
                    <a:pt x="35" y="5"/>
                  </a:cubicBezTo>
                  <a:lnTo>
                    <a:pt x="36" y="4"/>
                  </a:lnTo>
                  <a:close/>
                  <a:moveTo>
                    <a:pt x="37" y="4"/>
                  </a:moveTo>
                  <a:cubicBezTo>
                    <a:pt x="37" y="4"/>
                    <a:pt x="37" y="4"/>
                    <a:pt x="37" y="4"/>
                  </a:cubicBezTo>
                  <a:cubicBezTo>
                    <a:pt x="36" y="4"/>
                    <a:pt x="37" y="4"/>
                    <a:pt x="37" y="4"/>
                  </a:cubicBezTo>
                  <a:moveTo>
                    <a:pt x="13" y="8"/>
                  </a:moveTo>
                  <a:cubicBezTo>
                    <a:pt x="14" y="8"/>
                    <a:pt x="15" y="8"/>
                    <a:pt x="15" y="8"/>
                  </a:cubicBezTo>
                  <a:cubicBezTo>
                    <a:pt x="15" y="8"/>
                    <a:pt x="15" y="8"/>
                    <a:pt x="14" y="8"/>
                  </a:cubicBezTo>
                  <a:cubicBezTo>
                    <a:pt x="14" y="8"/>
                    <a:pt x="14" y="8"/>
                    <a:pt x="13" y="8"/>
                  </a:cubicBezTo>
                  <a:moveTo>
                    <a:pt x="13" y="8"/>
                  </a:moveTo>
                  <a:cubicBezTo>
                    <a:pt x="13" y="8"/>
                    <a:pt x="13" y="8"/>
                    <a:pt x="14" y="8"/>
                  </a:cubicBezTo>
                  <a:cubicBezTo>
                    <a:pt x="14" y="8"/>
                    <a:pt x="15" y="8"/>
                    <a:pt x="15" y="8"/>
                  </a:cubicBezTo>
                  <a:cubicBezTo>
                    <a:pt x="15" y="8"/>
                    <a:pt x="15" y="8"/>
                    <a:pt x="14" y="8"/>
                  </a:cubicBezTo>
                  <a:cubicBezTo>
                    <a:pt x="14" y="8"/>
                    <a:pt x="14" y="8"/>
                    <a:pt x="13" y="8"/>
                  </a:cubicBezTo>
                  <a:cubicBezTo>
                    <a:pt x="13" y="8"/>
                    <a:pt x="13" y="8"/>
                    <a:pt x="13" y="8"/>
                  </a:cubicBezTo>
                  <a:moveTo>
                    <a:pt x="41" y="4"/>
                  </a:moveTo>
                  <a:cubicBezTo>
                    <a:pt x="41" y="4"/>
                    <a:pt x="41" y="4"/>
                    <a:pt x="40" y="4"/>
                  </a:cubicBezTo>
                  <a:cubicBezTo>
                    <a:pt x="41" y="4"/>
                    <a:pt x="40" y="4"/>
                    <a:pt x="41" y="4"/>
                  </a:cubicBezTo>
                  <a:cubicBezTo>
                    <a:pt x="40" y="4"/>
                    <a:pt x="40" y="4"/>
                    <a:pt x="40" y="4"/>
                  </a:cubicBezTo>
                  <a:cubicBezTo>
                    <a:pt x="41" y="4"/>
                    <a:pt x="40" y="4"/>
                    <a:pt x="41" y="4"/>
                  </a:cubicBezTo>
                  <a:moveTo>
                    <a:pt x="15" y="8"/>
                  </a:moveTo>
                  <a:cubicBezTo>
                    <a:pt x="15" y="8"/>
                    <a:pt x="15" y="8"/>
                    <a:pt x="14" y="8"/>
                  </a:cubicBezTo>
                  <a:cubicBezTo>
                    <a:pt x="14" y="8"/>
                    <a:pt x="14" y="8"/>
                    <a:pt x="14" y="8"/>
                  </a:cubicBezTo>
                  <a:cubicBezTo>
                    <a:pt x="15" y="8"/>
                    <a:pt x="15" y="8"/>
                    <a:pt x="15" y="8"/>
                  </a:cubicBezTo>
                  <a:moveTo>
                    <a:pt x="17" y="8"/>
                  </a:moveTo>
                  <a:cubicBezTo>
                    <a:pt x="16" y="8"/>
                    <a:pt x="16" y="8"/>
                    <a:pt x="15" y="8"/>
                  </a:cubicBezTo>
                  <a:cubicBezTo>
                    <a:pt x="15" y="8"/>
                    <a:pt x="16" y="8"/>
                    <a:pt x="17" y="8"/>
                  </a:cubicBezTo>
                  <a:moveTo>
                    <a:pt x="40" y="4"/>
                  </a:moveTo>
                  <a:cubicBezTo>
                    <a:pt x="40" y="4"/>
                    <a:pt x="40" y="4"/>
                    <a:pt x="39" y="4"/>
                  </a:cubicBezTo>
                  <a:cubicBezTo>
                    <a:pt x="40" y="4"/>
                    <a:pt x="40" y="4"/>
                    <a:pt x="40" y="4"/>
                  </a:cubicBezTo>
                  <a:moveTo>
                    <a:pt x="32" y="5"/>
                  </a:moveTo>
                  <a:cubicBezTo>
                    <a:pt x="31" y="5"/>
                    <a:pt x="31" y="5"/>
                    <a:pt x="31" y="5"/>
                  </a:cubicBezTo>
                  <a:cubicBezTo>
                    <a:pt x="31" y="5"/>
                    <a:pt x="31" y="5"/>
                    <a:pt x="31" y="5"/>
                  </a:cubicBezTo>
                  <a:cubicBezTo>
                    <a:pt x="31" y="5"/>
                    <a:pt x="32" y="5"/>
                    <a:pt x="32" y="5"/>
                  </a:cubicBezTo>
                  <a:moveTo>
                    <a:pt x="33" y="5"/>
                  </a:moveTo>
                  <a:cubicBezTo>
                    <a:pt x="33" y="5"/>
                    <a:pt x="32" y="5"/>
                    <a:pt x="32" y="5"/>
                  </a:cubicBezTo>
                  <a:cubicBezTo>
                    <a:pt x="32" y="5"/>
                    <a:pt x="32" y="5"/>
                    <a:pt x="33" y="5"/>
                  </a:cubicBezTo>
                  <a:moveTo>
                    <a:pt x="30" y="5"/>
                  </a:moveTo>
                  <a:cubicBezTo>
                    <a:pt x="31" y="5"/>
                    <a:pt x="31" y="5"/>
                    <a:pt x="31" y="5"/>
                  </a:cubicBezTo>
                  <a:cubicBezTo>
                    <a:pt x="31" y="5"/>
                    <a:pt x="31" y="5"/>
                    <a:pt x="30" y="5"/>
                  </a:cubicBezTo>
                  <a:moveTo>
                    <a:pt x="35" y="5"/>
                  </a:moveTo>
                  <a:cubicBezTo>
                    <a:pt x="35" y="5"/>
                    <a:pt x="35" y="5"/>
                    <a:pt x="35" y="5"/>
                  </a:cubicBezTo>
                  <a:close/>
                  <a:moveTo>
                    <a:pt x="31" y="5"/>
                  </a:moveTo>
                  <a:cubicBezTo>
                    <a:pt x="32" y="5"/>
                    <a:pt x="32" y="5"/>
                    <a:pt x="32" y="5"/>
                  </a:cubicBezTo>
                  <a:cubicBezTo>
                    <a:pt x="32" y="5"/>
                    <a:pt x="32" y="5"/>
                    <a:pt x="32" y="5"/>
                  </a:cubicBezTo>
                  <a:cubicBezTo>
                    <a:pt x="32" y="5"/>
                    <a:pt x="32" y="5"/>
                    <a:pt x="32" y="5"/>
                  </a:cubicBezTo>
                  <a:cubicBezTo>
                    <a:pt x="31" y="5"/>
                    <a:pt x="32" y="5"/>
                    <a:pt x="32" y="5"/>
                  </a:cubicBezTo>
                  <a:cubicBezTo>
                    <a:pt x="32" y="5"/>
                    <a:pt x="32" y="5"/>
                    <a:pt x="32" y="5"/>
                  </a:cubicBezTo>
                  <a:cubicBezTo>
                    <a:pt x="32" y="5"/>
                    <a:pt x="32" y="5"/>
                    <a:pt x="32" y="5"/>
                  </a:cubicBezTo>
                  <a:cubicBezTo>
                    <a:pt x="31" y="5"/>
                    <a:pt x="31" y="5"/>
                    <a:pt x="31" y="5"/>
                  </a:cubicBezTo>
                  <a:cubicBezTo>
                    <a:pt x="31" y="5"/>
                    <a:pt x="31" y="5"/>
                    <a:pt x="31" y="5"/>
                  </a:cubicBezTo>
                  <a:cubicBezTo>
                    <a:pt x="31" y="5"/>
                    <a:pt x="30" y="5"/>
                    <a:pt x="30" y="5"/>
                  </a:cubicBezTo>
                  <a:cubicBezTo>
                    <a:pt x="30" y="5"/>
                    <a:pt x="31" y="5"/>
                    <a:pt x="31" y="5"/>
                  </a:cubicBezTo>
                  <a:cubicBezTo>
                    <a:pt x="31" y="5"/>
                    <a:pt x="30" y="5"/>
                    <a:pt x="31" y="5"/>
                  </a:cubicBezTo>
                  <a:moveTo>
                    <a:pt x="32" y="5"/>
                  </a:moveTo>
                  <a:cubicBezTo>
                    <a:pt x="32" y="5"/>
                    <a:pt x="33" y="5"/>
                    <a:pt x="33" y="5"/>
                  </a:cubicBezTo>
                  <a:cubicBezTo>
                    <a:pt x="33" y="5"/>
                    <a:pt x="32" y="5"/>
                    <a:pt x="32" y="5"/>
                  </a:cubicBezTo>
                  <a:cubicBezTo>
                    <a:pt x="32" y="5"/>
                    <a:pt x="33" y="5"/>
                    <a:pt x="33" y="5"/>
                  </a:cubicBezTo>
                  <a:cubicBezTo>
                    <a:pt x="33" y="5"/>
                    <a:pt x="32" y="5"/>
                    <a:pt x="32" y="5"/>
                  </a:cubicBezTo>
                  <a:cubicBezTo>
                    <a:pt x="32" y="5"/>
                    <a:pt x="32" y="5"/>
                    <a:pt x="31" y="5"/>
                  </a:cubicBezTo>
                  <a:cubicBezTo>
                    <a:pt x="31" y="5"/>
                    <a:pt x="32" y="5"/>
                    <a:pt x="32" y="5"/>
                  </a:cubicBezTo>
                  <a:cubicBezTo>
                    <a:pt x="32" y="5"/>
                    <a:pt x="32" y="5"/>
                    <a:pt x="32" y="5"/>
                  </a:cubicBezTo>
                  <a:moveTo>
                    <a:pt x="44" y="3"/>
                  </a:moveTo>
                  <a:cubicBezTo>
                    <a:pt x="44" y="3"/>
                    <a:pt x="44" y="3"/>
                    <a:pt x="44" y="3"/>
                  </a:cubicBezTo>
                  <a:cubicBezTo>
                    <a:pt x="44" y="3"/>
                    <a:pt x="44" y="3"/>
                    <a:pt x="44" y="3"/>
                  </a:cubicBezTo>
                  <a:moveTo>
                    <a:pt x="42" y="4"/>
                  </a:moveTo>
                  <a:cubicBezTo>
                    <a:pt x="42" y="3"/>
                    <a:pt x="43" y="3"/>
                    <a:pt x="43" y="3"/>
                  </a:cubicBezTo>
                  <a:cubicBezTo>
                    <a:pt x="42" y="3"/>
                    <a:pt x="43" y="3"/>
                    <a:pt x="42" y="4"/>
                  </a:cubicBezTo>
                  <a:moveTo>
                    <a:pt x="40" y="4"/>
                  </a:moveTo>
                  <a:cubicBezTo>
                    <a:pt x="40" y="4"/>
                    <a:pt x="41" y="4"/>
                    <a:pt x="41" y="4"/>
                  </a:cubicBezTo>
                  <a:cubicBezTo>
                    <a:pt x="41" y="4"/>
                    <a:pt x="41" y="4"/>
                    <a:pt x="40" y="4"/>
                  </a:cubicBezTo>
                  <a:moveTo>
                    <a:pt x="33" y="5"/>
                  </a:moveTo>
                  <a:cubicBezTo>
                    <a:pt x="32" y="5"/>
                    <a:pt x="32" y="5"/>
                    <a:pt x="31" y="5"/>
                  </a:cubicBezTo>
                  <a:cubicBezTo>
                    <a:pt x="31" y="5"/>
                    <a:pt x="31" y="5"/>
                    <a:pt x="31" y="5"/>
                  </a:cubicBezTo>
                  <a:cubicBezTo>
                    <a:pt x="31" y="5"/>
                    <a:pt x="33" y="5"/>
                    <a:pt x="33" y="5"/>
                  </a:cubicBezTo>
                  <a:moveTo>
                    <a:pt x="19" y="7"/>
                  </a:moveTo>
                  <a:cubicBezTo>
                    <a:pt x="18" y="7"/>
                    <a:pt x="19" y="7"/>
                    <a:pt x="18" y="7"/>
                  </a:cubicBezTo>
                  <a:cubicBezTo>
                    <a:pt x="18" y="7"/>
                    <a:pt x="18" y="7"/>
                    <a:pt x="19" y="7"/>
                  </a:cubicBezTo>
                  <a:moveTo>
                    <a:pt x="19" y="7"/>
                  </a:moveTo>
                  <a:cubicBezTo>
                    <a:pt x="20" y="7"/>
                    <a:pt x="20" y="7"/>
                    <a:pt x="20" y="7"/>
                  </a:cubicBezTo>
                  <a:cubicBezTo>
                    <a:pt x="19" y="7"/>
                    <a:pt x="19" y="7"/>
                    <a:pt x="18" y="7"/>
                  </a:cubicBezTo>
                  <a:cubicBezTo>
                    <a:pt x="19" y="7"/>
                    <a:pt x="18" y="7"/>
                    <a:pt x="19" y="7"/>
                  </a:cubicBezTo>
                  <a:moveTo>
                    <a:pt x="20" y="7"/>
                  </a:moveTo>
                  <a:cubicBezTo>
                    <a:pt x="20" y="7"/>
                    <a:pt x="20" y="7"/>
                    <a:pt x="19" y="7"/>
                  </a:cubicBezTo>
                  <a:cubicBezTo>
                    <a:pt x="20" y="7"/>
                    <a:pt x="20" y="7"/>
                    <a:pt x="20" y="7"/>
                  </a:cubicBezTo>
                  <a:moveTo>
                    <a:pt x="36" y="4"/>
                  </a:moveTo>
                  <a:cubicBezTo>
                    <a:pt x="36" y="5"/>
                    <a:pt x="36" y="5"/>
                    <a:pt x="36" y="5"/>
                  </a:cubicBezTo>
                  <a:cubicBezTo>
                    <a:pt x="36" y="4"/>
                    <a:pt x="36" y="4"/>
                    <a:pt x="36" y="4"/>
                  </a:cubicBezTo>
                  <a:cubicBezTo>
                    <a:pt x="36" y="4"/>
                    <a:pt x="37" y="4"/>
                    <a:pt x="37" y="4"/>
                  </a:cubicBezTo>
                  <a:cubicBezTo>
                    <a:pt x="35" y="5"/>
                    <a:pt x="36" y="4"/>
                    <a:pt x="35" y="5"/>
                  </a:cubicBezTo>
                  <a:cubicBezTo>
                    <a:pt x="35" y="5"/>
                    <a:pt x="35" y="5"/>
                    <a:pt x="36" y="4"/>
                  </a:cubicBezTo>
                  <a:cubicBezTo>
                    <a:pt x="36" y="4"/>
                    <a:pt x="36" y="4"/>
                    <a:pt x="36" y="4"/>
                  </a:cubicBezTo>
                  <a:cubicBezTo>
                    <a:pt x="36" y="4"/>
                    <a:pt x="36" y="4"/>
                    <a:pt x="37" y="4"/>
                  </a:cubicBezTo>
                  <a:cubicBezTo>
                    <a:pt x="36" y="4"/>
                    <a:pt x="36" y="4"/>
                    <a:pt x="36" y="4"/>
                  </a:cubicBezTo>
                  <a:cubicBezTo>
                    <a:pt x="36" y="4"/>
                    <a:pt x="36" y="4"/>
                    <a:pt x="36" y="4"/>
                  </a:cubicBezTo>
                  <a:cubicBezTo>
                    <a:pt x="36" y="4"/>
                    <a:pt x="36" y="4"/>
                    <a:pt x="36" y="4"/>
                  </a:cubicBezTo>
                  <a:cubicBezTo>
                    <a:pt x="36" y="5"/>
                    <a:pt x="36" y="4"/>
                    <a:pt x="35" y="5"/>
                  </a:cubicBezTo>
                  <a:cubicBezTo>
                    <a:pt x="35" y="5"/>
                    <a:pt x="36" y="4"/>
                    <a:pt x="35" y="5"/>
                  </a:cubicBezTo>
                  <a:cubicBezTo>
                    <a:pt x="35" y="5"/>
                    <a:pt x="36" y="4"/>
                    <a:pt x="36" y="4"/>
                  </a:cubicBezTo>
                  <a:cubicBezTo>
                    <a:pt x="36" y="4"/>
                    <a:pt x="36" y="4"/>
                    <a:pt x="36" y="4"/>
                  </a:cubicBezTo>
                  <a:cubicBezTo>
                    <a:pt x="36" y="4"/>
                    <a:pt x="37" y="4"/>
                    <a:pt x="37" y="4"/>
                  </a:cubicBezTo>
                  <a:cubicBezTo>
                    <a:pt x="37" y="4"/>
                    <a:pt x="37" y="4"/>
                    <a:pt x="36" y="4"/>
                  </a:cubicBezTo>
                  <a:cubicBezTo>
                    <a:pt x="37" y="4"/>
                    <a:pt x="37" y="4"/>
                    <a:pt x="37" y="4"/>
                  </a:cubicBezTo>
                  <a:cubicBezTo>
                    <a:pt x="37" y="4"/>
                    <a:pt x="36" y="4"/>
                    <a:pt x="36" y="4"/>
                  </a:cubicBezTo>
                  <a:cubicBezTo>
                    <a:pt x="36" y="5"/>
                    <a:pt x="35" y="5"/>
                    <a:pt x="34" y="5"/>
                  </a:cubicBezTo>
                  <a:cubicBezTo>
                    <a:pt x="34" y="5"/>
                    <a:pt x="35" y="5"/>
                    <a:pt x="35" y="5"/>
                  </a:cubicBezTo>
                  <a:cubicBezTo>
                    <a:pt x="34" y="5"/>
                    <a:pt x="34" y="5"/>
                    <a:pt x="34" y="5"/>
                  </a:cubicBezTo>
                  <a:cubicBezTo>
                    <a:pt x="34" y="5"/>
                    <a:pt x="34" y="5"/>
                    <a:pt x="35" y="5"/>
                  </a:cubicBezTo>
                  <a:cubicBezTo>
                    <a:pt x="34" y="5"/>
                    <a:pt x="34" y="5"/>
                    <a:pt x="34" y="5"/>
                  </a:cubicBezTo>
                  <a:cubicBezTo>
                    <a:pt x="33" y="5"/>
                    <a:pt x="33" y="5"/>
                    <a:pt x="33" y="5"/>
                  </a:cubicBezTo>
                  <a:cubicBezTo>
                    <a:pt x="31" y="5"/>
                    <a:pt x="33" y="5"/>
                    <a:pt x="32" y="5"/>
                  </a:cubicBezTo>
                  <a:cubicBezTo>
                    <a:pt x="32" y="5"/>
                    <a:pt x="32" y="5"/>
                    <a:pt x="32" y="5"/>
                  </a:cubicBezTo>
                  <a:cubicBezTo>
                    <a:pt x="32" y="5"/>
                    <a:pt x="33" y="5"/>
                    <a:pt x="33" y="5"/>
                  </a:cubicBezTo>
                  <a:cubicBezTo>
                    <a:pt x="32" y="5"/>
                    <a:pt x="33" y="5"/>
                    <a:pt x="33" y="5"/>
                  </a:cubicBezTo>
                  <a:cubicBezTo>
                    <a:pt x="33" y="5"/>
                    <a:pt x="32" y="5"/>
                    <a:pt x="32" y="5"/>
                  </a:cubicBezTo>
                  <a:cubicBezTo>
                    <a:pt x="33" y="5"/>
                    <a:pt x="33" y="5"/>
                    <a:pt x="33" y="5"/>
                  </a:cubicBezTo>
                  <a:cubicBezTo>
                    <a:pt x="33" y="5"/>
                    <a:pt x="34" y="5"/>
                    <a:pt x="33" y="5"/>
                  </a:cubicBezTo>
                  <a:cubicBezTo>
                    <a:pt x="34" y="5"/>
                    <a:pt x="34" y="5"/>
                    <a:pt x="33" y="5"/>
                  </a:cubicBezTo>
                  <a:cubicBezTo>
                    <a:pt x="34" y="5"/>
                    <a:pt x="34" y="5"/>
                    <a:pt x="34" y="5"/>
                  </a:cubicBezTo>
                  <a:cubicBezTo>
                    <a:pt x="34" y="5"/>
                    <a:pt x="34" y="5"/>
                    <a:pt x="33" y="5"/>
                  </a:cubicBezTo>
                  <a:cubicBezTo>
                    <a:pt x="33" y="5"/>
                    <a:pt x="33" y="5"/>
                    <a:pt x="33" y="5"/>
                  </a:cubicBezTo>
                  <a:cubicBezTo>
                    <a:pt x="34" y="5"/>
                    <a:pt x="33" y="5"/>
                    <a:pt x="34" y="5"/>
                  </a:cubicBezTo>
                  <a:cubicBezTo>
                    <a:pt x="34" y="5"/>
                    <a:pt x="34" y="5"/>
                    <a:pt x="34" y="5"/>
                  </a:cubicBezTo>
                  <a:cubicBezTo>
                    <a:pt x="34" y="5"/>
                    <a:pt x="35" y="5"/>
                    <a:pt x="35" y="5"/>
                  </a:cubicBezTo>
                  <a:cubicBezTo>
                    <a:pt x="34" y="5"/>
                    <a:pt x="34" y="5"/>
                    <a:pt x="34" y="5"/>
                  </a:cubicBezTo>
                  <a:cubicBezTo>
                    <a:pt x="34" y="5"/>
                    <a:pt x="34" y="5"/>
                    <a:pt x="35" y="5"/>
                  </a:cubicBezTo>
                  <a:cubicBezTo>
                    <a:pt x="34" y="5"/>
                    <a:pt x="34" y="5"/>
                    <a:pt x="34" y="5"/>
                  </a:cubicBezTo>
                  <a:cubicBezTo>
                    <a:pt x="34" y="5"/>
                    <a:pt x="34" y="5"/>
                    <a:pt x="35" y="5"/>
                  </a:cubicBezTo>
                  <a:cubicBezTo>
                    <a:pt x="34" y="5"/>
                    <a:pt x="34" y="5"/>
                    <a:pt x="34" y="5"/>
                  </a:cubicBezTo>
                  <a:cubicBezTo>
                    <a:pt x="33" y="5"/>
                    <a:pt x="33" y="5"/>
                    <a:pt x="33" y="5"/>
                  </a:cubicBezTo>
                  <a:cubicBezTo>
                    <a:pt x="33" y="5"/>
                    <a:pt x="34" y="5"/>
                    <a:pt x="34" y="5"/>
                  </a:cubicBezTo>
                  <a:cubicBezTo>
                    <a:pt x="34" y="5"/>
                    <a:pt x="34" y="5"/>
                    <a:pt x="34" y="5"/>
                  </a:cubicBezTo>
                  <a:cubicBezTo>
                    <a:pt x="35" y="5"/>
                    <a:pt x="34" y="5"/>
                    <a:pt x="35" y="5"/>
                  </a:cubicBezTo>
                  <a:cubicBezTo>
                    <a:pt x="35" y="5"/>
                    <a:pt x="35" y="5"/>
                    <a:pt x="35" y="5"/>
                  </a:cubicBezTo>
                  <a:cubicBezTo>
                    <a:pt x="35" y="5"/>
                    <a:pt x="35" y="5"/>
                    <a:pt x="35" y="5"/>
                  </a:cubicBezTo>
                  <a:cubicBezTo>
                    <a:pt x="37" y="4"/>
                    <a:pt x="37" y="4"/>
                    <a:pt x="36" y="4"/>
                  </a:cubicBezTo>
                  <a:moveTo>
                    <a:pt x="37" y="4"/>
                  </a:moveTo>
                  <a:cubicBezTo>
                    <a:pt x="36" y="4"/>
                    <a:pt x="37" y="4"/>
                    <a:pt x="36" y="4"/>
                  </a:cubicBezTo>
                  <a:cubicBezTo>
                    <a:pt x="37" y="4"/>
                    <a:pt x="37" y="4"/>
                    <a:pt x="37" y="4"/>
                  </a:cubicBezTo>
                  <a:moveTo>
                    <a:pt x="43" y="3"/>
                  </a:moveTo>
                  <a:cubicBezTo>
                    <a:pt x="43" y="3"/>
                    <a:pt x="43" y="3"/>
                    <a:pt x="44" y="3"/>
                  </a:cubicBezTo>
                  <a:cubicBezTo>
                    <a:pt x="43" y="3"/>
                    <a:pt x="43" y="3"/>
                    <a:pt x="42" y="3"/>
                  </a:cubicBezTo>
                  <a:cubicBezTo>
                    <a:pt x="42" y="3"/>
                    <a:pt x="42" y="3"/>
                    <a:pt x="43" y="3"/>
                  </a:cubicBezTo>
                  <a:cubicBezTo>
                    <a:pt x="43" y="3"/>
                    <a:pt x="43" y="3"/>
                    <a:pt x="43" y="3"/>
                  </a:cubicBezTo>
                  <a:moveTo>
                    <a:pt x="40" y="4"/>
                  </a:moveTo>
                  <a:cubicBezTo>
                    <a:pt x="40" y="4"/>
                    <a:pt x="40" y="4"/>
                    <a:pt x="40" y="4"/>
                  </a:cubicBezTo>
                  <a:cubicBezTo>
                    <a:pt x="40" y="4"/>
                    <a:pt x="40" y="4"/>
                    <a:pt x="40" y="4"/>
                  </a:cubicBezTo>
                  <a:moveTo>
                    <a:pt x="39" y="4"/>
                  </a:moveTo>
                  <a:cubicBezTo>
                    <a:pt x="39" y="4"/>
                    <a:pt x="39" y="4"/>
                    <a:pt x="39" y="4"/>
                  </a:cubicBezTo>
                  <a:cubicBezTo>
                    <a:pt x="38" y="4"/>
                    <a:pt x="39" y="4"/>
                    <a:pt x="39" y="4"/>
                  </a:cubicBezTo>
                  <a:moveTo>
                    <a:pt x="21" y="7"/>
                  </a:moveTo>
                  <a:cubicBezTo>
                    <a:pt x="21" y="7"/>
                    <a:pt x="21" y="7"/>
                    <a:pt x="21" y="7"/>
                  </a:cubicBezTo>
                  <a:cubicBezTo>
                    <a:pt x="21" y="7"/>
                    <a:pt x="21" y="7"/>
                    <a:pt x="21" y="7"/>
                  </a:cubicBezTo>
                  <a:moveTo>
                    <a:pt x="20" y="7"/>
                  </a:moveTo>
                  <a:cubicBezTo>
                    <a:pt x="19" y="7"/>
                    <a:pt x="19" y="7"/>
                    <a:pt x="19" y="7"/>
                  </a:cubicBezTo>
                  <a:cubicBezTo>
                    <a:pt x="20" y="7"/>
                    <a:pt x="20" y="7"/>
                    <a:pt x="20" y="7"/>
                  </a:cubicBezTo>
                  <a:moveTo>
                    <a:pt x="21" y="7"/>
                  </a:moveTo>
                  <a:cubicBezTo>
                    <a:pt x="21" y="7"/>
                    <a:pt x="21" y="7"/>
                    <a:pt x="21" y="7"/>
                  </a:cubicBezTo>
                  <a:cubicBezTo>
                    <a:pt x="21" y="7"/>
                    <a:pt x="21" y="7"/>
                    <a:pt x="21" y="7"/>
                  </a:cubicBezTo>
                  <a:moveTo>
                    <a:pt x="36" y="4"/>
                  </a:moveTo>
                  <a:cubicBezTo>
                    <a:pt x="36" y="4"/>
                    <a:pt x="36" y="5"/>
                    <a:pt x="35" y="5"/>
                  </a:cubicBezTo>
                  <a:cubicBezTo>
                    <a:pt x="36" y="4"/>
                    <a:pt x="37" y="4"/>
                    <a:pt x="36" y="5"/>
                  </a:cubicBezTo>
                  <a:cubicBezTo>
                    <a:pt x="35" y="5"/>
                    <a:pt x="36" y="4"/>
                    <a:pt x="35" y="5"/>
                  </a:cubicBezTo>
                  <a:cubicBezTo>
                    <a:pt x="35" y="5"/>
                    <a:pt x="35" y="5"/>
                    <a:pt x="35" y="5"/>
                  </a:cubicBezTo>
                  <a:cubicBezTo>
                    <a:pt x="36" y="5"/>
                    <a:pt x="35" y="5"/>
                    <a:pt x="36" y="4"/>
                  </a:cubicBezTo>
                  <a:moveTo>
                    <a:pt x="21" y="7"/>
                  </a:moveTo>
                  <a:cubicBezTo>
                    <a:pt x="21" y="7"/>
                    <a:pt x="21" y="7"/>
                    <a:pt x="22" y="7"/>
                  </a:cubicBezTo>
                  <a:cubicBezTo>
                    <a:pt x="21" y="7"/>
                    <a:pt x="21" y="7"/>
                    <a:pt x="20" y="7"/>
                  </a:cubicBezTo>
                  <a:cubicBezTo>
                    <a:pt x="20" y="7"/>
                    <a:pt x="21" y="7"/>
                    <a:pt x="21" y="7"/>
                  </a:cubicBezTo>
                  <a:moveTo>
                    <a:pt x="37" y="4"/>
                  </a:moveTo>
                  <a:cubicBezTo>
                    <a:pt x="37" y="4"/>
                    <a:pt x="37" y="4"/>
                    <a:pt x="37" y="4"/>
                  </a:cubicBezTo>
                  <a:cubicBezTo>
                    <a:pt x="36" y="4"/>
                    <a:pt x="35" y="5"/>
                    <a:pt x="35" y="5"/>
                  </a:cubicBezTo>
                  <a:cubicBezTo>
                    <a:pt x="35" y="5"/>
                    <a:pt x="36" y="4"/>
                    <a:pt x="36" y="4"/>
                  </a:cubicBezTo>
                  <a:cubicBezTo>
                    <a:pt x="36" y="4"/>
                    <a:pt x="36" y="4"/>
                    <a:pt x="37" y="4"/>
                  </a:cubicBezTo>
                  <a:moveTo>
                    <a:pt x="35" y="5"/>
                  </a:moveTo>
                  <a:cubicBezTo>
                    <a:pt x="35" y="5"/>
                    <a:pt x="34" y="5"/>
                    <a:pt x="33" y="5"/>
                  </a:cubicBezTo>
                  <a:cubicBezTo>
                    <a:pt x="33" y="5"/>
                    <a:pt x="34" y="5"/>
                    <a:pt x="35" y="5"/>
                  </a:cubicBezTo>
                  <a:moveTo>
                    <a:pt x="34" y="5"/>
                  </a:moveTo>
                  <a:cubicBezTo>
                    <a:pt x="34" y="5"/>
                    <a:pt x="34" y="5"/>
                    <a:pt x="35" y="5"/>
                  </a:cubicBezTo>
                  <a:cubicBezTo>
                    <a:pt x="35" y="5"/>
                    <a:pt x="35" y="5"/>
                    <a:pt x="35" y="5"/>
                  </a:cubicBezTo>
                  <a:cubicBezTo>
                    <a:pt x="35" y="5"/>
                    <a:pt x="35" y="5"/>
                    <a:pt x="36" y="5"/>
                  </a:cubicBezTo>
                  <a:cubicBezTo>
                    <a:pt x="35" y="5"/>
                    <a:pt x="35" y="5"/>
                    <a:pt x="35" y="5"/>
                  </a:cubicBezTo>
                  <a:cubicBezTo>
                    <a:pt x="34" y="5"/>
                    <a:pt x="34" y="5"/>
                    <a:pt x="33" y="5"/>
                  </a:cubicBezTo>
                  <a:cubicBezTo>
                    <a:pt x="34" y="5"/>
                    <a:pt x="34" y="5"/>
                    <a:pt x="34" y="5"/>
                  </a:cubicBezTo>
                  <a:moveTo>
                    <a:pt x="36" y="4"/>
                  </a:moveTo>
                  <a:cubicBezTo>
                    <a:pt x="36" y="4"/>
                    <a:pt x="36" y="4"/>
                    <a:pt x="36" y="4"/>
                  </a:cubicBezTo>
                  <a:cubicBezTo>
                    <a:pt x="36" y="5"/>
                    <a:pt x="36" y="5"/>
                    <a:pt x="35" y="5"/>
                  </a:cubicBezTo>
                  <a:cubicBezTo>
                    <a:pt x="35" y="5"/>
                    <a:pt x="36" y="5"/>
                    <a:pt x="36" y="4"/>
                  </a:cubicBezTo>
                  <a:moveTo>
                    <a:pt x="36" y="4"/>
                  </a:moveTo>
                  <a:cubicBezTo>
                    <a:pt x="36" y="4"/>
                    <a:pt x="36" y="4"/>
                    <a:pt x="37" y="4"/>
                  </a:cubicBezTo>
                  <a:cubicBezTo>
                    <a:pt x="36" y="4"/>
                    <a:pt x="36" y="4"/>
                    <a:pt x="36" y="4"/>
                  </a:cubicBezTo>
                  <a:cubicBezTo>
                    <a:pt x="36" y="4"/>
                    <a:pt x="36" y="4"/>
                    <a:pt x="36" y="4"/>
                  </a:cubicBezTo>
                  <a:cubicBezTo>
                    <a:pt x="35" y="5"/>
                    <a:pt x="35" y="5"/>
                    <a:pt x="35" y="5"/>
                  </a:cubicBezTo>
                  <a:cubicBezTo>
                    <a:pt x="35" y="5"/>
                    <a:pt x="36" y="4"/>
                    <a:pt x="36" y="4"/>
                  </a:cubicBezTo>
                  <a:cubicBezTo>
                    <a:pt x="35" y="5"/>
                    <a:pt x="36" y="4"/>
                    <a:pt x="35" y="5"/>
                  </a:cubicBezTo>
                  <a:cubicBezTo>
                    <a:pt x="36" y="4"/>
                    <a:pt x="36" y="5"/>
                    <a:pt x="36" y="4"/>
                  </a:cubicBezTo>
                  <a:moveTo>
                    <a:pt x="50" y="2"/>
                  </a:moveTo>
                  <a:cubicBezTo>
                    <a:pt x="48" y="3"/>
                    <a:pt x="62" y="0"/>
                    <a:pt x="16" y="8"/>
                  </a:cubicBezTo>
                  <a:cubicBezTo>
                    <a:pt x="16" y="8"/>
                    <a:pt x="16" y="8"/>
                    <a:pt x="15" y="8"/>
                  </a:cubicBezTo>
                  <a:cubicBezTo>
                    <a:pt x="28" y="6"/>
                    <a:pt x="0" y="10"/>
                    <a:pt x="50" y="2"/>
                  </a:cubicBezTo>
                  <a:moveTo>
                    <a:pt x="49" y="2"/>
                  </a:moveTo>
                  <a:cubicBezTo>
                    <a:pt x="49" y="2"/>
                    <a:pt x="49" y="2"/>
                    <a:pt x="49" y="2"/>
                  </a:cubicBezTo>
                  <a:cubicBezTo>
                    <a:pt x="49" y="2"/>
                    <a:pt x="50" y="2"/>
                    <a:pt x="50" y="2"/>
                  </a:cubicBezTo>
                  <a:cubicBezTo>
                    <a:pt x="49" y="2"/>
                    <a:pt x="50" y="2"/>
                    <a:pt x="49" y="2"/>
                  </a:cubicBezTo>
                  <a:moveTo>
                    <a:pt x="50" y="2"/>
                  </a:moveTo>
                  <a:cubicBezTo>
                    <a:pt x="50" y="2"/>
                    <a:pt x="50" y="2"/>
                    <a:pt x="50" y="2"/>
                  </a:cubicBezTo>
                  <a:cubicBezTo>
                    <a:pt x="50" y="2"/>
                    <a:pt x="51" y="2"/>
                    <a:pt x="50" y="2"/>
                  </a:cubicBezTo>
                  <a:moveTo>
                    <a:pt x="39" y="4"/>
                  </a:moveTo>
                  <a:cubicBezTo>
                    <a:pt x="40" y="4"/>
                    <a:pt x="40" y="4"/>
                    <a:pt x="40" y="4"/>
                  </a:cubicBezTo>
                  <a:cubicBezTo>
                    <a:pt x="40" y="4"/>
                    <a:pt x="40" y="4"/>
                    <a:pt x="39" y="4"/>
                  </a:cubicBezTo>
                  <a:moveTo>
                    <a:pt x="50" y="2"/>
                  </a:moveTo>
                  <a:cubicBezTo>
                    <a:pt x="50" y="2"/>
                    <a:pt x="50" y="2"/>
                    <a:pt x="50" y="2"/>
                  </a:cubicBezTo>
                  <a:cubicBezTo>
                    <a:pt x="50" y="2"/>
                    <a:pt x="50" y="2"/>
                    <a:pt x="50" y="2"/>
                  </a:cubicBezTo>
                  <a:moveTo>
                    <a:pt x="41" y="4"/>
                  </a:moveTo>
                  <a:cubicBezTo>
                    <a:pt x="41" y="4"/>
                    <a:pt x="41" y="4"/>
                    <a:pt x="42" y="4"/>
                  </a:cubicBezTo>
                  <a:cubicBezTo>
                    <a:pt x="42" y="3"/>
                    <a:pt x="43" y="3"/>
                    <a:pt x="43" y="3"/>
                  </a:cubicBezTo>
                  <a:cubicBezTo>
                    <a:pt x="41" y="4"/>
                    <a:pt x="42" y="4"/>
                    <a:pt x="41" y="4"/>
                  </a:cubicBezTo>
                  <a:moveTo>
                    <a:pt x="42" y="3"/>
                  </a:moveTo>
                  <a:cubicBezTo>
                    <a:pt x="42" y="3"/>
                    <a:pt x="42" y="3"/>
                    <a:pt x="42" y="4"/>
                  </a:cubicBezTo>
                  <a:cubicBezTo>
                    <a:pt x="42" y="3"/>
                    <a:pt x="42" y="3"/>
                    <a:pt x="42" y="3"/>
                  </a:cubicBezTo>
                  <a:cubicBezTo>
                    <a:pt x="42" y="3"/>
                    <a:pt x="42" y="3"/>
                    <a:pt x="42" y="3"/>
                  </a:cubicBezTo>
                  <a:moveTo>
                    <a:pt x="47" y="3"/>
                  </a:moveTo>
                  <a:cubicBezTo>
                    <a:pt x="47" y="3"/>
                    <a:pt x="47" y="3"/>
                    <a:pt x="47" y="3"/>
                  </a:cubicBezTo>
                  <a:cubicBezTo>
                    <a:pt x="47" y="3"/>
                    <a:pt x="47" y="3"/>
                    <a:pt x="47" y="3"/>
                  </a:cubicBezTo>
                  <a:moveTo>
                    <a:pt x="47" y="3"/>
                  </a:moveTo>
                  <a:cubicBezTo>
                    <a:pt x="47" y="3"/>
                    <a:pt x="47" y="3"/>
                    <a:pt x="47" y="3"/>
                  </a:cubicBezTo>
                  <a:cubicBezTo>
                    <a:pt x="48" y="2"/>
                    <a:pt x="49" y="2"/>
                    <a:pt x="49" y="2"/>
                  </a:cubicBezTo>
                  <a:cubicBezTo>
                    <a:pt x="49" y="2"/>
                    <a:pt x="49" y="2"/>
                    <a:pt x="48" y="2"/>
                  </a:cubicBezTo>
                  <a:cubicBezTo>
                    <a:pt x="47" y="3"/>
                    <a:pt x="47" y="3"/>
                    <a:pt x="47" y="3"/>
                  </a:cubicBezTo>
                  <a:moveTo>
                    <a:pt x="48" y="2"/>
                  </a:moveTo>
                  <a:cubicBezTo>
                    <a:pt x="48" y="3"/>
                    <a:pt x="47" y="3"/>
                    <a:pt x="47" y="3"/>
                  </a:cubicBezTo>
                  <a:cubicBezTo>
                    <a:pt x="47" y="3"/>
                    <a:pt x="48" y="2"/>
                    <a:pt x="48" y="2"/>
                  </a:cubicBezTo>
                  <a:moveTo>
                    <a:pt x="42" y="3"/>
                  </a:moveTo>
                  <a:cubicBezTo>
                    <a:pt x="43" y="3"/>
                    <a:pt x="42" y="3"/>
                    <a:pt x="44" y="3"/>
                  </a:cubicBezTo>
                  <a:cubicBezTo>
                    <a:pt x="43" y="3"/>
                    <a:pt x="43" y="3"/>
                    <a:pt x="43" y="3"/>
                  </a:cubicBezTo>
                  <a:cubicBezTo>
                    <a:pt x="43" y="3"/>
                    <a:pt x="44" y="3"/>
                    <a:pt x="42" y="3"/>
                  </a:cubicBezTo>
                  <a:moveTo>
                    <a:pt x="45" y="3"/>
                  </a:moveTo>
                  <a:cubicBezTo>
                    <a:pt x="45" y="3"/>
                    <a:pt x="45" y="3"/>
                    <a:pt x="44" y="3"/>
                  </a:cubicBezTo>
                  <a:cubicBezTo>
                    <a:pt x="44" y="3"/>
                    <a:pt x="44" y="3"/>
                    <a:pt x="43" y="3"/>
                  </a:cubicBezTo>
                  <a:lnTo>
                    <a:pt x="45" y="3"/>
                  </a:lnTo>
                  <a:close/>
                  <a:moveTo>
                    <a:pt x="47" y="3"/>
                  </a:moveTo>
                  <a:cubicBezTo>
                    <a:pt x="47" y="3"/>
                    <a:pt x="47" y="3"/>
                    <a:pt x="47" y="3"/>
                  </a:cubicBezTo>
                  <a:cubicBezTo>
                    <a:pt x="48" y="3"/>
                    <a:pt x="48" y="3"/>
                    <a:pt x="48" y="2"/>
                  </a:cubicBezTo>
                  <a:cubicBezTo>
                    <a:pt x="48" y="3"/>
                    <a:pt x="47" y="3"/>
                    <a:pt x="47" y="3"/>
                  </a:cubicBezTo>
                  <a:moveTo>
                    <a:pt x="48" y="3"/>
                  </a:moveTo>
                  <a:cubicBezTo>
                    <a:pt x="48" y="3"/>
                    <a:pt x="48" y="3"/>
                    <a:pt x="48" y="2"/>
                  </a:cubicBezTo>
                  <a:cubicBezTo>
                    <a:pt x="48" y="2"/>
                    <a:pt x="49" y="2"/>
                    <a:pt x="48" y="3"/>
                  </a:cubicBezTo>
                  <a:moveTo>
                    <a:pt x="47" y="3"/>
                  </a:moveTo>
                  <a:cubicBezTo>
                    <a:pt x="46" y="3"/>
                    <a:pt x="47" y="3"/>
                    <a:pt x="47" y="3"/>
                  </a:cubicBezTo>
                  <a:cubicBezTo>
                    <a:pt x="47" y="3"/>
                    <a:pt x="47" y="3"/>
                    <a:pt x="48" y="3"/>
                  </a:cubicBezTo>
                  <a:cubicBezTo>
                    <a:pt x="48" y="3"/>
                    <a:pt x="47" y="3"/>
                    <a:pt x="47" y="3"/>
                  </a:cubicBezTo>
                  <a:moveTo>
                    <a:pt x="36" y="4"/>
                  </a:moveTo>
                  <a:cubicBezTo>
                    <a:pt x="35" y="5"/>
                    <a:pt x="35" y="5"/>
                    <a:pt x="35" y="5"/>
                  </a:cubicBezTo>
                  <a:cubicBezTo>
                    <a:pt x="35" y="5"/>
                    <a:pt x="35" y="5"/>
                    <a:pt x="35" y="5"/>
                  </a:cubicBezTo>
                  <a:cubicBezTo>
                    <a:pt x="35" y="5"/>
                    <a:pt x="35" y="5"/>
                    <a:pt x="36" y="5"/>
                  </a:cubicBezTo>
                  <a:cubicBezTo>
                    <a:pt x="36" y="4"/>
                    <a:pt x="36" y="4"/>
                    <a:pt x="36" y="4"/>
                  </a:cubicBezTo>
                  <a:moveTo>
                    <a:pt x="27" y="6"/>
                  </a:moveTo>
                  <a:cubicBezTo>
                    <a:pt x="28" y="6"/>
                    <a:pt x="28" y="6"/>
                    <a:pt x="28" y="6"/>
                  </a:cubicBezTo>
                  <a:cubicBezTo>
                    <a:pt x="27" y="6"/>
                    <a:pt x="27" y="6"/>
                    <a:pt x="27" y="6"/>
                  </a:cubicBezTo>
                  <a:moveTo>
                    <a:pt x="37" y="4"/>
                  </a:moveTo>
                  <a:cubicBezTo>
                    <a:pt x="38" y="4"/>
                    <a:pt x="38" y="4"/>
                    <a:pt x="37" y="4"/>
                  </a:cubicBezTo>
                  <a:cubicBezTo>
                    <a:pt x="37" y="4"/>
                    <a:pt x="37" y="4"/>
                    <a:pt x="37" y="4"/>
                  </a:cubicBezTo>
                  <a:cubicBezTo>
                    <a:pt x="37" y="4"/>
                    <a:pt x="37" y="4"/>
                    <a:pt x="37" y="4"/>
                  </a:cubicBezTo>
                  <a:moveTo>
                    <a:pt x="30" y="5"/>
                  </a:moveTo>
                  <a:cubicBezTo>
                    <a:pt x="29" y="6"/>
                    <a:pt x="29" y="6"/>
                    <a:pt x="29" y="6"/>
                  </a:cubicBezTo>
                  <a:cubicBezTo>
                    <a:pt x="30" y="5"/>
                    <a:pt x="30" y="5"/>
                    <a:pt x="30" y="5"/>
                  </a:cubicBezTo>
                  <a:moveTo>
                    <a:pt x="44" y="3"/>
                  </a:moveTo>
                  <a:cubicBezTo>
                    <a:pt x="46" y="3"/>
                    <a:pt x="45" y="3"/>
                    <a:pt x="44" y="3"/>
                  </a:cubicBezTo>
                  <a:cubicBezTo>
                    <a:pt x="44" y="3"/>
                    <a:pt x="45" y="3"/>
                    <a:pt x="44" y="3"/>
                  </a:cubicBezTo>
                  <a:cubicBezTo>
                    <a:pt x="44" y="3"/>
                    <a:pt x="44" y="3"/>
                    <a:pt x="44" y="3"/>
                  </a:cubicBezTo>
                  <a:moveTo>
                    <a:pt x="35" y="5"/>
                  </a:moveTo>
                  <a:cubicBezTo>
                    <a:pt x="35" y="5"/>
                    <a:pt x="35" y="5"/>
                    <a:pt x="35" y="5"/>
                  </a:cubicBezTo>
                  <a:cubicBezTo>
                    <a:pt x="34" y="5"/>
                    <a:pt x="33" y="5"/>
                    <a:pt x="32" y="5"/>
                  </a:cubicBezTo>
                  <a:cubicBezTo>
                    <a:pt x="33" y="5"/>
                    <a:pt x="33" y="5"/>
                    <a:pt x="35" y="5"/>
                  </a:cubicBezTo>
                  <a:moveTo>
                    <a:pt x="45" y="3"/>
                  </a:moveTo>
                  <a:cubicBezTo>
                    <a:pt x="46" y="3"/>
                    <a:pt x="45" y="3"/>
                    <a:pt x="45" y="3"/>
                  </a:cubicBezTo>
                  <a:cubicBezTo>
                    <a:pt x="44" y="3"/>
                    <a:pt x="45" y="3"/>
                    <a:pt x="45" y="3"/>
                  </a:cubicBezTo>
                  <a:moveTo>
                    <a:pt x="43" y="3"/>
                  </a:moveTo>
                  <a:cubicBezTo>
                    <a:pt x="43" y="3"/>
                    <a:pt x="43" y="3"/>
                    <a:pt x="43" y="3"/>
                  </a:cubicBezTo>
                  <a:cubicBezTo>
                    <a:pt x="45" y="3"/>
                    <a:pt x="43" y="3"/>
                    <a:pt x="43" y="3"/>
                  </a:cubicBezTo>
                  <a:cubicBezTo>
                    <a:pt x="43" y="3"/>
                    <a:pt x="43" y="3"/>
                    <a:pt x="43" y="3"/>
                  </a:cubicBezTo>
                  <a:moveTo>
                    <a:pt x="36" y="4"/>
                  </a:moveTo>
                  <a:cubicBezTo>
                    <a:pt x="36" y="4"/>
                    <a:pt x="36" y="4"/>
                    <a:pt x="36" y="4"/>
                  </a:cubicBezTo>
                  <a:close/>
                  <a:moveTo>
                    <a:pt x="35" y="5"/>
                  </a:moveTo>
                  <a:cubicBezTo>
                    <a:pt x="36" y="4"/>
                    <a:pt x="36" y="4"/>
                    <a:pt x="36" y="4"/>
                  </a:cubicBezTo>
                  <a:cubicBezTo>
                    <a:pt x="35" y="5"/>
                    <a:pt x="35" y="5"/>
                    <a:pt x="35" y="5"/>
                  </a:cubicBezTo>
                  <a:moveTo>
                    <a:pt x="36" y="4"/>
                  </a:moveTo>
                  <a:cubicBezTo>
                    <a:pt x="36" y="4"/>
                    <a:pt x="36" y="4"/>
                    <a:pt x="36" y="5"/>
                  </a:cubicBezTo>
                  <a:cubicBezTo>
                    <a:pt x="35" y="5"/>
                    <a:pt x="35" y="5"/>
                    <a:pt x="35" y="5"/>
                  </a:cubicBezTo>
                  <a:cubicBezTo>
                    <a:pt x="35" y="5"/>
                    <a:pt x="36" y="4"/>
                    <a:pt x="36" y="4"/>
                  </a:cubicBezTo>
                  <a:moveTo>
                    <a:pt x="29" y="6"/>
                  </a:moveTo>
                  <a:cubicBezTo>
                    <a:pt x="29" y="6"/>
                    <a:pt x="29" y="6"/>
                    <a:pt x="29" y="6"/>
                  </a:cubicBezTo>
                  <a:cubicBezTo>
                    <a:pt x="29" y="6"/>
                    <a:pt x="29" y="6"/>
                    <a:pt x="29" y="6"/>
                  </a:cubicBezTo>
                  <a:cubicBezTo>
                    <a:pt x="29" y="6"/>
                    <a:pt x="28" y="6"/>
                    <a:pt x="28" y="6"/>
                  </a:cubicBezTo>
                  <a:cubicBezTo>
                    <a:pt x="28" y="6"/>
                    <a:pt x="28" y="6"/>
                    <a:pt x="28" y="6"/>
                  </a:cubicBezTo>
                  <a:cubicBezTo>
                    <a:pt x="28" y="6"/>
                    <a:pt x="28" y="6"/>
                    <a:pt x="29" y="6"/>
                  </a:cubicBezTo>
                  <a:moveTo>
                    <a:pt x="44" y="3"/>
                  </a:moveTo>
                  <a:cubicBezTo>
                    <a:pt x="44" y="3"/>
                    <a:pt x="44" y="3"/>
                    <a:pt x="44" y="3"/>
                  </a:cubicBezTo>
                  <a:cubicBezTo>
                    <a:pt x="43" y="3"/>
                    <a:pt x="43" y="3"/>
                    <a:pt x="43" y="3"/>
                  </a:cubicBezTo>
                  <a:cubicBezTo>
                    <a:pt x="43" y="3"/>
                    <a:pt x="43" y="3"/>
                    <a:pt x="44" y="3"/>
                  </a:cubicBezTo>
                  <a:moveTo>
                    <a:pt x="15" y="8"/>
                  </a:moveTo>
                  <a:cubicBezTo>
                    <a:pt x="15" y="8"/>
                    <a:pt x="15" y="8"/>
                    <a:pt x="15" y="8"/>
                  </a:cubicBezTo>
                  <a:cubicBezTo>
                    <a:pt x="15" y="8"/>
                    <a:pt x="15" y="8"/>
                    <a:pt x="15" y="8"/>
                  </a:cubicBezTo>
                  <a:moveTo>
                    <a:pt x="14" y="8"/>
                  </a:moveTo>
                  <a:cubicBezTo>
                    <a:pt x="14" y="8"/>
                    <a:pt x="13" y="8"/>
                    <a:pt x="13" y="8"/>
                  </a:cubicBezTo>
                  <a:cubicBezTo>
                    <a:pt x="13" y="8"/>
                    <a:pt x="14" y="8"/>
                    <a:pt x="14" y="8"/>
                  </a:cubicBezTo>
                  <a:cubicBezTo>
                    <a:pt x="14" y="8"/>
                    <a:pt x="14" y="8"/>
                    <a:pt x="14" y="8"/>
                  </a:cubicBezTo>
                  <a:moveTo>
                    <a:pt x="15" y="8"/>
                  </a:moveTo>
                  <a:cubicBezTo>
                    <a:pt x="15" y="8"/>
                    <a:pt x="15" y="8"/>
                    <a:pt x="15" y="8"/>
                  </a:cubicBezTo>
                  <a:cubicBezTo>
                    <a:pt x="15" y="8"/>
                    <a:pt x="15" y="8"/>
                    <a:pt x="16" y="8"/>
                  </a:cubicBezTo>
                  <a:cubicBezTo>
                    <a:pt x="15" y="8"/>
                    <a:pt x="17" y="8"/>
                    <a:pt x="15" y="8"/>
                  </a:cubicBezTo>
                  <a:moveTo>
                    <a:pt x="16" y="8"/>
                  </a:moveTo>
                  <a:cubicBezTo>
                    <a:pt x="15" y="8"/>
                    <a:pt x="16" y="8"/>
                    <a:pt x="16" y="8"/>
                  </a:cubicBezTo>
                  <a:cubicBezTo>
                    <a:pt x="16" y="8"/>
                    <a:pt x="16" y="8"/>
                    <a:pt x="16" y="8"/>
                  </a:cubicBezTo>
                  <a:cubicBezTo>
                    <a:pt x="17" y="7"/>
                    <a:pt x="16" y="8"/>
                    <a:pt x="16" y="8"/>
                  </a:cubicBezTo>
                  <a:moveTo>
                    <a:pt x="18" y="7"/>
                  </a:moveTo>
                  <a:cubicBezTo>
                    <a:pt x="18" y="7"/>
                    <a:pt x="18" y="7"/>
                    <a:pt x="19" y="7"/>
                  </a:cubicBezTo>
                  <a:cubicBezTo>
                    <a:pt x="19" y="7"/>
                    <a:pt x="19" y="7"/>
                    <a:pt x="18" y="7"/>
                  </a:cubicBezTo>
                  <a:moveTo>
                    <a:pt x="17" y="7"/>
                  </a:moveTo>
                  <a:cubicBezTo>
                    <a:pt x="17" y="8"/>
                    <a:pt x="18" y="7"/>
                    <a:pt x="17" y="8"/>
                  </a:cubicBezTo>
                  <a:cubicBezTo>
                    <a:pt x="18" y="7"/>
                    <a:pt x="17" y="8"/>
                    <a:pt x="18" y="7"/>
                  </a:cubicBezTo>
                  <a:cubicBezTo>
                    <a:pt x="18" y="7"/>
                    <a:pt x="17" y="7"/>
                    <a:pt x="17" y="7"/>
                  </a:cubicBezTo>
                  <a:moveTo>
                    <a:pt x="17" y="7"/>
                  </a:moveTo>
                  <a:cubicBezTo>
                    <a:pt x="17" y="7"/>
                    <a:pt x="18" y="7"/>
                    <a:pt x="18" y="7"/>
                  </a:cubicBezTo>
                  <a:cubicBezTo>
                    <a:pt x="18" y="7"/>
                    <a:pt x="18" y="7"/>
                    <a:pt x="17" y="7"/>
                  </a:cubicBezTo>
                  <a:moveTo>
                    <a:pt x="19" y="7"/>
                  </a:moveTo>
                  <a:cubicBezTo>
                    <a:pt x="19" y="7"/>
                    <a:pt x="19" y="7"/>
                    <a:pt x="20" y="7"/>
                  </a:cubicBezTo>
                  <a:cubicBezTo>
                    <a:pt x="19" y="7"/>
                    <a:pt x="20" y="7"/>
                    <a:pt x="19" y="7"/>
                  </a:cubicBezTo>
                  <a:moveTo>
                    <a:pt x="20" y="7"/>
                  </a:moveTo>
                  <a:cubicBezTo>
                    <a:pt x="19" y="7"/>
                    <a:pt x="19" y="7"/>
                    <a:pt x="18" y="7"/>
                  </a:cubicBezTo>
                  <a:cubicBezTo>
                    <a:pt x="18" y="7"/>
                    <a:pt x="19" y="7"/>
                    <a:pt x="19" y="7"/>
                  </a:cubicBezTo>
                  <a:cubicBezTo>
                    <a:pt x="20" y="7"/>
                    <a:pt x="20" y="7"/>
                    <a:pt x="20" y="7"/>
                  </a:cubicBezTo>
                  <a:moveTo>
                    <a:pt x="43" y="3"/>
                  </a:moveTo>
                  <a:cubicBezTo>
                    <a:pt x="44" y="3"/>
                    <a:pt x="44" y="3"/>
                    <a:pt x="44" y="3"/>
                  </a:cubicBezTo>
                  <a:cubicBezTo>
                    <a:pt x="44" y="3"/>
                    <a:pt x="44" y="3"/>
                    <a:pt x="43" y="3"/>
                  </a:cubicBezTo>
                  <a:cubicBezTo>
                    <a:pt x="43" y="3"/>
                    <a:pt x="45" y="3"/>
                    <a:pt x="43" y="3"/>
                  </a:cubicBezTo>
                  <a:cubicBezTo>
                    <a:pt x="44" y="3"/>
                    <a:pt x="43" y="3"/>
                    <a:pt x="43" y="3"/>
                  </a:cubicBezTo>
                  <a:cubicBezTo>
                    <a:pt x="43" y="3"/>
                    <a:pt x="43" y="3"/>
                    <a:pt x="43" y="3"/>
                  </a:cubicBezTo>
                  <a:moveTo>
                    <a:pt x="43" y="3"/>
                  </a:moveTo>
                  <a:cubicBezTo>
                    <a:pt x="43" y="3"/>
                    <a:pt x="43" y="3"/>
                    <a:pt x="43" y="3"/>
                  </a:cubicBezTo>
                  <a:cubicBezTo>
                    <a:pt x="43" y="3"/>
                    <a:pt x="43" y="3"/>
                    <a:pt x="43" y="3"/>
                  </a:cubicBezTo>
                  <a:moveTo>
                    <a:pt x="43" y="3"/>
                  </a:moveTo>
                  <a:cubicBezTo>
                    <a:pt x="43" y="3"/>
                    <a:pt x="43" y="3"/>
                    <a:pt x="43" y="3"/>
                  </a:cubicBezTo>
                  <a:cubicBezTo>
                    <a:pt x="43" y="3"/>
                    <a:pt x="43" y="3"/>
                    <a:pt x="43" y="3"/>
                  </a:cubicBezTo>
                  <a:moveTo>
                    <a:pt x="43" y="3"/>
                  </a:moveTo>
                  <a:cubicBezTo>
                    <a:pt x="44" y="3"/>
                    <a:pt x="44" y="3"/>
                    <a:pt x="43" y="3"/>
                  </a:cubicBezTo>
                  <a:cubicBezTo>
                    <a:pt x="43" y="3"/>
                    <a:pt x="43" y="3"/>
                    <a:pt x="43" y="3"/>
                  </a:cubicBezTo>
                  <a:moveTo>
                    <a:pt x="43" y="3"/>
                  </a:moveTo>
                  <a:cubicBezTo>
                    <a:pt x="43" y="3"/>
                    <a:pt x="43" y="3"/>
                    <a:pt x="43" y="3"/>
                  </a:cubicBezTo>
                  <a:cubicBezTo>
                    <a:pt x="42" y="3"/>
                    <a:pt x="43" y="3"/>
                    <a:pt x="43" y="3"/>
                  </a:cubicBezTo>
                  <a:moveTo>
                    <a:pt x="41" y="4"/>
                  </a:moveTo>
                  <a:cubicBezTo>
                    <a:pt x="42" y="3"/>
                    <a:pt x="42" y="3"/>
                    <a:pt x="42" y="3"/>
                  </a:cubicBezTo>
                  <a:cubicBezTo>
                    <a:pt x="42" y="3"/>
                    <a:pt x="42" y="3"/>
                    <a:pt x="42" y="3"/>
                  </a:cubicBezTo>
                  <a:cubicBezTo>
                    <a:pt x="41" y="4"/>
                    <a:pt x="42" y="4"/>
                    <a:pt x="42" y="4"/>
                  </a:cubicBezTo>
                  <a:cubicBezTo>
                    <a:pt x="42" y="4"/>
                    <a:pt x="41" y="4"/>
                    <a:pt x="41" y="4"/>
                  </a:cubicBezTo>
                  <a:moveTo>
                    <a:pt x="43" y="3"/>
                  </a:moveTo>
                  <a:cubicBezTo>
                    <a:pt x="44" y="3"/>
                    <a:pt x="44" y="3"/>
                    <a:pt x="43" y="3"/>
                  </a:cubicBezTo>
                  <a:cubicBezTo>
                    <a:pt x="43" y="3"/>
                    <a:pt x="43" y="3"/>
                    <a:pt x="43" y="3"/>
                  </a:cubicBezTo>
                  <a:moveTo>
                    <a:pt x="42" y="3"/>
                  </a:moveTo>
                  <a:cubicBezTo>
                    <a:pt x="43" y="3"/>
                    <a:pt x="43" y="3"/>
                    <a:pt x="43" y="3"/>
                  </a:cubicBezTo>
                  <a:cubicBezTo>
                    <a:pt x="42" y="3"/>
                    <a:pt x="43" y="3"/>
                    <a:pt x="42" y="3"/>
                  </a:cubicBezTo>
                  <a:moveTo>
                    <a:pt x="15" y="8"/>
                  </a:moveTo>
                  <a:cubicBezTo>
                    <a:pt x="15" y="8"/>
                    <a:pt x="15" y="8"/>
                    <a:pt x="15" y="8"/>
                  </a:cubicBezTo>
                  <a:cubicBezTo>
                    <a:pt x="16" y="8"/>
                    <a:pt x="15" y="8"/>
                    <a:pt x="15" y="8"/>
                  </a:cubicBezTo>
                  <a:moveTo>
                    <a:pt x="47" y="3"/>
                  </a:moveTo>
                  <a:cubicBezTo>
                    <a:pt x="48" y="3"/>
                    <a:pt x="48" y="3"/>
                    <a:pt x="48" y="2"/>
                  </a:cubicBezTo>
                  <a:cubicBezTo>
                    <a:pt x="49" y="2"/>
                    <a:pt x="49" y="2"/>
                    <a:pt x="49" y="2"/>
                  </a:cubicBezTo>
                  <a:cubicBezTo>
                    <a:pt x="49" y="2"/>
                    <a:pt x="49" y="2"/>
                    <a:pt x="49" y="2"/>
                  </a:cubicBezTo>
                  <a:cubicBezTo>
                    <a:pt x="48" y="2"/>
                    <a:pt x="48" y="3"/>
                    <a:pt x="47" y="3"/>
                  </a:cubicBezTo>
                  <a:moveTo>
                    <a:pt x="48" y="2"/>
                  </a:moveTo>
                  <a:cubicBezTo>
                    <a:pt x="48" y="2"/>
                    <a:pt x="48" y="2"/>
                    <a:pt x="48" y="2"/>
                  </a:cubicBezTo>
                  <a:cubicBezTo>
                    <a:pt x="48" y="2"/>
                    <a:pt x="48" y="2"/>
                    <a:pt x="48" y="2"/>
                  </a:cubicBezTo>
                  <a:moveTo>
                    <a:pt x="52" y="2"/>
                  </a:moveTo>
                  <a:cubicBezTo>
                    <a:pt x="52" y="2"/>
                    <a:pt x="52" y="2"/>
                    <a:pt x="51" y="2"/>
                  </a:cubicBezTo>
                  <a:cubicBezTo>
                    <a:pt x="51" y="2"/>
                    <a:pt x="50" y="2"/>
                    <a:pt x="52" y="2"/>
                  </a:cubicBezTo>
                  <a:moveTo>
                    <a:pt x="51" y="2"/>
                  </a:moveTo>
                  <a:cubicBezTo>
                    <a:pt x="51" y="2"/>
                    <a:pt x="51" y="2"/>
                    <a:pt x="50" y="2"/>
                  </a:cubicBezTo>
                  <a:cubicBezTo>
                    <a:pt x="50" y="2"/>
                    <a:pt x="50" y="2"/>
                    <a:pt x="50" y="2"/>
                  </a:cubicBezTo>
                  <a:cubicBezTo>
                    <a:pt x="50" y="2"/>
                    <a:pt x="51" y="2"/>
                    <a:pt x="51" y="2"/>
                  </a:cubicBezTo>
                  <a:moveTo>
                    <a:pt x="49" y="2"/>
                  </a:moveTo>
                  <a:cubicBezTo>
                    <a:pt x="50" y="2"/>
                    <a:pt x="49" y="2"/>
                    <a:pt x="49" y="2"/>
                  </a:cubicBezTo>
                  <a:cubicBezTo>
                    <a:pt x="50" y="2"/>
                    <a:pt x="50" y="2"/>
                    <a:pt x="50" y="2"/>
                  </a:cubicBezTo>
                  <a:cubicBezTo>
                    <a:pt x="50" y="2"/>
                    <a:pt x="50" y="2"/>
                    <a:pt x="50" y="2"/>
                  </a:cubicBezTo>
                  <a:cubicBezTo>
                    <a:pt x="50" y="2"/>
                    <a:pt x="50" y="2"/>
                    <a:pt x="51" y="2"/>
                  </a:cubicBezTo>
                  <a:cubicBezTo>
                    <a:pt x="50" y="2"/>
                    <a:pt x="50" y="2"/>
                    <a:pt x="50" y="2"/>
                  </a:cubicBezTo>
                  <a:cubicBezTo>
                    <a:pt x="49" y="2"/>
                    <a:pt x="49" y="2"/>
                    <a:pt x="49" y="2"/>
                  </a:cubicBezTo>
                  <a:cubicBezTo>
                    <a:pt x="49" y="2"/>
                    <a:pt x="49" y="2"/>
                    <a:pt x="49" y="2"/>
                  </a:cubicBezTo>
                  <a:cubicBezTo>
                    <a:pt x="49" y="2"/>
                    <a:pt x="48" y="2"/>
                    <a:pt x="48" y="2"/>
                  </a:cubicBezTo>
                  <a:cubicBezTo>
                    <a:pt x="48" y="2"/>
                    <a:pt x="48" y="2"/>
                    <a:pt x="49" y="2"/>
                  </a:cubicBezTo>
                  <a:cubicBezTo>
                    <a:pt x="49" y="2"/>
                    <a:pt x="49" y="2"/>
                    <a:pt x="49" y="2"/>
                  </a:cubicBezTo>
                  <a:moveTo>
                    <a:pt x="49" y="2"/>
                  </a:moveTo>
                  <a:cubicBezTo>
                    <a:pt x="49" y="2"/>
                    <a:pt x="50" y="2"/>
                    <a:pt x="50" y="2"/>
                  </a:cubicBezTo>
                  <a:cubicBezTo>
                    <a:pt x="49" y="2"/>
                    <a:pt x="49" y="2"/>
                    <a:pt x="49" y="2"/>
                  </a:cubicBezTo>
                  <a:cubicBezTo>
                    <a:pt x="48" y="3"/>
                    <a:pt x="48" y="3"/>
                    <a:pt x="49" y="2"/>
                  </a:cubicBezTo>
                  <a:cubicBezTo>
                    <a:pt x="48" y="2"/>
                    <a:pt x="48" y="3"/>
                    <a:pt x="47" y="3"/>
                  </a:cubicBezTo>
                  <a:cubicBezTo>
                    <a:pt x="48" y="3"/>
                    <a:pt x="48" y="3"/>
                    <a:pt x="46" y="3"/>
                  </a:cubicBezTo>
                  <a:cubicBezTo>
                    <a:pt x="46" y="3"/>
                    <a:pt x="47" y="3"/>
                    <a:pt x="47" y="3"/>
                  </a:cubicBezTo>
                  <a:cubicBezTo>
                    <a:pt x="47" y="3"/>
                    <a:pt x="46" y="3"/>
                    <a:pt x="46" y="3"/>
                  </a:cubicBezTo>
                  <a:cubicBezTo>
                    <a:pt x="45" y="3"/>
                    <a:pt x="46" y="3"/>
                    <a:pt x="46" y="3"/>
                  </a:cubicBezTo>
                  <a:cubicBezTo>
                    <a:pt x="47" y="3"/>
                    <a:pt x="47" y="3"/>
                    <a:pt x="47" y="3"/>
                  </a:cubicBezTo>
                  <a:cubicBezTo>
                    <a:pt x="47" y="3"/>
                    <a:pt x="47" y="3"/>
                    <a:pt x="47" y="3"/>
                  </a:cubicBezTo>
                  <a:cubicBezTo>
                    <a:pt x="48" y="2"/>
                    <a:pt x="48" y="2"/>
                    <a:pt x="48" y="2"/>
                  </a:cubicBezTo>
                  <a:cubicBezTo>
                    <a:pt x="47" y="3"/>
                    <a:pt x="47" y="3"/>
                    <a:pt x="46" y="3"/>
                  </a:cubicBezTo>
                  <a:cubicBezTo>
                    <a:pt x="46" y="3"/>
                    <a:pt x="46" y="3"/>
                    <a:pt x="46" y="3"/>
                  </a:cubicBezTo>
                  <a:cubicBezTo>
                    <a:pt x="47" y="3"/>
                    <a:pt x="47" y="3"/>
                    <a:pt x="47" y="3"/>
                  </a:cubicBezTo>
                  <a:cubicBezTo>
                    <a:pt x="47" y="3"/>
                    <a:pt x="48" y="3"/>
                    <a:pt x="48" y="3"/>
                  </a:cubicBezTo>
                  <a:cubicBezTo>
                    <a:pt x="48" y="3"/>
                    <a:pt x="48" y="3"/>
                    <a:pt x="49" y="2"/>
                  </a:cubicBezTo>
                  <a:cubicBezTo>
                    <a:pt x="49" y="2"/>
                    <a:pt x="49" y="2"/>
                    <a:pt x="49" y="2"/>
                  </a:cubicBezTo>
                  <a:moveTo>
                    <a:pt x="54" y="2"/>
                  </a:moveTo>
                  <a:cubicBezTo>
                    <a:pt x="54" y="2"/>
                    <a:pt x="55" y="1"/>
                    <a:pt x="55" y="1"/>
                  </a:cubicBezTo>
                  <a:cubicBezTo>
                    <a:pt x="55" y="1"/>
                    <a:pt x="55" y="1"/>
                    <a:pt x="55" y="1"/>
                  </a:cubicBezTo>
                  <a:cubicBezTo>
                    <a:pt x="56" y="1"/>
                    <a:pt x="56" y="1"/>
                    <a:pt x="57" y="1"/>
                  </a:cubicBezTo>
                  <a:cubicBezTo>
                    <a:pt x="56" y="1"/>
                    <a:pt x="56" y="1"/>
                    <a:pt x="56" y="1"/>
                  </a:cubicBezTo>
                  <a:cubicBezTo>
                    <a:pt x="54" y="1"/>
                    <a:pt x="55" y="1"/>
                    <a:pt x="53" y="2"/>
                  </a:cubicBezTo>
                  <a:cubicBezTo>
                    <a:pt x="53" y="2"/>
                    <a:pt x="54" y="2"/>
                    <a:pt x="53" y="2"/>
                  </a:cubicBezTo>
                  <a:cubicBezTo>
                    <a:pt x="52" y="2"/>
                    <a:pt x="52" y="2"/>
                    <a:pt x="52" y="2"/>
                  </a:cubicBezTo>
                  <a:cubicBezTo>
                    <a:pt x="52" y="2"/>
                    <a:pt x="52" y="2"/>
                    <a:pt x="51" y="2"/>
                  </a:cubicBezTo>
                  <a:cubicBezTo>
                    <a:pt x="52" y="2"/>
                    <a:pt x="51" y="2"/>
                    <a:pt x="51" y="2"/>
                  </a:cubicBezTo>
                  <a:cubicBezTo>
                    <a:pt x="52" y="2"/>
                    <a:pt x="52" y="2"/>
                    <a:pt x="52" y="2"/>
                  </a:cubicBezTo>
                  <a:cubicBezTo>
                    <a:pt x="52" y="2"/>
                    <a:pt x="53" y="2"/>
                    <a:pt x="54" y="2"/>
                  </a:cubicBezTo>
                  <a:cubicBezTo>
                    <a:pt x="53" y="2"/>
                    <a:pt x="53" y="2"/>
                    <a:pt x="53" y="2"/>
                  </a:cubicBezTo>
                  <a:cubicBezTo>
                    <a:pt x="53" y="2"/>
                    <a:pt x="54" y="2"/>
                    <a:pt x="53" y="2"/>
                  </a:cubicBezTo>
                  <a:cubicBezTo>
                    <a:pt x="54" y="2"/>
                    <a:pt x="54" y="2"/>
                    <a:pt x="54" y="2"/>
                  </a:cubicBezTo>
                  <a:moveTo>
                    <a:pt x="54" y="1"/>
                  </a:moveTo>
                  <a:cubicBezTo>
                    <a:pt x="54" y="2"/>
                    <a:pt x="54" y="2"/>
                    <a:pt x="54" y="2"/>
                  </a:cubicBezTo>
                  <a:cubicBezTo>
                    <a:pt x="55" y="1"/>
                    <a:pt x="55" y="1"/>
                    <a:pt x="55" y="1"/>
                  </a:cubicBezTo>
                  <a:cubicBezTo>
                    <a:pt x="55" y="1"/>
                    <a:pt x="54" y="1"/>
                    <a:pt x="54" y="1"/>
                  </a:cubicBezTo>
                  <a:moveTo>
                    <a:pt x="50" y="2"/>
                  </a:moveTo>
                  <a:cubicBezTo>
                    <a:pt x="50" y="2"/>
                    <a:pt x="50" y="2"/>
                    <a:pt x="49" y="2"/>
                  </a:cubicBezTo>
                  <a:cubicBezTo>
                    <a:pt x="49" y="2"/>
                    <a:pt x="49" y="2"/>
                    <a:pt x="49" y="2"/>
                  </a:cubicBezTo>
                  <a:cubicBezTo>
                    <a:pt x="49" y="2"/>
                    <a:pt x="49" y="2"/>
                    <a:pt x="49" y="2"/>
                  </a:cubicBezTo>
                  <a:cubicBezTo>
                    <a:pt x="50" y="2"/>
                    <a:pt x="50" y="2"/>
                    <a:pt x="50" y="2"/>
                  </a:cubicBezTo>
                  <a:cubicBezTo>
                    <a:pt x="51" y="2"/>
                    <a:pt x="51" y="2"/>
                    <a:pt x="51" y="2"/>
                  </a:cubicBezTo>
                  <a:cubicBezTo>
                    <a:pt x="51" y="2"/>
                    <a:pt x="51" y="2"/>
                    <a:pt x="50" y="2"/>
                  </a:cubicBezTo>
                  <a:cubicBezTo>
                    <a:pt x="50" y="2"/>
                    <a:pt x="50" y="2"/>
                    <a:pt x="50" y="2"/>
                  </a:cubicBezTo>
                  <a:cubicBezTo>
                    <a:pt x="50" y="2"/>
                    <a:pt x="50" y="2"/>
                    <a:pt x="50" y="2"/>
                  </a:cubicBezTo>
                  <a:cubicBezTo>
                    <a:pt x="49" y="2"/>
                    <a:pt x="48" y="2"/>
                    <a:pt x="48" y="2"/>
                  </a:cubicBezTo>
                  <a:cubicBezTo>
                    <a:pt x="48" y="2"/>
                    <a:pt x="49" y="2"/>
                    <a:pt x="49" y="2"/>
                  </a:cubicBezTo>
                  <a:cubicBezTo>
                    <a:pt x="49" y="2"/>
                    <a:pt x="48" y="2"/>
                    <a:pt x="48" y="3"/>
                  </a:cubicBezTo>
                  <a:cubicBezTo>
                    <a:pt x="49" y="2"/>
                    <a:pt x="49" y="2"/>
                    <a:pt x="49" y="2"/>
                  </a:cubicBezTo>
                  <a:cubicBezTo>
                    <a:pt x="51" y="2"/>
                    <a:pt x="50" y="2"/>
                    <a:pt x="50" y="2"/>
                  </a:cubicBezTo>
                  <a:cubicBezTo>
                    <a:pt x="50" y="2"/>
                    <a:pt x="50" y="2"/>
                    <a:pt x="49" y="2"/>
                  </a:cubicBezTo>
                  <a:cubicBezTo>
                    <a:pt x="49" y="2"/>
                    <a:pt x="50" y="2"/>
                    <a:pt x="50" y="2"/>
                  </a:cubicBezTo>
                  <a:moveTo>
                    <a:pt x="46" y="3"/>
                  </a:moveTo>
                  <a:cubicBezTo>
                    <a:pt x="46" y="3"/>
                    <a:pt x="46" y="3"/>
                    <a:pt x="47" y="3"/>
                  </a:cubicBezTo>
                  <a:cubicBezTo>
                    <a:pt x="47" y="3"/>
                    <a:pt x="47" y="3"/>
                    <a:pt x="47" y="3"/>
                  </a:cubicBezTo>
                  <a:cubicBezTo>
                    <a:pt x="47" y="3"/>
                    <a:pt x="47" y="3"/>
                    <a:pt x="46" y="3"/>
                  </a:cubicBezTo>
                  <a:cubicBezTo>
                    <a:pt x="46" y="3"/>
                    <a:pt x="46" y="3"/>
                    <a:pt x="46" y="3"/>
                  </a:cubicBezTo>
                  <a:cubicBezTo>
                    <a:pt x="45" y="3"/>
                    <a:pt x="45" y="3"/>
                    <a:pt x="45" y="3"/>
                  </a:cubicBezTo>
                  <a:cubicBezTo>
                    <a:pt x="44" y="3"/>
                    <a:pt x="45" y="3"/>
                    <a:pt x="45" y="3"/>
                  </a:cubicBezTo>
                  <a:cubicBezTo>
                    <a:pt x="44" y="3"/>
                    <a:pt x="44" y="3"/>
                    <a:pt x="44" y="3"/>
                  </a:cubicBezTo>
                  <a:cubicBezTo>
                    <a:pt x="44" y="3"/>
                    <a:pt x="44" y="3"/>
                    <a:pt x="44" y="3"/>
                  </a:cubicBezTo>
                  <a:cubicBezTo>
                    <a:pt x="43" y="3"/>
                    <a:pt x="44" y="3"/>
                    <a:pt x="43" y="3"/>
                  </a:cubicBezTo>
                  <a:cubicBezTo>
                    <a:pt x="44" y="3"/>
                    <a:pt x="44" y="3"/>
                    <a:pt x="45" y="3"/>
                  </a:cubicBezTo>
                  <a:cubicBezTo>
                    <a:pt x="44" y="3"/>
                    <a:pt x="44" y="3"/>
                    <a:pt x="44" y="3"/>
                  </a:cubicBezTo>
                  <a:cubicBezTo>
                    <a:pt x="45" y="3"/>
                    <a:pt x="46" y="3"/>
                    <a:pt x="46" y="3"/>
                  </a:cubicBezTo>
                  <a:cubicBezTo>
                    <a:pt x="45" y="3"/>
                    <a:pt x="45" y="3"/>
                    <a:pt x="45" y="3"/>
                  </a:cubicBezTo>
                  <a:cubicBezTo>
                    <a:pt x="44" y="3"/>
                    <a:pt x="46" y="3"/>
                    <a:pt x="46" y="3"/>
                  </a:cubicBezTo>
                  <a:moveTo>
                    <a:pt x="50" y="2"/>
                  </a:moveTo>
                  <a:cubicBezTo>
                    <a:pt x="51" y="2"/>
                    <a:pt x="49" y="2"/>
                    <a:pt x="49" y="2"/>
                  </a:cubicBezTo>
                  <a:cubicBezTo>
                    <a:pt x="50" y="2"/>
                    <a:pt x="50" y="2"/>
                    <a:pt x="51" y="2"/>
                  </a:cubicBezTo>
                  <a:cubicBezTo>
                    <a:pt x="49" y="2"/>
                    <a:pt x="50" y="2"/>
                    <a:pt x="49" y="2"/>
                  </a:cubicBezTo>
                  <a:cubicBezTo>
                    <a:pt x="49" y="2"/>
                    <a:pt x="48" y="2"/>
                    <a:pt x="48" y="2"/>
                  </a:cubicBezTo>
                  <a:cubicBezTo>
                    <a:pt x="48" y="3"/>
                    <a:pt x="48" y="3"/>
                    <a:pt x="48" y="3"/>
                  </a:cubicBezTo>
                  <a:cubicBezTo>
                    <a:pt x="49" y="2"/>
                    <a:pt x="48" y="2"/>
                    <a:pt x="49" y="2"/>
                  </a:cubicBezTo>
                  <a:cubicBezTo>
                    <a:pt x="49" y="2"/>
                    <a:pt x="49" y="2"/>
                    <a:pt x="49" y="2"/>
                  </a:cubicBezTo>
                  <a:cubicBezTo>
                    <a:pt x="49" y="2"/>
                    <a:pt x="49" y="2"/>
                    <a:pt x="49" y="2"/>
                  </a:cubicBezTo>
                  <a:cubicBezTo>
                    <a:pt x="49" y="2"/>
                    <a:pt x="48" y="3"/>
                    <a:pt x="48" y="3"/>
                  </a:cubicBezTo>
                  <a:cubicBezTo>
                    <a:pt x="49" y="2"/>
                    <a:pt x="50" y="2"/>
                    <a:pt x="50" y="2"/>
                  </a:cubicBezTo>
                  <a:moveTo>
                    <a:pt x="49" y="2"/>
                  </a:moveTo>
                  <a:cubicBezTo>
                    <a:pt x="49" y="2"/>
                    <a:pt x="49" y="2"/>
                    <a:pt x="49" y="2"/>
                  </a:cubicBezTo>
                  <a:cubicBezTo>
                    <a:pt x="49" y="2"/>
                    <a:pt x="49" y="2"/>
                    <a:pt x="49" y="2"/>
                  </a:cubicBezTo>
                  <a:moveTo>
                    <a:pt x="33" y="5"/>
                  </a:moveTo>
                  <a:cubicBezTo>
                    <a:pt x="32" y="5"/>
                    <a:pt x="33" y="5"/>
                    <a:pt x="33" y="5"/>
                  </a:cubicBezTo>
                  <a:cubicBezTo>
                    <a:pt x="33" y="5"/>
                    <a:pt x="33" y="5"/>
                    <a:pt x="33" y="5"/>
                  </a:cubicBezTo>
                  <a:moveTo>
                    <a:pt x="48" y="2"/>
                  </a:moveTo>
                  <a:cubicBezTo>
                    <a:pt x="49" y="2"/>
                    <a:pt x="49" y="2"/>
                    <a:pt x="50" y="2"/>
                  </a:cubicBezTo>
                  <a:cubicBezTo>
                    <a:pt x="50" y="2"/>
                    <a:pt x="50" y="2"/>
                    <a:pt x="49" y="2"/>
                  </a:cubicBezTo>
                  <a:cubicBezTo>
                    <a:pt x="49" y="2"/>
                    <a:pt x="49" y="2"/>
                    <a:pt x="49" y="2"/>
                  </a:cubicBezTo>
                  <a:cubicBezTo>
                    <a:pt x="49" y="2"/>
                    <a:pt x="49" y="2"/>
                    <a:pt x="49" y="2"/>
                  </a:cubicBezTo>
                  <a:cubicBezTo>
                    <a:pt x="48" y="2"/>
                    <a:pt x="49" y="2"/>
                    <a:pt x="48" y="2"/>
                  </a:cubicBezTo>
                  <a:moveTo>
                    <a:pt x="48" y="2"/>
                  </a:moveTo>
                  <a:cubicBezTo>
                    <a:pt x="49" y="2"/>
                    <a:pt x="49" y="2"/>
                    <a:pt x="49" y="2"/>
                  </a:cubicBezTo>
                  <a:cubicBezTo>
                    <a:pt x="49" y="2"/>
                    <a:pt x="49" y="2"/>
                    <a:pt x="50" y="2"/>
                  </a:cubicBezTo>
                  <a:cubicBezTo>
                    <a:pt x="50" y="2"/>
                    <a:pt x="50" y="2"/>
                    <a:pt x="50" y="2"/>
                  </a:cubicBezTo>
                  <a:cubicBezTo>
                    <a:pt x="51" y="2"/>
                    <a:pt x="51" y="2"/>
                    <a:pt x="51" y="2"/>
                  </a:cubicBezTo>
                  <a:cubicBezTo>
                    <a:pt x="51" y="2"/>
                    <a:pt x="51" y="2"/>
                    <a:pt x="51" y="2"/>
                  </a:cubicBezTo>
                  <a:cubicBezTo>
                    <a:pt x="51" y="2"/>
                    <a:pt x="52" y="2"/>
                    <a:pt x="52" y="2"/>
                  </a:cubicBezTo>
                  <a:cubicBezTo>
                    <a:pt x="52" y="2"/>
                    <a:pt x="52" y="2"/>
                    <a:pt x="52" y="2"/>
                  </a:cubicBezTo>
                  <a:cubicBezTo>
                    <a:pt x="52" y="2"/>
                    <a:pt x="52" y="2"/>
                    <a:pt x="52" y="2"/>
                  </a:cubicBezTo>
                  <a:cubicBezTo>
                    <a:pt x="52" y="2"/>
                    <a:pt x="52" y="2"/>
                    <a:pt x="52" y="2"/>
                  </a:cubicBezTo>
                  <a:cubicBezTo>
                    <a:pt x="52" y="2"/>
                    <a:pt x="52" y="2"/>
                    <a:pt x="52" y="2"/>
                  </a:cubicBezTo>
                  <a:cubicBezTo>
                    <a:pt x="51" y="2"/>
                    <a:pt x="51" y="2"/>
                    <a:pt x="50" y="2"/>
                  </a:cubicBezTo>
                  <a:cubicBezTo>
                    <a:pt x="51" y="2"/>
                    <a:pt x="51" y="2"/>
                    <a:pt x="52" y="2"/>
                  </a:cubicBezTo>
                  <a:cubicBezTo>
                    <a:pt x="52" y="2"/>
                    <a:pt x="52" y="2"/>
                    <a:pt x="53" y="2"/>
                  </a:cubicBezTo>
                  <a:cubicBezTo>
                    <a:pt x="53" y="2"/>
                    <a:pt x="53" y="2"/>
                    <a:pt x="53" y="2"/>
                  </a:cubicBezTo>
                  <a:cubicBezTo>
                    <a:pt x="53" y="2"/>
                    <a:pt x="53" y="2"/>
                    <a:pt x="52" y="2"/>
                  </a:cubicBezTo>
                  <a:cubicBezTo>
                    <a:pt x="54" y="1"/>
                    <a:pt x="53" y="2"/>
                    <a:pt x="54" y="2"/>
                  </a:cubicBezTo>
                  <a:cubicBezTo>
                    <a:pt x="54" y="1"/>
                    <a:pt x="55" y="1"/>
                    <a:pt x="55" y="1"/>
                  </a:cubicBezTo>
                  <a:cubicBezTo>
                    <a:pt x="55" y="1"/>
                    <a:pt x="54" y="1"/>
                    <a:pt x="53" y="2"/>
                  </a:cubicBezTo>
                  <a:cubicBezTo>
                    <a:pt x="53" y="2"/>
                    <a:pt x="54" y="2"/>
                    <a:pt x="54" y="2"/>
                  </a:cubicBezTo>
                  <a:cubicBezTo>
                    <a:pt x="55" y="1"/>
                    <a:pt x="55" y="1"/>
                    <a:pt x="55" y="1"/>
                  </a:cubicBezTo>
                  <a:cubicBezTo>
                    <a:pt x="55" y="1"/>
                    <a:pt x="53" y="2"/>
                    <a:pt x="53" y="2"/>
                  </a:cubicBezTo>
                  <a:cubicBezTo>
                    <a:pt x="54" y="2"/>
                    <a:pt x="54" y="2"/>
                    <a:pt x="54" y="1"/>
                  </a:cubicBezTo>
                  <a:cubicBezTo>
                    <a:pt x="54" y="1"/>
                    <a:pt x="54" y="1"/>
                    <a:pt x="54" y="1"/>
                  </a:cubicBezTo>
                  <a:cubicBezTo>
                    <a:pt x="53" y="2"/>
                    <a:pt x="53" y="2"/>
                    <a:pt x="53" y="2"/>
                  </a:cubicBezTo>
                  <a:cubicBezTo>
                    <a:pt x="53" y="2"/>
                    <a:pt x="54" y="2"/>
                    <a:pt x="54" y="2"/>
                  </a:cubicBezTo>
                  <a:cubicBezTo>
                    <a:pt x="54" y="1"/>
                    <a:pt x="54" y="1"/>
                    <a:pt x="55" y="1"/>
                  </a:cubicBezTo>
                  <a:cubicBezTo>
                    <a:pt x="55" y="1"/>
                    <a:pt x="54" y="1"/>
                    <a:pt x="54" y="1"/>
                  </a:cubicBezTo>
                  <a:cubicBezTo>
                    <a:pt x="54" y="2"/>
                    <a:pt x="54" y="1"/>
                    <a:pt x="54" y="2"/>
                  </a:cubicBezTo>
                  <a:cubicBezTo>
                    <a:pt x="54" y="2"/>
                    <a:pt x="54" y="2"/>
                    <a:pt x="53" y="2"/>
                  </a:cubicBezTo>
                  <a:cubicBezTo>
                    <a:pt x="54" y="1"/>
                    <a:pt x="54" y="2"/>
                    <a:pt x="54" y="2"/>
                  </a:cubicBezTo>
                  <a:cubicBezTo>
                    <a:pt x="54" y="1"/>
                    <a:pt x="55" y="1"/>
                    <a:pt x="55" y="1"/>
                  </a:cubicBezTo>
                  <a:cubicBezTo>
                    <a:pt x="56" y="1"/>
                    <a:pt x="56" y="1"/>
                    <a:pt x="56" y="1"/>
                  </a:cubicBezTo>
                  <a:cubicBezTo>
                    <a:pt x="54" y="1"/>
                    <a:pt x="55" y="1"/>
                    <a:pt x="55" y="1"/>
                  </a:cubicBezTo>
                  <a:cubicBezTo>
                    <a:pt x="53" y="2"/>
                    <a:pt x="54" y="1"/>
                    <a:pt x="53" y="2"/>
                  </a:cubicBezTo>
                  <a:cubicBezTo>
                    <a:pt x="54" y="2"/>
                    <a:pt x="54" y="2"/>
                    <a:pt x="55" y="1"/>
                  </a:cubicBezTo>
                  <a:cubicBezTo>
                    <a:pt x="55" y="1"/>
                    <a:pt x="56" y="1"/>
                    <a:pt x="56" y="1"/>
                  </a:cubicBezTo>
                  <a:cubicBezTo>
                    <a:pt x="57" y="1"/>
                    <a:pt x="56" y="1"/>
                    <a:pt x="57" y="1"/>
                  </a:cubicBezTo>
                  <a:cubicBezTo>
                    <a:pt x="57" y="1"/>
                    <a:pt x="58" y="1"/>
                    <a:pt x="58" y="1"/>
                  </a:cubicBezTo>
                  <a:cubicBezTo>
                    <a:pt x="58" y="1"/>
                    <a:pt x="58" y="1"/>
                    <a:pt x="58" y="1"/>
                  </a:cubicBezTo>
                  <a:cubicBezTo>
                    <a:pt x="58" y="1"/>
                    <a:pt x="59" y="1"/>
                    <a:pt x="59" y="1"/>
                  </a:cubicBezTo>
                  <a:cubicBezTo>
                    <a:pt x="59" y="1"/>
                    <a:pt x="58" y="1"/>
                    <a:pt x="58" y="1"/>
                  </a:cubicBezTo>
                  <a:cubicBezTo>
                    <a:pt x="58" y="1"/>
                    <a:pt x="58" y="1"/>
                    <a:pt x="58" y="1"/>
                  </a:cubicBezTo>
                  <a:cubicBezTo>
                    <a:pt x="58" y="1"/>
                    <a:pt x="58" y="1"/>
                    <a:pt x="58" y="1"/>
                  </a:cubicBezTo>
                  <a:cubicBezTo>
                    <a:pt x="58" y="1"/>
                    <a:pt x="58" y="1"/>
                    <a:pt x="58" y="1"/>
                  </a:cubicBezTo>
                  <a:cubicBezTo>
                    <a:pt x="57" y="1"/>
                    <a:pt x="57" y="1"/>
                    <a:pt x="56" y="1"/>
                  </a:cubicBezTo>
                  <a:cubicBezTo>
                    <a:pt x="56" y="1"/>
                    <a:pt x="55" y="1"/>
                    <a:pt x="55" y="1"/>
                  </a:cubicBezTo>
                  <a:cubicBezTo>
                    <a:pt x="55" y="1"/>
                    <a:pt x="55" y="1"/>
                    <a:pt x="55" y="1"/>
                  </a:cubicBezTo>
                  <a:cubicBezTo>
                    <a:pt x="55" y="1"/>
                    <a:pt x="55" y="1"/>
                    <a:pt x="55" y="1"/>
                  </a:cubicBezTo>
                  <a:cubicBezTo>
                    <a:pt x="55" y="1"/>
                    <a:pt x="54" y="1"/>
                    <a:pt x="54" y="1"/>
                  </a:cubicBezTo>
                  <a:cubicBezTo>
                    <a:pt x="55" y="1"/>
                    <a:pt x="54" y="2"/>
                    <a:pt x="54" y="1"/>
                  </a:cubicBezTo>
                  <a:cubicBezTo>
                    <a:pt x="54" y="1"/>
                    <a:pt x="54" y="2"/>
                    <a:pt x="53" y="2"/>
                  </a:cubicBezTo>
                  <a:cubicBezTo>
                    <a:pt x="54" y="2"/>
                    <a:pt x="54" y="1"/>
                    <a:pt x="54" y="1"/>
                  </a:cubicBezTo>
                  <a:cubicBezTo>
                    <a:pt x="54" y="2"/>
                    <a:pt x="54" y="2"/>
                    <a:pt x="53" y="2"/>
                  </a:cubicBezTo>
                  <a:cubicBezTo>
                    <a:pt x="54" y="1"/>
                    <a:pt x="52" y="2"/>
                    <a:pt x="53" y="2"/>
                  </a:cubicBezTo>
                  <a:cubicBezTo>
                    <a:pt x="53" y="2"/>
                    <a:pt x="53" y="2"/>
                    <a:pt x="53" y="2"/>
                  </a:cubicBezTo>
                  <a:cubicBezTo>
                    <a:pt x="53" y="2"/>
                    <a:pt x="53" y="2"/>
                    <a:pt x="53" y="2"/>
                  </a:cubicBezTo>
                  <a:cubicBezTo>
                    <a:pt x="53" y="2"/>
                    <a:pt x="52" y="2"/>
                    <a:pt x="52" y="2"/>
                  </a:cubicBezTo>
                  <a:cubicBezTo>
                    <a:pt x="52" y="2"/>
                    <a:pt x="52" y="2"/>
                    <a:pt x="52" y="2"/>
                  </a:cubicBezTo>
                  <a:cubicBezTo>
                    <a:pt x="52" y="2"/>
                    <a:pt x="52" y="2"/>
                    <a:pt x="52" y="2"/>
                  </a:cubicBezTo>
                  <a:cubicBezTo>
                    <a:pt x="52" y="2"/>
                    <a:pt x="52" y="2"/>
                    <a:pt x="51" y="2"/>
                  </a:cubicBezTo>
                  <a:cubicBezTo>
                    <a:pt x="51" y="2"/>
                    <a:pt x="52" y="2"/>
                    <a:pt x="52" y="2"/>
                  </a:cubicBezTo>
                  <a:cubicBezTo>
                    <a:pt x="51" y="2"/>
                    <a:pt x="52" y="2"/>
                    <a:pt x="51" y="2"/>
                  </a:cubicBezTo>
                  <a:cubicBezTo>
                    <a:pt x="52" y="2"/>
                    <a:pt x="52" y="2"/>
                    <a:pt x="52" y="2"/>
                  </a:cubicBezTo>
                  <a:cubicBezTo>
                    <a:pt x="52" y="2"/>
                    <a:pt x="51" y="2"/>
                    <a:pt x="51" y="2"/>
                  </a:cubicBezTo>
                  <a:cubicBezTo>
                    <a:pt x="51" y="2"/>
                    <a:pt x="52" y="2"/>
                    <a:pt x="52" y="2"/>
                  </a:cubicBezTo>
                  <a:cubicBezTo>
                    <a:pt x="52" y="2"/>
                    <a:pt x="52" y="2"/>
                    <a:pt x="52" y="2"/>
                  </a:cubicBezTo>
                  <a:cubicBezTo>
                    <a:pt x="52" y="2"/>
                    <a:pt x="52" y="2"/>
                    <a:pt x="52" y="2"/>
                  </a:cubicBezTo>
                  <a:cubicBezTo>
                    <a:pt x="52" y="2"/>
                    <a:pt x="53" y="2"/>
                    <a:pt x="52" y="2"/>
                  </a:cubicBezTo>
                  <a:cubicBezTo>
                    <a:pt x="52" y="2"/>
                    <a:pt x="52" y="2"/>
                    <a:pt x="53" y="2"/>
                  </a:cubicBezTo>
                  <a:cubicBezTo>
                    <a:pt x="52" y="2"/>
                    <a:pt x="52" y="2"/>
                    <a:pt x="52" y="2"/>
                  </a:cubicBezTo>
                  <a:cubicBezTo>
                    <a:pt x="52" y="2"/>
                    <a:pt x="53" y="2"/>
                    <a:pt x="53" y="2"/>
                  </a:cubicBezTo>
                  <a:cubicBezTo>
                    <a:pt x="53" y="2"/>
                    <a:pt x="52" y="2"/>
                    <a:pt x="52" y="2"/>
                  </a:cubicBezTo>
                  <a:cubicBezTo>
                    <a:pt x="52" y="2"/>
                    <a:pt x="53" y="2"/>
                    <a:pt x="53" y="2"/>
                  </a:cubicBezTo>
                  <a:cubicBezTo>
                    <a:pt x="53" y="2"/>
                    <a:pt x="52" y="2"/>
                    <a:pt x="52" y="2"/>
                  </a:cubicBezTo>
                  <a:cubicBezTo>
                    <a:pt x="52" y="2"/>
                    <a:pt x="53" y="2"/>
                    <a:pt x="53" y="2"/>
                  </a:cubicBezTo>
                  <a:cubicBezTo>
                    <a:pt x="53" y="2"/>
                    <a:pt x="53" y="2"/>
                    <a:pt x="53" y="2"/>
                  </a:cubicBezTo>
                  <a:cubicBezTo>
                    <a:pt x="53" y="2"/>
                    <a:pt x="53" y="2"/>
                    <a:pt x="53" y="2"/>
                  </a:cubicBezTo>
                  <a:cubicBezTo>
                    <a:pt x="53" y="2"/>
                    <a:pt x="52" y="2"/>
                    <a:pt x="53" y="2"/>
                  </a:cubicBezTo>
                  <a:cubicBezTo>
                    <a:pt x="53" y="2"/>
                    <a:pt x="52" y="2"/>
                    <a:pt x="52" y="2"/>
                  </a:cubicBezTo>
                  <a:cubicBezTo>
                    <a:pt x="53" y="2"/>
                    <a:pt x="54" y="2"/>
                    <a:pt x="53" y="2"/>
                  </a:cubicBezTo>
                  <a:cubicBezTo>
                    <a:pt x="54" y="2"/>
                    <a:pt x="53" y="2"/>
                    <a:pt x="53" y="2"/>
                  </a:cubicBezTo>
                  <a:cubicBezTo>
                    <a:pt x="52" y="2"/>
                    <a:pt x="53" y="2"/>
                    <a:pt x="52" y="2"/>
                  </a:cubicBezTo>
                  <a:cubicBezTo>
                    <a:pt x="52" y="2"/>
                    <a:pt x="52" y="2"/>
                    <a:pt x="53" y="2"/>
                  </a:cubicBezTo>
                  <a:cubicBezTo>
                    <a:pt x="52" y="2"/>
                    <a:pt x="53" y="2"/>
                    <a:pt x="53" y="2"/>
                  </a:cubicBezTo>
                  <a:cubicBezTo>
                    <a:pt x="53" y="2"/>
                    <a:pt x="53" y="2"/>
                    <a:pt x="53" y="2"/>
                  </a:cubicBezTo>
                  <a:cubicBezTo>
                    <a:pt x="54" y="2"/>
                    <a:pt x="53" y="2"/>
                    <a:pt x="53" y="2"/>
                  </a:cubicBezTo>
                  <a:cubicBezTo>
                    <a:pt x="53" y="2"/>
                    <a:pt x="54" y="2"/>
                    <a:pt x="54" y="2"/>
                  </a:cubicBezTo>
                  <a:cubicBezTo>
                    <a:pt x="54" y="2"/>
                    <a:pt x="53" y="2"/>
                    <a:pt x="53" y="2"/>
                  </a:cubicBezTo>
                  <a:cubicBezTo>
                    <a:pt x="53" y="2"/>
                    <a:pt x="54" y="2"/>
                    <a:pt x="54" y="2"/>
                  </a:cubicBezTo>
                  <a:cubicBezTo>
                    <a:pt x="54" y="2"/>
                    <a:pt x="53" y="2"/>
                    <a:pt x="53" y="2"/>
                  </a:cubicBezTo>
                  <a:cubicBezTo>
                    <a:pt x="53" y="2"/>
                    <a:pt x="53" y="2"/>
                    <a:pt x="53" y="2"/>
                  </a:cubicBezTo>
                  <a:cubicBezTo>
                    <a:pt x="53" y="2"/>
                    <a:pt x="53" y="2"/>
                    <a:pt x="53" y="2"/>
                  </a:cubicBezTo>
                  <a:cubicBezTo>
                    <a:pt x="52" y="2"/>
                    <a:pt x="52" y="2"/>
                    <a:pt x="52" y="2"/>
                  </a:cubicBezTo>
                  <a:cubicBezTo>
                    <a:pt x="52" y="2"/>
                    <a:pt x="52" y="2"/>
                    <a:pt x="52" y="2"/>
                  </a:cubicBezTo>
                  <a:cubicBezTo>
                    <a:pt x="52" y="2"/>
                    <a:pt x="52" y="2"/>
                    <a:pt x="51" y="2"/>
                  </a:cubicBezTo>
                  <a:cubicBezTo>
                    <a:pt x="52" y="2"/>
                    <a:pt x="52" y="2"/>
                    <a:pt x="52" y="2"/>
                  </a:cubicBezTo>
                  <a:cubicBezTo>
                    <a:pt x="52" y="2"/>
                    <a:pt x="52" y="2"/>
                    <a:pt x="52" y="2"/>
                  </a:cubicBezTo>
                  <a:cubicBezTo>
                    <a:pt x="51" y="2"/>
                    <a:pt x="52" y="2"/>
                    <a:pt x="51" y="2"/>
                  </a:cubicBezTo>
                  <a:cubicBezTo>
                    <a:pt x="50" y="2"/>
                    <a:pt x="51" y="2"/>
                    <a:pt x="50" y="2"/>
                  </a:cubicBezTo>
                  <a:cubicBezTo>
                    <a:pt x="49" y="2"/>
                    <a:pt x="50" y="2"/>
                    <a:pt x="49" y="2"/>
                  </a:cubicBezTo>
                  <a:cubicBezTo>
                    <a:pt x="49" y="2"/>
                    <a:pt x="47" y="3"/>
                    <a:pt x="49" y="2"/>
                  </a:cubicBezTo>
                  <a:cubicBezTo>
                    <a:pt x="49" y="2"/>
                    <a:pt x="48" y="2"/>
                    <a:pt x="48" y="2"/>
                  </a:cubicBezTo>
                  <a:cubicBezTo>
                    <a:pt x="48" y="2"/>
                    <a:pt x="48" y="2"/>
                    <a:pt x="48" y="2"/>
                  </a:cubicBezTo>
                  <a:cubicBezTo>
                    <a:pt x="48" y="2"/>
                    <a:pt x="49" y="2"/>
                    <a:pt x="49" y="2"/>
                  </a:cubicBezTo>
                  <a:cubicBezTo>
                    <a:pt x="49" y="2"/>
                    <a:pt x="48" y="2"/>
                    <a:pt x="49" y="2"/>
                  </a:cubicBezTo>
                  <a:cubicBezTo>
                    <a:pt x="48" y="2"/>
                    <a:pt x="49" y="2"/>
                    <a:pt x="48" y="2"/>
                  </a:cubicBezTo>
                  <a:cubicBezTo>
                    <a:pt x="48" y="2"/>
                    <a:pt x="48" y="3"/>
                    <a:pt x="49" y="2"/>
                  </a:cubicBezTo>
                  <a:cubicBezTo>
                    <a:pt x="48" y="2"/>
                    <a:pt x="48" y="3"/>
                    <a:pt x="48" y="3"/>
                  </a:cubicBezTo>
                  <a:cubicBezTo>
                    <a:pt x="48" y="2"/>
                    <a:pt x="48" y="2"/>
                    <a:pt x="48" y="2"/>
                  </a:cubicBezTo>
                  <a:cubicBezTo>
                    <a:pt x="48" y="2"/>
                    <a:pt x="48" y="2"/>
                    <a:pt x="48" y="3"/>
                  </a:cubicBezTo>
                  <a:cubicBezTo>
                    <a:pt x="48" y="3"/>
                    <a:pt x="48" y="3"/>
                    <a:pt x="47" y="3"/>
                  </a:cubicBezTo>
                  <a:cubicBezTo>
                    <a:pt x="47" y="3"/>
                    <a:pt x="47" y="3"/>
                    <a:pt x="47" y="3"/>
                  </a:cubicBezTo>
                  <a:cubicBezTo>
                    <a:pt x="46" y="3"/>
                    <a:pt x="46" y="3"/>
                    <a:pt x="46" y="3"/>
                  </a:cubicBezTo>
                  <a:cubicBezTo>
                    <a:pt x="46" y="3"/>
                    <a:pt x="46" y="3"/>
                    <a:pt x="46" y="3"/>
                  </a:cubicBezTo>
                  <a:cubicBezTo>
                    <a:pt x="46" y="3"/>
                    <a:pt x="47" y="3"/>
                    <a:pt x="47" y="3"/>
                  </a:cubicBezTo>
                  <a:cubicBezTo>
                    <a:pt x="46" y="3"/>
                    <a:pt x="47" y="3"/>
                    <a:pt x="46" y="3"/>
                  </a:cubicBezTo>
                  <a:cubicBezTo>
                    <a:pt x="46" y="3"/>
                    <a:pt x="46" y="3"/>
                    <a:pt x="46" y="3"/>
                  </a:cubicBezTo>
                  <a:cubicBezTo>
                    <a:pt x="46" y="3"/>
                    <a:pt x="46" y="3"/>
                    <a:pt x="45" y="3"/>
                  </a:cubicBezTo>
                  <a:cubicBezTo>
                    <a:pt x="46" y="3"/>
                    <a:pt x="46" y="3"/>
                    <a:pt x="46" y="3"/>
                  </a:cubicBezTo>
                  <a:cubicBezTo>
                    <a:pt x="46" y="3"/>
                    <a:pt x="46" y="3"/>
                    <a:pt x="45" y="3"/>
                  </a:cubicBezTo>
                  <a:cubicBezTo>
                    <a:pt x="45" y="3"/>
                    <a:pt x="45" y="3"/>
                    <a:pt x="46" y="3"/>
                  </a:cubicBezTo>
                  <a:cubicBezTo>
                    <a:pt x="46" y="3"/>
                    <a:pt x="45" y="3"/>
                    <a:pt x="45" y="3"/>
                  </a:cubicBezTo>
                  <a:cubicBezTo>
                    <a:pt x="44" y="3"/>
                    <a:pt x="44" y="3"/>
                    <a:pt x="43" y="3"/>
                  </a:cubicBezTo>
                  <a:cubicBezTo>
                    <a:pt x="44" y="3"/>
                    <a:pt x="44" y="3"/>
                    <a:pt x="44" y="3"/>
                  </a:cubicBezTo>
                  <a:cubicBezTo>
                    <a:pt x="45" y="3"/>
                    <a:pt x="44" y="3"/>
                    <a:pt x="45" y="3"/>
                  </a:cubicBezTo>
                  <a:cubicBezTo>
                    <a:pt x="44" y="3"/>
                    <a:pt x="44" y="3"/>
                    <a:pt x="44" y="3"/>
                  </a:cubicBezTo>
                  <a:cubicBezTo>
                    <a:pt x="44" y="3"/>
                    <a:pt x="44" y="3"/>
                    <a:pt x="44" y="3"/>
                  </a:cubicBezTo>
                  <a:cubicBezTo>
                    <a:pt x="44" y="3"/>
                    <a:pt x="44" y="3"/>
                    <a:pt x="44" y="3"/>
                  </a:cubicBezTo>
                  <a:cubicBezTo>
                    <a:pt x="44" y="3"/>
                    <a:pt x="44" y="3"/>
                    <a:pt x="44" y="3"/>
                  </a:cubicBezTo>
                  <a:cubicBezTo>
                    <a:pt x="44" y="3"/>
                    <a:pt x="44" y="3"/>
                    <a:pt x="44" y="3"/>
                  </a:cubicBezTo>
                  <a:cubicBezTo>
                    <a:pt x="44" y="3"/>
                    <a:pt x="45" y="3"/>
                    <a:pt x="45" y="3"/>
                  </a:cubicBezTo>
                  <a:cubicBezTo>
                    <a:pt x="45" y="3"/>
                    <a:pt x="44" y="3"/>
                    <a:pt x="44" y="3"/>
                  </a:cubicBezTo>
                  <a:cubicBezTo>
                    <a:pt x="44" y="3"/>
                    <a:pt x="44" y="3"/>
                    <a:pt x="45" y="3"/>
                  </a:cubicBezTo>
                  <a:cubicBezTo>
                    <a:pt x="45" y="3"/>
                    <a:pt x="45" y="3"/>
                    <a:pt x="45" y="3"/>
                  </a:cubicBezTo>
                  <a:cubicBezTo>
                    <a:pt x="45" y="3"/>
                    <a:pt x="45" y="3"/>
                    <a:pt x="44" y="3"/>
                  </a:cubicBezTo>
                  <a:cubicBezTo>
                    <a:pt x="45" y="3"/>
                    <a:pt x="45" y="3"/>
                    <a:pt x="45" y="3"/>
                  </a:cubicBezTo>
                  <a:cubicBezTo>
                    <a:pt x="45" y="3"/>
                    <a:pt x="45" y="3"/>
                    <a:pt x="46" y="3"/>
                  </a:cubicBezTo>
                  <a:cubicBezTo>
                    <a:pt x="45" y="3"/>
                    <a:pt x="45" y="3"/>
                    <a:pt x="45" y="3"/>
                  </a:cubicBezTo>
                  <a:cubicBezTo>
                    <a:pt x="46" y="3"/>
                    <a:pt x="46" y="3"/>
                    <a:pt x="46" y="3"/>
                  </a:cubicBezTo>
                  <a:cubicBezTo>
                    <a:pt x="46" y="3"/>
                    <a:pt x="45" y="3"/>
                    <a:pt x="45" y="3"/>
                  </a:cubicBezTo>
                  <a:cubicBezTo>
                    <a:pt x="45" y="3"/>
                    <a:pt x="46" y="3"/>
                    <a:pt x="46" y="3"/>
                  </a:cubicBezTo>
                  <a:cubicBezTo>
                    <a:pt x="46" y="3"/>
                    <a:pt x="45" y="3"/>
                    <a:pt x="45" y="3"/>
                  </a:cubicBezTo>
                  <a:cubicBezTo>
                    <a:pt x="45" y="3"/>
                    <a:pt x="46" y="3"/>
                    <a:pt x="46" y="3"/>
                  </a:cubicBezTo>
                  <a:cubicBezTo>
                    <a:pt x="46" y="3"/>
                    <a:pt x="46" y="3"/>
                    <a:pt x="46" y="3"/>
                  </a:cubicBezTo>
                  <a:cubicBezTo>
                    <a:pt x="45" y="3"/>
                    <a:pt x="45" y="3"/>
                    <a:pt x="45" y="3"/>
                  </a:cubicBezTo>
                  <a:cubicBezTo>
                    <a:pt x="45" y="3"/>
                    <a:pt x="45" y="3"/>
                    <a:pt x="45" y="3"/>
                  </a:cubicBezTo>
                  <a:cubicBezTo>
                    <a:pt x="45" y="3"/>
                    <a:pt x="45" y="3"/>
                    <a:pt x="45" y="3"/>
                  </a:cubicBezTo>
                  <a:cubicBezTo>
                    <a:pt x="45" y="3"/>
                    <a:pt x="45" y="3"/>
                    <a:pt x="46" y="3"/>
                  </a:cubicBezTo>
                  <a:cubicBezTo>
                    <a:pt x="45" y="3"/>
                    <a:pt x="45" y="3"/>
                    <a:pt x="45" y="3"/>
                  </a:cubicBezTo>
                  <a:cubicBezTo>
                    <a:pt x="45" y="3"/>
                    <a:pt x="45" y="3"/>
                    <a:pt x="45" y="3"/>
                  </a:cubicBezTo>
                  <a:cubicBezTo>
                    <a:pt x="45" y="3"/>
                    <a:pt x="45" y="3"/>
                    <a:pt x="45" y="3"/>
                  </a:cubicBezTo>
                  <a:cubicBezTo>
                    <a:pt x="45" y="3"/>
                    <a:pt x="45" y="3"/>
                    <a:pt x="45" y="3"/>
                  </a:cubicBezTo>
                  <a:cubicBezTo>
                    <a:pt x="45" y="3"/>
                    <a:pt x="46" y="3"/>
                    <a:pt x="46" y="3"/>
                  </a:cubicBezTo>
                  <a:cubicBezTo>
                    <a:pt x="46" y="3"/>
                    <a:pt x="45" y="3"/>
                    <a:pt x="46" y="3"/>
                  </a:cubicBezTo>
                  <a:cubicBezTo>
                    <a:pt x="45" y="3"/>
                    <a:pt x="45" y="3"/>
                    <a:pt x="46" y="3"/>
                  </a:cubicBezTo>
                  <a:cubicBezTo>
                    <a:pt x="46" y="3"/>
                    <a:pt x="46" y="3"/>
                    <a:pt x="46" y="3"/>
                  </a:cubicBezTo>
                  <a:cubicBezTo>
                    <a:pt x="46" y="3"/>
                    <a:pt x="46" y="3"/>
                    <a:pt x="46" y="3"/>
                  </a:cubicBezTo>
                  <a:cubicBezTo>
                    <a:pt x="46" y="3"/>
                    <a:pt x="46" y="3"/>
                    <a:pt x="46" y="3"/>
                  </a:cubicBezTo>
                  <a:cubicBezTo>
                    <a:pt x="46" y="3"/>
                    <a:pt x="46" y="3"/>
                    <a:pt x="46" y="3"/>
                  </a:cubicBezTo>
                  <a:cubicBezTo>
                    <a:pt x="45" y="3"/>
                    <a:pt x="46" y="3"/>
                    <a:pt x="46" y="3"/>
                  </a:cubicBezTo>
                  <a:cubicBezTo>
                    <a:pt x="46" y="3"/>
                    <a:pt x="47" y="3"/>
                    <a:pt x="47" y="3"/>
                  </a:cubicBezTo>
                  <a:cubicBezTo>
                    <a:pt x="46" y="3"/>
                    <a:pt x="47" y="3"/>
                    <a:pt x="46" y="3"/>
                  </a:cubicBezTo>
                  <a:cubicBezTo>
                    <a:pt x="46" y="3"/>
                    <a:pt x="45" y="3"/>
                    <a:pt x="45" y="3"/>
                  </a:cubicBezTo>
                  <a:cubicBezTo>
                    <a:pt x="45" y="3"/>
                    <a:pt x="46" y="3"/>
                    <a:pt x="46" y="3"/>
                  </a:cubicBezTo>
                  <a:cubicBezTo>
                    <a:pt x="46" y="3"/>
                    <a:pt x="46" y="3"/>
                    <a:pt x="46" y="3"/>
                  </a:cubicBezTo>
                  <a:cubicBezTo>
                    <a:pt x="46" y="3"/>
                    <a:pt x="46" y="3"/>
                    <a:pt x="45" y="3"/>
                  </a:cubicBezTo>
                  <a:cubicBezTo>
                    <a:pt x="45" y="3"/>
                    <a:pt x="45" y="3"/>
                    <a:pt x="46" y="3"/>
                  </a:cubicBezTo>
                  <a:cubicBezTo>
                    <a:pt x="45" y="3"/>
                    <a:pt x="46" y="3"/>
                    <a:pt x="45" y="3"/>
                  </a:cubicBezTo>
                  <a:cubicBezTo>
                    <a:pt x="46" y="3"/>
                    <a:pt x="46" y="3"/>
                    <a:pt x="46" y="3"/>
                  </a:cubicBezTo>
                  <a:cubicBezTo>
                    <a:pt x="45" y="3"/>
                    <a:pt x="46" y="3"/>
                    <a:pt x="45" y="3"/>
                  </a:cubicBezTo>
                  <a:cubicBezTo>
                    <a:pt x="45" y="3"/>
                    <a:pt x="46" y="3"/>
                    <a:pt x="46" y="3"/>
                  </a:cubicBezTo>
                  <a:cubicBezTo>
                    <a:pt x="46" y="3"/>
                    <a:pt x="46" y="3"/>
                    <a:pt x="46" y="3"/>
                  </a:cubicBezTo>
                  <a:cubicBezTo>
                    <a:pt x="46" y="3"/>
                    <a:pt x="46" y="3"/>
                    <a:pt x="46" y="3"/>
                  </a:cubicBezTo>
                  <a:cubicBezTo>
                    <a:pt x="46" y="3"/>
                    <a:pt x="46" y="3"/>
                    <a:pt x="46" y="3"/>
                  </a:cubicBezTo>
                  <a:cubicBezTo>
                    <a:pt x="45" y="3"/>
                    <a:pt x="46" y="3"/>
                    <a:pt x="46" y="3"/>
                  </a:cubicBezTo>
                  <a:cubicBezTo>
                    <a:pt x="46" y="3"/>
                    <a:pt x="46" y="3"/>
                    <a:pt x="46" y="3"/>
                  </a:cubicBezTo>
                  <a:cubicBezTo>
                    <a:pt x="46" y="3"/>
                    <a:pt x="46" y="3"/>
                    <a:pt x="46" y="3"/>
                  </a:cubicBezTo>
                  <a:cubicBezTo>
                    <a:pt x="46" y="3"/>
                    <a:pt x="46" y="3"/>
                    <a:pt x="45" y="3"/>
                  </a:cubicBezTo>
                  <a:cubicBezTo>
                    <a:pt x="45" y="3"/>
                    <a:pt x="46" y="3"/>
                    <a:pt x="46" y="3"/>
                  </a:cubicBezTo>
                  <a:cubicBezTo>
                    <a:pt x="45" y="3"/>
                    <a:pt x="45" y="3"/>
                    <a:pt x="45" y="3"/>
                  </a:cubicBezTo>
                  <a:cubicBezTo>
                    <a:pt x="45" y="3"/>
                    <a:pt x="45" y="3"/>
                    <a:pt x="45" y="3"/>
                  </a:cubicBezTo>
                  <a:cubicBezTo>
                    <a:pt x="45" y="3"/>
                    <a:pt x="45" y="3"/>
                    <a:pt x="45" y="3"/>
                  </a:cubicBezTo>
                  <a:cubicBezTo>
                    <a:pt x="45" y="3"/>
                    <a:pt x="45" y="3"/>
                    <a:pt x="45" y="3"/>
                  </a:cubicBezTo>
                  <a:cubicBezTo>
                    <a:pt x="45" y="3"/>
                    <a:pt x="45" y="3"/>
                    <a:pt x="45" y="3"/>
                  </a:cubicBezTo>
                  <a:cubicBezTo>
                    <a:pt x="46" y="3"/>
                    <a:pt x="46" y="3"/>
                    <a:pt x="46" y="3"/>
                  </a:cubicBezTo>
                  <a:cubicBezTo>
                    <a:pt x="46" y="3"/>
                    <a:pt x="46" y="3"/>
                    <a:pt x="46" y="3"/>
                  </a:cubicBezTo>
                  <a:cubicBezTo>
                    <a:pt x="46" y="3"/>
                    <a:pt x="47" y="3"/>
                    <a:pt x="48" y="3"/>
                  </a:cubicBezTo>
                  <a:cubicBezTo>
                    <a:pt x="48" y="3"/>
                    <a:pt x="47" y="3"/>
                    <a:pt x="47" y="3"/>
                  </a:cubicBezTo>
                  <a:cubicBezTo>
                    <a:pt x="47" y="3"/>
                    <a:pt x="48" y="3"/>
                    <a:pt x="48" y="3"/>
                  </a:cubicBezTo>
                  <a:cubicBezTo>
                    <a:pt x="48" y="3"/>
                    <a:pt x="47" y="3"/>
                    <a:pt x="47" y="3"/>
                  </a:cubicBezTo>
                  <a:cubicBezTo>
                    <a:pt x="47" y="3"/>
                    <a:pt x="48" y="3"/>
                    <a:pt x="48" y="2"/>
                  </a:cubicBezTo>
                  <a:moveTo>
                    <a:pt x="46" y="3"/>
                  </a:moveTo>
                  <a:cubicBezTo>
                    <a:pt x="45" y="3"/>
                    <a:pt x="45" y="3"/>
                    <a:pt x="45" y="3"/>
                  </a:cubicBezTo>
                  <a:cubicBezTo>
                    <a:pt x="45" y="3"/>
                    <a:pt x="45" y="3"/>
                    <a:pt x="46" y="3"/>
                  </a:cubicBezTo>
                  <a:moveTo>
                    <a:pt x="50" y="2"/>
                  </a:moveTo>
                  <a:cubicBezTo>
                    <a:pt x="49" y="2"/>
                    <a:pt x="49" y="2"/>
                    <a:pt x="49" y="2"/>
                  </a:cubicBezTo>
                  <a:cubicBezTo>
                    <a:pt x="50" y="2"/>
                    <a:pt x="50" y="2"/>
                    <a:pt x="51" y="2"/>
                  </a:cubicBezTo>
                  <a:cubicBezTo>
                    <a:pt x="51" y="2"/>
                    <a:pt x="50" y="2"/>
                    <a:pt x="50" y="2"/>
                  </a:cubicBezTo>
                  <a:moveTo>
                    <a:pt x="53" y="2"/>
                  </a:moveTo>
                  <a:cubicBezTo>
                    <a:pt x="53" y="2"/>
                    <a:pt x="53" y="2"/>
                    <a:pt x="53" y="2"/>
                  </a:cubicBezTo>
                  <a:cubicBezTo>
                    <a:pt x="53" y="2"/>
                    <a:pt x="53" y="2"/>
                    <a:pt x="53" y="2"/>
                  </a:cubicBezTo>
                  <a:moveTo>
                    <a:pt x="52" y="2"/>
                  </a:moveTo>
                  <a:cubicBezTo>
                    <a:pt x="53" y="2"/>
                    <a:pt x="52" y="2"/>
                    <a:pt x="53" y="2"/>
                  </a:cubicBezTo>
                  <a:cubicBezTo>
                    <a:pt x="53" y="2"/>
                    <a:pt x="53" y="2"/>
                    <a:pt x="52" y="2"/>
                  </a:cubicBezTo>
                  <a:moveTo>
                    <a:pt x="46" y="3"/>
                  </a:moveTo>
                  <a:cubicBezTo>
                    <a:pt x="46" y="3"/>
                    <a:pt x="46" y="3"/>
                    <a:pt x="47" y="3"/>
                  </a:cubicBezTo>
                  <a:cubicBezTo>
                    <a:pt x="46" y="3"/>
                    <a:pt x="47" y="3"/>
                    <a:pt x="46" y="3"/>
                  </a:cubicBezTo>
                  <a:moveTo>
                    <a:pt x="51" y="2"/>
                  </a:moveTo>
                  <a:cubicBezTo>
                    <a:pt x="52" y="2"/>
                    <a:pt x="52" y="2"/>
                    <a:pt x="52" y="2"/>
                  </a:cubicBezTo>
                  <a:cubicBezTo>
                    <a:pt x="52" y="2"/>
                    <a:pt x="52" y="2"/>
                    <a:pt x="51" y="2"/>
                  </a:cubicBezTo>
                  <a:moveTo>
                    <a:pt x="51" y="2"/>
                  </a:moveTo>
                  <a:cubicBezTo>
                    <a:pt x="51" y="2"/>
                    <a:pt x="51" y="2"/>
                    <a:pt x="52" y="2"/>
                  </a:cubicBezTo>
                  <a:cubicBezTo>
                    <a:pt x="52" y="2"/>
                    <a:pt x="52" y="2"/>
                    <a:pt x="52" y="2"/>
                  </a:cubicBezTo>
                  <a:cubicBezTo>
                    <a:pt x="51" y="2"/>
                    <a:pt x="51" y="2"/>
                    <a:pt x="51" y="2"/>
                  </a:cubicBezTo>
                  <a:moveTo>
                    <a:pt x="49" y="2"/>
                  </a:moveTo>
                  <a:cubicBezTo>
                    <a:pt x="49" y="2"/>
                    <a:pt x="49" y="2"/>
                    <a:pt x="50" y="2"/>
                  </a:cubicBezTo>
                  <a:cubicBezTo>
                    <a:pt x="50" y="2"/>
                    <a:pt x="50" y="2"/>
                    <a:pt x="49" y="2"/>
                  </a:cubicBezTo>
                  <a:moveTo>
                    <a:pt x="46" y="3"/>
                  </a:moveTo>
                  <a:cubicBezTo>
                    <a:pt x="47" y="3"/>
                    <a:pt x="45" y="3"/>
                    <a:pt x="47" y="3"/>
                  </a:cubicBezTo>
                  <a:cubicBezTo>
                    <a:pt x="46" y="3"/>
                    <a:pt x="46" y="3"/>
                    <a:pt x="46" y="3"/>
                  </a:cubicBezTo>
                  <a:cubicBezTo>
                    <a:pt x="46" y="3"/>
                    <a:pt x="46" y="3"/>
                    <a:pt x="46" y="3"/>
                  </a:cubicBezTo>
                  <a:moveTo>
                    <a:pt x="46" y="3"/>
                  </a:moveTo>
                  <a:cubicBezTo>
                    <a:pt x="46" y="3"/>
                    <a:pt x="46" y="3"/>
                    <a:pt x="47" y="3"/>
                  </a:cubicBezTo>
                  <a:cubicBezTo>
                    <a:pt x="46" y="3"/>
                    <a:pt x="46" y="3"/>
                    <a:pt x="46" y="3"/>
                  </a:cubicBezTo>
                  <a:moveTo>
                    <a:pt x="46" y="3"/>
                  </a:moveTo>
                  <a:cubicBezTo>
                    <a:pt x="46" y="3"/>
                    <a:pt x="47" y="3"/>
                    <a:pt x="47" y="3"/>
                  </a:cubicBezTo>
                  <a:cubicBezTo>
                    <a:pt x="47" y="3"/>
                    <a:pt x="47" y="3"/>
                    <a:pt x="46" y="3"/>
                  </a:cubicBezTo>
                  <a:moveTo>
                    <a:pt x="54" y="2"/>
                  </a:moveTo>
                  <a:cubicBezTo>
                    <a:pt x="54" y="2"/>
                    <a:pt x="54" y="2"/>
                    <a:pt x="54" y="2"/>
                  </a:cubicBezTo>
                  <a:cubicBezTo>
                    <a:pt x="54" y="2"/>
                    <a:pt x="54" y="2"/>
                    <a:pt x="54" y="2"/>
                  </a:cubicBezTo>
                  <a:moveTo>
                    <a:pt x="53" y="2"/>
                  </a:moveTo>
                  <a:cubicBezTo>
                    <a:pt x="53" y="2"/>
                    <a:pt x="52" y="2"/>
                    <a:pt x="52" y="2"/>
                  </a:cubicBezTo>
                  <a:cubicBezTo>
                    <a:pt x="53" y="2"/>
                    <a:pt x="53" y="2"/>
                    <a:pt x="54" y="2"/>
                  </a:cubicBezTo>
                  <a:cubicBezTo>
                    <a:pt x="55" y="1"/>
                    <a:pt x="54" y="2"/>
                    <a:pt x="55" y="1"/>
                  </a:cubicBezTo>
                  <a:cubicBezTo>
                    <a:pt x="55" y="1"/>
                    <a:pt x="54" y="1"/>
                    <a:pt x="53" y="2"/>
                  </a:cubicBezTo>
                  <a:moveTo>
                    <a:pt x="57" y="1"/>
                  </a:moveTo>
                  <a:cubicBezTo>
                    <a:pt x="57" y="1"/>
                    <a:pt x="57" y="1"/>
                    <a:pt x="57" y="1"/>
                  </a:cubicBezTo>
                  <a:cubicBezTo>
                    <a:pt x="57" y="1"/>
                    <a:pt x="57" y="1"/>
                    <a:pt x="57" y="1"/>
                  </a:cubicBezTo>
                  <a:moveTo>
                    <a:pt x="54" y="2"/>
                  </a:moveTo>
                  <a:cubicBezTo>
                    <a:pt x="54" y="2"/>
                    <a:pt x="54" y="2"/>
                    <a:pt x="54" y="1"/>
                  </a:cubicBezTo>
                  <a:cubicBezTo>
                    <a:pt x="54" y="1"/>
                    <a:pt x="55" y="1"/>
                    <a:pt x="55" y="1"/>
                  </a:cubicBezTo>
                  <a:cubicBezTo>
                    <a:pt x="55" y="1"/>
                    <a:pt x="54" y="1"/>
                    <a:pt x="54" y="2"/>
                  </a:cubicBezTo>
                  <a:moveTo>
                    <a:pt x="56" y="1"/>
                  </a:moveTo>
                  <a:cubicBezTo>
                    <a:pt x="57" y="1"/>
                    <a:pt x="58" y="1"/>
                    <a:pt x="58" y="1"/>
                  </a:cubicBezTo>
                  <a:cubicBezTo>
                    <a:pt x="57" y="1"/>
                    <a:pt x="57" y="1"/>
                    <a:pt x="57" y="1"/>
                  </a:cubicBezTo>
                  <a:cubicBezTo>
                    <a:pt x="57" y="1"/>
                    <a:pt x="56" y="1"/>
                    <a:pt x="56" y="1"/>
                  </a:cubicBezTo>
                  <a:cubicBezTo>
                    <a:pt x="56" y="1"/>
                    <a:pt x="56" y="1"/>
                    <a:pt x="56" y="1"/>
                  </a:cubicBezTo>
                  <a:cubicBezTo>
                    <a:pt x="56" y="1"/>
                    <a:pt x="56" y="1"/>
                    <a:pt x="56" y="1"/>
                  </a:cubicBezTo>
                  <a:cubicBezTo>
                    <a:pt x="57" y="1"/>
                    <a:pt x="56" y="1"/>
                    <a:pt x="56" y="1"/>
                  </a:cubicBezTo>
                  <a:moveTo>
                    <a:pt x="57" y="1"/>
                  </a:moveTo>
                  <a:cubicBezTo>
                    <a:pt x="57" y="1"/>
                    <a:pt x="57" y="1"/>
                    <a:pt x="57" y="1"/>
                  </a:cubicBezTo>
                  <a:close/>
                  <a:moveTo>
                    <a:pt x="55" y="1"/>
                  </a:moveTo>
                  <a:cubicBezTo>
                    <a:pt x="57" y="1"/>
                    <a:pt x="55" y="1"/>
                    <a:pt x="56" y="1"/>
                  </a:cubicBezTo>
                  <a:cubicBezTo>
                    <a:pt x="56" y="1"/>
                    <a:pt x="56" y="1"/>
                    <a:pt x="55" y="1"/>
                  </a:cubicBezTo>
                  <a:cubicBezTo>
                    <a:pt x="55" y="1"/>
                    <a:pt x="55" y="1"/>
                    <a:pt x="55" y="1"/>
                  </a:cubicBezTo>
                  <a:moveTo>
                    <a:pt x="58" y="1"/>
                  </a:moveTo>
                  <a:cubicBezTo>
                    <a:pt x="57" y="1"/>
                    <a:pt x="57" y="1"/>
                    <a:pt x="57" y="1"/>
                  </a:cubicBezTo>
                  <a:cubicBezTo>
                    <a:pt x="57" y="1"/>
                    <a:pt x="57" y="1"/>
                    <a:pt x="57" y="1"/>
                  </a:cubicBezTo>
                  <a:cubicBezTo>
                    <a:pt x="57" y="1"/>
                    <a:pt x="57" y="1"/>
                    <a:pt x="58" y="1"/>
                  </a:cubicBezTo>
                  <a:moveTo>
                    <a:pt x="57" y="1"/>
                  </a:moveTo>
                  <a:cubicBezTo>
                    <a:pt x="57" y="1"/>
                    <a:pt x="57" y="1"/>
                    <a:pt x="56" y="1"/>
                  </a:cubicBezTo>
                  <a:cubicBezTo>
                    <a:pt x="56" y="1"/>
                    <a:pt x="56" y="1"/>
                    <a:pt x="57" y="1"/>
                  </a:cubicBezTo>
                  <a:moveTo>
                    <a:pt x="48" y="2"/>
                  </a:moveTo>
                  <a:cubicBezTo>
                    <a:pt x="48" y="3"/>
                    <a:pt x="47" y="3"/>
                    <a:pt x="47" y="3"/>
                  </a:cubicBezTo>
                  <a:cubicBezTo>
                    <a:pt x="48" y="3"/>
                    <a:pt x="48" y="2"/>
                    <a:pt x="49" y="2"/>
                  </a:cubicBezTo>
                  <a:cubicBezTo>
                    <a:pt x="49" y="2"/>
                    <a:pt x="48" y="2"/>
                    <a:pt x="48" y="2"/>
                  </a:cubicBezTo>
                  <a:moveTo>
                    <a:pt x="46" y="3"/>
                  </a:moveTo>
                  <a:cubicBezTo>
                    <a:pt x="46" y="3"/>
                    <a:pt x="46" y="3"/>
                    <a:pt x="46" y="3"/>
                  </a:cubicBezTo>
                  <a:cubicBezTo>
                    <a:pt x="46" y="3"/>
                    <a:pt x="46" y="3"/>
                    <a:pt x="46" y="3"/>
                  </a:cubicBezTo>
                  <a:cubicBezTo>
                    <a:pt x="45" y="3"/>
                    <a:pt x="45" y="3"/>
                    <a:pt x="45" y="3"/>
                  </a:cubicBezTo>
                  <a:cubicBezTo>
                    <a:pt x="46" y="3"/>
                    <a:pt x="46" y="3"/>
                    <a:pt x="46" y="3"/>
                  </a:cubicBezTo>
                  <a:cubicBezTo>
                    <a:pt x="46" y="3"/>
                    <a:pt x="46" y="3"/>
                    <a:pt x="46" y="3"/>
                  </a:cubicBezTo>
                  <a:moveTo>
                    <a:pt x="46" y="3"/>
                  </a:moveTo>
                  <a:cubicBezTo>
                    <a:pt x="46" y="3"/>
                    <a:pt x="46" y="3"/>
                    <a:pt x="47" y="3"/>
                  </a:cubicBezTo>
                  <a:cubicBezTo>
                    <a:pt x="47" y="3"/>
                    <a:pt x="46" y="3"/>
                    <a:pt x="45" y="3"/>
                  </a:cubicBezTo>
                  <a:cubicBezTo>
                    <a:pt x="44" y="3"/>
                    <a:pt x="44" y="3"/>
                    <a:pt x="43" y="3"/>
                  </a:cubicBezTo>
                  <a:cubicBezTo>
                    <a:pt x="44" y="3"/>
                    <a:pt x="45" y="3"/>
                    <a:pt x="45" y="3"/>
                  </a:cubicBezTo>
                  <a:cubicBezTo>
                    <a:pt x="45" y="3"/>
                    <a:pt x="45" y="3"/>
                    <a:pt x="45" y="3"/>
                  </a:cubicBezTo>
                  <a:cubicBezTo>
                    <a:pt x="44" y="3"/>
                    <a:pt x="42" y="3"/>
                    <a:pt x="45" y="3"/>
                  </a:cubicBezTo>
                  <a:cubicBezTo>
                    <a:pt x="45" y="3"/>
                    <a:pt x="45" y="3"/>
                    <a:pt x="45" y="3"/>
                  </a:cubicBezTo>
                  <a:cubicBezTo>
                    <a:pt x="45" y="3"/>
                    <a:pt x="45" y="3"/>
                    <a:pt x="45" y="3"/>
                  </a:cubicBezTo>
                  <a:cubicBezTo>
                    <a:pt x="44" y="3"/>
                    <a:pt x="44" y="3"/>
                    <a:pt x="44" y="3"/>
                  </a:cubicBezTo>
                  <a:cubicBezTo>
                    <a:pt x="44" y="3"/>
                    <a:pt x="44" y="3"/>
                    <a:pt x="44" y="3"/>
                  </a:cubicBezTo>
                  <a:cubicBezTo>
                    <a:pt x="44" y="3"/>
                    <a:pt x="44" y="3"/>
                    <a:pt x="44" y="3"/>
                  </a:cubicBezTo>
                  <a:cubicBezTo>
                    <a:pt x="44" y="3"/>
                    <a:pt x="44" y="3"/>
                    <a:pt x="44" y="3"/>
                  </a:cubicBezTo>
                  <a:cubicBezTo>
                    <a:pt x="44" y="3"/>
                    <a:pt x="44" y="3"/>
                    <a:pt x="45" y="3"/>
                  </a:cubicBezTo>
                  <a:cubicBezTo>
                    <a:pt x="45" y="3"/>
                    <a:pt x="44" y="3"/>
                    <a:pt x="44" y="3"/>
                  </a:cubicBezTo>
                  <a:cubicBezTo>
                    <a:pt x="44" y="3"/>
                    <a:pt x="45" y="3"/>
                    <a:pt x="45" y="3"/>
                  </a:cubicBezTo>
                  <a:cubicBezTo>
                    <a:pt x="45" y="3"/>
                    <a:pt x="45" y="3"/>
                    <a:pt x="45" y="3"/>
                  </a:cubicBezTo>
                  <a:cubicBezTo>
                    <a:pt x="47" y="3"/>
                    <a:pt x="47" y="3"/>
                    <a:pt x="47" y="3"/>
                  </a:cubicBezTo>
                  <a:cubicBezTo>
                    <a:pt x="47" y="3"/>
                    <a:pt x="46" y="3"/>
                    <a:pt x="46" y="3"/>
                  </a:cubicBezTo>
                  <a:moveTo>
                    <a:pt x="50" y="2"/>
                  </a:moveTo>
                  <a:cubicBezTo>
                    <a:pt x="50" y="2"/>
                    <a:pt x="50" y="2"/>
                    <a:pt x="50" y="2"/>
                  </a:cubicBezTo>
                  <a:cubicBezTo>
                    <a:pt x="49" y="2"/>
                    <a:pt x="49" y="2"/>
                    <a:pt x="48" y="2"/>
                  </a:cubicBezTo>
                  <a:cubicBezTo>
                    <a:pt x="48" y="2"/>
                    <a:pt x="49" y="2"/>
                    <a:pt x="50" y="2"/>
                  </a:cubicBezTo>
                  <a:moveTo>
                    <a:pt x="48" y="2"/>
                  </a:moveTo>
                  <a:cubicBezTo>
                    <a:pt x="48" y="2"/>
                    <a:pt x="48" y="2"/>
                    <a:pt x="48" y="2"/>
                  </a:cubicBezTo>
                  <a:cubicBezTo>
                    <a:pt x="48" y="2"/>
                    <a:pt x="48" y="2"/>
                    <a:pt x="48" y="2"/>
                  </a:cubicBezTo>
                </a:path>
              </a:pathLst>
            </a:custGeom>
            <a:grpFill/>
            <a:ln>
              <a:solidFill>
                <a:schemeClr val="bg1"/>
              </a:solidFill>
            </a:ln>
          </p:spPr>
          <p:txBody>
            <a:bodyPr vert="horz" wrap="square" lIns="91440" tIns="45720" rIns="91440" bIns="45720" numCol="1" anchor="t" anchorCtr="0" compatLnSpc="1"/>
            <a:lstStyle/>
            <a:p>
              <a:endParaRPr lang="zh-CN" altLang="en-US"/>
            </a:p>
          </p:txBody>
        </p:sp>
        <p:sp>
          <p:nvSpPr>
            <p:cNvPr id="112" name="Freeform 13"/>
            <p:cNvSpPr>
              <a:spLocks noEditPoints="1"/>
            </p:cNvSpPr>
            <p:nvPr/>
          </p:nvSpPr>
          <p:spPr bwMode="auto">
            <a:xfrm>
              <a:off x="5680075" y="1233488"/>
              <a:ext cx="1995488" cy="2776538"/>
            </a:xfrm>
            <a:custGeom>
              <a:avLst/>
              <a:gdLst>
                <a:gd name="T0" fmla="*/ 97 w 197"/>
                <a:gd name="T1" fmla="*/ 265 h 275"/>
                <a:gd name="T2" fmla="*/ 15 w 197"/>
                <a:gd name="T3" fmla="*/ 81 h 275"/>
                <a:gd name="T4" fmla="*/ 66 w 197"/>
                <a:gd name="T5" fmla="*/ 17 h 275"/>
                <a:gd name="T6" fmla="*/ 57 w 197"/>
                <a:gd name="T7" fmla="*/ 15 h 275"/>
                <a:gd name="T8" fmla="*/ 111 w 197"/>
                <a:gd name="T9" fmla="*/ 32 h 275"/>
                <a:gd name="T10" fmla="*/ 100 w 197"/>
                <a:gd name="T11" fmla="*/ 27 h 275"/>
                <a:gd name="T12" fmla="*/ 159 w 197"/>
                <a:gd name="T13" fmla="*/ 35 h 275"/>
                <a:gd name="T14" fmla="*/ 134 w 197"/>
                <a:gd name="T15" fmla="*/ 15 h 275"/>
                <a:gd name="T16" fmla="*/ 7 w 197"/>
                <a:gd name="T17" fmla="*/ 52 h 275"/>
                <a:gd name="T18" fmla="*/ 5 w 197"/>
                <a:gd name="T19" fmla="*/ 56 h 275"/>
                <a:gd name="T20" fmla="*/ 78 w 197"/>
                <a:gd name="T21" fmla="*/ 5 h 275"/>
                <a:gd name="T22" fmla="*/ 43 w 197"/>
                <a:gd name="T23" fmla="*/ 136 h 275"/>
                <a:gd name="T24" fmla="*/ 48 w 197"/>
                <a:gd name="T25" fmla="*/ 261 h 275"/>
                <a:gd name="T26" fmla="*/ 41 w 197"/>
                <a:gd name="T27" fmla="*/ 230 h 275"/>
                <a:gd name="T28" fmla="*/ 121 w 197"/>
                <a:gd name="T29" fmla="*/ 233 h 275"/>
                <a:gd name="T30" fmla="*/ 154 w 197"/>
                <a:gd name="T31" fmla="*/ 209 h 275"/>
                <a:gd name="T32" fmla="*/ 166 w 197"/>
                <a:gd name="T33" fmla="*/ 156 h 275"/>
                <a:gd name="T34" fmla="*/ 102 w 197"/>
                <a:gd name="T35" fmla="*/ 106 h 275"/>
                <a:gd name="T36" fmla="*/ 125 w 197"/>
                <a:gd name="T37" fmla="*/ 58 h 275"/>
                <a:gd name="T38" fmla="*/ 155 w 197"/>
                <a:gd name="T39" fmla="*/ 64 h 275"/>
                <a:gd name="T40" fmla="*/ 167 w 197"/>
                <a:gd name="T41" fmla="*/ 114 h 275"/>
                <a:gd name="T42" fmla="*/ 189 w 197"/>
                <a:gd name="T43" fmla="*/ 143 h 275"/>
                <a:gd name="T44" fmla="*/ 132 w 197"/>
                <a:gd name="T45" fmla="*/ 254 h 275"/>
                <a:gd name="T46" fmla="*/ 98 w 197"/>
                <a:gd name="T47" fmla="*/ 257 h 275"/>
                <a:gd name="T48" fmla="*/ 34 w 197"/>
                <a:gd name="T49" fmla="*/ 252 h 275"/>
                <a:gd name="T50" fmla="*/ 21 w 197"/>
                <a:gd name="T51" fmla="*/ 187 h 275"/>
                <a:gd name="T52" fmla="*/ 15 w 197"/>
                <a:gd name="T53" fmla="*/ 230 h 275"/>
                <a:gd name="T54" fmla="*/ 86 w 197"/>
                <a:gd name="T55" fmla="*/ 269 h 275"/>
                <a:gd name="T56" fmla="*/ 7 w 197"/>
                <a:gd name="T57" fmla="*/ 225 h 275"/>
                <a:gd name="T58" fmla="*/ 17 w 197"/>
                <a:gd name="T59" fmla="*/ 106 h 275"/>
                <a:gd name="T60" fmla="*/ 20 w 197"/>
                <a:gd name="T61" fmla="*/ 83 h 275"/>
                <a:gd name="T62" fmla="*/ 3 w 197"/>
                <a:gd name="T63" fmla="*/ 40 h 275"/>
                <a:gd name="T64" fmla="*/ 28 w 197"/>
                <a:gd name="T65" fmla="*/ 8 h 275"/>
                <a:gd name="T66" fmla="*/ 21 w 197"/>
                <a:gd name="T67" fmla="*/ 17 h 275"/>
                <a:gd name="T68" fmla="*/ 43 w 197"/>
                <a:gd name="T69" fmla="*/ 17 h 275"/>
                <a:gd name="T70" fmla="*/ 19 w 197"/>
                <a:gd name="T71" fmla="*/ 49 h 275"/>
                <a:gd name="T72" fmla="*/ 30 w 197"/>
                <a:gd name="T73" fmla="*/ 217 h 275"/>
                <a:gd name="T74" fmla="*/ 40 w 197"/>
                <a:gd name="T75" fmla="*/ 153 h 275"/>
                <a:gd name="T76" fmla="*/ 44 w 197"/>
                <a:gd name="T77" fmla="*/ 170 h 275"/>
                <a:gd name="T78" fmla="*/ 21 w 197"/>
                <a:gd name="T79" fmla="*/ 16 h 275"/>
                <a:gd name="T80" fmla="*/ 22 w 197"/>
                <a:gd name="T81" fmla="*/ 31 h 275"/>
                <a:gd name="T82" fmla="*/ 13 w 197"/>
                <a:gd name="T83" fmla="*/ 47 h 275"/>
                <a:gd name="T84" fmla="*/ 22 w 197"/>
                <a:gd name="T85" fmla="*/ 66 h 275"/>
                <a:gd name="T86" fmla="*/ 24 w 197"/>
                <a:gd name="T87" fmla="*/ 78 h 275"/>
                <a:gd name="T88" fmla="*/ 20 w 197"/>
                <a:gd name="T89" fmla="*/ 121 h 275"/>
                <a:gd name="T90" fmla="*/ 16 w 197"/>
                <a:gd name="T91" fmla="*/ 145 h 275"/>
                <a:gd name="T92" fmla="*/ 14 w 197"/>
                <a:gd name="T93" fmla="*/ 176 h 275"/>
                <a:gd name="T94" fmla="*/ 165 w 197"/>
                <a:gd name="T95" fmla="*/ 114 h 275"/>
                <a:gd name="T96" fmla="*/ 175 w 197"/>
                <a:gd name="T97" fmla="*/ 131 h 275"/>
                <a:gd name="T98" fmla="*/ 174 w 197"/>
                <a:gd name="T99" fmla="*/ 214 h 275"/>
                <a:gd name="T100" fmla="*/ 150 w 197"/>
                <a:gd name="T101" fmla="*/ 244 h 275"/>
                <a:gd name="T102" fmla="*/ 79 w 197"/>
                <a:gd name="T103" fmla="*/ 260 h 275"/>
                <a:gd name="T104" fmla="*/ 43 w 197"/>
                <a:gd name="T105" fmla="*/ 177 h 275"/>
                <a:gd name="T106" fmla="*/ 193 w 197"/>
                <a:gd name="T107" fmla="*/ 147 h 275"/>
                <a:gd name="T108" fmla="*/ 196 w 197"/>
                <a:gd name="T109" fmla="*/ 171 h 275"/>
                <a:gd name="T110" fmla="*/ 42 w 197"/>
                <a:gd name="T111" fmla="*/ 145 h 275"/>
                <a:gd name="T112" fmla="*/ 41 w 197"/>
                <a:gd name="T113" fmla="*/ 115 h 275"/>
                <a:gd name="T114" fmla="*/ 92 w 197"/>
                <a:gd name="T115" fmla="*/ 41 h 275"/>
                <a:gd name="T116" fmla="*/ 34 w 197"/>
                <a:gd name="T117" fmla="*/ 41 h 275"/>
                <a:gd name="T118" fmla="*/ 35 w 197"/>
                <a:gd name="T119" fmla="*/ 74 h 275"/>
                <a:gd name="T120" fmla="*/ 54 w 197"/>
                <a:gd name="T121" fmla="*/ 28 h 275"/>
                <a:gd name="T122" fmla="*/ 33 w 197"/>
                <a:gd name="T123" fmla="*/ 41 h 275"/>
                <a:gd name="T124" fmla="*/ 119 w 197"/>
                <a:gd name="T125" fmla="*/ 45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97" h="275">
                  <a:moveTo>
                    <a:pt x="91" y="269"/>
                  </a:moveTo>
                  <a:cubicBezTo>
                    <a:pt x="91" y="270"/>
                    <a:pt x="90" y="270"/>
                    <a:pt x="90" y="270"/>
                  </a:cubicBezTo>
                  <a:cubicBezTo>
                    <a:pt x="89" y="271"/>
                    <a:pt x="89" y="271"/>
                    <a:pt x="89" y="271"/>
                  </a:cubicBezTo>
                  <a:cubicBezTo>
                    <a:pt x="89" y="270"/>
                    <a:pt x="90" y="270"/>
                    <a:pt x="89" y="270"/>
                  </a:cubicBezTo>
                  <a:cubicBezTo>
                    <a:pt x="89" y="269"/>
                    <a:pt x="90" y="269"/>
                    <a:pt x="91" y="269"/>
                  </a:cubicBezTo>
                  <a:moveTo>
                    <a:pt x="95" y="266"/>
                  </a:moveTo>
                  <a:cubicBezTo>
                    <a:pt x="95" y="266"/>
                    <a:pt x="94" y="266"/>
                    <a:pt x="94" y="267"/>
                  </a:cubicBezTo>
                  <a:cubicBezTo>
                    <a:pt x="93" y="267"/>
                    <a:pt x="93" y="266"/>
                    <a:pt x="93" y="266"/>
                  </a:cubicBezTo>
                  <a:cubicBezTo>
                    <a:pt x="93" y="266"/>
                    <a:pt x="91" y="267"/>
                    <a:pt x="91" y="266"/>
                  </a:cubicBezTo>
                  <a:cubicBezTo>
                    <a:pt x="93" y="266"/>
                    <a:pt x="94" y="266"/>
                    <a:pt x="95" y="266"/>
                  </a:cubicBezTo>
                  <a:moveTo>
                    <a:pt x="91" y="270"/>
                  </a:moveTo>
                  <a:cubicBezTo>
                    <a:pt x="92" y="269"/>
                    <a:pt x="92" y="269"/>
                    <a:pt x="92" y="269"/>
                  </a:cubicBezTo>
                  <a:cubicBezTo>
                    <a:pt x="93" y="270"/>
                    <a:pt x="91" y="271"/>
                    <a:pt x="91" y="270"/>
                  </a:cubicBezTo>
                  <a:moveTo>
                    <a:pt x="109" y="260"/>
                  </a:moveTo>
                  <a:cubicBezTo>
                    <a:pt x="108" y="261"/>
                    <a:pt x="108" y="261"/>
                    <a:pt x="107" y="261"/>
                  </a:cubicBezTo>
                  <a:cubicBezTo>
                    <a:pt x="106" y="261"/>
                    <a:pt x="107" y="262"/>
                    <a:pt x="107" y="263"/>
                  </a:cubicBezTo>
                  <a:cubicBezTo>
                    <a:pt x="103" y="263"/>
                    <a:pt x="103" y="263"/>
                    <a:pt x="103" y="263"/>
                  </a:cubicBezTo>
                  <a:cubicBezTo>
                    <a:pt x="102" y="263"/>
                    <a:pt x="104" y="263"/>
                    <a:pt x="104" y="263"/>
                  </a:cubicBezTo>
                  <a:cubicBezTo>
                    <a:pt x="104" y="262"/>
                    <a:pt x="103" y="263"/>
                    <a:pt x="103" y="262"/>
                  </a:cubicBezTo>
                  <a:cubicBezTo>
                    <a:pt x="102" y="262"/>
                    <a:pt x="103" y="263"/>
                    <a:pt x="103" y="263"/>
                  </a:cubicBezTo>
                  <a:cubicBezTo>
                    <a:pt x="101" y="264"/>
                    <a:pt x="100" y="263"/>
                    <a:pt x="99" y="262"/>
                  </a:cubicBezTo>
                  <a:cubicBezTo>
                    <a:pt x="98" y="263"/>
                    <a:pt x="97" y="263"/>
                    <a:pt x="96" y="262"/>
                  </a:cubicBezTo>
                  <a:cubicBezTo>
                    <a:pt x="98" y="261"/>
                    <a:pt x="100" y="262"/>
                    <a:pt x="102" y="262"/>
                  </a:cubicBezTo>
                  <a:cubicBezTo>
                    <a:pt x="102" y="262"/>
                    <a:pt x="101" y="262"/>
                    <a:pt x="101" y="261"/>
                  </a:cubicBezTo>
                  <a:cubicBezTo>
                    <a:pt x="102" y="261"/>
                    <a:pt x="104" y="261"/>
                    <a:pt x="104" y="262"/>
                  </a:cubicBezTo>
                  <a:cubicBezTo>
                    <a:pt x="106" y="262"/>
                    <a:pt x="107" y="260"/>
                    <a:pt x="108" y="259"/>
                  </a:cubicBezTo>
                  <a:cubicBezTo>
                    <a:pt x="108" y="260"/>
                    <a:pt x="109" y="260"/>
                    <a:pt x="109" y="260"/>
                  </a:cubicBezTo>
                  <a:cubicBezTo>
                    <a:pt x="109" y="259"/>
                    <a:pt x="108" y="260"/>
                    <a:pt x="108" y="258"/>
                  </a:cubicBezTo>
                  <a:cubicBezTo>
                    <a:pt x="109" y="259"/>
                    <a:pt x="109" y="258"/>
                    <a:pt x="110" y="257"/>
                  </a:cubicBezTo>
                  <a:cubicBezTo>
                    <a:pt x="111" y="257"/>
                    <a:pt x="111" y="258"/>
                    <a:pt x="112" y="257"/>
                  </a:cubicBezTo>
                  <a:cubicBezTo>
                    <a:pt x="112" y="257"/>
                    <a:pt x="112" y="257"/>
                    <a:pt x="112" y="258"/>
                  </a:cubicBezTo>
                  <a:cubicBezTo>
                    <a:pt x="111" y="259"/>
                    <a:pt x="112" y="261"/>
                    <a:pt x="110" y="261"/>
                  </a:cubicBezTo>
                  <a:cubicBezTo>
                    <a:pt x="111" y="261"/>
                    <a:pt x="110" y="259"/>
                    <a:pt x="111" y="259"/>
                  </a:cubicBezTo>
                  <a:cubicBezTo>
                    <a:pt x="111" y="258"/>
                    <a:pt x="110" y="259"/>
                    <a:pt x="110" y="259"/>
                  </a:cubicBezTo>
                  <a:cubicBezTo>
                    <a:pt x="110" y="260"/>
                    <a:pt x="109" y="260"/>
                    <a:pt x="110" y="261"/>
                  </a:cubicBezTo>
                  <a:cubicBezTo>
                    <a:pt x="109" y="261"/>
                    <a:pt x="109" y="261"/>
                    <a:pt x="109" y="260"/>
                  </a:cubicBezTo>
                  <a:moveTo>
                    <a:pt x="98" y="268"/>
                  </a:moveTo>
                  <a:cubicBezTo>
                    <a:pt x="98" y="269"/>
                    <a:pt x="97" y="269"/>
                    <a:pt x="96" y="269"/>
                  </a:cubicBezTo>
                  <a:cubicBezTo>
                    <a:pt x="96" y="268"/>
                    <a:pt x="97" y="268"/>
                    <a:pt x="98" y="268"/>
                  </a:cubicBezTo>
                  <a:moveTo>
                    <a:pt x="105" y="266"/>
                  </a:moveTo>
                  <a:cubicBezTo>
                    <a:pt x="104" y="266"/>
                    <a:pt x="104" y="266"/>
                    <a:pt x="104" y="266"/>
                  </a:cubicBezTo>
                  <a:cubicBezTo>
                    <a:pt x="103" y="267"/>
                    <a:pt x="103" y="266"/>
                    <a:pt x="103" y="266"/>
                  </a:cubicBezTo>
                  <a:cubicBezTo>
                    <a:pt x="99" y="266"/>
                    <a:pt x="103" y="266"/>
                    <a:pt x="103" y="265"/>
                  </a:cubicBezTo>
                  <a:cubicBezTo>
                    <a:pt x="104" y="265"/>
                    <a:pt x="105" y="265"/>
                    <a:pt x="105" y="266"/>
                  </a:cubicBezTo>
                  <a:moveTo>
                    <a:pt x="100" y="268"/>
                  </a:moveTo>
                  <a:cubicBezTo>
                    <a:pt x="99" y="268"/>
                    <a:pt x="99" y="268"/>
                    <a:pt x="99" y="268"/>
                  </a:cubicBezTo>
                  <a:cubicBezTo>
                    <a:pt x="99" y="267"/>
                    <a:pt x="100" y="267"/>
                    <a:pt x="100" y="266"/>
                  </a:cubicBezTo>
                  <a:cubicBezTo>
                    <a:pt x="100" y="266"/>
                    <a:pt x="100" y="268"/>
                    <a:pt x="100" y="268"/>
                  </a:cubicBezTo>
                  <a:moveTo>
                    <a:pt x="95" y="266"/>
                  </a:moveTo>
                  <a:cubicBezTo>
                    <a:pt x="94" y="266"/>
                    <a:pt x="95" y="265"/>
                    <a:pt x="96" y="265"/>
                  </a:cubicBezTo>
                  <a:cubicBezTo>
                    <a:pt x="95" y="264"/>
                    <a:pt x="93" y="266"/>
                    <a:pt x="93" y="265"/>
                  </a:cubicBezTo>
                  <a:cubicBezTo>
                    <a:pt x="94" y="264"/>
                    <a:pt x="94" y="265"/>
                    <a:pt x="95" y="264"/>
                  </a:cubicBezTo>
                  <a:cubicBezTo>
                    <a:pt x="96" y="265"/>
                    <a:pt x="97" y="264"/>
                    <a:pt x="97" y="265"/>
                  </a:cubicBezTo>
                  <a:cubicBezTo>
                    <a:pt x="96" y="266"/>
                    <a:pt x="95" y="265"/>
                    <a:pt x="95" y="266"/>
                  </a:cubicBezTo>
                  <a:moveTo>
                    <a:pt x="88" y="268"/>
                  </a:moveTo>
                  <a:cubicBezTo>
                    <a:pt x="88" y="267"/>
                    <a:pt x="91" y="266"/>
                    <a:pt x="91" y="267"/>
                  </a:cubicBezTo>
                  <a:cubicBezTo>
                    <a:pt x="90" y="267"/>
                    <a:pt x="89" y="267"/>
                    <a:pt x="88" y="268"/>
                  </a:cubicBezTo>
                  <a:moveTo>
                    <a:pt x="22" y="98"/>
                  </a:moveTo>
                  <a:cubicBezTo>
                    <a:pt x="23" y="98"/>
                    <a:pt x="22" y="96"/>
                    <a:pt x="22" y="96"/>
                  </a:cubicBezTo>
                  <a:cubicBezTo>
                    <a:pt x="23" y="96"/>
                    <a:pt x="24" y="97"/>
                    <a:pt x="23" y="97"/>
                  </a:cubicBezTo>
                  <a:cubicBezTo>
                    <a:pt x="23" y="98"/>
                    <a:pt x="24" y="98"/>
                    <a:pt x="24" y="98"/>
                  </a:cubicBezTo>
                  <a:cubicBezTo>
                    <a:pt x="24" y="99"/>
                    <a:pt x="24" y="100"/>
                    <a:pt x="24" y="101"/>
                  </a:cubicBezTo>
                  <a:cubicBezTo>
                    <a:pt x="24" y="101"/>
                    <a:pt x="23" y="101"/>
                    <a:pt x="23" y="101"/>
                  </a:cubicBezTo>
                  <a:cubicBezTo>
                    <a:pt x="23" y="101"/>
                    <a:pt x="24" y="103"/>
                    <a:pt x="23" y="102"/>
                  </a:cubicBezTo>
                  <a:cubicBezTo>
                    <a:pt x="22" y="101"/>
                    <a:pt x="23" y="101"/>
                    <a:pt x="23" y="100"/>
                  </a:cubicBezTo>
                  <a:cubicBezTo>
                    <a:pt x="23" y="99"/>
                    <a:pt x="23" y="99"/>
                    <a:pt x="22" y="98"/>
                  </a:cubicBezTo>
                  <a:cubicBezTo>
                    <a:pt x="21" y="99"/>
                    <a:pt x="23" y="99"/>
                    <a:pt x="23" y="100"/>
                  </a:cubicBezTo>
                  <a:cubicBezTo>
                    <a:pt x="22" y="101"/>
                    <a:pt x="22" y="102"/>
                    <a:pt x="23" y="104"/>
                  </a:cubicBezTo>
                  <a:cubicBezTo>
                    <a:pt x="23" y="105"/>
                    <a:pt x="23" y="107"/>
                    <a:pt x="23" y="108"/>
                  </a:cubicBezTo>
                  <a:cubicBezTo>
                    <a:pt x="22" y="104"/>
                    <a:pt x="21" y="98"/>
                    <a:pt x="21" y="93"/>
                  </a:cubicBezTo>
                  <a:cubicBezTo>
                    <a:pt x="22" y="94"/>
                    <a:pt x="21" y="97"/>
                    <a:pt x="22" y="98"/>
                  </a:cubicBezTo>
                  <a:moveTo>
                    <a:pt x="16" y="88"/>
                  </a:moveTo>
                  <a:cubicBezTo>
                    <a:pt x="15" y="88"/>
                    <a:pt x="16" y="86"/>
                    <a:pt x="15" y="86"/>
                  </a:cubicBezTo>
                  <a:cubicBezTo>
                    <a:pt x="15" y="85"/>
                    <a:pt x="15" y="85"/>
                    <a:pt x="15" y="84"/>
                  </a:cubicBezTo>
                  <a:cubicBezTo>
                    <a:pt x="17" y="83"/>
                    <a:pt x="16" y="88"/>
                    <a:pt x="16" y="88"/>
                  </a:cubicBezTo>
                  <a:moveTo>
                    <a:pt x="16" y="91"/>
                  </a:moveTo>
                  <a:cubicBezTo>
                    <a:pt x="16" y="91"/>
                    <a:pt x="17" y="91"/>
                    <a:pt x="17" y="91"/>
                  </a:cubicBezTo>
                  <a:cubicBezTo>
                    <a:pt x="17" y="90"/>
                    <a:pt x="16" y="90"/>
                    <a:pt x="16" y="91"/>
                  </a:cubicBezTo>
                  <a:cubicBezTo>
                    <a:pt x="15" y="90"/>
                    <a:pt x="16" y="89"/>
                    <a:pt x="16" y="88"/>
                  </a:cubicBezTo>
                  <a:cubicBezTo>
                    <a:pt x="16" y="88"/>
                    <a:pt x="16" y="88"/>
                    <a:pt x="16" y="88"/>
                  </a:cubicBezTo>
                  <a:cubicBezTo>
                    <a:pt x="17" y="89"/>
                    <a:pt x="17" y="90"/>
                    <a:pt x="18" y="91"/>
                  </a:cubicBezTo>
                  <a:cubicBezTo>
                    <a:pt x="18" y="92"/>
                    <a:pt x="19" y="93"/>
                    <a:pt x="19" y="94"/>
                  </a:cubicBezTo>
                  <a:cubicBezTo>
                    <a:pt x="19" y="96"/>
                    <a:pt x="18" y="96"/>
                    <a:pt x="19" y="97"/>
                  </a:cubicBezTo>
                  <a:cubicBezTo>
                    <a:pt x="19" y="98"/>
                    <a:pt x="18" y="97"/>
                    <a:pt x="18" y="97"/>
                  </a:cubicBezTo>
                  <a:cubicBezTo>
                    <a:pt x="17" y="98"/>
                    <a:pt x="18" y="99"/>
                    <a:pt x="17" y="100"/>
                  </a:cubicBezTo>
                  <a:cubicBezTo>
                    <a:pt x="16" y="100"/>
                    <a:pt x="17" y="97"/>
                    <a:pt x="17" y="98"/>
                  </a:cubicBezTo>
                  <a:cubicBezTo>
                    <a:pt x="16" y="98"/>
                    <a:pt x="17" y="97"/>
                    <a:pt x="18" y="97"/>
                  </a:cubicBezTo>
                  <a:cubicBezTo>
                    <a:pt x="17" y="96"/>
                    <a:pt x="18" y="96"/>
                    <a:pt x="18" y="96"/>
                  </a:cubicBezTo>
                  <a:cubicBezTo>
                    <a:pt x="18" y="95"/>
                    <a:pt x="18" y="95"/>
                    <a:pt x="18" y="94"/>
                  </a:cubicBezTo>
                  <a:cubicBezTo>
                    <a:pt x="18" y="94"/>
                    <a:pt x="19" y="94"/>
                    <a:pt x="18" y="94"/>
                  </a:cubicBezTo>
                  <a:cubicBezTo>
                    <a:pt x="18" y="93"/>
                    <a:pt x="18" y="93"/>
                    <a:pt x="18" y="94"/>
                  </a:cubicBezTo>
                  <a:cubicBezTo>
                    <a:pt x="17" y="94"/>
                    <a:pt x="18" y="94"/>
                    <a:pt x="17" y="95"/>
                  </a:cubicBezTo>
                  <a:cubicBezTo>
                    <a:pt x="17" y="95"/>
                    <a:pt x="17" y="95"/>
                    <a:pt x="17" y="95"/>
                  </a:cubicBezTo>
                  <a:cubicBezTo>
                    <a:pt x="17" y="96"/>
                    <a:pt x="18" y="97"/>
                    <a:pt x="16" y="97"/>
                  </a:cubicBezTo>
                  <a:cubicBezTo>
                    <a:pt x="16" y="94"/>
                    <a:pt x="16" y="93"/>
                    <a:pt x="16" y="91"/>
                  </a:cubicBezTo>
                  <a:moveTo>
                    <a:pt x="17" y="91"/>
                  </a:moveTo>
                  <a:cubicBezTo>
                    <a:pt x="17" y="92"/>
                    <a:pt x="16" y="92"/>
                    <a:pt x="17" y="93"/>
                  </a:cubicBezTo>
                  <a:cubicBezTo>
                    <a:pt x="18" y="93"/>
                    <a:pt x="18" y="92"/>
                    <a:pt x="17" y="91"/>
                  </a:cubicBezTo>
                  <a:moveTo>
                    <a:pt x="92" y="265"/>
                  </a:moveTo>
                  <a:cubicBezTo>
                    <a:pt x="91" y="265"/>
                    <a:pt x="91" y="264"/>
                    <a:pt x="89" y="265"/>
                  </a:cubicBezTo>
                  <a:cubicBezTo>
                    <a:pt x="90" y="264"/>
                    <a:pt x="91" y="264"/>
                    <a:pt x="92" y="264"/>
                  </a:cubicBezTo>
                  <a:cubicBezTo>
                    <a:pt x="92" y="263"/>
                    <a:pt x="94" y="263"/>
                    <a:pt x="95" y="263"/>
                  </a:cubicBezTo>
                  <a:cubicBezTo>
                    <a:pt x="96" y="264"/>
                    <a:pt x="94" y="263"/>
                    <a:pt x="93" y="264"/>
                  </a:cubicBezTo>
                  <a:cubicBezTo>
                    <a:pt x="92" y="264"/>
                    <a:pt x="93" y="265"/>
                    <a:pt x="92" y="265"/>
                  </a:cubicBezTo>
                  <a:moveTo>
                    <a:pt x="13" y="82"/>
                  </a:moveTo>
                  <a:cubicBezTo>
                    <a:pt x="13" y="81"/>
                    <a:pt x="14" y="79"/>
                    <a:pt x="15" y="81"/>
                  </a:cubicBezTo>
                  <a:cubicBezTo>
                    <a:pt x="14" y="80"/>
                    <a:pt x="15" y="82"/>
                    <a:pt x="13" y="82"/>
                  </a:cubicBezTo>
                  <a:moveTo>
                    <a:pt x="16" y="84"/>
                  </a:moveTo>
                  <a:cubicBezTo>
                    <a:pt x="16" y="82"/>
                    <a:pt x="16" y="82"/>
                    <a:pt x="16" y="82"/>
                  </a:cubicBezTo>
                  <a:cubicBezTo>
                    <a:pt x="17" y="82"/>
                    <a:pt x="17" y="84"/>
                    <a:pt x="16" y="84"/>
                  </a:cubicBezTo>
                  <a:moveTo>
                    <a:pt x="87" y="270"/>
                  </a:moveTo>
                  <a:cubicBezTo>
                    <a:pt x="88" y="270"/>
                    <a:pt x="88" y="270"/>
                    <a:pt x="88" y="270"/>
                  </a:cubicBezTo>
                  <a:cubicBezTo>
                    <a:pt x="89" y="271"/>
                    <a:pt x="89" y="271"/>
                    <a:pt x="89" y="271"/>
                  </a:cubicBezTo>
                  <a:cubicBezTo>
                    <a:pt x="88" y="271"/>
                    <a:pt x="88" y="271"/>
                    <a:pt x="88" y="271"/>
                  </a:cubicBezTo>
                  <a:cubicBezTo>
                    <a:pt x="88" y="270"/>
                    <a:pt x="88" y="271"/>
                    <a:pt x="87" y="270"/>
                  </a:cubicBezTo>
                  <a:moveTo>
                    <a:pt x="17" y="101"/>
                  </a:moveTo>
                  <a:cubicBezTo>
                    <a:pt x="16" y="101"/>
                    <a:pt x="16" y="100"/>
                    <a:pt x="15" y="100"/>
                  </a:cubicBezTo>
                  <a:cubicBezTo>
                    <a:pt x="15" y="97"/>
                    <a:pt x="14" y="95"/>
                    <a:pt x="14" y="93"/>
                  </a:cubicBezTo>
                  <a:cubicBezTo>
                    <a:pt x="15" y="95"/>
                    <a:pt x="15" y="97"/>
                    <a:pt x="15" y="99"/>
                  </a:cubicBezTo>
                  <a:cubicBezTo>
                    <a:pt x="16" y="100"/>
                    <a:pt x="16" y="100"/>
                    <a:pt x="17" y="101"/>
                  </a:cubicBezTo>
                  <a:moveTo>
                    <a:pt x="7" y="205"/>
                  </a:moveTo>
                  <a:cubicBezTo>
                    <a:pt x="6" y="203"/>
                    <a:pt x="6" y="201"/>
                    <a:pt x="7" y="199"/>
                  </a:cubicBezTo>
                  <a:cubicBezTo>
                    <a:pt x="8" y="199"/>
                    <a:pt x="7" y="201"/>
                    <a:pt x="7" y="202"/>
                  </a:cubicBezTo>
                  <a:cubicBezTo>
                    <a:pt x="7" y="203"/>
                    <a:pt x="7" y="204"/>
                    <a:pt x="7" y="205"/>
                  </a:cubicBezTo>
                  <a:moveTo>
                    <a:pt x="113" y="261"/>
                  </a:moveTo>
                  <a:cubicBezTo>
                    <a:pt x="111" y="261"/>
                    <a:pt x="114" y="262"/>
                    <a:pt x="112" y="262"/>
                  </a:cubicBezTo>
                  <a:cubicBezTo>
                    <a:pt x="112" y="262"/>
                    <a:pt x="113" y="262"/>
                    <a:pt x="113" y="263"/>
                  </a:cubicBezTo>
                  <a:cubicBezTo>
                    <a:pt x="112" y="263"/>
                    <a:pt x="112" y="263"/>
                    <a:pt x="111" y="263"/>
                  </a:cubicBezTo>
                  <a:cubicBezTo>
                    <a:pt x="111" y="263"/>
                    <a:pt x="109" y="264"/>
                    <a:pt x="109" y="263"/>
                  </a:cubicBezTo>
                  <a:cubicBezTo>
                    <a:pt x="110" y="263"/>
                    <a:pt x="111" y="263"/>
                    <a:pt x="111" y="263"/>
                  </a:cubicBezTo>
                  <a:cubicBezTo>
                    <a:pt x="112" y="263"/>
                    <a:pt x="111" y="262"/>
                    <a:pt x="111" y="262"/>
                  </a:cubicBezTo>
                  <a:cubicBezTo>
                    <a:pt x="111" y="261"/>
                    <a:pt x="112" y="261"/>
                    <a:pt x="112" y="260"/>
                  </a:cubicBezTo>
                  <a:cubicBezTo>
                    <a:pt x="113" y="261"/>
                    <a:pt x="113" y="259"/>
                    <a:pt x="114" y="260"/>
                  </a:cubicBezTo>
                  <a:cubicBezTo>
                    <a:pt x="114" y="260"/>
                    <a:pt x="114" y="260"/>
                    <a:pt x="114" y="260"/>
                  </a:cubicBezTo>
                  <a:cubicBezTo>
                    <a:pt x="114" y="260"/>
                    <a:pt x="113" y="261"/>
                    <a:pt x="113" y="261"/>
                  </a:cubicBezTo>
                  <a:moveTo>
                    <a:pt x="16" y="107"/>
                  </a:moveTo>
                  <a:cubicBezTo>
                    <a:pt x="15" y="107"/>
                    <a:pt x="16" y="106"/>
                    <a:pt x="16" y="105"/>
                  </a:cubicBezTo>
                  <a:cubicBezTo>
                    <a:pt x="16" y="105"/>
                    <a:pt x="16" y="105"/>
                    <a:pt x="15" y="105"/>
                  </a:cubicBezTo>
                  <a:cubicBezTo>
                    <a:pt x="16" y="104"/>
                    <a:pt x="15" y="104"/>
                    <a:pt x="15" y="103"/>
                  </a:cubicBezTo>
                  <a:cubicBezTo>
                    <a:pt x="15" y="102"/>
                    <a:pt x="14" y="101"/>
                    <a:pt x="15" y="101"/>
                  </a:cubicBezTo>
                  <a:cubicBezTo>
                    <a:pt x="15" y="103"/>
                    <a:pt x="16" y="103"/>
                    <a:pt x="17" y="104"/>
                  </a:cubicBezTo>
                  <a:cubicBezTo>
                    <a:pt x="17" y="105"/>
                    <a:pt x="16" y="106"/>
                    <a:pt x="16" y="107"/>
                  </a:cubicBezTo>
                  <a:moveTo>
                    <a:pt x="89" y="18"/>
                  </a:moveTo>
                  <a:cubicBezTo>
                    <a:pt x="89" y="19"/>
                    <a:pt x="86" y="19"/>
                    <a:pt x="86" y="18"/>
                  </a:cubicBezTo>
                  <a:cubicBezTo>
                    <a:pt x="87" y="18"/>
                    <a:pt x="87" y="18"/>
                    <a:pt x="87" y="18"/>
                  </a:cubicBezTo>
                  <a:cubicBezTo>
                    <a:pt x="88" y="18"/>
                    <a:pt x="87" y="18"/>
                    <a:pt x="87" y="17"/>
                  </a:cubicBezTo>
                  <a:cubicBezTo>
                    <a:pt x="86" y="17"/>
                    <a:pt x="86" y="19"/>
                    <a:pt x="84" y="18"/>
                  </a:cubicBezTo>
                  <a:cubicBezTo>
                    <a:pt x="85" y="17"/>
                    <a:pt x="86" y="17"/>
                    <a:pt x="87" y="17"/>
                  </a:cubicBezTo>
                  <a:cubicBezTo>
                    <a:pt x="88" y="17"/>
                    <a:pt x="88" y="18"/>
                    <a:pt x="89" y="18"/>
                  </a:cubicBezTo>
                  <a:moveTo>
                    <a:pt x="62" y="13"/>
                  </a:moveTo>
                  <a:cubicBezTo>
                    <a:pt x="61" y="13"/>
                    <a:pt x="59" y="14"/>
                    <a:pt x="60" y="12"/>
                  </a:cubicBezTo>
                  <a:cubicBezTo>
                    <a:pt x="60" y="13"/>
                    <a:pt x="60" y="13"/>
                    <a:pt x="61" y="13"/>
                  </a:cubicBezTo>
                  <a:cubicBezTo>
                    <a:pt x="62" y="12"/>
                    <a:pt x="60" y="13"/>
                    <a:pt x="60" y="12"/>
                  </a:cubicBezTo>
                  <a:cubicBezTo>
                    <a:pt x="61" y="12"/>
                    <a:pt x="64" y="13"/>
                    <a:pt x="63" y="12"/>
                  </a:cubicBezTo>
                  <a:cubicBezTo>
                    <a:pt x="64" y="11"/>
                    <a:pt x="65" y="12"/>
                    <a:pt x="65" y="13"/>
                  </a:cubicBezTo>
                  <a:cubicBezTo>
                    <a:pt x="64" y="13"/>
                    <a:pt x="64" y="12"/>
                    <a:pt x="63" y="13"/>
                  </a:cubicBezTo>
                  <a:cubicBezTo>
                    <a:pt x="63" y="13"/>
                    <a:pt x="63" y="13"/>
                    <a:pt x="63" y="13"/>
                  </a:cubicBezTo>
                  <a:cubicBezTo>
                    <a:pt x="63" y="13"/>
                    <a:pt x="62" y="13"/>
                    <a:pt x="62" y="13"/>
                  </a:cubicBezTo>
                  <a:moveTo>
                    <a:pt x="66" y="17"/>
                  </a:moveTo>
                  <a:cubicBezTo>
                    <a:pt x="65" y="18"/>
                    <a:pt x="63" y="17"/>
                    <a:pt x="61" y="17"/>
                  </a:cubicBezTo>
                  <a:cubicBezTo>
                    <a:pt x="62" y="17"/>
                    <a:pt x="62" y="16"/>
                    <a:pt x="62" y="15"/>
                  </a:cubicBezTo>
                  <a:cubicBezTo>
                    <a:pt x="63" y="15"/>
                    <a:pt x="63" y="16"/>
                    <a:pt x="63" y="17"/>
                  </a:cubicBezTo>
                  <a:cubicBezTo>
                    <a:pt x="64" y="17"/>
                    <a:pt x="63" y="16"/>
                    <a:pt x="64" y="16"/>
                  </a:cubicBezTo>
                  <a:cubicBezTo>
                    <a:pt x="64" y="16"/>
                    <a:pt x="64" y="16"/>
                    <a:pt x="64" y="16"/>
                  </a:cubicBezTo>
                  <a:cubicBezTo>
                    <a:pt x="64" y="16"/>
                    <a:pt x="64" y="15"/>
                    <a:pt x="64" y="15"/>
                  </a:cubicBezTo>
                  <a:cubicBezTo>
                    <a:pt x="64" y="15"/>
                    <a:pt x="63" y="15"/>
                    <a:pt x="64" y="15"/>
                  </a:cubicBezTo>
                  <a:cubicBezTo>
                    <a:pt x="63" y="15"/>
                    <a:pt x="62" y="14"/>
                    <a:pt x="62" y="14"/>
                  </a:cubicBezTo>
                  <a:cubicBezTo>
                    <a:pt x="62" y="13"/>
                    <a:pt x="63" y="13"/>
                    <a:pt x="64" y="14"/>
                  </a:cubicBezTo>
                  <a:cubicBezTo>
                    <a:pt x="65" y="14"/>
                    <a:pt x="65" y="13"/>
                    <a:pt x="67" y="14"/>
                  </a:cubicBezTo>
                  <a:cubicBezTo>
                    <a:pt x="67" y="15"/>
                    <a:pt x="66" y="15"/>
                    <a:pt x="65" y="15"/>
                  </a:cubicBezTo>
                  <a:cubicBezTo>
                    <a:pt x="65" y="15"/>
                    <a:pt x="65" y="15"/>
                    <a:pt x="65" y="15"/>
                  </a:cubicBezTo>
                  <a:cubicBezTo>
                    <a:pt x="66" y="15"/>
                    <a:pt x="66" y="14"/>
                    <a:pt x="68" y="15"/>
                  </a:cubicBezTo>
                  <a:cubicBezTo>
                    <a:pt x="68" y="15"/>
                    <a:pt x="68" y="15"/>
                    <a:pt x="68" y="14"/>
                  </a:cubicBezTo>
                  <a:cubicBezTo>
                    <a:pt x="69" y="14"/>
                    <a:pt x="69" y="15"/>
                    <a:pt x="69" y="15"/>
                  </a:cubicBezTo>
                  <a:cubicBezTo>
                    <a:pt x="70" y="15"/>
                    <a:pt x="70" y="14"/>
                    <a:pt x="71" y="15"/>
                  </a:cubicBezTo>
                  <a:cubicBezTo>
                    <a:pt x="71" y="16"/>
                    <a:pt x="70" y="16"/>
                    <a:pt x="69" y="16"/>
                  </a:cubicBezTo>
                  <a:cubicBezTo>
                    <a:pt x="68" y="16"/>
                    <a:pt x="68" y="17"/>
                    <a:pt x="68" y="18"/>
                  </a:cubicBezTo>
                  <a:cubicBezTo>
                    <a:pt x="66" y="18"/>
                    <a:pt x="68" y="16"/>
                    <a:pt x="66" y="17"/>
                  </a:cubicBezTo>
                  <a:cubicBezTo>
                    <a:pt x="66" y="17"/>
                    <a:pt x="66" y="17"/>
                    <a:pt x="66" y="17"/>
                  </a:cubicBezTo>
                  <a:moveTo>
                    <a:pt x="85" y="14"/>
                  </a:moveTo>
                  <a:cubicBezTo>
                    <a:pt x="86" y="13"/>
                    <a:pt x="86" y="14"/>
                    <a:pt x="87" y="14"/>
                  </a:cubicBezTo>
                  <a:cubicBezTo>
                    <a:pt x="87" y="14"/>
                    <a:pt x="88" y="14"/>
                    <a:pt x="88" y="14"/>
                  </a:cubicBezTo>
                  <a:cubicBezTo>
                    <a:pt x="89" y="15"/>
                    <a:pt x="89" y="15"/>
                    <a:pt x="90" y="16"/>
                  </a:cubicBezTo>
                  <a:cubicBezTo>
                    <a:pt x="89" y="17"/>
                    <a:pt x="88" y="14"/>
                    <a:pt x="87" y="15"/>
                  </a:cubicBezTo>
                  <a:cubicBezTo>
                    <a:pt x="86" y="14"/>
                    <a:pt x="86" y="14"/>
                    <a:pt x="85" y="14"/>
                  </a:cubicBezTo>
                  <a:moveTo>
                    <a:pt x="81" y="14"/>
                  </a:moveTo>
                  <a:cubicBezTo>
                    <a:pt x="81" y="13"/>
                    <a:pt x="82" y="13"/>
                    <a:pt x="82" y="14"/>
                  </a:cubicBezTo>
                  <a:cubicBezTo>
                    <a:pt x="83" y="13"/>
                    <a:pt x="84" y="13"/>
                    <a:pt x="85" y="13"/>
                  </a:cubicBezTo>
                  <a:cubicBezTo>
                    <a:pt x="83" y="13"/>
                    <a:pt x="84" y="14"/>
                    <a:pt x="86" y="15"/>
                  </a:cubicBezTo>
                  <a:cubicBezTo>
                    <a:pt x="84" y="16"/>
                    <a:pt x="83" y="14"/>
                    <a:pt x="81" y="14"/>
                  </a:cubicBezTo>
                  <a:cubicBezTo>
                    <a:pt x="81" y="14"/>
                    <a:pt x="81" y="14"/>
                    <a:pt x="81" y="14"/>
                  </a:cubicBezTo>
                  <a:moveTo>
                    <a:pt x="50" y="13"/>
                  </a:moveTo>
                  <a:cubicBezTo>
                    <a:pt x="52" y="13"/>
                    <a:pt x="52" y="13"/>
                    <a:pt x="52" y="13"/>
                  </a:cubicBezTo>
                  <a:cubicBezTo>
                    <a:pt x="51" y="14"/>
                    <a:pt x="51" y="15"/>
                    <a:pt x="50" y="15"/>
                  </a:cubicBezTo>
                  <a:cubicBezTo>
                    <a:pt x="50" y="14"/>
                    <a:pt x="51" y="14"/>
                    <a:pt x="50" y="13"/>
                  </a:cubicBezTo>
                  <a:moveTo>
                    <a:pt x="51" y="17"/>
                  </a:moveTo>
                  <a:cubicBezTo>
                    <a:pt x="52" y="17"/>
                    <a:pt x="52" y="18"/>
                    <a:pt x="53" y="18"/>
                  </a:cubicBezTo>
                  <a:cubicBezTo>
                    <a:pt x="53" y="18"/>
                    <a:pt x="53" y="17"/>
                    <a:pt x="54" y="17"/>
                  </a:cubicBezTo>
                  <a:cubicBezTo>
                    <a:pt x="54" y="18"/>
                    <a:pt x="54" y="18"/>
                    <a:pt x="54" y="18"/>
                  </a:cubicBezTo>
                  <a:cubicBezTo>
                    <a:pt x="53" y="18"/>
                    <a:pt x="51" y="19"/>
                    <a:pt x="51" y="17"/>
                  </a:cubicBezTo>
                  <a:moveTo>
                    <a:pt x="54" y="18"/>
                  </a:moveTo>
                  <a:cubicBezTo>
                    <a:pt x="55" y="16"/>
                    <a:pt x="56" y="18"/>
                    <a:pt x="57" y="17"/>
                  </a:cubicBezTo>
                  <a:cubicBezTo>
                    <a:pt x="57" y="16"/>
                    <a:pt x="59" y="18"/>
                    <a:pt x="61" y="17"/>
                  </a:cubicBezTo>
                  <a:cubicBezTo>
                    <a:pt x="61" y="18"/>
                    <a:pt x="59" y="18"/>
                    <a:pt x="58" y="18"/>
                  </a:cubicBezTo>
                  <a:cubicBezTo>
                    <a:pt x="57" y="18"/>
                    <a:pt x="55" y="18"/>
                    <a:pt x="54" y="18"/>
                  </a:cubicBezTo>
                  <a:moveTo>
                    <a:pt x="54" y="16"/>
                  </a:moveTo>
                  <a:cubicBezTo>
                    <a:pt x="54" y="16"/>
                    <a:pt x="54" y="16"/>
                    <a:pt x="54" y="16"/>
                  </a:cubicBezTo>
                  <a:cubicBezTo>
                    <a:pt x="54" y="15"/>
                    <a:pt x="54" y="15"/>
                    <a:pt x="54" y="15"/>
                  </a:cubicBezTo>
                  <a:cubicBezTo>
                    <a:pt x="54" y="15"/>
                    <a:pt x="56" y="15"/>
                    <a:pt x="54" y="14"/>
                  </a:cubicBezTo>
                  <a:cubicBezTo>
                    <a:pt x="54" y="13"/>
                    <a:pt x="55" y="14"/>
                    <a:pt x="56" y="14"/>
                  </a:cubicBezTo>
                  <a:cubicBezTo>
                    <a:pt x="56" y="14"/>
                    <a:pt x="57" y="14"/>
                    <a:pt x="57" y="14"/>
                  </a:cubicBezTo>
                  <a:cubicBezTo>
                    <a:pt x="57" y="14"/>
                    <a:pt x="57" y="15"/>
                    <a:pt x="57" y="15"/>
                  </a:cubicBezTo>
                  <a:cubicBezTo>
                    <a:pt x="58" y="15"/>
                    <a:pt x="58" y="15"/>
                    <a:pt x="58" y="16"/>
                  </a:cubicBezTo>
                  <a:cubicBezTo>
                    <a:pt x="59" y="16"/>
                    <a:pt x="60" y="15"/>
                    <a:pt x="60" y="16"/>
                  </a:cubicBezTo>
                  <a:cubicBezTo>
                    <a:pt x="59" y="16"/>
                    <a:pt x="58" y="16"/>
                    <a:pt x="57" y="16"/>
                  </a:cubicBezTo>
                  <a:cubicBezTo>
                    <a:pt x="56" y="15"/>
                    <a:pt x="55" y="14"/>
                    <a:pt x="55" y="15"/>
                  </a:cubicBezTo>
                  <a:cubicBezTo>
                    <a:pt x="55" y="16"/>
                    <a:pt x="57" y="15"/>
                    <a:pt x="57" y="16"/>
                  </a:cubicBezTo>
                  <a:cubicBezTo>
                    <a:pt x="55" y="17"/>
                    <a:pt x="55" y="15"/>
                    <a:pt x="54" y="16"/>
                  </a:cubicBezTo>
                  <a:moveTo>
                    <a:pt x="90" y="15"/>
                  </a:moveTo>
                  <a:cubicBezTo>
                    <a:pt x="89" y="15"/>
                    <a:pt x="89" y="15"/>
                    <a:pt x="90" y="15"/>
                  </a:cubicBezTo>
                  <a:cubicBezTo>
                    <a:pt x="91" y="15"/>
                    <a:pt x="94" y="16"/>
                    <a:pt x="97" y="16"/>
                  </a:cubicBezTo>
                  <a:cubicBezTo>
                    <a:pt x="98" y="16"/>
                    <a:pt x="98" y="17"/>
                    <a:pt x="97" y="17"/>
                  </a:cubicBezTo>
                  <a:cubicBezTo>
                    <a:pt x="94" y="16"/>
                    <a:pt x="92" y="16"/>
                    <a:pt x="90" y="15"/>
                  </a:cubicBezTo>
                  <a:moveTo>
                    <a:pt x="56" y="12"/>
                  </a:moveTo>
                  <a:cubicBezTo>
                    <a:pt x="56" y="12"/>
                    <a:pt x="56" y="11"/>
                    <a:pt x="57" y="11"/>
                  </a:cubicBezTo>
                  <a:cubicBezTo>
                    <a:pt x="56" y="11"/>
                    <a:pt x="58" y="12"/>
                    <a:pt x="57" y="12"/>
                  </a:cubicBezTo>
                  <a:cubicBezTo>
                    <a:pt x="57" y="13"/>
                    <a:pt x="58" y="12"/>
                    <a:pt x="58" y="13"/>
                  </a:cubicBezTo>
                  <a:cubicBezTo>
                    <a:pt x="57" y="12"/>
                    <a:pt x="55" y="13"/>
                    <a:pt x="53" y="13"/>
                  </a:cubicBezTo>
                  <a:cubicBezTo>
                    <a:pt x="54" y="12"/>
                    <a:pt x="53" y="13"/>
                    <a:pt x="53" y="12"/>
                  </a:cubicBezTo>
                  <a:cubicBezTo>
                    <a:pt x="54" y="11"/>
                    <a:pt x="54" y="12"/>
                    <a:pt x="56" y="12"/>
                  </a:cubicBezTo>
                  <a:moveTo>
                    <a:pt x="56" y="9"/>
                  </a:moveTo>
                  <a:cubicBezTo>
                    <a:pt x="55" y="8"/>
                    <a:pt x="59" y="9"/>
                    <a:pt x="59" y="8"/>
                  </a:cubicBezTo>
                  <a:cubicBezTo>
                    <a:pt x="60" y="9"/>
                    <a:pt x="60" y="8"/>
                    <a:pt x="61" y="9"/>
                  </a:cubicBezTo>
                  <a:cubicBezTo>
                    <a:pt x="60" y="9"/>
                    <a:pt x="58" y="10"/>
                    <a:pt x="57" y="10"/>
                  </a:cubicBezTo>
                  <a:cubicBezTo>
                    <a:pt x="58" y="9"/>
                    <a:pt x="58" y="9"/>
                    <a:pt x="56" y="9"/>
                  </a:cubicBezTo>
                  <a:moveTo>
                    <a:pt x="80" y="16"/>
                  </a:moveTo>
                  <a:cubicBezTo>
                    <a:pt x="80" y="16"/>
                    <a:pt x="80" y="15"/>
                    <a:pt x="81" y="15"/>
                  </a:cubicBezTo>
                  <a:cubicBezTo>
                    <a:pt x="81" y="16"/>
                    <a:pt x="81" y="16"/>
                    <a:pt x="82" y="17"/>
                  </a:cubicBezTo>
                  <a:cubicBezTo>
                    <a:pt x="81" y="17"/>
                    <a:pt x="82" y="18"/>
                    <a:pt x="80" y="18"/>
                  </a:cubicBezTo>
                  <a:cubicBezTo>
                    <a:pt x="80" y="17"/>
                    <a:pt x="81" y="17"/>
                    <a:pt x="81" y="16"/>
                  </a:cubicBezTo>
                  <a:cubicBezTo>
                    <a:pt x="80" y="16"/>
                    <a:pt x="79" y="17"/>
                    <a:pt x="80" y="18"/>
                  </a:cubicBezTo>
                  <a:cubicBezTo>
                    <a:pt x="79" y="18"/>
                    <a:pt x="79" y="18"/>
                    <a:pt x="79" y="18"/>
                  </a:cubicBezTo>
                  <a:cubicBezTo>
                    <a:pt x="79" y="18"/>
                    <a:pt x="79" y="18"/>
                    <a:pt x="79" y="18"/>
                  </a:cubicBezTo>
                  <a:cubicBezTo>
                    <a:pt x="78" y="17"/>
                    <a:pt x="80" y="17"/>
                    <a:pt x="79" y="16"/>
                  </a:cubicBezTo>
                  <a:cubicBezTo>
                    <a:pt x="78" y="16"/>
                    <a:pt x="78" y="17"/>
                    <a:pt x="76" y="16"/>
                  </a:cubicBezTo>
                  <a:cubicBezTo>
                    <a:pt x="77" y="15"/>
                    <a:pt x="77" y="15"/>
                    <a:pt x="78" y="15"/>
                  </a:cubicBezTo>
                  <a:cubicBezTo>
                    <a:pt x="79" y="15"/>
                    <a:pt x="79" y="16"/>
                    <a:pt x="80" y="16"/>
                  </a:cubicBezTo>
                  <a:moveTo>
                    <a:pt x="118" y="25"/>
                  </a:moveTo>
                  <a:cubicBezTo>
                    <a:pt x="118" y="25"/>
                    <a:pt x="119" y="25"/>
                    <a:pt x="120" y="25"/>
                  </a:cubicBezTo>
                  <a:cubicBezTo>
                    <a:pt x="121" y="26"/>
                    <a:pt x="121" y="26"/>
                    <a:pt x="122" y="27"/>
                  </a:cubicBezTo>
                  <a:cubicBezTo>
                    <a:pt x="121" y="28"/>
                    <a:pt x="120" y="26"/>
                    <a:pt x="118" y="25"/>
                  </a:cubicBezTo>
                  <a:moveTo>
                    <a:pt x="104" y="26"/>
                  </a:moveTo>
                  <a:cubicBezTo>
                    <a:pt x="104" y="26"/>
                    <a:pt x="105" y="27"/>
                    <a:pt x="106" y="27"/>
                  </a:cubicBezTo>
                  <a:cubicBezTo>
                    <a:pt x="106" y="28"/>
                    <a:pt x="104" y="27"/>
                    <a:pt x="104" y="27"/>
                  </a:cubicBezTo>
                  <a:cubicBezTo>
                    <a:pt x="104" y="27"/>
                    <a:pt x="103" y="26"/>
                    <a:pt x="102" y="27"/>
                  </a:cubicBezTo>
                  <a:cubicBezTo>
                    <a:pt x="103" y="28"/>
                    <a:pt x="105" y="28"/>
                    <a:pt x="106" y="28"/>
                  </a:cubicBezTo>
                  <a:cubicBezTo>
                    <a:pt x="106" y="28"/>
                    <a:pt x="106" y="28"/>
                    <a:pt x="105" y="28"/>
                  </a:cubicBezTo>
                  <a:cubicBezTo>
                    <a:pt x="106" y="28"/>
                    <a:pt x="107" y="28"/>
                    <a:pt x="107" y="28"/>
                  </a:cubicBezTo>
                  <a:cubicBezTo>
                    <a:pt x="108" y="28"/>
                    <a:pt x="108" y="28"/>
                    <a:pt x="108" y="29"/>
                  </a:cubicBezTo>
                  <a:cubicBezTo>
                    <a:pt x="109" y="29"/>
                    <a:pt x="110" y="29"/>
                    <a:pt x="110" y="29"/>
                  </a:cubicBezTo>
                  <a:cubicBezTo>
                    <a:pt x="111" y="29"/>
                    <a:pt x="109" y="31"/>
                    <a:pt x="111" y="31"/>
                  </a:cubicBezTo>
                  <a:cubicBezTo>
                    <a:pt x="111" y="31"/>
                    <a:pt x="111" y="30"/>
                    <a:pt x="111" y="30"/>
                  </a:cubicBezTo>
                  <a:cubicBezTo>
                    <a:pt x="111" y="29"/>
                    <a:pt x="112" y="31"/>
                    <a:pt x="113" y="31"/>
                  </a:cubicBezTo>
                  <a:cubicBezTo>
                    <a:pt x="113" y="31"/>
                    <a:pt x="112" y="31"/>
                    <a:pt x="111" y="31"/>
                  </a:cubicBezTo>
                  <a:cubicBezTo>
                    <a:pt x="111" y="31"/>
                    <a:pt x="111" y="31"/>
                    <a:pt x="111" y="32"/>
                  </a:cubicBezTo>
                  <a:cubicBezTo>
                    <a:pt x="112" y="32"/>
                    <a:pt x="113" y="31"/>
                    <a:pt x="113" y="31"/>
                  </a:cubicBezTo>
                  <a:cubicBezTo>
                    <a:pt x="112" y="32"/>
                    <a:pt x="115" y="33"/>
                    <a:pt x="116" y="34"/>
                  </a:cubicBezTo>
                  <a:cubicBezTo>
                    <a:pt x="115" y="34"/>
                    <a:pt x="114" y="34"/>
                    <a:pt x="113" y="34"/>
                  </a:cubicBezTo>
                  <a:cubicBezTo>
                    <a:pt x="113" y="34"/>
                    <a:pt x="114" y="34"/>
                    <a:pt x="114" y="34"/>
                  </a:cubicBezTo>
                  <a:cubicBezTo>
                    <a:pt x="113" y="35"/>
                    <a:pt x="110" y="34"/>
                    <a:pt x="108" y="33"/>
                  </a:cubicBezTo>
                  <a:cubicBezTo>
                    <a:pt x="108" y="33"/>
                    <a:pt x="108" y="32"/>
                    <a:pt x="108" y="32"/>
                  </a:cubicBezTo>
                  <a:cubicBezTo>
                    <a:pt x="107" y="32"/>
                    <a:pt x="107" y="32"/>
                    <a:pt x="107" y="32"/>
                  </a:cubicBezTo>
                  <a:cubicBezTo>
                    <a:pt x="106" y="32"/>
                    <a:pt x="107" y="32"/>
                    <a:pt x="107" y="31"/>
                  </a:cubicBezTo>
                  <a:cubicBezTo>
                    <a:pt x="106" y="31"/>
                    <a:pt x="106" y="32"/>
                    <a:pt x="106" y="32"/>
                  </a:cubicBezTo>
                  <a:cubicBezTo>
                    <a:pt x="105" y="32"/>
                    <a:pt x="104" y="31"/>
                    <a:pt x="103" y="30"/>
                  </a:cubicBezTo>
                  <a:cubicBezTo>
                    <a:pt x="102" y="30"/>
                    <a:pt x="101" y="30"/>
                    <a:pt x="99" y="29"/>
                  </a:cubicBezTo>
                  <a:cubicBezTo>
                    <a:pt x="98" y="29"/>
                    <a:pt x="97" y="28"/>
                    <a:pt x="96" y="27"/>
                  </a:cubicBezTo>
                  <a:cubicBezTo>
                    <a:pt x="96" y="27"/>
                    <a:pt x="95" y="27"/>
                    <a:pt x="95" y="27"/>
                  </a:cubicBezTo>
                  <a:cubicBezTo>
                    <a:pt x="93" y="27"/>
                    <a:pt x="91" y="25"/>
                    <a:pt x="89" y="25"/>
                  </a:cubicBezTo>
                  <a:cubicBezTo>
                    <a:pt x="89" y="25"/>
                    <a:pt x="89" y="25"/>
                    <a:pt x="89" y="25"/>
                  </a:cubicBezTo>
                  <a:cubicBezTo>
                    <a:pt x="89" y="24"/>
                    <a:pt x="91" y="25"/>
                    <a:pt x="90" y="24"/>
                  </a:cubicBezTo>
                  <a:cubicBezTo>
                    <a:pt x="89" y="24"/>
                    <a:pt x="88" y="24"/>
                    <a:pt x="88" y="25"/>
                  </a:cubicBezTo>
                  <a:cubicBezTo>
                    <a:pt x="86" y="23"/>
                    <a:pt x="84" y="24"/>
                    <a:pt x="82" y="23"/>
                  </a:cubicBezTo>
                  <a:cubicBezTo>
                    <a:pt x="81" y="23"/>
                    <a:pt x="81" y="22"/>
                    <a:pt x="80" y="22"/>
                  </a:cubicBezTo>
                  <a:cubicBezTo>
                    <a:pt x="80" y="21"/>
                    <a:pt x="79" y="21"/>
                    <a:pt x="78" y="20"/>
                  </a:cubicBezTo>
                  <a:cubicBezTo>
                    <a:pt x="79" y="19"/>
                    <a:pt x="80" y="20"/>
                    <a:pt x="81" y="21"/>
                  </a:cubicBezTo>
                  <a:cubicBezTo>
                    <a:pt x="82" y="21"/>
                    <a:pt x="83" y="21"/>
                    <a:pt x="84" y="21"/>
                  </a:cubicBezTo>
                  <a:cubicBezTo>
                    <a:pt x="84" y="21"/>
                    <a:pt x="85" y="21"/>
                    <a:pt x="85" y="21"/>
                  </a:cubicBezTo>
                  <a:cubicBezTo>
                    <a:pt x="85" y="21"/>
                    <a:pt x="85" y="22"/>
                    <a:pt x="85" y="22"/>
                  </a:cubicBezTo>
                  <a:cubicBezTo>
                    <a:pt x="86" y="22"/>
                    <a:pt x="87" y="22"/>
                    <a:pt x="87" y="22"/>
                  </a:cubicBezTo>
                  <a:cubicBezTo>
                    <a:pt x="88" y="22"/>
                    <a:pt x="88" y="22"/>
                    <a:pt x="90" y="22"/>
                  </a:cubicBezTo>
                  <a:cubicBezTo>
                    <a:pt x="89" y="23"/>
                    <a:pt x="88" y="23"/>
                    <a:pt x="89" y="24"/>
                  </a:cubicBezTo>
                  <a:cubicBezTo>
                    <a:pt x="90" y="24"/>
                    <a:pt x="89" y="23"/>
                    <a:pt x="89" y="23"/>
                  </a:cubicBezTo>
                  <a:cubicBezTo>
                    <a:pt x="90" y="23"/>
                    <a:pt x="91" y="23"/>
                    <a:pt x="92" y="22"/>
                  </a:cubicBezTo>
                  <a:cubicBezTo>
                    <a:pt x="94" y="23"/>
                    <a:pt x="96" y="23"/>
                    <a:pt x="97" y="25"/>
                  </a:cubicBezTo>
                  <a:cubicBezTo>
                    <a:pt x="99" y="25"/>
                    <a:pt x="100" y="24"/>
                    <a:pt x="100" y="24"/>
                  </a:cubicBezTo>
                  <a:cubicBezTo>
                    <a:pt x="101" y="24"/>
                    <a:pt x="102" y="25"/>
                    <a:pt x="103" y="25"/>
                  </a:cubicBezTo>
                  <a:cubicBezTo>
                    <a:pt x="103" y="26"/>
                    <a:pt x="103" y="26"/>
                    <a:pt x="103" y="26"/>
                  </a:cubicBezTo>
                  <a:cubicBezTo>
                    <a:pt x="103" y="26"/>
                    <a:pt x="104" y="26"/>
                    <a:pt x="104" y="26"/>
                  </a:cubicBezTo>
                  <a:moveTo>
                    <a:pt x="93" y="23"/>
                  </a:moveTo>
                  <a:cubicBezTo>
                    <a:pt x="93" y="23"/>
                    <a:pt x="93" y="23"/>
                    <a:pt x="93" y="24"/>
                  </a:cubicBezTo>
                  <a:cubicBezTo>
                    <a:pt x="94" y="22"/>
                    <a:pt x="92" y="23"/>
                    <a:pt x="91" y="23"/>
                  </a:cubicBezTo>
                  <a:cubicBezTo>
                    <a:pt x="92" y="23"/>
                    <a:pt x="91" y="24"/>
                    <a:pt x="92" y="24"/>
                  </a:cubicBezTo>
                  <a:cubicBezTo>
                    <a:pt x="92" y="24"/>
                    <a:pt x="92" y="23"/>
                    <a:pt x="93" y="23"/>
                  </a:cubicBezTo>
                  <a:moveTo>
                    <a:pt x="95" y="24"/>
                  </a:moveTo>
                  <a:cubicBezTo>
                    <a:pt x="94" y="24"/>
                    <a:pt x="94" y="25"/>
                    <a:pt x="93" y="25"/>
                  </a:cubicBezTo>
                  <a:cubicBezTo>
                    <a:pt x="93" y="24"/>
                    <a:pt x="93" y="24"/>
                    <a:pt x="92" y="24"/>
                  </a:cubicBezTo>
                  <a:cubicBezTo>
                    <a:pt x="94" y="24"/>
                    <a:pt x="93" y="26"/>
                    <a:pt x="94" y="26"/>
                  </a:cubicBezTo>
                  <a:cubicBezTo>
                    <a:pt x="94" y="24"/>
                    <a:pt x="95" y="25"/>
                    <a:pt x="95" y="24"/>
                  </a:cubicBezTo>
                  <a:moveTo>
                    <a:pt x="97" y="25"/>
                  </a:moveTo>
                  <a:cubicBezTo>
                    <a:pt x="97" y="24"/>
                    <a:pt x="96" y="24"/>
                    <a:pt x="95" y="24"/>
                  </a:cubicBezTo>
                  <a:cubicBezTo>
                    <a:pt x="95" y="24"/>
                    <a:pt x="95" y="24"/>
                    <a:pt x="95" y="25"/>
                  </a:cubicBezTo>
                  <a:cubicBezTo>
                    <a:pt x="96" y="25"/>
                    <a:pt x="96" y="25"/>
                    <a:pt x="97" y="25"/>
                  </a:cubicBezTo>
                  <a:moveTo>
                    <a:pt x="109" y="32"/>
                  </a:moveTo>
                  <a:cubicBezTo>
                    <a:pt x="109" y="32"/>
                    <a:pt x="109" y="32"/>
                    <a:pt x="109" y="32"/>
                  </a:cubicBezTo>
                  <a:cubicBezTo>
                    <a:pt x="110" y="33"/>
                    <a:pt x="110" y="33"/>
                    <a:pt x="111" y="32"/>
                  </a:cubicBezTo>
                  <a:cubicBezTo>
                    <a:pt x="110" y="32"/>
                    <a:pt x="109" y="31"/>
                    <a:pt x="109" y="32"/>
                  </a:cubicBezTo>
                  <a:moveTo>
                    <a:pt x="100" y="27"/>
                  </a:moveTo>
                  <a:cubicBezTo>
                    <a:pt x="99" y="27"/>
                    <a:pt x="98" y="26"/>
                    <a:pt x="98" y="27"/>
                  </a:cubicBezTo>
                  <a:cubicBezTo>
                    <a:pt x="98" y="27"/>
                    <a:pt x="101" y="28"/>
                    <a:pt x="100" y="27"/>
                  </a:cubicBezTo>
                  <a:moveTo>
                    <a:pt x="102" y="26"/>
                  </a:moveTo>
                  <a:cubicBezTo>
                    <a:pt x="102" y="24"/>
                    <a:pt x="99" y="25"/>
                    <a:pt x="98" y="26"/>
                  </a:cubicBezTo>
                  <a:cubicBezTo>
                    <a:pt x="100" y="26"/>
                    <a:pt x="100" y="25"/>
                    <a:pt x="102" y="26"/>
                  </a:cubicBezTo>
                  <a:moveTo>
                    <a:pt x="14" y="80"/>
                  </a:moveTo>
                  <a:cubicBezTo>
                    <a:pt x="14" y="78"/>
                    <a:pt x="12" y="79"/>
                    <a:pt x="12" y="78"/>
                  </a:cubicBezTo>
                  <a:cubicBezTo>
                    <a:pt x="13" y="78"/>
                    <a:pt x="13" y="79"/>
                    <a:pt x="15" y="79"/>
                  </a:cubicBezTo>
                  <a:cubicBezTo>
                    <a:pt x="15" y="79"/>
                    <a:pt x="14" y="80"/>
                    <a:pt x="14" y="80"/>
                  </a:cubicBezTo>
                  <a:moveTo>
                    <a:pt x="141" y="48"/>
                  </a:moveTo>
                  <a:cubicBezTo>
                    <a:pt x="139" y="49"/>
                    <a:pt x="140" y="47"/>
                    <a:pt x="139" y="46"/>
                  </a:cubicBezTo>
                  <a:cubicBezTo>
                    <a:pt x="139" y="45"/>
                    <a:pt x="139" y="46"/>
                    <a:pt x="140" y="46"/>
                  </a:cubicBezTo>
                  <a:cubicBezTo>
                    <a:pt x="140" y="47"/>
                    <a:pt x="141" y="48"/>
                    <a:pt x="141" y="48"/>
                  </a:cubicBezTo>
                  <a:moveTo>
                    <a:pt x="90" y="18"/>
                  </a:moveTo>
                  <a:cubicBezTo>
                    <a:pt x="91" y="18"/>
                    <a:pt x="90" y="19"/>
                    <a:pt x="91" y="19"/>
                  </a:cubicBezTo>
                  <a:cubicBezTo>
                    <a:pt x="90" y="20"/>
                    <a:pt x="90" y="18"/>
                    <a:pt x="89" y="19"/>
                  </a:cubicBezTo>
                  <a:cubicBezTo>
                    <a:pt x="88" y="19"/>
                    <a:pt x="90" y="19"/>
                    <a:pt x="90" y="18"/>
                  </a:cubicBezTo>
                  <a:moveTo>
                    <a:pt x="91" y="22"/>
                  </a:moveTo>
                  <a:cubicBezTo>
                    <a:pt x="91" y="22"/>
                    <a:pt x="90" y="22"/>
                    <a:pt x="90" y="22"/>
                  </a:cubicBezTo>
                  <a:cubicBezTo>
                    <a:pt x="89" y="22"/>
                    <a:pt x="89" y="22"/>
                    <a:pt x="88" y="22"/>
                  </a:cubicBezTo>
                  <a:cubicBezTo>
                    <a:pt x="89" y="20"/>
                    <a:pt x="90" y="22"/>
                    <a:pt x="91" y="22"/>
                  </a:cubicBezTo>
                  <a:moveTo>
                    <a:pt x="100" y="17"/>
                  </a:moveTo>
                  <a:cubicBezTo>
                    <a:pt x="101" y="18"/>
                    <a:pt x="101" y="18"/>
                    <a:pt x="101" y="18"/>
                  </a:cubicBezTo>
                  <a:cubicBezTo>
                    <a:pt x="101" y="18"/>
                    <a:pt x="101" y="18"/>
                    <a:pt x="101" y="19"/>
                  </a:cubicBezTo>
                  <a:cubicBezTo>
                    <a:pt x="101" y="19"/>
                    <a:pt x="101" y="19"/>
                    <a:pt x="101" y="19"/>
                  </a:cubicBezTo>
                  <a:cubicBezTo>
                    <a:pt x="102" y="19"/>
                    <a:pt x="102" y="18"/>
                    <a:pt x="101" y="18"/>
                  </a:cubicBezTo>
                  <a:cubicBezTo>
                    <a:pt x="102" y="17"/>
                    <a:pt x="103" y="19"/>
                    <a:pt x="103" y="19"/>
                  </a:cubicBezTo>
                  <a:cubicBezTo>
                    <a:pt x="103" y="18"/>
                    <a:pt x="103" y="18"/>
                    <a:pt x="103" y="18"/>
                  </a:cubicBezTo>
                  <a:cubicBezTo>
                    <a:pt x="103" y="19"/>
                    <a:pt x="104" y="19"/>
                    <a:pt x="106" y="19"/>
                  </a:cubicBezTo>
                  <a:cubicBezTo>
                    <a:pt x="106" y="20"/>
                    <a:pt x="104" y="19"/>
                    <a:pt x="104" y="20"/>
                  </a:cubicBezTo>
                  <a:cubicBezTo>
                    <a:pt x="104" y="20"/>
                    <a:pt x="104" y="19"/>
                    <a:pt x="104" y="19"/>
                  </a:cubicBezTo>
                  <a:cubicBezTo>
                    <a:pt x="103" y="19"/>
                    <a:pt x="103" y="20"/>
                    <a:pt x="103" y="20"/>
                  </a:cubicBezTo>
                  <a:cubicBezTo>
                    <a:pt x="102" y="19"/>
                    <a:pt x="102" y="19"/>
                    <a:pt x="100" y="19"/>
                  </a:cubicBezTo>
                  <a:cubicBezTo>
                    <a:pt x="100" y="18"/>
                    <a:pt x="99" y="18"/>
                    <a:pt x="100" y="17"/>
                  </a:cubicBezTo>
                  <a:moveTo>
                    <a:pt x="119" y="260"/>
                  </a:moveTo>
                  <a:cubicBezTo>
                    <a:pt x="119" y="260"/>
                    <a:pt x="118" y="261"/>
                    <a:pt x="117" y="261"/>
                  </a:cubicBezTo>
                  <a:cubicBezTo>
                    <a:pt x="117" y="260"/>
                    <a:pt x="118" y="260"/>
                    <a:pt x="119" y="260"/>
                  </a:cubicBezTo>
                  <a:moveTo>
                    <a:pt x="97" y="19"/>
                  </a:moveTo>
                  <a:cubicBezTo>
                    <a:pt x="98" y="20"/>
                    <a:pt x="99" y="21"/>
                    <a:pt x="100" y="20"/>
                  </a:cubicBezTo>
                  <a:cubicBezTo>
                    <a:pt x="101" y="20"/>
                    <a:pt x="100" y="21"/>
                    <a:pt x="102" y="21"/>
                  </a:cubicBezTo>
                  <a:cubicBezTo>
                    <a:pt x="103" y="22"/>
                    <a:pt x="104" y="21"/>
                    <a:pt x="104" y="22"/>
                  </a:cubicBezTo>
                  <a:cubicBezTo>
                    <a:pt x="104" y="22"/>
                    <a:pt x="103" y="22"/>
                    <a:pt x="101" y="22"/>
                  </a:cubicBezTo>
                  <a:cubicBezTo>
                    <a:pt x="100" y="21"/>
                    <a:pt x="97" y="21"/>
                    <a:pt x="97" y="19"/>
                  </a:cubicBezTo>
                  <a:moveTo>
                    <a:pt x="96" y="19"/>
                  </a:moveTo>
                  <a:cubicBezTo>
                    <a:pt x="95" y="22"/>
                    <a:pt x="93" y="19"/>
                    <a:pt x="92" y="19"/>
                  </a:cubicBezTo>
                  <a:cubicBezTo>
                    <a:pt x="92" y="18"/>
                    <a:pt x="92" y="19"/>
                    <a:pt x="91" y="18"/>
                  </a:cubicBezTo>
                  <a:cubicBezTo>
                    <a:pt x="93" y="17"/>
                    <a:pt x="94" y="20"/>
                    <a:pt x="96" y="19"/>
                  </a:cubicBezTo>
                  <a:moveTo>
                    <a:pt x="98" y="23"/>
                  </a:moveTo>
                  <a:cubicBezTo>
                    <a:pt x="98" y="23"/>
                    <a:pt x="99" y="23"/>
                    <a:pt x="99" y="23"/>
                  </a:cubicBezTo>
                  <a:cubicBezTo>
                    <a:pt x="99" y="24"/>
                    <a:pt x="98" y="23"/>
                    <a:pt x="98" y="23"/>
                  </a:cubicBezTo>
                  <a:cubicBezTo>
                    <a:pt x="96" y="23"/>
                    <a:pt x="95" y="22"/>
                    <a:pt x="93" y="21"/>
                  </a:cubicBezTo>
                  <a:cubicBezTo>
                    <a:pt x="93" y="20"/>
                    <a:pt x="97" y="22"/>
                    <a:pt x="98" y="23"/>
                  </a:cubicBezTo>
                  <a:moveTo>
                    <a:pt x="159" y="35"/>
                  </a:moveTo>
                  <a:cubicBezTo>
                    <a:pt x="158" y="35"/>
                    <a:pt x="158" y="35"/>
                    <a:pt x="157" y="35"/>
                  </a:cubicBezTo>
                  <a:cubicBezTo>
                    <a:pt x="156" y="35"/>
                    <a:pt x="155" y="34"/>
                    <a:pt x="154" y="34"/>
                  </a:cubicBezTo>
                  <a:cubicBezTo>
                    <a:pt x="153" y="33"/>
                    <a:pt x="152" y="32"/>
                    <a:pt x="152" y="32"/>
                  </a:cubicBezTo>
                  <a:cubicBezTo>
                    <a:pt x="151" y="31"/>
                    <a:pt x="149" y="30"/>
                    <a:pt x="148" y="29"/>
                  </a:cubicBezTo>
                  <a:cubicBezTo>
                    <a:pt x="148" y="28"/>
                    <a:pt x="147" y="28"/>
                    <a:pt x="146" y="28"/>
                  </a:cubicBezTo>
                  <a:cubicBezTo>
                    <a:pt x="142" y="23"/>
                    <a:pt x="138" y="22"/>
                    <a:pt x="135" y="19"/>
                  </a:cubicBezTo>
                  <a:cubicBezTo>
                    <a:pt x="136" y="19"/>
                    <a:pt x="136" y="19"/>
                    <a:pt x="136" y="19"/>
                  </a:cubicBezTo>
                  <a:cubicBezTo>
                    <a:pt x="137" y="18"/>
                    <a:pt x="136" y="18"/>
                    <a:pt x="135" y="18"/>
                  </a:cubicBezTo>
                  <a:cubicBezTo>
                    <a:pt x="135" y="17"/>
                    <a:pt x="134" y="15"/>
                    <a:pt x="133" y="15"/>
                  </a:cubicBezTo>
                  <a:cubicBezTo>
                    <a:pt x="133" y="16"/>
                    <a:pt x="134" y="18"/>
                    <a:pt x="135" y="18"/>
                  </a:cubicBezTo>
                  <a:cubicBezTo>
                    <a:pt x="133" y="18"/>
                    <a:pt x="133" y="17"/>
                    <a:pt x="131" y="16"/>
                  </a:cubicBezTo>
                  <a:cubicBezTo>
                    <a:pt x="132" y="16"/>
                    <a:pt x="130" y="15"/>
                    <a:pt x="132" y="15"/>
                  </a:cubicBezTo>
                  <a:cubicBezTo>
                    <a:pt x="132" y="15"/>
                    <a:pt x="131" y="14"/>
                    <a:pt x="130" y="14"/>
                  </a:cubicBezTo>
                  <a:cubicBezTo>
                    <a:pt x="130" y="15"/>
                    <a:pt x="131" y="15"/>
                    <a:pt x="130" y="16"/>
                  </a:cubicBezTo>
                  <a:cubicBezTo>
                    <a:pt x="128" y="15"/>
                    <a:pt x="128" y="15"/>
                    <a:pt x="128" y="15"/>
                  </a:cubicBezTo>
                  <a:cubicBezTo>
                    <a:pt x="131" y="16"/>
                    <a:pt x="129" y="13"/>
                    <a:pt x="128" y="14"/>
                  </a:cubicBezTo>
                  <a:cubicBezTo>
                    <a:pt x="127" y="14"/>
                    <a:pt x="128" y="14"/>
                    <a:pt x="128" y="14"/>
                  </a:cubicBezTo>
                  <a:cubicBezTo>
                    <a:pt x="129" y="15"/>
                    <a:pt x="126" y="13"/>
                    <a:pt x="125" y="13"/>
                  </a:cubicBezTo>
                  <a:cubicBezTo>
                    <a:pt x="125" y="13"/>
                    <a:pt x="125" y="13"/>
                    <a:pt x="125" y="12"/>
                  </a:cubicBezTo>
                  <a:cubicBezTo>
                    <a:pt x="124" y="12"/>
                    <a:pt x="123" y="11"/>
                    <a:pt x="122" y="10"/>
                  </a:cubicBezTo>
                  <a:cubicBezTo>
                    <a:pt x="124" y="10"/>
                    <a:pt x="126" y="11"/>
                    <a:pt x="127" y="10"/>
                  </a:cubicBezTo>
                  <a:cubicBezTo>
                    <a:pt x="127" y="10"/>
                    <a:pt x="127" y="10"/>
                    <a:pt x="127" y="10"/>
                  </a:cubicBezTo>
                  <a:cubicBezTo>
                    <a:pt x="129" y="11"/>
                    <a:pt x="127" y="10"/>
                    <a:pt x="128" y="9"/>
                  </a:cubicBezTo>
                  <a:cubicBezTo>
                    <a:pt x="129" y="10"/>
                    <a:pt x="130" y="10"/>
                    <a:pt x="131" y="11"/>
                  </a:cubicBezTo>
                  <a:cubicBezTo>
                    <a:pt x="131" y="12"/>
                    <a:pt x="130" y="11"/>
                    <a:pt x="129" y="10"/>
                  </a:cubicBezTo>
                  <a:cubicBezTo>
                    <a:pt x="128" y="11"/>
                    <a:pt x="131" y="12"/>
                    <a:pt x="132" y="12"/>
                  </a:cubicBezTo>
                  <a:cubicBezTo>
                    <a:pt x="133" y="13"/>
                    <a:pt x="133" y="13"/>
                    <a:pt x="134" y="14"/>
                  </a:cubicBezTo>
                  <a:cubicBezTo>
                    <a:pt x="136" y="14"/>
                    <a:pt x="136" y="14"/>
                    <a:pt x="136" y="14"/>
                  </a:cubicBezTo>
                  <a:cubicBezTo>
                    <a:pt x="136" y="13"/>
                    <a:pt x="134" y="13"/>
                    <a:pt x="134" y="13"/>
                  </a:cubicBezTo>
                  <a:cubicBezTo>
                    <a:pt x="134" y="13"/>
                    <a:pt x="134" y="12"/>
                    <a:pt x="134" y="12"/>
                  </a:cubicBezTo>
                  <a:cubicBezTo>
                    <a:pt x="133" y="11"/>
                    <a:pt x="132" y="11"/>
                    <a:pt x="131" y="10"/>
                  </a:cubicBezTo>
                  <a:cubicBezTo>
                    <a:pt x="134" y="12"/>
                    <a:pt x="138" y="13"/>
                    <a:pt x="141" y="16"/>
                  </a:cubicBezTo>
                  <a:cubicBezTo>
                    <a:pt x="140" y="16"/>
                    <a:pt x="139" y="17"/>
                    <a:pt x="139" y="18"/>
                  </a:cubicBezTo>
                  <a:cubicBezTo>
                    <a:pt x="140" y="19"/>
                    <a:pt x="141" y="18"/>
                    <a:pt x="142" y="19"/>
                  </a:cubicBezTo>
                  <a:cubicBezTo>
                    <a:pt x="143" y="20"/>
                    <a:pt x="141" y="18"/>
                    <a:pt x="142" y="18"/>
                  </a:cubicBezTo>
                  <a:cubicBezTo>
                    <a:pt x="144" y="19"/>
                    <a:pt x="144" y="19"/>
                    <a:pt x="144" y="19"/>
                  </a:cubicBezTo>
                  <a:cubicBezTo>
                    <a:pt x="145" y="18"/>
                    <a:pt x="144" y="17"/>
                    <a:pt x="142" y="17"/>
                  </a:cubicBezTo>
                  <a:cubicBezTo>
                    <a:pt x="144" y="16"/>
                    <a:pt x="146" y="19"/>
                    <a:pt x="148" y="20"/>
                  </a:cubicBezTo>
                  <a:cubicBezTo>
                    <a:pt x="148" y="20"/>
                    <a:pt x="148" y="20"/>
                    <a:pt x="147" y="20"/>
                  </a:cubicBezTo>
                  <a:cubicBezTo>
                    <a:pt x="148" y="21"/>
                    <a:pt x="149" y="21"/>
                    <a:pt x="150" y="22"/>
                  </a:cubicBezTo>
                  <a:cubicBezTo>
                    <a:pt x="150" y="21"/>
                    <a:pt x="150" y="21"/>
                    <a:pt x="149" y="21"/>
                  </a:cubicBezTo>
                  <a:cubicBezTo>
                    <a:pt x="151" y="21"/>
                    <a:pt x="154" y="24"/>
                    <a:pt x="157" y="27"/>
                  </a:cubicBezTo>
                  <a:cubicBezTo>
                    <a:pt x="156" y="26"/>
                    <a:pt x="156" y="27"/>
                    <a:pt x="156" y="28"/>
                  </a:cubicBezTo>
                  <a:cubicBezTo>
                    <a:pt x="157" y="29"/>
                    <a:pt x="159" y="29"/>
                    <a:pt x="158" y="28"/>
                  </a:cubicBezTo>
                  <a:cubicBezTo>
                    <a:pt x="159" y="27"/>
                    <a:pt x="160" y="30"/>
                    <a:pt x="160" y="30"/>
                  </a:cubicBezTo>
                  <a:cubicBezTo>
                    <a:pt x="160" y="32"/>
                    <a:pt x="159" y="33"/>
                    <a:pt x="159" y="35"/>
                  </a:cubicBezTo>
                  <a:moveTo>
                    <a:pt x="133" y="14"/>
                  </a:moveTo>
                  <a:cubicBezTo>
                    <a:pt x="133" y="14"/>
                    <a:pt x="131" y="12"/>
                    <a:pt x="130" y="13"/>
                  </a:cubicBezTo>
                  <a:cubicBezTo>
                    <a:pt x="131" y="13"/>
                    <a:pt x="131" y="13"/>
                    <a:pt x="133" y="14"/>
                  </a:cubicBezTo>
                  <a:moveTo>
                    <a:pt x="139" y="18"/>
                  </a:moveTo>
                  <a:cubicBezTo>
                    <a:pt x="139" y="17"/>
                    <a:pt x="138" y="17"/>
                    <a:pt x="140" y="16"/>
                  </a:cubicBezTo>
                  <a:cubicBezTo>
                    <a:pt x="138" y="14"/>
                    <a:pt x="138" y="17"/>
                    <a:pt x="137" y="16"/>
                  </a:cubicBezTo>
                  <a:cubicBezTo>
                    <a:pt x="137" y="15"/>
                    <a:pt x="135" y="13"/>
                    <a:pt x="134" y="15"/>
                  </a:cubicBezTo>
                  <a:cubicBezTo>
                    <a:pt x="135" y="16"/>
                    <a:pt x="135" y="15"/>
                    <a:pt x="136" y="15"/>
                  </a:cubicBezTo>
                  <a:cubicBezTo>
                    <a:pt x="137" y="16"/>
                    <a:pt x="137" y="18"/>
                    <a:pt x="139" y="18"/>
                  </a:cubicBezTo>
                  <a:moveTo>
                    <a:pt x="148" y="23"/>
                  </a:moveTo>
                  <a:cubicBezTo>
                    <a:pt x="147" y="21"/>
                    <a:pt x="146" y="21"/>
                    <a:pt x="145" y="21"/>
                  </a:cubicBezTo>
                  <a:cubicBezTo>
                    <a:pt x="144" y="21"/>
                    <a:pt x="143" y="19"/>
                    <a:pt x="143" y="20"/>
                  </a:cubicBezTo>
                  <a:cubicBezTo>
                    <a:pt x="143" y="21"/>
                    <a:pt x="144" y="21"/>
                    <a:pt x="144" y="22"/>
                  </a:cubicBezTo>
                  <a:cubicBezTo>
                    <a:pt x="146" y="21"/>
                    <a:pt x="146" y="23"/>
                    <a:pt x="148" y="23"/>
                  </a:cubicBezTo>
                  <a:moveTo>
                    <a:pt x="146" y="24"/>
                  </a:moveTo>
                  <a:cubicBezTo>
                    <a:pt x="145" y="24"/>
                    <a:pt x="146" y="25"/>
                    <a:pt x="146" y="26"/>
                  </a:cubicBezTo>
                  <a:cubicBezTo>
                    <a:pt x="148" y="25"/>
                    <a:pt x="147" y="24"/>
                    <a:pt x="146" y="24"/>
                  </a:cubicBezTo>
                  <a:moveTo>
                    <a:pt x="150" y="24"/>
                  </a:moveTo>
                  <a:cubicBezTo>
                    <a:pt x="149" y="23"/>
                    <a:pt x="148" y="23"/>
                    <a:pt x="148" y="23"/>
                  </a:cubicBezTo>
                  <a:cubicBezTo>
                    <a:pt x="148" y="24"/>
                    <a:pt x="148" y="24"/>
                    <a:pt x="149" y="25"/>
                  </a:cubicBezTo>
                  <a:lnTo>
                    <a:pt x="150" y="24"/>
                  </a:lnTo>
                  <a:close/>
                  <a:moveTo>
                    <a:pt x="152" y="25"/>
                  </a:moveTo>
                  <a:cubicBezTo>
                    <a:pt x="151" y="24"/>
                    <a:pt x="149" y="25"/>
                    <a:pt x="151" y="26"/>
                  </a:cubicBezTo>
                  <a:cubicBezTo>
                    <a:pt x="151" y="27"/>
                    <a:pt x="153" y="25"/>
                    <a:pt x="152" y="25"/>
                  </a:cubicBezTo>
                  <a:moveTo>
                    <a:pt x="157" y="30"/>
                  </a:moveTo>
                  <a:cubicBezTo>
                    <a:pt x="158" y="30"/>
                    <a:pt x="158" y="30"/>
                    <a:pt x="157" y="29"/>
                  </a:cubicBezTo>
                  <a:cubicBezTo>
                    <a:pt x="156" y="29"/>
                    <a:pt x="157" y="30"/>
                    <a:pt x="157" y="32"/>
                  </a:cubicBezTo>
                  <a:cubicBezTo>
                    <a:pt x="159" y="31"/>
                    <a:pt x="157" y="30"/>
                    <a:pt x="157" y="30"/>
                  </a:cubicBezTo>
                  <a:moveTo>
                    <a:pt x="8" y="56"/>
                  </a:moveTo>
                  <a:cubicBezTo>
                    <a:pt x="8" y="57"/>
                    <a:pt x="9" y="58"/>
                    <a:pt x="8" y="59"/>
                  </a:cubicBezTo>
                  <a:cubicBezTo>
                    <a:pt x="7" y="57"/>
                    <a:pt x="8" y="57"/>
                    <a:pt x="7" y="55"/>
                  </a:cubicBezTo>
                  <a:cubicBezTo>
                    <a:pt x="7" y="55"/>
                    <a:pt x="8" y="56"/>
                    <a:pt x="8" y="56"/>
                  </a:cubicBezTo>
                  <a:moveTo>
                    <a:pt x="7" y="57"/>
                  </a:moveTo>
                  <a:cubicBezTo>
                    <a:pt x="7" y="58"/>
                    <a:pt x="5" y="56"/>
                    <a:pt x="6" y="55"/>
                  </a:cubicBezTo>
                  <a:cubicBezTo>
                    <a:pt x="7" y="56"/>
                    <a:pt x="6" y="57"/>
                    <a:pt x="7" y="57"/>
                  </a:cubicBezTo>
                  <a:moveTo>
                    <a:pt x="4" y="44"/>
                  </a:moveTo>
                  <a:cubicBezTo>
                    <a:pt x="5" y="44"/>
                    <a:pt x="5" y="45"/>
                    <a:pt x="5" y="46"/>
                  </a:cubicBezTo>
                  <a:cubicBezTo>
                    <a:pt x="6" y="47"/>
                    <a:pt x="6" y="48"/>
                    <a:pt x="5" y="49"/>
                  </a:cubicBezTo>
                  <a:cubicBezTo>
                    <a:pt x="6" y="50"/>
                    <a:pt x="6" y="51"/>
                    <a:pt x="6" y="52"/>
                  </a:cubicBezTo>
                  <a:cubicBezTo>
                    <a:pt x="6" y="52"/>
                    <a:pt x="6" y="51"/>
                    <a:pt x="6" y="51"/>
                  </a:cubicBezTo>
                  <a:cubicBezTo>
                    <a:pt x="6" y="51"/>
                    <a:pt x="6" y="51"/>
                    <a:pt x="6" y="52"/>
                  </a:cubicBezTo>
                  <a:cubicBezTo>
                    <a:pt x="5" y="51"/>
                    <a:pt x="5" y="50"/>
                    <a:pt x="5" y="48"/>
                  </a:cubicBezTo>
                  <a:cubicBezTo>
                    <a:pt x="5" y="47"/>
                    <a:pt x="5" y="46"/>
                    <a:pt x="4" y="46"/>
                  </a:cubicBezTo>
                  <a:cubicBezTo>
                    <a:pt x="4" y="45"/>
                    <a:pt x="4" y="45"/>
                    <a:pt x="4" y="44"/>
                  </a:cubicBezTo>
                  <a:moveTo>
                    <a:pt x="8" y="60"/>
                  </a:moveTo>
                  <a:cubicBezTo>
                    <a:pt x="8" y="61"/>
                    <a:pt x="9" y="61"/>
                    <a:pt x="10" y="63"/>
                  </a:cubicBezTo>
                  <a:cubicBezTo>
                    <a:pt x="8" y="63"/>
                    <a:pt x="8" y="61"/>
                    <a:pt x="7" y="60"/>
                  </a:cubicBezTo>
                  <a:cubicBezTo>
                    <a:pt x="8" y="60"/>
                    <a:pt x="8" y="58"/>
                    <a:pt x="9" y="59"/>
                  </a:cubicBezTo>
                  <a:cubicBezTo>
                    <a:pt x="10" y="59"/>
                    <a:pt x="8" y="58"/>
                    <a:pt x="9" y="58"/>
                  </a:cubicBezTo>
                  <a:cubicBezTo>
                    <a:pt x="10" y="58"/>
                    <a:pt x="10" y="59"/>
                    <a:pt x="10" y="60"/>
                  </a:cubicBezTo>
                  <a:cubicBezTo>
                    <a:pt x="9" y="60"/>
                    <a:pt x="9" y="60"/>
                    <a:pt x="8" y="60"/>
                  </a:cubicBezTo>
                  <a:moveTo>
                    <a:pt x="8" y="50"/>
                  </a:moveTo>
                  <a:cubicBezTo>
                    <a:pt x="8" y="51"/>
                    <a:pt x="8" y="52"/>
                    <a:pt x="8" y="53"/>
                  </a:cubicBezTo>
                  <a:cubicBezTo>
                    <a:pt x="8" y="53"/>
                    <a:pt x="8" y="54"/>
                    <a:pt x="9" y="54"/>
                  </a:cubicBezTo>
                  <a:cubicBezTo>
                    <a:pt x="9" y="54"/>
                    <a:pt x="9" y="55"/>
                    <a:pt x="9" y="55"/>
                  </a:cubicBezTo>
                  <a:cubicBezTo>
                    <a:pt x="9" y="55"/>
                    <a:pt x="9" y="55"/>
                    <a:pt x="9" y="56"/>
                  </a:cubicBezTo>
                  <a:cubicBezTo>
                    <a:pt x="8" y="56"/>
                    <a:pt x="8" y="56"/>
                    <a:pt x="7" y="55"/>
                  </a:cubicBezTo>
                  <a:cubicBezTo>
                    <a:pt x="7" y="54"/>
                    <a:pt x="6" y="54"/>
                    <a:pt x="6" y="52"/>
                  </a:cubicBezTo>
                  <a:cubicBezTo>
                    <a:pt x="7" y="52"/>
                    <a:pt x="7" y="54"/>
                    <a:pt x="7" y="54"/>
                  </a:cubicBezTo>
                  <a:cubicBezTo>
                    <a:pt x="8" y="53"/>
                    <a:pt x="7" y="52"/>
                    <a:pt x="7" y="52"/>
                  </a:cubicBezTo>
                  <a:cubicBezTo>
                    <a:pt x="7" y="51"/>
                    <a:pt x="7" y="50"/>
                    <a:pt x="8" y="50"/>
                  </a:cubicBezTo>
                  <a:moveTo>
                    <a:pt x="65" y="10"/>
                  </a:moveTo>
                  <a:cubicBezTo>
                    <a:pt x="65" y="9"/>
                    <a:pt x="66" y="9"/>
                    <a:pt x="65" y="9"/>
                  </a:cubicBezTo>
                  <a:cubicBezTo>
                    <a:pt x="66" y="8"/>
                    <a:pt x="67" y="9"/>
                    <a:pt x="67" y="10"/>
                  </a:cubicBezTo>
                  <a:lnTo>
                    <a:pt x="65" y="10"/>
                  </a:lnTo>
                  <a:close/>
                  <a:moveTo>
                    <a:pt x="11" y="65"/>
                  </a:moveTo>
                  <a:cubicBezTo>
                    <a:pt x="10" y="64"/>
                    <a:pt x="11" y="63"/>
                    <a:pt x="10" y="61"/>
                  </a:cubicBezTo>
                  <a:cubicBezTo>
                    <a:pt x="11" y="61"/>
                    <a:pt x="11" y="63"/>
                    <a:pt x="11" y="62"/>
                  </a:cubicBezTo>
                  <a:cubicBezTo>
                    <a:pt x="11" y="63"/>
                    <a:pt x="12" y="64"/>
                    <a:pt x="11" y="65"/>
                  </a:cubicBezTo>
                  <a:moveTo>
                    <a:pt x="10" y="78"/>
                  </a:moveTo>
                  <a:cubicBezTo>
                    <a:pt x="10" y="78"/>
                    <a:pt x="9" y="75"/>
                    <a:pt x="9" y="74"/>
                  </a:cubicBezTo>
                  <a:cubicBezTo>
                    <a:pt x="10" y="73"/>
                    <a:pt x="10" y="74"/>
                    <a:pt x="10" y="75"/>
                  </a:cubicBezTo>
                  <a:cubicBezTo>
                    <a:pt x="10" y="75"/>
                    <a:pt x="11" y="77"/>
                    <a:pt x="10" y="78"/>
                  </a:cubicBezTo>
                  <a:moveTo>
                    <a:pt x="7" y="45"/>
                  </a:moveTo>
                  <a:cubicBezTo>
                    <a:pt x="7" y="42"/>
                    <a:pt x="5" y="45"/>
                    <a:pt x="5" y="42"/>
                  </a:cubicBezTo>
                  <a:cubicBezTo>
                    <a:pt x="6" y="42"/>
                    <a:pt x="6" y="43"/>
                    <a:pt x="7" y="43"/>
                  </a:cubicBezTo>
                  <a:cubicBezTo>
                    <a:pt x="7" y="44"/>
                    <a:pt x="7" y="45"/>
                    <a:pt x="8" y="46"/>
                  </a:cubicBezTo>
                  <a:cubicBezTo>
                    <a:pt x="8" y="47"/>
                    <a:pt x="8" y="47"/>
                    <a:pt x="7" y="48"/>
                  </a:cubicBezTo>
                  <a:cubicBezTo>
                    <a:pt x="7" y="47"/>
                    <a:pt x="7" y="46"/>
                    <a:pt x="6" y="46"/>
                  </a:cubicBezTo>
                  <a:cubicBezTo>
                    <a:pt x="6" y="45"/>
                    <a:pt x="6" y="45"/>
                    <a:pt x="7" y="45"/>
                  </a:cubicBezTo>
                  <a:moveTo>
                    <a:pt x="8" y="72"/>
                  </a:moveTo>
                  <a:cubicBezTo>
                    <a:pt x="8" y="72"/>
                    <a:pt x="8" y="69"/>
                    <a:pt x="7" y="68"/>
                  </a:cubicBezTo>
                  <a:cubicBezTo>
                    <a:pt x="8" y="69"/>
                    <a:pt x="9" y="71"/>
                    <a:pt x="8" y="72"/>
                  </a:cubicBezTo>
                  <a:moveTo>
                    <a:pt x="10" y="68"/>
                  </a:moveTo>
                  <a:cubicBezTo>
                    <a:pt x="11" y="67"/>
                    <a:pt x="10" y="67"/>
                    <a:pt x="10" y="66"/>
                  </a:cubicBezTo>
                  <a:cubicBezTo>
                    <a:pt x="11" y="66"/>
                    <a:pt x="11" y="67"/>
                    <a:pt x="11" y="67"/>
                  </a:cubicBezTo>
                  <a:cubicBezTo>
                    <a:pt x="11" y="68"/>
                    <a:pt x="11" y="68"/>
                    <a:pt x="10" y="68"/>
                  </a:cubicBezTo>
                  <a:moveTo>
                    <a:pt x="13" y="76"/>
                  </a:moveTo>
                  <a:cubicBezTo>
                    <a:pt x="12" y="76"/>
                    <a:pt x="12" y="77"/>
                    <a:pt x="13" y="78"/>
                  </a:cubicBezTo>
                  <a:cubicBezTo>
                    <a:pt x="11" y="77"/>
                    <a:pt x="12" y="75"/>
                    <a:pt x="11" y="74"/>
                  </a:cubicBezTo>
                  <a:cubicBezTo>
                    <a:pt x="11" y="73"/>
                    <a:pt x="12" y="73"/>
                    <a:pt x="12" y="73"/>
                  </a:cubicBezTo>
                  <a:cubicBezTo>
                    <a:pt x="12" y="72"/>
                    <a:pt x="11" y="73"/>
                    <a:pt x="11" y="73"/>
                  </a:cubicBezTo>
                  <a:cubicBezTo>
                    <a:pt x="11" y="73"/>
                    <a:pt x="11" y="72"/>
                    <a:pt x="11" y="72"/>
                  </a:cubicBezTo>
                  <a:cubicBezTo>
                    <a:pt x="11" y="71"/>
                    <a:pt x="12" y="72"/>
                    <a:pt x="12" y="71"/>
                  </a:cubicBezTo>
                  <a:cubicBezTo>
                    <a:pt x="13" y="71"/>
                    <a:pt x="13" y="73"/>
                    <a:pt x="13" y="73"/>
                  </a:cubicBezTo>
                  <a:cubicBezTo>
                    <a:pt x="13" y="74"/>
                    <a:pt x="14" y="73"/>
                    <a:pt x="14" y="74"/>
                  </a:cubicBezTo>
                  <a:cubicBezTo>
                    <a:pt x="13" y="75"/>
                    <a:pt x="13" y="74"/>
                    <a:pt x="13" y="73"/>
                  </a:cubicBezTo>
                  <a:cubicBezTo>
                    <a:pt x="12" y="73"/>
                    <a:pt x="12" y="74"/>
                    <a:pt x="12" y="74"/>
                  </a:cubicBezTo>
                  <a:cubicBezTo>
                    <a:pt x="13" y="75"/>
                    <a:pt x="14" y="75"/>
                    <a:pt x="15" y="77"/>
                  </a:cubicBezTo>
                  <a:cubicBezTo>
                    <a:pt x="13" y="76"/>
                    <a:pt x="14" y="77"/>
                    <a:pt x="15" y="78"/>
                  </a:cubicBezTo>
                  <a:cubicBezTo>
                    <a:pt x="14" y="78"/>
                    <a:pt x="14" y="78"/>
                    <a:pt x="13" y="78"/>
                  </a:cubicBezTo>
                  <a:cubicBezTo>
                    <a:pt x="13" y="77"/>
                    <a:pt x="14" y="77"/>
                    <a:pt x="13" y="76"/>
                  </a:cubicBezTo>
                  <a:moveTo>
                    <a:pt x="6" y="65"/>
                  </a:moveTo>
                  <a:cubicBezTo>
                    <a:pt x="6" y="64"/>
                    <a:pt x="5" y="63"/>
                    <a:pt x="5" y="62"/>
                  </a:cubicBezTo>
                  <a:cubicBezTo>
                    <a:pt x="5" y="62"/>
                    <a:pt x="5" y="61"/>
                    <a:pt x="5" y="61"/>
                  </a:cubicBezTo>
                  <a:cubicBezTo>
                    <a:pt x="5" y="60"/>
                    <a:pt x="5" y="60"/>
                    <a:pt x="4" y="60"/>
                  </a:cubicBezTo>
                  <a:cubicBezTo>
                    <a:pt x="4" y="59"/>
                    <a:pt x="4" y="58"/>
                    <a:pt x="4" y="58"/>
                  </a:cubicBezTo>
                  <a:cubicBezTo>
                    <a:pt x="4" y="57"/>
                    <a:pt x="4" y="56"/>
                    <a:pt x="3" y="55"/>
                  </a:cubicBezTo>
                  <a:cubicBezTo>
                    <a:pt x="3" y="53"/>
                    <a:pt x="2" y="51"/>
                    <a:pt x="2" y="48"/>
                  </a:cubicBezTo>
                  <a:cubicBezTo>
                    <a:pt x="4" y="48"/>
                    <a:pt x="3" y="51"/>
                    <a:pt x="3" y="53"/>
                  </a:cubicBezTo>
                  <a:cubicBezTo>
                    <a:pt x="4" y="54"/>
                    <a:pt x="5" y="54"/>
                    <a:pt x="4" y="55"/>
                  </a:cubicBezTo>
                  <a:cubicBezTo>
                    <a:pt x="4" y="56"/>
                    <a:pt x="5" y="56"/>
                    <a:pt x="5" y="55"/>
                  </a:cubicBezTo>
                  <a:cubicBezTo>
                    <a:pt x="5" y="55"/>
                    <a:pt x="5" y="56"/>
                    <a:pt x="5" y="56"/>
                  </a:cubicBezTo>
                  <a:cubicBezTo>
                    <a:pt x="5" y="57"/>
                    <a:pt x="5" y="57"/>
                    <a:pt x="4" y="57"/>
                  </a:cubicBezTo>
                  <a:cubicBezTo>
                    <a:pt x="5" y="60"/>
                    <a:pt x="5" y="62"/>
                    <a:pt x="7" y="63"/>
                  </a:cubicBezTo>
                  <a:cubicBezTo>
                    <a:pt x="6" y="64"/>
                    <a:pt x="7" y="65"/>
                    <a:pt x="6" y="65"/>
                  </a:cubicBezTo>
                  <a:moveTo>
                    <a:pt x="68" y="9"/>
                  </a:moveTo>
                  <a:cubicBezTo>
                    <a:pt x="68" y="8"/>
                    <a:pt x="71" y="8"/>
                    <a:pt x="71" y="9"/>
                  </a:cubicBezTo>
                  <a:cubicBezTo>
                    <a:pt x="71" y="10"/>
                    <a:pt x="69" y="8"/>
                    <a:pt x="68" y="9"/>
                  </a:cubicBezTo>
                  <a:moveTo>
                    <a:pt x="72" y="17"/>
                  </a:moveTo>
                  <a:cubicBezTo>
                    <a:pt x="71" y="17"/>
                    <a:pt x="70" y="16"/>
                    <a:pt x="70" y="16"/>
                  </a:cubicBezTo>
                  <a:cubicBezTo>
                    <a:pt x="70" y="15"/>
                    <a:pt x="72" y="17"/>
                    <a:pt x="72" y="17"/>
                  </a:cubicBezTo>
                  <a:cubicBezTo>
                    <a:pt x="72" y="17"/>
                    <a:pt x="73" y="17"/>
                    <a:pt x="74" y="17"/>
                  </a:cubicBezTo>
                  <a:cubicBezTo>
                    <a:pt x="75" y="17"/>
                    <a:pt x="76" y="18"/>
                    <a:pt x="77" y="17"/>
                  </a:cubicBezTo>
                  <a:cubicBezTo>
                    <a:pt x="77" y="18"/>
                    <a:pt x="77" y="18"/>
                    <a:pt x="78" y="18"/>
                  </a:cubicBezTo>
                  <a:cubicBezTo>
                    <a:pt x="77" y="19"/>
                    <a:pt x="76" y="18"/>
                    <a:pt x="74" y="17"/>
                  </a:cubicBezTo>
                  <a:cubicBezTo>
                    <a:pt x="73" y="17"/>
                    <a:pt x="72" y="18"/>
                    <a:pt x="72" y="17"/>
                  </a:cubicBezTo>
                  <a:moveTo>
                    <a:pt x="69" y="11"/>
                  </a:moveTo>
                  <a:cubicBezTo>
                    <a:pt x="69" y="12"/>
                    <a:pt x="68" y="11"/>
                    <a:pt x="68" y="13"/>
                  </a:cubicBezTo>
                  <a:cubicBezTo>
                    <a:pt x="68" y="13"/>
                    <a:pt x="68" y="12"/>
                    <a:pt x="67" y="12"/>
                  </a:cubicBezTo>
                  <a:cubicBezTo>
                    <a:pt x="68" y="12"/>
                    <a:pt x="68" y="11"/>
                    <a:pt x="69" y="11"/>
                  </a:cubicBezTo>
                  <a:moveTo>
                    <a:pt x="67" y="12"/>
                  </a:moveTo>
                  <a:cubicBezTo>
                    <a:pt x="67" y="12"/>
                    <a:pt x="68" y="14"/>
                    <a:pt x="66" y="13"/>
                  </a:cubicBezTo>
                  <a:cubicBezTo>
                    <a:pt x="66" y="13"/>
                    <a:pt x="67" y="12"/>
                    <a:pt x="66" y="12"/>
                  </a:cubicBezTo>
                  <a:cubicBezTo>
                    <a:pt x="67" y="11"/>
                    <a:pt x="67" y="11"/>
                    <a:pt x="67" y="12"/>
                  </a:cubicBezTo>
                  <a:moveTo>
                    <a:pt x="68" y="17"/>
                  </a:moveTo>
                  <a:cubicBezTo>
                    <a:pt x="69" y="17"/>
                    <a:pt x="70" y="18"/>
                    <a:pt x="70" y="17"/>
                  </a:cubicBezTo>
                  <a:cubicBezTo>
                    <a:pt x="71" y="18"/>
                    <a:pt x="68" y="19"/>
                    <a:pt x="68" y="17"/>
                  </a:cubicBezTo>
                  <a:moveTo>
                    <a:pt x="7" y="21"/>
                  </a:moveTo>
                  <a:cubicBezTo>
                    <a:pt x="8" y="19"/>
                    <a:pt x="9" y="20"/>
                    <a:pt x="9" y="18"/>
                  </a:cubicBezTo>
                  <a:cubicBezTo>
                    <a:pt x="11" y="19"/>
                    <a:pt x="7" y="20"/>
                    <a:pt x="9" y="21"/>
                  </a:cubicBezTo>
                  <a:cubicBezTo>
                    <a:pt x="8" y="22"/>
                    <a:pt x="8" y="21"/>
                    <a:pt x="7" y="21"/>
                  </a:cubicBezTo>
                  <a:moveTo>
                    <a:pt x="50" y="2"/>
                  </a:moveTo>
                  <a:cubicBezTo>
                    <a:pt x="52" y="1"/>
                    <a:pt x="55" y="2"/>
                    <a:pt x="57" y="1"/>
                  </a:cubicBezTo>
                  <a:cubicBezTo>
                    <a:pt x="59" y="1"/>
                    <a:pt x="60" y="0"/>
                    <a:pt x="61" y="1"/>
                  </a:cubicBezTo>
                  <a:cubicBezTo>
                    <a:pt x="61" y="2"/>
                    <a:pt x="59" y="1"/>
                    <a:pt x="58" y="1"/>
                  </a:cubicBezTo>
                  <a:cubicBezTo>
                    <a:pt x="58" y="2"/>
                    <a:pt x="57" y="2"/>
                    <a:pt x="57" y="2"/>
                  </a:cubicBezTo>
                  <a:cubicBezTo>
                    <a:pt x="56" y="2"/>
                    <a:pt x="56" y="2"/>
                    <a:pt x="56" y="2"/>
                  </a:cubicBezTo>
                  <a:cubicBezTo>
                    <a:pt x="55" y="2"/>
                    <a:pt x="54" y="3"/>
                    <a:pt x="54" y="1"/>
                  </a:cubicBezTo>
                  <a:cubicBezTo>
                    <a:pt x="52" y="2"/>
                    <a:pt x="52" y="2"/>
                    <a:pt x="50" y="2"/>
                  </a:cubicBezTo>
                  <a:moveTo>
                    <a:pt x="74" y="16"/>
                  </a:moveTo>
                  <a:cubicBezTo>
                    <a:pt x="73" y="16"/>
                    <a:pt x="72" y="16"/>
                    <a:pt x="72" y="16"/>
                  </a:cubicBezTo>
                  <a:cubicBezTo>
                    <a:pt x="72" y="15"/>
                    <a:pt x="73" y="15"/>
                    <a:pt x="74" y="16"/>
                  </a:cubicBezTo>
                  <a:moveTo>
                    <a:pt x="77" y="12"/>
                  </a:moveTo>
                  <a:cubicBezTo>
                    <a:pt x="78" y="12"/>
                    <a:pt x="79" y="13"/>
                    <a:pt x="79" y="13"/>
                  </a:cubicBezTo>
                  <a:cubicBezTo>
                    <a:pt x="78" y="15"/>
                    <a:pt x="75" y="14"/>
                    <a:pt x="73" y="13"/>
                  </a:cubicBezTo>
                  <a:cubicBezTo>
                    <a:pt x="72" y="13"/>
                    <a:pt x="72" y="14"/>
                    <a:pt x="72" y="14"/>
                  </a:cubicBezTo>
                  <a:cubicBezTo>
                    <a:pt x="72" y="13"/>
                    <a:pt x="71" y="14"/>
                    <a:pt x="69" y="14"/>
                  </a:cubicBezTo>
                  <a:cubicBezTo>
                    <a:pt x="68" y="14"/>
                    <a:pt x="68" y="13"/>
                    <a:pt x="68" y="13"/>
                  </a:cubicBezTo>
                  <a:cubicBezTo>
                    <a:pt x="69" y="13"/>
                    <a:pt x="70" y="14"/>
                    <a:pt x="71" y="13"/>
                  </a:cubicBezTo>
                  <a:cubicBezTo>
                    <a:pt x="72" y="13"/>
                    <a:pt x="72" y="12"/>
                    <a:pt x="73" y="12"/>
                  </a:cubicBezTo>
                  <a:cubicBezTo>
                    <a:pt x="73" y="12"/>
                    <a:pt x="73" y="12"/>
                    <a:pt x="73" y="13"/>
                  </a:cubicBezTo>
                  <a:cubicBezTo>
                    <a:pt x="75" y="13"/>
                    <a:pt x="77" y="14"/>
                    <a:pt x="77" y="12"/>
                  </a:cubicBezTo>
                  <a:moveTo>
                    <a:pt x="72" y="4"/>
                  </a:moveTo>
                  <a:cubicBezTo>
                    <a:pt x="73" y="3"/>
                    <a:pt x="74" y="3"/>
                    <a:pt x="75" y="4"/>
                  </a:cubicBezTo>
                  <a:cubicBezTo>
                    <a:pt x="76" y="3"/>
                    <a:pt x="79" y="3"/>
                    <a:pt x="78" y="5"/>
                  </a:cubicBezTo>
                  <a:cubicBezTo>
                    <a:pt x="76" y="4"/>
                    <a:pt x="73" y="5"/>
                    <a:pt x="72" y="4"/>
                  </a:cubicBezTo>
                  <a:moveTo>
                    <a:pt x="177" y="121"/>
                  </a:moveTo>
                  <a:cubicBezTo>
                    <a:pt x="179" y="122"/>
                    <a:pt x="180" y="124"/>
                    <a:pt x="182" y="126"/>
                  </a:cubicBezTo>
                  <a:cubicBezTo>
                    <a:pt x="180" y="125"/>
                    <a:pt x="179" y="122"/>
                    <a:pt x="177" y="121"/>
                  </a:cubicBezTo>
                  <a:moveTo>
                    <a:pt x="37" y="96"/>
                  </a:moveTo>
                  <a:cubicBezTo>
                    <a:pt x="36" y="96"/>
                    <a:pt x="36" y="95"/>
                    <a:pt x="36" y="94"/>
                  </a:cubicBezTo>
                  <a:cubicBezTo>
                    <a:pt x="37" y="94"/>
                    <a:pt x="37" y="95"/>
                    <a:pt x="37" y="96"/>
                  </a:cubicBezTo>
                  <a:moveTo>
                    <a:pt x="35" y="94"/>
                  </a:moveTo>
                  <a:cubicBezTo>
                    <a:pt x="35" y="97"/>
                    <a:pt x="35" y="97"/>
                    <a:pt x="35" y="97"/>
                  </a:cubicBezTo>
                  <a:cubicBezTo>
                    <a:pt x="35" y="97"/>
                    <a:pt x="34" y="94"/>
                    <a:pt x="35" y="94"/>
                  </a:cubicBezTo>
                  <a:moveTo>
                    <a:pt x="38" y="94"/>
                  </a:moveTo>
                  <a:cubicBezTo>
                    <a:pt x="39" y="94"/>
                    <a:pt x="38" y="95"/>
                    <a:pt x="38" y="96"/>
                  </a:cubicBezTo>
                  <a:cubicBezTo>
                    <a:pt x="38" y="96"/>
                    <a:pt x="38" y="94"/>
                    <a:pt x="38" y="94"/>
                  </a:cubicBezTo>
                  <a:moveTo>
                    <a:pt x="37" y="115"/>
                  </a:moveTo>
                  <a:cubicBezTo>
                    <a:pt x="38" y="115"/>
                    <a:pt x="37" y="117"/>
                    <a:pt x="38" y="117"/>
                  </a:cubicBezTo>
                  <a:cubicBezTo>
                    <a:pt x="36" y="117"/>
                    <a:pt x="37" y="116"/>
                    <a:pt x="37" y="115"/>
                  </a:cubicBezTo>
                  <a:moveTo>
                    <a:pt x="41" y="93"/>
                  </a:moveTo>
                  <a:cubicBezTo>
                    <a:pt x="40" y="90"/>
                    <a:pt x="40" y="89"/>
                    <a:pt x="40" y="87"/>
                  </a:cubicBezTo>
                  <a:cubicBezTo>
                    <a:pt x="41" y="88"/>
                    <a:pt x="39" y="86"/>
                    <a:pt x="41" y="86"/>
                  </a:cubicBezTo>
                  <a:cubicBezTo>
                    <a:pt x="41" y="87"/>
                    <a:pt x="41" y="88"/>
                    <a:pt x="41" y="89"/>
                  </a:cubicBezTo>
                  <a:cubicBezTo>
                    <a:pt x="41" y="89"/>
                    <a:pt x="40" y="89"/>
                    <a:pt x="40" y="89"/>
                  </a:cubicBezTo>
                  <a:cubicBezTo>
                    <a:pt x="40" y="90"/>
                    <a:pt x="41" y="91"/>
                    <a:pt x="41" y="91"/>
                  </a:cubicBezTo>
                  <a:cubicBezTo>
                    <a:pt x="41" y="92"/>
                    <a:pt x="41" y="91"/>
                    <a:pt x="42" y="91"/>
                  </a:cubicBezTo>
                  <a:cubicBezTo>
                    <a:pt x="41" y="92"/>
                    <a:pt x="42" y="93"/>
                    <a:pt x="42" y="94"/>
                  </a:cubicBezTo>
                  <a:cubicBezTo>
                    <a:pt x="42" y="95"/>
                    <a:pt x="42" y="95"/>
                    <a:pt x="42" y="94"/>
                  </a:cubicBezTo>
                  <a:cubicBezTo>
                    <a:pt x="43" y="95"/>
                    <a:pt x="42" y="95"/>
                    <a:pt x="42" y="96"/>
                  </a:cubicBezTo>
                  <a:cubicBezTo>
                    <a:pt x="41" y="96"/>
                    <a:pt x="41" y="94"/>
                    <a:pt x="41" y="95"/>
                  </a:cubicBezTo>
                  <a:cubicBezTo>
                    <a:pt x="40" y="94"/>
                    <a:pt x="41" y="93"/>
                    <a:pt x="42" y="94"/>
                  </a:cubicBezTo>
                  <a:cubicBezTo>
                    <a:pt x="41" y="93"/>
                    <a:pt x="41" y="92"/>
                    <a:pt x="41" y="93"/>
                  </a:cubicBezTo>
                  <a:moveTo>
                    <a:pt x="33" y="87"/>
                  </a:moveTo>
                  <a:cubicBezTo>
                    <a:pt x="34" y="87"/>
                    <a:pt x="34" y="88"/>
                    <a:pt x="34" y="88"/>
                  </a:cubicBezTo>
                  <a:cubicBezTo>
                    <a:pt x="34" y="89"/>
                    <a:pt x="34" y="90"/>
                    <a:pt x="34" y="91"/>
                  </a:cubicBezTo>
                  <a:cubicBezTo>
                    <a:pt x="33" y="90"/>
                    <a:pt x="34" y="88"/>
                    <a:pt x="33" y="87"/>
                  </a:cubicBezTo>
                  <a:moveTo>
                    <a:pt x="42" y="120"/>
                  </a:moveTo>
                  <a:cubicBezTo>
                    <a:pt x="41" y="120"/>
                    <a:pt x="41" y="121"/>
                    <a:pt x="41" y="121"/>
                  </a:cubicBezTo>
                  <a:cubicBezTo>
                    <a:pt x="41" y="122"/>
                    <a:pt x="41" y="122"/>
                    <a:pt x="42" y="122"/>
                  </a:cubicBezTo>
                  <a:cubicBezTo>
                    <a:pt x="42" y="123"/>
                    <a:pt x="41" y="123"/>
                    <a:pt x="41" y="124"/>
                  </a:cubicBezTo>
                  <a:cubicBezTo>
                    <a:pt x="41" y="124"/>
                    <a:pt x="40" y="124"/>
                    <a:pt x="40" y="123"/>
                  </a:cubicBezTo>
                  <a:cubicBezTo>
                    <a:pt x="40" y="122"/>
                    <a:pt x="40" y="123"/>
                    <a:pt x="41" y="123"/>
                  </a:cubicBezTo>
                  <a:cubicBezTo>
                    <a:pt x="41" y="122"/>
                    <a:pt x="40" y="122"/>
                    <a:pt x="40" y="120"/>
                  </a:cubicBezTo>
                  <a:cubicBezTo>
                    <a:pt x="42" y="120"/>
                    <a:pt x="41" y="120"/>
                    <a:pt x="41" y="118"/>
                  </a:cubicBezTo>
                  <a:cubicBezTo>
                    <a:pt x="42" y="118"/>
                    <a:pt x="42" y="119"/>
                    <a:pt x="42" y="121"/>
                  </a:cubicBezTo>
                  <a:cubicBezTo>
                    <a:pt x="42" y="121"/>
                    <a:pt x="42" y="121"/>
                    <a:pt x="42" y="120"/>
                  </a:cubicBezTo>
                  <a:moveTo>
                    <a:pt x="38" y="87"/>
                  </a:moveTo>
                  <a:cubicBezTo>
                    <a:pt x="37" y="87"/>
                    <a:pt x="38" y="85"/>
                    <a:pt x="37" y="84"/>
                  </a:cubicBezTo>
                  <a:cubicBezTo>
                    <a:pt x="38" y="84"/>
                    <a:pt x="38" y="86"/>
                    <a:pt x="38" y="87"/>
                  </a:cubicBezTo>
                  <a:moveTo>
                    <a:pt x="43" y="90"/>
                  </a:moveTo>
                  <a:cubicBezTo>
                    <a:pt x="43" y="90"/>
                    <a:pt x="43" y="91"/>
                    <a:pt x="43" y="92"/>
                  </a:cubicBezTo>
                  <a:cubicBezTo>
                    <a:pt x="42" y="92"/>
                    <a:pt x="42" y="91"/>
                    <a:pt x="43" y="90"/>
                  </a:cubicBezTo>
                  <a:moveTo>
                    <a:pt x="43" y="127"/>
                  </a:moveTo>
                  <a:cubicBezTo>
                    <a:pt x="43" y="127"/>
                    <a:pt x="44" y="128"/>
                    <a:pt x="44" y="129"/>
                  </a:cubicBezTo>
                  <a:cubicBezTo>
                    <a:pt x="43" y="129"/>
                    <a:pt x="43" y="128"/>
                    <a:pt x="43" y="127"/>
                  </a:cubicBezTo>
                  <a:moveTo>
                    <a:pt x="43" y="136"/>
                  </a:moveTo>
                  <a:cubicBezTo>
                    <a:pt x="43" y="136"/>
                    <a:pt x="43" y="136"/>
                    <a:pt x="43" y="135"/>
                  </a:cubicBezTo>
                  <a:cubicBezTo>
                    <a:pt x="43" y="136"/>
                    <a:pt x="44" y="136"/>
                    <a:pt x="44" y="137"/>
                  </a:cubicBezTo>
                  <a:cubicBezTo>
                    <a:pt x="43" y="137"/>
                    <a:pt x="43" y="137"/>
                    <a:pt x="43" y="136"/>
                  </a:cubicBezTo>
                  <a:moveTo>
                    <a:pt x="33" y="86"/>
                  </a:moveTo>
                  <a:cubicBezTo>
                    <a:pt x="32" y="81"/>
                    <a:pt x="32" y="80"/>
                    <a:pt x="31" y="75"/>
                  </a:cubicBezTo>
                  <a:cubicBezTo>
                    <a:pt x="31" y="74"/>
                    <a:pt x="32" y="76"/>
                    <a:pt x="32" y="77"/>
                  </a:cubicBezTo>
                  <a:cubicBezTo>
                    <a:pt x="32" y="80"/>
                    <a:pt x="33" y="84"/>
                    <a:pt x="34" y="86"/>
                  </a:cubicBezTo>
                  <a:cubicBezTo>
                    <a:pt x="33" y="86"/>
                    <a:pt x="33" y="86"/>
                    <a:pt x="33" y="86"/>
                  </a:cubicBezTo>
                  <a:moveTo>
                    <a:pt x="43" y="151"/>
                  </a:moveTo>
                  <a:cubicBezTo>
                    <a:pt x="43" y="152"/>
                    <a:pt x="43" y="152"/>
                    <a:pt x="42" y="152"/>
                  </a:cubicBezTo>
                  <a:cubicBezTo>
                    <a:pt x="42" y="151"/>
                    <a:pt x="43" y="151"/>
                    <a:pt x="43" y="151"/>
                  </a:cubicBezTo>
                  <a:moveTo>
                    <a:pt x="46" y="167"/>
                  </a:moveTo>
                  <a:cubicBezTo>
                    <a:pt x="46" y="168"/>
                    <a:pt x="45" y="169"/>
                    <a:pt x="45" y="168"/>
                  </a:cubicBezTo>
                  <a:cubicBezTo>
                    <a:pt x="45" y="168"/>
                    <a:pt x="45" y="167"/>
                    <a:pt x="46" y="167"/>
                  </a:cubicBezTo>
                  <a:moveTo>
                    <a:pt x="47" y="153"/>
                  </a:moveTo>
                  <a:cubicBezTo>
                    <a:pt x="47" y="154"/>
                    <a:pt x="47" y="155"/>
                    <a:pt x="47" y="157"/>
                  </a:cubicBezTo>
                  <a:cubicBezTo>
                    <a:pt x="47" y="158"/>
                    <a:pt x="46" y="159"/>
                    <a:pt x="46" y="160"/>
                  </a:cubicBezTo>
                  <a:cubicBezTo>
                    <a:pt x="46" y="162"/>
                    <a:pt x="47" y="161"/>
                    <a:pt x="46" y="163"/>
                  </a:cubicBezTo>
                  <a:cubicBezTo>
                    <a:pt x="46" y="163"/>
                    <a:pt x="46" y="162"/>
                    <a:pt x="46" y="162"/>
                  </a:cubicBezTo>
                  <a:cubicBezTo>
                    <a:pt x="45" y="164"/>
                    <a:pt x="46" y="165"/>
                    <a:pt x="46" y="166"/>
                  </a:cubicBezTo>
                  <a:cubicBezTo>
                    <a:pt x="44" y="166"/>
                    <a:pt x="44" y="167"/>
                    <a:pt x="44" y="168"/>
                  </a:cubicBezTo>
                  <a:cubicBezTo>
                    <a:pt x="42" y="167"/>
                    <a:pt x="44" y="165"/>
                    <a:pt x="45" y="164"/>
                  </a:cubicBezTo>
                  <a:cubicBezTo>
                    <a:pt x="44" y="164"/>
                    <a:pt x="43" y="162"/>
                    <a:pt x="43" y="161"/>
                  </a:cubicBezTo>
                  <a:cubicBezTo>
                    <a:pt x="44" y="161"/>
                    <a:pt x="44" y="162"/>
                    <a:pt x="44" y="162"/>
                  </a:cubicBezTo>
                  <a:cubicBezTo>
                    <a:pt x="45" y="162"/>
                    <a:pt x="44" y="161"/>
                    <a:pt x="44" y="161"/>
                  </a:cubicBezTo>
                  <a:cubicBezTo>
                    <a:pt x="44" y="161"/>
                    <a:pt x="44" y="159"/>
                    <a:pt x="44" y="159"/>
                  </a:cubicBezTo>
                  <a:cubicBezTo>
                    <a:pt x="44" y="159"/>
                    <a:pt x="45" y="159"/>
                    <a:pt x="45" y="159"/>
                  </a:cubicBezTo>
                  <a:cubicBezTo>
                    <a:pt x="45" y="158"/>
                    <a:pt x="44" y="158"/>
                    <a:pt x="44" y="157"/>
                  </a:cubicBezTo>
                  <a:cubicBezTo>
                    <a:pt x="44" y="157"/>
                    <a:pt x="45" y="157"/>
                    <a:pt x="45" y="157"/>
                  </a:cubicBezTo>
                  <a:cubicBezTo>
                    <a:pt x="45" y="156"/>
                    <a:pt x="44" y="155"/>
                    <a:pt x="45" y="155"/>
                  </a:cubicBezTo>
                  <a:cubicBezTo>
                    <a:pt x="45" y="155"/>
                    <a:pt x="45" y="154"/>
                    <a:pt x="45" y="154"/>
                  </a:cubicBezTo>
                  <a:cubicBezTo>
                    <a:pt x="46" y="154"/>
                    <a:pt x="47" y="155"/>
                    <a:pt x="47" y="153"/>
                  </a:cubicBezTo>
                  <a:moveTo>
                    <a:pt x="46" y="154"/>
                  </a:moveTo>
                  <a:cubicBezTo>
                    <a:pt x="46" y="155"/>
                    <a:pt x="45" y="156"/>
                    <a:pt x="45" y="156"/>
                  </a:cubicBezTo>
                  <a:cubicBezTo>
                    <a:pt x="45" y="157"/>
                    <a:pt x="45" y="157"/>
                    <a:pt x="46" y="157"/>
                  </a:cubicBezTo>
                  <a:cubicBezTo>
                    <a:pt x="46" y="156"/>
                    <a:pt x="47" y="154"/>
                    <a:pt x="46" y="154"/>
                  </a:cubicBezTo>
                  <a:moveTo>
                    <a:pt x="38" y="126"/>
                  </a:moveTo>
                  <a:cubicBezTo>
                    <a:pt x="37" y="125"/>
                    <a:pt x="38" y="124"/>
                    <a:pt x="38" y="123"/>
                  </a:cubicBezTo>
                  <a:cubicBezTo>
                    <a:pt x="38" y="123"/>
                    <a:pt x="38" y="125"/>
                    <a:pt x="38" y="126"/>
                  </a:cubicBezTo>
                  <a:moveTo>
                    <a:pt x="40" y="126"/>
                  </a:moveTo>
                  <a:cubicBezTo>
                    <a:pt x="39" y="125"/>
                    <a:pt x="39" y="123"/>
                    <a:pt x="39" y="122"/>
                  </a:cubicBezTo>
                  <a:cubicBezTo>
                    <a:pt x="40" y="123"/>
                    <a:pt x="39" y="125"/>
                    <a:pt x="40" y="126"/>
                  </a:cubicBezTo>
                  <a:moveTo>
                    <a:pt x="36" y="173"/>
                  </a:moveTo>
                  <a:cubicBezTo>
                    <a:pt x="37" y="173"/>
                    <a:pt x="36" y="174"/>
                    <a:pt x="36" y="175"/>
                  </a:cubicBezTo>
                  <a:cubicBezTo>
                    <a:pt x="35" y="176"/>
                    <a:pt x="36" y="173"/>
                    <a:pt x="36" y="173"/>
                  </a:cubicBezTo>
                  <a:moveTo>
                    <a:pt x="37" y="161"/>
                  </a:moveTo>
                  <a:cubicBezTo>
                    <a:pt x="38" y="163"/>
                    <a:pt x="37" y="164"/>
                    <a:pt x="37" y="166"/>
                  </a:cubicBezTo>
                  <a:cubicBezTo>
                    <a:pt x="37" y="168"/>
                    <a:pt x="36" y="173"/>
                    <a:pt x="36" y="170"/>
                  </a:cubicBezTo>
                  <a:cubicBezTo>
                    <a:pt x="37" y="168"/>
                    <a:pt x="37" y="164"/>
                    <a:pt x="37" y="161"/>
                  </a:cubicBezTo>
                  <a:moveTo>
                    <a:pt x="48" y="261"/>
                  </a:moveTo>
                  <a:cubicBezTo>
                    <a:pt x="49" y="262"/>
                    <a:pt x="46" y="260"/>
                    <a:pt x="44" y="260"/>
                  </a:cubicBezTo>
                  <a:cubicBezTo>
                    <a:pt x="45" y="260"/>
                    <a:pt x="47" y="260"/>
                    <a:pt x="47" y="261"/>
                  </a:cubicBezTo>
                  <a:cubicBezTo>
                    <a:pt x="48" y="261"/>
                    <a:pt x="48" y="261"/>
                    <a:pt x="48" y="261"/>
                  </a:cubicBezTo>
                  <a:moveTo>
                    <a:pt x="53" y="263"/>
                  </a:moveTo>
                  <a:cubicBezTo>
                    <a:pt x="52" y="262"/>
                    <a:pt x="51" y="262"/>
                    <a:pt x="49" y="262"/>
                  </a:cubicBezTo>
                  <a:cubicBezTo>
                    <a:pt x="50" y="261"/>
                    <a:pt x="53" y="261"/>
                    <a:pt x="53" y="263"/>
                  </a:cubicBezTo>
                  <a:moveTo>
                    <a:pt x="56" y="265"/>
                  </a:moveTo>
                  <a:cubicBezTo>
                    <a:pt x="57" y="265"/>
                    <a:pt x="56" y="266"/>
                    <a:pt x="56" y="267"/>
                  </a:cubicBezTo>
                  <a:cubicBezTo>
                    <a:pt x="55" y="266"/>
                    <a:pt x="54" y="266"/>
                    <a:pt x="54" y="266"/>
                  </a:cubicBezTo>
                  <a:cubicBezTo>
                    <a:pt x="54" y="265"/>
                    <a:pt x="55" y="267"/>
                    <a:pt x="56" y="265"/>
                  </a:cubicBezTo>
                  <a:moveTo>
                    <a:pt x="31" y="73"/>
                  </a:moveTo>
                  <a:cubicBezTo>
                    <a:pt x="30" y="72"/>
                    <a:pt x="30" y="69"/>
                    <a:pt x="30" y="68"/>
                  </a:cubicBezTo>
                  <a:cubicBezTo>
                    <a:pt x="31" y="69"/>
                    <a:pt x="31" y="72"/>
                    <a:pt x="31" y="73"/>
                  </a:cubicBezTo>
                  <a:moveTo>
                    <a:pt x="43" y="168"/>
                  </a:moveTo>
                  <a:cubicBezTo>
                    <a:pt x="45" y="168"/>
                    <a:pt x="45" y="171"/>
                    <a:pt x="44" y="173"/>
                  </a:cubicBezTo>
                  <a:cubicBezTo>
                    <a:pt x="44" y="174"/>
                    <a:pt x="44" y="173"/>
                    <a:pt x="44" y="173"/>
                  </a:cubicBezTo>
                  <a:cubicBezTo>
                    <a:pt x="45" y="174"/>
                    <a:pt x="44" y="175"/>
                    <a:pt x="43" y="176"/>
                  </a:cubicBezTo>
                  <a:cubicBezTo>
                    <a:pt x="43" y="176"/>
                    <a:pt x="44" y="176"/>
                    <a:pt x="44" y="176"/>
                  </a:cubicBezTo>
                  <a:cubicBezTo>
                    <a:pt x="44" y="177"/>
                    <a:pt x="44" y="179"/>
                    <a:pt x="43" y="179"/>
                  </a:cubicBezTo>
                  <a:cubicBezTo>
                    <a:pt x="43" y="180"/>
                    <a:pt x="43" y="181"/>
                    <a:pt x="44" y="181"/>
                  </a:cubicBezTo>
                  <a:cubicBezTo>
                    <a:pt x="43" y="182"/>
                    <a:pt x="43" y="184"/>
                    <a:pt x="43" y="186"/>
                  </a:cubicBezTo>
                  <a:cubicBezTo>
                    <a:pt x="42" y="186"/>
                    <a:pt x="41" y="186"/>
                    <a:pt x="41" y="187"/>
                  </a:cubicBezTo>
                  <a:cubicBezTo>
                    <a:pt x="42" y="188"/>
                    <a:pt x="42" y="186"/>
                    <a:pt x="43" y="187"/>
                  </a:cubicBezTo>
                  <a:cubicBezTo>
                    <a:pt x="43" y="188"/>
                    <a:pt x="43" y="188"/>
                    <a:pt x="42" y="188"/>
                  </a:cubicBezTo>
                  <a:cubicBezTo>
                    <a:pt x="42" y="190"/>
                    <a:pt x="41" y="193"/>
                    <a:pt x="42" y="194"/>
                  </a:cubicBezTo>
                  <a:cubicBezTo>
                    <a:pt x="42" y="195"/>
                    <a:pt x="41" y="195"/>
                    <a:pt x="41" y="195"/>
                  </a:cubicBezTo>
                  <a:cubicBezTo>
                    <a:pt x="42" y="196"/>
                    <a:pt x="42" y="198"/>
                    <a:pt x="41" y="199"/>
                  </a:cubicBezTo>
                  <a:cubicBezTo>
                    <a:pt x="42" y="199"/>
                    <a:pt x="41" y="201"/>
                    <a:pt x="42" y="202"/>
                  </a:cubicBezTo>
                  <a:cubicBezTo>
                    <a:pt x="41" y="202"/>
                    <a:pt x="41" y="201"/>
                    <a:pt x="41" y="201"/>
                  </a:cubicBezTo>
                  <a:cubicBezTo>
                    <a:pt x="40" y="201"/>
                    <a:pt x="41" y="203"/>
                    <a:pt x="41" y="203"/>
                  </a:cubicBezTo>
                  <a:cubicBezTo>
                    <a:pt x="41" y="204"/>
                    <a:pt x="41" y="203"/>
                    <a:pt x="41" y="203"/>
                  </a:cubicBezTo>
                  <a:cubicBezTo>
                    <a:pt x="42" y="204"/>
                    <a:pt x="41" y="204"/>
                    <a:pt x="41" y="204"/>
                  </a:cubicBezTo>
                  <a:cubicBezTo>
                    <a:pt x="41" y="204"/>
                    <a:pt x="41" y="206"/>
                    <a:pt x="40" y="206"/>
                  </a:cubicBezTo>
                  <a:cubicBezTo>
                    <a:pt x="40" y="206"/>
                    <a:pt x="41" y="207"/>
                    <a:pt x="40" y="207"/>
                  </a:cubicBezTo>
                  <a:cubicBezTo>
                    <a:pt x="40" y="208"/>
                    <a:pt x="40" y="208"/>
                    <a:pt x="40" y="208"/>
                  </a:cubicBezTo>
                  <a:cubicBezTo>
                    <a:pt x="40" y="208"/>
                    <a:pt x="40" y="209"/>
                    <a:pt x="41" y="209"/>
                  </a:cubicBezTo>
                  <a:cubicBezTo>
                    <a:pt x="41" y="210"/>
                    <a:pt x="40" y="210"/>
                    <a:pt x="40" y="210"/>
                  </a:cubicBezTo>
                  <a:cubicBezTo>
                    <a:pt x="40" y="210"/>
                    <a:pt x="41" y="211"/>
                    <a:pt x="41" y="211"/>
                  </a:cubicBezTo>
                  <a:cubicBezTo>
                    <a:pt x="40" y="212"/>
                    <a:pt x="40" y="213"/>
                    <a:pt x="40" y="213"/>
                  </a:cubicBezTo>
                  <a:cubicBezTo>
                    <a:pt x="40" y="214"/>
                    <a:pt x="41" y="213"/>
                    <a:pt x="41" y="213"/>
                  </a:cubicBezTo>
                  <a:cubicBezTo>
                    <a:pt x="41" y="214"/>
                    <a:pt x="40" y="215"/>
                    <a:pt x="40" y="217"/>
                  </a:cubicBezTo>
                  <a:cubicBezTo>
                    <a:pt x="40" y="217"/>
                    <a:pt x="41" y="218"/>
                    <a:pt x="41" y="218"/>
                  </a:cubicBezTo>
                  <a:cubicBezTo>
                    <a:pt x="41" y="218"/>
                    <a:pt x="40" y="219"/>
                    <a:pt x="40" y="219"/>
                  </a:cubicBezTo>
                  <a:cubicBezTo>
                    <a:pt x="40" y="220"/>
                    <a:pt x="41" y="219"/>
                    <a:pt x="41" y="219"/>
                  </a:cubicBezTo>
                  <a:cubicBezTo>
                    <a:pt x="41" y="220"/>
                    <a:pt x="41" y="221"/>
                    <a:pt x="41" y="221"/>
                  </a:cubicBezTo>
                  <a:cubicBezTo>
                    <a:pt x="40" y="221"/>
                    <a:pt x="40" y="221"/>
                    <a:pt x="40" y="220"/>
                  </a:cubicBezTo>
                  <a:cubicBezTo>
                    <a:pt x="40" y="221"/>
                    <a:pt x="39" y="220"/>
                    <a:pt x="39" y="221"/>
                  </a:cubicBezTo>
                  <a:cubicBezTo>
                    <a:pt x="39" y="221"/>
                    <a:pt x="39" y="221"/>
                    <a:pt x="39" y="221"/>
                  </a:cubicBezTo>
                  <a:cubicBezTo>
                    <a:pt x="39" y="222"/>
                    <a:pt x="40" y="221"/>
                    <a:pt x="40" y="221"/>
                  </a:cubicBezTo>
                  <a:cubicBezTo>
                    <a:pt x="41" y="221"/>
                    <a:pt x="40" y="222"/>
                    <a:pt x="40" y="222"/>
                  </a:cubicBezTo>
                  <a:cubicBezTo>
                    <a:pt x="40" y="222"/>
                    <a:pt x="41" y="223"/>
                    <a:pt x="41" y="223"/>
                  </a:cubicBezTo>
                  <a:cubicBezTo>
                    <a:pt x="41" y="223"/>
                    <a:pt x="40" y="224"/>
                    <a:pt x="41" y="224"/>
                  </a:cubicBezTo>
                  <a:cubicBezTo>
                    <a:pt x="41" y="225"/>
                    <a:pt x="41" y="224"/>
                    <a:pt x="41" y="225"/>
                  </a:cubicBezTo>
                  <a:cubicBezTo>
                    <a:pt x="41" y="225"/>
                    <a:pt x="41" y="225"/>
                    <a:pt x="41" y="225"/>
                  </a:cubicBezTo>
                  <a:cubicBezTo>
                    <a:pt x="41" y="226"/>
                    <a:pt x="41" y="227"/>
                    <a:pt x="42" y="228"/>
                  </a:cubicBezTo>
                  <a:cubicBezTo>
                    <a:pt x="42" y="229"/>
                    <a:pt x="41" y="230"/>
                    <a:pt x="41" y="230"/>
                  </a:cubicBezTo>
                  <a:cubicBezTo>
                    <a:pt x="42" y="230"/>
                    <a:pt x="42" y="230"/>
                    <a:pt x="42" y="230"/>
                  </a:cubicBezTo>
                  <a:cubicBezTo>
                    <a:pt x="42" y="230"/>
                    <a:pt x="42" y="231"/>
                    <a:pt x="43" y="231"/>
                  </a:cubicBezTo>
                  <a:cubicBezTo>
                    <a:pt x="43" y="232"/>
                    <a:pt x="44" y="231"/>
                    <a:pt x="44" y="231"/>
                  </a:cubicBezTo>
                  <a:cubicBezTo>
                    <a:pt x="44" y="232"/>
                    <a:pt x="45" y="232"/>
                    <a:pt x="45" y="232"/>
                  </a:cubicBezTo>
                  <a:cubicBezTo>
                    <a:pt x="45" y="232"/>
                    <a:pt x="45" y="232"/>
                    <a:pt x="45" y="233"/>
                  </a:cubicBezTo>
                  <a:cubicBezTo>
                    <a:pt x="45" y="233"/>
                    <a:pt x="45" y="233"/>
                    <a:pt x="45" y="233"/>
                  </a:cubicBezTo>
                  <a:cubicBezTo>
                    <a:pt x="46" y="233"/>
                    <a:pt x="46" y="234"/>
                    <a:pt x="46" y="234"/>
                  </a:cubicBezTo>
                  <a:cubicBezTo>
                    <a:pt x="46" y="234"/>
                    <a:pt x="46" y="235"/>
                    <a:pt x="46" y="235"/>
                  </a:cubicBezTo>
                  <a:cubicBezTo>
                    <a:pt x="47" y="235"/>
                    <a:pt x="47" y="235"/>
                    <a:pt x="47" y="236"/>
                  </a:cubicBezTo>
                  <a:cubicBezTo>
                    <a:pt x="47" y="236"/>
                    <a:pt x="47" y="236"/>
                    <a:pt x="47" y="236"/>
                  </a:cubicBezTo>
                  <a:cubicBezTo>
                    <a:pt x="47" y="237"/>
                    <a:pt x="48" y="236"/>
                    <a:pt x="47" y="237"/>
                  </a:cubicBezTo>
                  <a:cubicBezTo>
                    <a:pt x="48" y="238"/>
                    <a:pt x="48" y="237"/>
                    <a:pt x="48" y="237"/>
                  </a:cubicBezTo>
                  <a:cubicBezTo>
                    <a:pt x="48" y="237"/>
                    <a:pt x="48" y="237"/>
                    <a:pt x="49" y="238"/>
                  </a:cubicBezTo>
                  <a:cubicBezTo>
                    <a:pt x="49" y="238"/>
                    <a:pt x="49" y="238"/>
                    <a:pt x="49" y="238"/>
                  </a:cubicBezTo>
                  <a:cubicBezTo>
                    <a:pt x="49" y="238"/>
                    <a:pt x="50" y="238"/>
                    <a:pt x="50" y="238"/>
                  </a:cubicBezTo>
                  <a:cubicBezTo>
                    <a:pt x="50" y="238"/>
                    <a:pt x="50" y="239"/>
                    <a:pt x="50" y="239"/>
                  </a:cubicBezTo>
                  <a:cubicBezTo>
                    <a:pt x="50" y="239"/>
                    <a:pt x="50" y="239"/>
                    <a:pt x="51" y="239"/>
                  </a:cubicBezTo>
                  <a:cubicBezTo>
                    <a:pt x="50" y="240"/>
                    <a:pt x="50" y="238"/>
                    <a:pt x="49" y="239"/>
                  </a:cubicBezTo>
                  <a:cubicBezTo>
                    <a:pt x="48" y="240"/>
                    <a:pt x="49" y="239"/>
                    <a:pt x="49" y="240"/>
                  </a:cubicBezTo>
                  <a:cubicBezTo>
                    <a:pt x="49" y="240"/>
                    <a:pt x="50" y="240"/>
                    <a:pt x="50" y="240"/>
                  </a:cubicBezTo>
                  <a:cubicBezTo>
                    <a:pt x="50" y="240"/>
                    <a:pt x="50" y="240"/>
                    <a:pt x="51" y="240"/>
                  </a:cubicBezTo>
                  <a:cubicBezTo>
                    <a:pt x="51" y="240"/>
                    <a:pt x="51" y="240"/>
                    <a:pt x="51" y="241"/>
                  </a:cubicBezTo>
                  <a:cubicBezTo>
                    <a:pt x="51" y="241"/>
                    <a:pt x="52" y="241"/>
                    <a:pt x="52" y="241"/>
                  </a:cubicBezTo>
                  <a:cubicBezTo>
                    <a:pt x="52" y="241"/>
                    <a:pt x="53" y="241"/>
                    <a:pt x="53" y="240"/>
                  </a:cubicBezTo>
                  <a:cubicBezTo>
                    <a:pt x="54" y="241"/>
                    <a:pt x="55" y="241"/>
                    <a:pt x="56" y="241"/>
                  </a:cubicBezTo>
                  <a:cubicBezTo>
                    <a:pt x="57" y="241"/>
                    <a:pt x="57" y="241"/>
                    <a:pt x="58" y="242"/>
                  </a:cubicBezTo>
                  <a:cubicBezTo>
                    <a:pt x="59" y="241"/>
                    <a:pt x="60" y="241"/>
                    <a:pt x="61" y="242"/>
                  </a:cubicBezTo>
                  <a:cubicBezTo>
                    <a:pt x="62" y="242"/>
                    <a:pt x="63" y="242"/>
                    <a:pt x="64" y="242"/>
                  </a:cubicBezTo>
                  <a:cubicBezTo>
                    <a:pt x="65" y="241"/>
                    <a:pt x="67" y="242"/>
                    <a:pt x="69" y="242"/>
                  </a:cubicBezTo>
                  <a:cubicBezTo>
                    <a:pt x="70" y="242"/>
                    <a:pt x="72" y="241"/>
                    <a:pt x="73" y="241"/>
                  </a:cubicBezTo>
                  <a:cubicBezTo>
                    <a:pt x="75" y="241"/>
                    <a:pt x="77" y="240"/>
                    <a:pt x="78" y="240"/>
                  </a:cubicBezTo>
                  <a:cubicBezTo>
                    <a:pt x="80" y="240"/>
                    <a:pt x="82" y="240"/>
                    <a:pt x="83" y="239"/>
                  </a:cubicBezTo>
                  <a:cubicBezTo>
                    <a:pt x="83" y="240"/>
                    <a:pt x="84" y="239"/>
                    <a:pt x="85" y="239"/>
                  </a:cubicBezTo>
                  <a:cubicBezTo>
                    <a:pt x="85" y="238"/>
                    <a:pt x="85" y="239"/>
                    <a:pt x="86" y="239"/>
                  </a:cubicBezTo>
                  <a:cubicBezTo>
                    <a:pt x="87" y="238"/>
                    <a:pt x="89" y="237"/>
                    <a:pt x="91" y="237"/>
                  </a:cubicBezTo>
                  <a:cubicBezTo>
                    <a:pt x="92" y="237"/>
                    <a:pt x="93" y="237"/>
                    <a:pt x="94" y="236"/>
                  </a:cubicBezTo>
                  <a:cubicBezTo>
                    <a:pt x="95" y="236"/>
                    <a:pt x="95" y="236"/>
                    <a:pt x="96" y="235"/>
                  </a:cubicBezTo>
                  <a:cubicBezTo>
                    <a:pt x="96" y="235"/>
                    <a:pt x="97" y="235"/>
                    <a:pt x="98" y="235"/>
                  </a:cubicBezTo>
                  <a:cubicBezTo>
                    <a:pt x="99" y="235"/>
                    <a:pt x="100" y="234"/>
                    <a:pt x="101" y="234"/>
                  </a:cubicBezTo>
                  <a:cubicBezTo>
                    <a:pt x="101" y="234"/>
                    <a:pt x="101" y="234"/>
                    <a:pt x="101" y="233"/>
                  </a:cubicBezTo>
                  <a:cubicBezTo>
                    <a:pt x="102" y="233"/>
                    <a:pt x="102" y="233"/>
                    <a:pt x="103" y="233"/>
                  </a:cubicBezTo>
                  <a:cubicBezTo>
                    <a:pt x="104" y="233"/>
                    <a:pt x="105" y="234"/>
                    <a:pt x="107" y="233"/>
                  </a:cubicBezTo>
                  <a:cubicBezTo>
                    <a:pt x="108" y="234"/>
                    <a:pt x="106" y="235"/>
                    <a:pt x="107" y="236"/>
                  </a:cubicBezTo>
                  <a:cubicBezTo>
                    <a:pt x="108" y="237"/>
                    <a:pt x="109" y="236"/>
                    <a:pt x="109" y="236"/>
                  </a:cubicBezTo>
                  <a:cubicBezTo>
                    <a:pt x="110" y="235"/>
                    <a:pt x="109" y="235"/>
                    <a:pt x="109" y="235"/>
                  </a:cubicBezTo>
                  <a:cubicBezTo>
                    <a:pt x="110" y="234"/>
                    <a:pt x="110" y="235"/>
                    <a:pt x="111" y="235"/>
                  </a:cubicBezTo>
                  <a:cubicBezTo>
                    <a:pt x="112" y="235"/>
                    <a:pt x="112" y="234"/>
                    <a:pt x="113" y="234"/>
                  </a:cubicBezTo>
                  <a:cubicBezTo>
                    <a:pt x="113" y="235"/>
                    <a:pt x="113" y="234"/>
                    <a:pt x="113" y="235"/>
                  </a:cubicBezTo>
                  <a:cubicBezTo>
                    <a:pt x="114" y="235"/>
                    <a:pt x="114" y="234"/>
                    <a:pt x="115" y="234"/>
                  </a:cubicBezTo>
                  <a:cubicBezTo>
                    <a:pt x="115" y="234"/>
                    <a:pt x="115" y="235"/>
                    <a:pt x="115" y="235"/>
                  </a:cubicBezTo>
                  <a:cubicBezTo>
                    <a:pt x="116" y="234"/>
                    <a:pt x="117" y="234"/>
                    <a:pt x="118" y="234"/>
                  </a:cubicBezTo>
                  <a:cubicBezTo>
                    <a:pt x="118" y="234"/>
                    <a:pt x="118" y="234"/>
                    <a:pt x="118" y="234"/>
                  </a:cubicBezTo>
                  <a:cubicBezTo>
                    <a:pt x="119" y="233"/>
                    <a:pt x="121" y="233"/>
                    <a:pt x="121" y="233"/>
                  </a:cubicBezTo>
                  <a:cubicBezTo>
                    <a:pt x="122" y="232"/>
                    <a:pt x="121" y="232"/>
                    <a:pt x="122" y="232"/>
                  </a:cubicBezTo>
                  <a:cubicBezTo>
                    <a:pt x="123" y="232"/>
                    <a:pt x="123" y="231"/>
                    <a:pt x="124" y="230"/>
                  </a:cubicBezTo>
                  <a:cubicBezTo>
                    <a:pt x="124" y="231"/>
                    <a:pt x="124" y="231"/>
                    <a:pt x="125" y="231"/>
                  </a:cubicBezTo>
                  <a:cubicBezTo>
                    <a:pt x="125" y="231"/>
                    <a:pt x="125" y="231"/>
                    <a:pt x="126" y="231"/>
                  </a:cubicBezTo>
                  <a:cubicBezTo>
                    <a:pt x="125" y="230"/>
                    <a:pt x="125" y="230"/>
                    <a:pt x="125" y="229"/>
                  </a:cubicBezTo>
                  <a:cubicBezTo>
                    <a:pt x="125" y="229"/>
                    <a:pt x="125" y="229"/>
                    <a:pt x="125" y="229"/>
                  </a:cubicBezTo>
                  <a:cubicBezTo>
                    <a:pt x="126" y="229"/>
                    <a:pt x="126" y="229"/>
                    <a:pt x="126" y="229"/>
                  </a:cubicBezTo>
                  <a:cubicBezTo>
                    <a:pt x="127" y="228"/>
                    <a:pt x="129" y="230"/>
                    <a:pt x="129" y="228"/>
                  </a:cubicBezTo>
                  <a:cubicBezTo>
                    <a:pt x="128" y="228"/>
                    <a:pt x="128" y="228"/>
                    <a:pt x="128" y="229"/>
                  </a:cubicBezTo>
                  <a:cubicBezTo>
                    <a:pt x="127" y="229"/>
                    <a:pt x="127" y="228"/>
                    <a:pt x="127" y="227"/>
                  </a:cubicBezTo>
                  <a:cubicBezTo>
                    <a:pt x="127" y="227"/>
                    <a:pt x="128" y="226"/>
                    <a:pt x="129" y="226"/>
                  </a:cubicBezTo>
                  <a:cubicBezTo>
                    <a:pt x="129" y="227"/>
                    <a:pt x="127" y="227"/>
                    <a:pt x="128" y="227"/>
                  </a:cubicBezTo>
                  <a:cubicBezTo>
                    <a:pt x="129" y="228"/>
                    <a:pt x="131" y="226"/>
                    <a:pt x="131" y="225"/>
                  </a:cubicBezTo>
                  <a:cubicBezTo>
                    <a:pt x="132" y="225"/>
                    <a:pt x="133" y="223"/>
                    <a:pt x="134" y="225"/>
                  </a:cubicBezTo>
                  <a:cubicBezTo>
                    <a:pt x="135" y="225"/>
                    <a:pt x="134" y="224"/>
                    <a:pt x="135" y="223"/>
                  </a:cubicBezTo>
                  <a:cubicBezTo>
                    <a:pt x="136" y="223"/>
                    <a:pt x="135" y="224"/>
                    <a:pt x="135" y="224"/>
                  </a:cubicBezTo>
                  <a:cubicBezTo>
                    <a:pt x="135" y="225"/>
                    <a:pt x="137" y="224"/>
                    <a:pt x="137" y="226"/>
                  </a:cubicBezTo>
                  <a:cubicBezTo>
                    <a:pt x="137" y="226"/>
                    <a:pt x="139" y="225"/>
                    <a:pt x="139" y="225"/>
                  </a:cubicBezTo>
                  <a:cubicBezTo>
                    <a:pt x="138" y="225"/>
                    <a:pt x="138" y="225"/>
                    <a:pt x="137" y="225"/>
                  </a:cubicBezTo>
                  <a:cubicBezTo>
                    <a:pt x="137" y="224"/>
                    <a:pt x="136" y="224"/>
                    <a:pt x="137" y="223"/>
                  </a:cubicBezTo>
                  <a:cubicBezTo>
                    <a:pt x="138" y="222"/>
                    <a:pt x="137" y="223"/>
                    <a:pt x="138" y="224"/>
                  </a:cubicBezTo>
                  <a:cubicBezTo>
                    <a:pt x="138" y="224"/>
                    <a:pt x="138" y="223"/>
                    <a:pt x="139" y="223"/>
                  </a:cubicBezTo>
                  <a:cubicBezTo>
                    <a:pt x="140" y="223"/>
                    <a:pt x="139" y="223"/>
                    <a:pt x="139" y="222"/>
                  </a:cubicBezTo>
                  <a:cubicBezTo>
                    <a:pt x="139" y="222"/>
                    <a:pt x="140" y="221"/>
                    <a:pt x="141" y="221"/>
                  </a:cubicBezTo>
                  <a:cubicBezTo>
                    <a:pt x="142" y="221"/>
                    <a:pt x="142" y="222"/>
                    <a:pt x="143" y="222"/>
                  </a:cubicBezTo>
                  <a:cubicBezTo>
                    <a:pt x="143" y="222"/>
                    <a:pt x="143" y="221"/>
                    <a:pt x="143" y="221"/>
                  </a:cubicBezTo>
                  <a:cubicBezTo>
                    <a:pt x="143" y="221"/>
                    <a:pt x="142" y="221"/>
                    <a:pt x="142" y="221"/>
                  </a:cubicBezTo>
                  <a:cubicBezTo>
                    <a:pt x="141" y="220"/>
                    <a:pt x="143" y="220"/>
                    <a:pt x="143" y="220"/>
                  </a:cubicBezTo>
                  <a:cubicBezTo>
                    <a:pt x="142" y="219"/>
                    <a:pt x="142" y="220"/>
                    <a:pt x="141" y="220"/>
                  </a:cubicBezTo>
                  <a:cubicBezTo>
                    <a:pt x="141" y="219"/>
                    <a:pt x="143" y="219"/>
                    <a:pt x="144" y="218"/>
                  </a:cubicBezTo>
                  <a:cubicBezTo>
                    <a:pt x="144" y="219"/>
                    <a:pt x="143" y="219"/>
                    <a:pt x="144" y="219"/>
                  </a:cubicBezTo>
                  <a:cubicBezTo>
                    <a:pt x="145" y="218"/>
                    <a:pt x="146" y="219"/>
                    <a:pt x="147" y="219"/>
                  </a:cubicBezTo>
                  <a:cubicBezTo>
                    <a:pt x="147" y="219"/>
                    <a:pt x="147" y="219"/>
                    <a:pt x="147" y="219"/>
                  </a:cubicBezTo>
                  <a:cubicBezTo>
                    <a:pt x="146" y="218"/>
                    <a:pt x="145" y="218"/>
                    <a:pt x="144" y="217"/>
                  </a:cubicBezTo>
                  <a:cubicBezTo>
                    <a:pt x="145" y="217"/>
                    <a:pt x="145" y="217"/>
                    <a:pt x="146" y="218"/>
                  </a:cubicBezTo>
                  <a:cubicBezTo>
                    <a:pt x="147" y="218"/>
                    <a:pt x="147" y="217"/>
                    <a:pt x="146" y="216"/>
                  </a:cubicBezTo>
                  <a:cubicBezTo>
                    <a:pt x="147" y="216"/>
                    <a:pt x="147" y="217"/>
                    <a:pt x="148" y="217"/>
                  </a:cubicBezTo>
                  <a:cubicBezTo>
                    <a:pt x="148" y="216"/>
                    <a:pt x="147" y="216"/>
                    <a:pt x="149" y="216"/>
                  </a:cubicBezTo>
                  <a:cubicBezTo>
                    <a:pt x="149" y="216"/>
                    <a:pt x="150" y="215"/>
                    <a:pt x="150" y="216"/>
                  </a:cubicBezTo>
                  <a:cubicBezTo>
                    <a:pt x="151" y="215"/>
                    <a:pt x="149" y="215"/>
                    <a:pt x="150" y="214"/>
                  </a:cubicBezTo>
                  <a:cubicBezTo>
                    <a:pt x="149" y="215"/>
                    <a:pt x="149" y="215"/>
                    <a:pt x="149" y="215"/>
                  </a:cubicBezTo>
                  <a:cubicBezTo>
                    <a:pt x="149" y="214"/>
                    <a:pt x="149" y="214"/>
                    <a:pt x="150" y="214"/>
                  </a:cubicBezTo>
                  <a:cubicBezTo>
                    <a:pt x="150" y="214"/>
                    <a:pt x="151" y="214"/>
                    <a:pt x="151" y="214"/>
                  </a:cubicBezTo>
                  <a:cubicBezTo>
                    <a:pt x="152" y="213"/>
                    <a:pt x="152" y="213"/>
                    <a:pt x="153" y="213"/>
                  </a:cubicBezTo>
                  <a:cubicBezTo>
                    <a:pt x="152" y="213"/>
                    <a:pt x="150" y="214"/>
                    <a:pt x="150" y="213"/>
                  </a:cubicBezTo>
                  <a:cubicBezTo>
                    <a:pt x="151" y="212"/>
                    <a:pt x="151" y="213"/>
                    <a:pt x="152" y="212"/>
                  </a:cubicBezTo>
                  <a:cubicBezTo>
                    <a:pt x="152" y="212"/>
                    <a:pt x="152" y="212"/>
                    <a:pt x="152" y="212"/>
                  </a:cubicBezTo>
                  <a:cubicBezTo>
                    <a:pt x="152" y="211"/>
                    <a:pt x="151" y="212"/>
                    <a:pt x="151" y="211"/>
                  </a:cubicBezTo>
                  <a:cubicBezTo>
                    <a:pt x="151" y="211"/>
                    <a:pt x="151" y="212"/>
                    <a:pt x="150" y="212"/>
                  </a:cubicBezTo>
                  <a:cubicBezTo>
                    <a:pt x="150" y="212"/>
                    <a:pt x="151" y="211"/>
                    <a:pt x="152" y="211"/>
                  </a:cubicBezTo>
                  <a:cubicBezTo>
                    <a:pt x="152" y="211"/>
                    <a:pt x="152" y="211"/>
                    <a:pt x="153" y="212"/>
                  </a:cubicBezTo>
                  <a:cubicBezTo>
                    <a:pt x="153" y="211"/>
                    <a:pt x="154" y="209"/>
                    <a:pt x="155" y="210"/>
                  </a:cubicBezTo>
                  <a:cubicBezTo>
                    <a:pt x="155" y="209"/>
                    <a:pt x="155" y="209"/>
                    <a:pt x="154" y="209"/>
                  </a:cubicBezTo>
                  <a:cubicBezTo>
                    <a:pt x="154" y="208"/>
                    <a:pt x="157" y="208"/>
                    <a:pt x="158" y="206"/>
                  </a:cubicBezTo>
                  <a:cubicBezTo>
                    <a:pt x="158" y="206"/>
                    <a:pt x="159" y="207"/>
                    <a:pt x="159" y="206"/>
                  </a:cubicBezTo>
                  <a:cubicBezTo>
                    <a:pt x="160" y="205"/>
                    <a:pt x="159" y="205"/>
                    <a:pt x="159" y="204"/>
                  </a:cubicBezTo>
                  <a:cubicBezTo>
                    <a:pt x="160" y="204"/>
                    <a:pt x="160" y="203"/>
                    <a:pt x="162" y="203"/>
                  </a:cubicBezTo>
                  <a:cubicBezTo>
                    <a:pt x="162" y="202"/>
                    <a:pt x="161" y="202"/>
                    <a:pt x="162" y="202"/>
                  </a:cubicBezTo>
                  <a:cubicBezTo>
                    <a:pt x="162" y="201"/>
                    <a:pt x="161" y="201"/>
                    <a:pt x="161" y="200"/>
                  </a:cubicBezTo>
                  <a:cubicBezTo>
                    <a:pt x="161" y="200"/>
                    <a:pt x="160" y="200"/>
                    <a:pt x="161" y="200"/>
                  </a:cubicBezTo>
                  <a:cubicBezTo>
                    <a:pt x="161" y="200"/>
                    <a:pt x="162" y="201"/>
                    <a:pt x="163" y="201"/>
                  </a:cubicBezTo>
                  <a:cubicBezTo>
                    <a:pt x="163" y="200"/>
                    <a:pt x="162" y="201"/>
                    <a:pt x="162" y="200"/>
                  </a:cubicBezTo>
                  <a:cubicBezTo>
                    <a:pt x="162" y="199"/>
                    <a:pt x="162" y="198"/>
                    <a:pt x="162" y="198"/>
                  </a:cubicBezTo>
                  <a:cubicBezTo>
                    <a:pt x="163" y="197"/>
                    <a:pt x="164" y="197"/>
                    <a:pt x="165" y="196"/>
                  </a:cubicBezTo>
                  <a:cubicBezTo>
                    <a:pt x="165" y="195"/>
                    <a:pt x="163" y="195"/>
                    <a:pt x="164" y="195"/>
                  </a:cubicBezTo>
                  <a:cubicBezTo>
                    <a:pt x="165" y="194"/>
                    <a:pt x="165" y="195"/>
                    <a:pt x="165" y="195"/>
                  </a:cubicBezTo>
                  <a:cubicBezTo>
                    <a:pt x="165" y="195"/>
                    <a:pt x="165" y="194"/>
                    <a:pt x="166" y="194"/>
                  </a:cubicBezTo>
                  <a:cubicBezTo>
                    <a:pt x="166" y="193"/>
                    <a:pt x="165" y="194"/>
                    <a:pt x="165" y="193"/>
                  </a:cubicBezTo>
                  <a:cubicBezTo>
                    <a:pt x="166" y="192"/>
                    <a:pt x="166" y="191"/>
                    <a:pt x="166" y="190"/>
                  </a:cubicBezTo>
                  <a:cubicBezTo>
                    <a:pt x="167" y="190"/>
                    <a:pt x="167" y="191"/>
                    <a:pt x="167" y="191"/>
                  </a:cubicBezTo>
                  <a:cubicBezTo>
                    <a:pt x="168" y="191"/>
                    <a:pt x="168" y="191"/>
                    <a:pt x="168" y="190"/>
                  </a:cubicBezTo>
                  <a:cubicBezTo>
                    <a:pt x="168" y="190"/>
                    <a:pt x="168" y="189"/>
                    <a:pt x="168" y="189"/>
                  </a:cubicBezTo>
                  <a:cubicBezTo>
                    <a:pt x="169" y="189"/>
                    <a:pt x="169" y="189"/>
                    <a:pt x="169" y="190"/>
                  </a:cubicBezTo>
                  <a:cubicBezTo>
                    <a:pt x="170" y="190"/>
                    <a:pt x="170" y="190"/>
                    <a:pt x="170" y="189"/>
                  </a:cubicBezTo>
                  <a:cubicBezTo>
                    <a:pt x="170" y="189"/>
                    <a:pt x="169" y="189"/>
                    <a:pt x="169" y="188"/>
                  </a:cubicBezTo>
                  <a:cubicBezTo>
                    <a:pt x="169" y="188"/>
                    <a:pt x="168" y="187"/>
                    <a:pt x="168" y="187"/>
                  </a:cubicBezTo>
                  <a:cubicBezTo>
                    <a:pt x="168" y="186"/>
                    <a:pt x="168" y="186"/>
                    <a:pt x="167" y="186"/>
                  </a:cubicBezTo>
                  <a:cubicBezTo>
                    <a:pt x="168" y="185"/>
                    <a:pt x="168" y="184"/>
                    <a:pt x="168" y="184"/>
                  </a:cubicBezTo>
                  <a:cubicBezTo>
                    <a:pt x="169" y="183"/>
                    <a:pt x="169" y="182"/>
                    <a:pt x="169" y="182"/>
                  </a:cubicBezTo>
                  <a:cubicBezTo>
                    <a:pt x="169" y="181"/>
                    <a:pt x="169" y="181"/>
                    <a:pt x="169" y="181"/>
                  </a:cubicBezTo>
                  <a:cubicBezTo>
                    <a:pt x="169" y="180"/>
                    <a:pt x="169" y="179"/>
                    <a:pt x="169" y="179"/>
                  </a:cubicBezTo>
                  <a:cubicBezTo>
                    <a:pt x="169" y="179"/>
                    <a:pt x="170" y="179"/>
                    <a:pt x="170" y="179"/>
                  </a:cubicBezTo>
                  <a:cubicBezTo>
                    <a:pt x="170" y="179"/>
                    <a:pt x="170" y="178"/>
                    <a:pt x="170" y="178"/>
                  </a:cubicBezTo>
                  <a:cubicBezTo>
                    <a:pt x="170" y="177"/>
                    <a:pt x="169" y="177"/>
                    <a:pt x="169" y="177"/>
                  </a:cubicBezTo>
                  <a:cubicBezTo>
                    <a:pt x="168" y="177"/>
                    <a:pt x="169" y="178"/>
                    <a:pt x="168" y="177"/>
                  </a:cubicBezTo>
                  <a:cubicBezTo>
                    <a:pt x="167" y="176"/>
                    <a:pt x="170" y="177"/>
                    <a:pt x="169" y="176"/>
                  </a:cubicBezTo>
                  <a:cubicBezTo>
                    <a:pt x="169" y="176"/>
                    <a:pt x="169" y="176"/>
                    <a:pt x="170" y="176"/>
                  </a:cubicBezTo>
                  <a:cubicBezTo>
                    <a:pt x="170" y="175"/>
                    <a:pt x="169" y="174"/>
                    <a:pt x="170" y="174"/>
                  </a:cubicBezTo>
                  <a:cubicBezTo>
                    <a:pt x="170" y="174"/>
                    <a:pt x="169" y="174"/>
                    <a:pt x="169" y="174"/>
                  </a:cubicBezTo>
                  <a:cubicBezTo>
                    <a:pt x="169" y="173"/>
                    <a:pt x="170" y="172"/>
                    <a:pt x="169" y="172"/>
                  </a:cubicBezTo>
                  <a:cubicBezTo>
                    <a:pt x="169" y="171"/>
                    <a:pt x="169" y="171"/>
                    <a:pt x="169" y="170"/>
                  </a:cubicBezTo>
                  <a:cubicBezTo>
                    <a:pt x="169" y="170"/>
                    <a:pt x="169" y="171"/>
                    <a:pt x="170" y="171"/>
                  </a:cubicBezTo>
                  <a:cubicBezTo>
                    <a:pt x="171" y="171"/>
                    <a:pt x="168" y="168"/>
                    <a:pt x="169" y="170"/>
                  </a:cubicBezTo>
                  <a:cubicBezTo>
                    <a:pt x="168" y="170"/>
                    <a:pt x="169" y="169"/>
                    <a:pt x="168" y="168"/>
                  </a:cubicBezTo>
                  <a:cubicBezTo>
                    <a:pt x="169" y="168"/>
                    <a:pt x="169" y="168"/>
                    <a:pt x="170" y="168"/>
                  </a:cubicBezTo>
                  <a:cubicBezTo>
                    <a:pt x="170" y="168"/>
                    <a:pt x="169" y="168"/>
                    <a:pt x="169" y="168"/>
                  </a:cubicBezTo>
                  <a:cubicBezTo>
                    <a:pt x="168" y="167"/>
                    <a:pt x="170" y="165"/>
                    <a:pt x="169" y="165"/>
                  </a:cubicBezTo>
                  <a:cubicBezTo>
                    <a:pt x="168" y="164"/>
                    <a:pt x="169" y="165"/>
                    <a:pt x="169" y="164"/>
                  </a:cubicBezTo>
                  <a:cubicBezTo>
                    <a:pt x="168" y="164"/>
                    <a:pt x="169" y="164"/>
                    <a:pt x="169" y="164"/>
                  </a:cubicBezTo>
                  <a:cubicBezTo>
                    <a:pt x="168" y="164"/>
                    <a:pt x="168" y="163"/>
                    <a:pt x="169" y="163"/>
                  </a:cubicBezTo>
                  <a:cubicBezTo>
                    <a:pt x="168" y="162"/>
                    <a:pt x="168" y="163"/>
                    <a:pt x="168" y="162"/>
                  </a:cubicBezTo>
                  <a:cubicBezTo>
                    <a:pt x="167" y="162"/>
                    <a:pt x="168" y="162"/>
                    <a:pt x="168" y="161"/>
                  </a:cubicBezTo>
                  <a:cubicBezTo>
                    <a:pt x="169" y="161"/>
                    <a:pt x="167" y="160"/>
                    <a:pt x="167" y="159"/>
                  </a:cubicBezTo>
                  <a:cubicBezTo>
                    <a:pt x="167" y="159"/>
                    <a:pt x="167" y="159"/>
                    <a:pt x="167" y="159"/>
                  </a:cubicBezTo>
                  <a:cubicBezTo>
                    <a:pt x="167" y="158"/>
                    <a:pt x="167" y="158"/>
                    <a:pt x="167" y="158"/>
                  </a:cubicBezTo>
                  <a:cubicBezTo>
                    <a:pt x="167" y="158"/>
                    <a:pt x="167" y="157"/>
                    <a:pt x="166" y="156"/>
                  </a:cubicBezTo>
                  <a:cubicBezTo>
                    <a:pt x="166" y="155"/>
                    <a:pt x="166" y="155"/>
                    <a:pt x="166" y="154"/>
                  </a:cubicBezTo>
                  <a:cubicBezTo>
                    <a:pt x="165" y="153"/>
                    <a:pt x="165" y="153"/>
                    <a:pt x="165" y="152"/>
                  </a:cubicBezTo>
                  <a:cubicBezTo>
                    <a:pt x="165" y="152"/>
                    <a:pt x="165" y="152"/>
                    <a:pt x="165" y="151"/>
                  </a:cubicBezTo>
                  <a:cubicBezTo>
                    <a:pt x="165" y="151"/>
                    <a:pt x="164" y="151"/>
                    <a:pt x="164" y="151"/>
                  </a:cubicBezTo>
                  <a:cubicBezTo>
                    <a:pt x="164" y="151"/>
                    <a:pt x="165" y="149"/>
                    <a:pt x="163" y="150"/>
                  </a:cubicBezTo>
                  <a:cubicBezTo>
                    <a:pt x="163" y="149"/>
                    <a:pt x="163" y="149"/>
                    <a:pt x="163" y="149"/>
                  </a:cubicBezTo>
                  <a:cubicBezTo>
                    <a:pt x="163" y="148"/>
                    <a:pt x="162" y="148"/>
                    <a:pt x="162" y="147"/>
                  </a:cubicBezTo>
                  <a:cubicBezTo>
                    <a:pt x="162" y="147"/>
                    <a:pt x="161" y="147"/>
                    <a:pt x="161" y="147"/>
                  </a:cubicBezTo>
                  <a:cubicBezTo>
                    <a:pt x="161" y="146"/>
                    <a:pt x="161" y="146"/>
                    <a:pt x="161" y="146"/>
                  </a:cubicBezTo>
                  <a:cubicBezTo>
                    <a:pt x="161" y="145"/>
                    <a:pt x="160" y="146"/>
                    <a:pt x="161" y="145"/>
                  </a:cubicBezTo>
                  <a:cubicBezTo>
                    <a:pt x="160" y="145"/>
                    <a:pt x="160" y="145"/>
                    <a:pt x="160" y="145"/>
                  </a:cubicBezTo>
                  <a:cubicBezTo>
                    <a:pt x="159" y="143"/>
                    <a:pt x="157" y="142"/>
                    <a:pt x="156" y="140"/>
                  </a:cubicBezTo>
                  <a:cubicBezTo>
                    <a:pt x="156" y="140"/>
                    <a:pt x="155" y="139"/>
                    <a:pt x="154" y="139"/>
                  </a:cubicBezTo>
                  <a:cubicBezTo>
                    <a:pt x="154" y="139"/>
                    <a:pt x="154" y="138"/>
                    <a:pt x="153" y="138"/>
                  </a:cubicBezTo>
                  <a:cubicBezTo>
                    <a:pt x="153" y="138"/>
                    <a:pt x="153" y="138"/>
                    <a:pt x="153" y="137"/>
                  </a:cubicBezTo>
                  <a:cubicBezTo>
                    <a:pt x="153" y="137"/>
                    <a:pt x="153" y="137"/>
                    <a:pt x="153" y="136"/>
                  </a:cubicBezTo>
                  <a:cubicBezTo>
                    <a:pt x="152" y="136"/>
                    <a:pt x="152" y="136"/>
                    <a:pt x="151" y="136"/>
                  </a:cubicBezTo>
                  <a:cubicBezTo>
                    <a:pt x="150" y="136"/>
                    <a:pt x="150" y="135"/>
                    <a:pt x="149" y="135"/>
                  </a:cubicBezTo>
                  <a:cubicBezTo>
                    <a:pt x="149" y="135"/>
                    <a:pt x="148" y="134"/>
                    <a:pt x="148" y="134"/>
                  </a:cubicBezTo>
                  <a:cubicBezTo>
                    <a:pt x="148" y="134"/>
                    <a:pt x="147" y="133"/>
                    <a:pt x="146" y="133"/>
                  </a:cubicBezTo>
                  <a:cubicBezTo>
                    <a:pt x="146" y="133"/>
                    <a:pt x="146" y="134"/>
                    <a:pt x="145" y="133"/>
                  </a:cubicBezTo>
                  <a:cubicBezTo>
                    <a:pt x="146" y="133"/>
                    <a:pt x="146" y="132"/>
                    <a:pt x="146" y="132"/>
                  </a:cubicBezTo>
                  <a:cubicBezTo>
                    <a:pt x="145" y="132"/>
                    <a:pt x="146" y="132"/>
                    <a:pt x="145" y="133"/>
                  </a:cubicBezTo>
                  <a:cubicBezTo>
                    <a:pt x="145" y="133"/>
                    <a:pt x="145" y="133"/>
                    <a:pt x="144" y="133"/>
                  </a:cubicBezTo>
                  <a:cubicBezTo>
                    <a:pt x="144" y="133"/>
                    <a:pt x="144" y="132"/>
                    <a:pt x="144" y="132"/>
                  </a:cubicBezTo>
                  <a:cubicBezTo>
                    <a:pt x="144" y="132"/>
                    <a:pt x="144" y="132"/>
                    <a:pt x="144" y="132"/>
                  </a:cubicBezTo>
                  <a:cubicBezTo>
                    <a:pt x="144" y="132"/>
                    <a:pt x="143" y="132"/>
                    <a:pt x="143" y="132"/>
                  </a:cubicBezTo>
                  <a:cubicBezTo>
                    <a:pt x="141" y="132"/>
                    <a:pt x="140" y="131"/>
                    <a:pt x="139" y="130"/>
                  </a:cubicBezTo>
                  <a:cubicBezTo>
                    <a:pt x="139" y="130"/>
                    <a:pt x="138" y="130"/>
                    <a:pt x="137" y="129"/>
                  </a:cubicBezTo>
                  <a:cubicBezTo>
                    <a:pt x="137" y="129"/>
                    <a:pt x="137" y="129"/>
                    <a:pt x="136" y="129"/>
                  </a:cubicBezTo>
                  <a:cubicBezTo>
                    <a:pt x="136" y="129"/>
                    <a:pt x="135" y="128"/>
                    <a:pt x="135" y="128"/>
                  </a:cubicBezTo>
                  <a:cubicBezTo>
                    <a:pt x="137" y="128"/>
                    <a:pt x="137" y="127"/>
                    <a:pt x="139" y="126"/>
                  </a:cubicBezTo>
                  <a:cubicBezTo>
                    <a:pt x="138" y="126"/>
                    <a:pt x="137" y="126"/>
                    <a:pt x="137" y="126"/>
                  </a:cubicBezTo>
                  <a:cubicBezTo>
                    <a:pt x="136" y="126"/>
                    <a:pt x="136" y="125"/>
                    <a:pt x="136" y="124"/>
                  </a:cubicBezTo>
                  <a:cubicBezTo>
                    <a:pt x="135" y="124"/>
                    <a:pt x="133" y="123"/>
                    <a:pt x="132" y="123"/>
                  </a:cubicBezTo>
                  <a:cubicBezTo>
                    <a:pt x="131" y="122"/>
                    <a:pt x="130" y="122"/>
                    <a:pt x="129" y="122"/>
                  </a:cubicBezTo>
                  <a:cubicBezTo>
                    <a:pt x="127" y="122"/>
                    <a:pt x="129" y="121"/>
                    <a:pt x="128" y="121"/>
                  </a:cubicBezTo>
                  <a:cubicBezTo>
                    <a:pt x="127" y="121"/>
                    <a:pt x="127" y="121"/>
                    <a:pt x="126" y="121"/>
                  </a:cubicBezTo>
                  <a:cubicBezTo>
                    <a:pt x="124" y="121"/>
                    <a:pt x="124" y="120"/>
                    <a:pt x="122" y="120"/>
                  </a:cubicBezTo>
                  <a:cubicBezTo>
                    <a:pt x="123" y="119"/>
                    <a:pt x="123" y="118"/>
                    <a:pt x="120" y="118"/>
                  </a:cubicBezTo>
                  <a:cubicBezTo>
                    <a:pt x="118" y="118"/>
                    <a:pt x="125" y="120"/>
                    <a:pt x="120" y="119"/>
                  </a:cubicBezTo>
                  <a:cubicBezTo>
                    <a:pt x="119" y="119"/>
                    <a:pt x="118" y="118"/>
                    <a:pt x="118" y="118"/>
                  </a:cubicBezTo>
                  <a:cubicBezTo>
                    <a:pt x="116" y="118"/>
                    <a:pt x="115" y="118"/>
                    <a:pt x="115" y="118"/>
                  </a:cubicBezTo>
                  <a:cubicBezTo>
                    <a:pt x="114" y="117"/>
                    <a:pt x="114" y="117"/>
                    <a:pt x="113" y="117"/>
                  </a:cubicBezTo>
                  <a:cubicBezTo>
                    <a:pt x="110" y="116"/>
                    <a:pt x="108" y="115"/>
                    <a:pt x="105" y="115"/>
                  </a:cubicBezTo>
                  <a:cubicBezTo>
                    <a:pt x="104" y="114"/>
                    <a:pt x="103" y="114"/>
                    <a:pt x="102" y="114"/>
                  </a:cubicBezTo>
                  <a:cubicBezTo>
                    <a:pt x="102" y="114"/>
                    <a:pt x="101" y="114"/>
                    <a:pt x="101" y="113"/>
                  </a:cubicBezTo>
                  <a:cubicBezTo>
                    <a:pt x="101" y="113"/>
                    <a:pt x="100" y="113"/>
                    <a:pt x="100" y="113"/>
                  </a:cubicBezTo>
                  <a:cubicBezTo>
                    <a:pt x="100" y="113"/>
                    <a:pt x="100" y="113"/>
                    <a:pt x="100" y="113"/>
                  </a:cubicBezTo>
                  <a:cubicBezTo>
                    <a:pt x="99" y="113"/>
                    <a:pt x="99" y="113"/>
                    <a:pt x="98" y="113"/>
                  </a:cubicBezTo>
                  <a:cubicBezTo>
                    <a:pt x="98" y="113"/>
                    <a:pt x="98" y="113"/>
                    <a:pt x="97" y="113"/>
                  </a:cubicBezTo>
                  <a:cubicBezTo>
                    <a:pt x="98" y="111"/>
                    <a:pt x="100" y="110"/>
                    <a:pt x="100" y="109"/>
                  </a:cubicBezTo>
                  <a:cubicBezTo>
                    <a:pt x="101" y="108"/>
                    <a:pt x="102" y="106"/>
                    <a:pt x="102" y="106"/>
                  </a:cubicBezTo>
                  <a:cubicBezTo>
                    <a:pt x="103" y="104"/>
                    <a:pt x="105" y="104"/>
                    <a:pt x="105" y="103"/>
                  </a:cubicBezTo>
                  <a:cubicBezTo>
                    <a:pt x="106" y="102"/>
                    <a:pt x="106" y="102"/>
                    <a:pt x="106" y="101"/>
                  </a:cubicBezTo>
                  <a:cubicBezTo>
                    <a:pt x="107" y="101"/>
                    <a:pt x="108" y="100"/>
                    <a:pt x="108" y="100"/>
                  </a:cubicBezTo>
                  <a:cubicBezTo>
                    <a:pt x="108" y="100"/>
                    <a:pt x="110" y="98"/>
                    <a:pt x="110" y="97"/>
                  </a:cubicBezTo>
                  <a:cubicBezTo>
                    <a:pt x="111" y="96"/>
                    <a:pt x="111" y="96"/>
                    <a:pt x="113" y="94"/>
                  </a:cubicBezTo>
                  <a:cubicBezTo>
                    <a:pt x="112" y="94"/>
                    <a:pt x="111" y="96"/>
                    <a:pt x="110" y="96"/>
                  </a:cubicBezTo>
                  <a:cubicBezTo>
                    <a:pt x="108" y="98"/>
                    <a:pt x="113" y="93"/>
                    <a:pt x="114" y="91"/>
                  </a:cubicBezTo>
                  <a:cubicBezTo>
                    <a:pt x="114" y="93"/>
                    <a:pt x="117" y="90"/>
                    <a:pt x="116" y="92"/>
                  </a:cubicBezTo>
                  <a:cubicBezTo>
                    <a:pt x="117" y="92"/>
                    <a:pt x="116" y="91"/>
                    <a:pt x="118" y="89"/>
                  </a:cubicBezTo>
                  <a:cubicBezTo>
                    <a:pt x="118" y="89"/>
                    <a:pt x="115" y="91"/>
                    <a:pt x="117" y="89"/>
                  </a:cubicBezTo>
                  <a:cubicBezTo>
                    <a:pt x="118" y="87"/>
                    <a:pt x="117" y="90"/>
                    <a:pt x="119" y="88"/>
                  </a:cubicBezTo>
                  <a:cubicBezTo>
                    <a:pt x="120" y="87"/>
                    <a:pt x="118" y="88"/>
                    <a:pt x="118" y="87"/>
                  </a:cubicBezTo>
                  <a:cubicBezTo>
                    <a:pt x="119" y="87"/>
                    <a:pt x="121" y="84"/>
                    <a:pt x="120" y="85"/>
                  </a:cubicBezTo>
                  <a:cubicBezTo>
                    <a:pt x="120" y="85"/>
                    <a:pt x="120" y="85"/>
                    <a:pt x="120" y="84"/>
                  </a:cubicBezTo>
                  <a:cubicBezTo>
                    <a:pt x="120" y="84"/>
                    <a:pt x="120" y="84"/>
                    <a:pt x="121" y="84"/>
                  </a:cubicBezTo>
                  <a:cubicBezTo>
                    <a:pt x="121" y="84"/>
                    <a:pt x="121" y="83"/>
                    <a:pt x="121" y="83"/>
                  </a:cubicBezTo>
                  <a:cubicBezTo>
                    <a:pt x="122" y="82"/>
                    <a:pt x="122" y="82"/>
                    <a:pt x="123" y="81"/>
                  </a:cubicBezTo>
                  <a:cubicBezTo>
                    <a:pt x="123" y="80"/>
                    <a:pt x="123" y="80"/>
                    <a:pt x="124" y="79"/>
                  </a:cubicBezTo>
                  <a:cubicBezTo>
                    <a:pt x="124" y="79"/>
                    <a:pt x="124" y="79"/>
                    <a:pt x="124" y="79"/>
                  </a:cubicBezTo>
                  <a:cubicBezTo>
                    <a:pt x="124" y="79"/>
                    <a:pt x="124" y="79"/>
                    <a:pt x="125" y="78"/>
                  </a:cubicBezTo>
                  <a:cubicBezTo>
                    <a:pt x="125" y="77"/>
                    <a:pt x="125" y="77"/>
                    <a:pt x="125" y="77"/>
                  </a:cubicBezTo>
                  <a:cubicBezTo>
                    <a:pt x="125" y="77"/>
                    <a:pt x="125" y="77"/>
                    <a:pt x="125" y="77"/>
                  </a:cubicBezTo>
                  <a:cubicBezTo>
                    <a:pt x="126" y="78"/>
                    <a:pt x="126" y="77"/>
                    <a:pt x="127" y="78"/>
                  </a:cubicBezTo>
                  <a:cubicBezTo>
                    <a:pt x="127" y="78"/>
                    <a:pt x="127" y="77"/>
                    <a:pt x="128" y="76"/>
                  </a:cubicBezTo>
                  <a:cubicBezTo>
                    <a:pt x="128" y="76"/>
                    <a:pt x="128" y="75"/>
                    <a:pt x="128" y="75"/>
                  </a:cubicBezTo>
                  <a:cubicBezTo>
                    <a:pt x="128" y="75"/>
                    <a:pt x="127" y="75"/>
                    <a:pt x="127" y="75"/>
                  </a:cubicBezTo>
                  <a:cubicBezTo>
                    <a:pt x="127" y="74"/>
                    <a:pt x="127" y="73"/>
                    <a:pt x="128" y="72"/>
                  </a:cubicBezTo>
                  <a:cubicBezTo>
                    <a:pt x="128" y="72"/>
                    <a:pt x="128" y="71"/>
                    <a:pt x="127" y="71"/>
                  </a:cubicBezTo>
                  <a:cubicBezTo>
                    <a:pt x="128" y="70"/>
                    <a:pt x="128" y="69"/>
                    <a:pt x="127" y="69"/>
                  </a:cubicBezTo>
                  <a:cubicBezTo>
                    <a:pt x="127" y="68"/>
                    <a:pt x="126" y="68"/>
                    <a:pt x="126" y="67"/>
                  </a:cubicBezTo>
                  <a:cubicBezTo>
                    <a:pt x="126" y="67"/>
                    <a:pt x="127" y="67"/>
                    <a:pt x="126" y="66"/>
                  </a:cubicBezTo>
                  <a:cubicBezTo>
                    <a:pt x="126" y="66"/>
                    <a:pt x="126" y="66"/>
                    <a:pt x="126" y="66"/>
                  </a:cubicBezTo>
                  <a:cubicBezTo>
                    <a:pt x="125" y="66"/>
                    <a:pt x="125" y="65"/>
                    <a:pt x="125" y="65"/>
                  </a:cubicBezTo>
                  <a:cubicBezTo>
                    <a:pt x="125" y="64"/>
                    <a:pt x="125" y="64"/>
                    <a:pt x="125" y="64"/>
                  </a:cubicBezTo>
                  <a:cubicBezTo>
                    <a:pt x="125" y="63"/>
                    <a:pt x="125" y="63"/>
                    <a:pt x="124" y="63"/>
                  </a:cubicBezTo>
                  <a:cubicBezTo>
                    <a:pt x="124" y="62"/>
                    <a:pt x="124" y="61"/>
                    <a:pt x="124" y="61"/>
                  </a:cubicBezTo>
                  <a:cubicBezTo>
                    <a:pt x="123" y="61"/>
                    <a:pt x="122" y="60"/>
                    <a:pt x="122" y="60"/>
                  </a:cubicBezTo>
                  <a:cubicBezTo>
                    <a:pt x="122" y="59"/>
                    <a:pt x="122" y="59"/>
                    <a:pt x="122" y="59"/>
                  </a:cubicBezTo>
                  <a:cubicBezTo>
                    <a:pt x="122" y="59"/>
                    <a:pt x="122" y="59"/>
                    <a:pt x="122" y="59"/>
                  </a:cubicBezTo>
                  <a:cubicBezTo>
                    <a:pt x="122" y="59"/>
                    <a:pt x="122" y="59"/>
                    <a:pt x="122" y="59"/>
                  </a:cubicBezTo>
                  <a:cubicBezTo>
                    <a:pt x="122" y="59"/>
                    <a:pt x="122" y="59"/>
                    <a:pt x="121" y="59"/>
                  </a:cubicBezTo>
                  <a:cubicBezTo>
                    <a:pt x="121" y="59"/>
                    <a:pt x="121" y="59"/>
                    <a:pt x="121" y="59"/>
                  </a:cubicBezTo>
                  <a:cubicBezTo>
                    <a:pt x="122" y="58"/>
                    <a:pt x="122" y="58"/>
                    <a:pt x="123" y="58"/>
                  </a:cubicBezTo>
                  <a:cubicBezTo>
                    <a:pt x="123" y="58"/>
                    <a:pt x="124" y="57"/>
                    <a:pt x="124" y="57"/>
                  </a:cubicBezTo>
                  <a:cubicBezTo>
                    <a:pt x="125" y="57"/>
                    <a:pt x="124" y="57"/>
                    <a:pt x="124" y="57"/>
                  </a:cubicBezTo>
                  <a:cubicBezTo>
                    <a:pt x="125" y="56"/>
                    <a:pt x="126" y="56"/>
                    <a:pt x="127" y="55"/>
                  </a:cubicBezTo>
                  <a:cubicBezTo>
                    <a:pt x="127" y="55"/>
                    <a:pt x="126" y="55"/>
                    <a:pt x="126" y="55"/>
                  </a:cubicBezTo>
                  <a:cubicBezTo>
                    <a:pt x="126" y="55"/>
                    <a:pt x="126" y="54"/>
                    <a:pt x="125" y="54"/>
                  </a:cubicBezTo>
                  <a:cubicBezTo>
                    <a:pt x="125" y="53"/>
                    <a:pt x="125" y="54"/>
                    <a:pt x="125" y="54"/>
                  </a:cubicBezTo>
                  <a:cubicBezTo>
                    <a:pt x="125" y="54"/>
                    <a:pt x="125" y="54"/>
                    <a:pt x="125" y="54"/>
                  </a:cubicBezTo>
                  <a:cubicBezTo>
                    <a:pt x="125" y="55"/>
                    <a:pt x="126" y="56"/>
                    <a:pt x="126" y="57"/>
                  </a:cubicBezTo>
                  <a:cubicBezTo>
                    <a:pt x="125" y="57"/>
                    <a:pt x="125" y="57"/>
                    <a:pt x="125" y="58"/>
                  </a:cubicBezTo>
                  <a:cubicBezTo>
                    <a:pt x="125" y="58"/>
                    <a:pt x="125" y="58"/>
                    <a:pt x="125" y="58"/>
                  </a:cubicBezTo>
                  <a:cubicBezTo>
                    <a:pt x="126" y="59"/>
                    <a:pt x="126" y="59"/>
                    <a:pt x="126" y="59"/>
                  </a:cubicBezTo>
                  <a:cubicBezTo>
                    <a:pt x="126" y="59"/>
                    <a:pt x="126" y="59"/>
                    <a:pt x="126" y="59"/>
                  </a:cubicBezTo>
                  <a:cubicBezTo>
                    <a:pt x="126" y="59"/>
                    <a:pt x="126" y="59"/>
                    <a:pt x="126" y="59"/>
                  </a:cubicBezTo>
                  <a:cubicBezTo>
                    <a:pt x="127" y="58"/>
                    <a:pt x="127" y="58"/>
                    <a:pt x="128" y="58"/>
                  </a:cubicBezTo>
                  <a:cubicBezTo>
                    <a:pt x="128" y="57"/>
                    <a:pt x="130" y="56"/>
                    <a:pt x="130" y="55"/>
                  </a:cubicBezTo>
                  <a:cubicBezTo>
                    <a:pt x="131" y="55"/>
                    <a:pt x="131" y="55"/>
                    <a:pt x="131" y="54"/>
                  </a:cubicBezTo>
                  <a:cubicBezTo>
                    <a:pt x="133" y="54"/>
                    <a:pt x="133" y="53"/>
                    <a:pt x="134" y="52"/>
                  </a:cubicBezTo>
                  <a:cubicBezTo>
                    <a:pt x="134" y="53"/>
                    <a:pt x="134" y="52"/>
                    <a:pt x="135" y="53"/>
                  </a:cubicBezTo>
                  <a:cubicBezTo>
                    <a:pt x="135" y="52"/>
                    <a:pt x="135" y="52"/>
                    <a:pt x="134" y="52"/>
                  </a:cubicBezTo>
                  <a:cubicBezTo>
                    <a:pt x="135" y="52"/>
                    <a:pt x="135" y="51"/>
                    <a:pt x="136" y="52"/>
                  </a:cubicBezTo>
                  <a:cubicBezTo>
                    <a:pt x="137" y="52"/>
                    <a:pt x="137" y="51"/>
                    <a:pt x="136" y="51"/>
                  </a:cubicBezTo>
                  <a:cubicBezTo>
                    <a:pt x="137" y="51"/>
                    <a:pt x="137" y="51"/>
                    <a:pt x="138" y="51"/>
                  </a:cubicBezTo>
                  <a:cubicBezTo>
                    <a:pt x="138" y="51"/>
                    <a:pt x="138" y="51"/>
                    <a:pt x="138" y="51"/>
                  </a:cubicBezTo>
                  <a:cubicBezTo>
                    <a:pt x="139" y="51"/>
                    <a:pt x="139" y="51"/>
                    <a:pt x="140" y="51"/>
                  </a:cubicBezTo>
                  <a:cubicBezTo>
                    <a:pt x="140" y="51"/>
                    <a:pt x="139" y="52"/>
                    <a:pt x="140" y="52"/>
                  </a:cubicBezTo>
                  <a:cubicBezTo>
                    <a:pt x="140" y="52"/>
                    <a:pt x="141" y="52"/>
                    <a:pt x="142" y="52"/>
                  </a:cubicBezTo>
                  <a:cubicBezTo>
                    <a:pt x="142" y="53"/>
                    <a:pt x="143" y="53"/>
                    <a:pt x="143" y="54"/>
                  </a:cubicBezTo>
                  <a:cubicBezTo>
                    <a:pt x="143" y="54"/>
                    <a:pt x="144" y="54"/>
                    <a:pt x="144" y="54"/>
                  </a:cubicBezTo>
                  <a:cubicBezTo>
                    <a:pt x="144" y="54"/>
                    <a:pt x="144" y="55"/>
                    <a:pt x="144" y="55"/>
                  </a:cubicBezTo>
                  <a:cubicBezTo>
                    <a:pt x="144" y="55"/>
                    <a:pt x="144" y="55"/>
                    <a:pt x="144" y="55"/>
                  </a:cubicBezTo>
                  <a:cubicBezTo>
                    <a:pt x="143" y="55"/>
                    <a:pt x="143" y="55"/>
                    <a:pt x="143" y="55"/>
                  </a:cubicBezTo>
                  <a:cubicBezTo>
                    <a:pt x="143" y="54"/>
                    <a:pt x="143" y="54"/>
                    <a:pt x="142" y="53"/>
                  </a:cubicBezTo>
                  <a:cubicBezTo>
                    <a:pt x="141" y="52"/>
                    <a:pt x="141" y="52"/>
                    <a:pt x="140" y="51"/>
                  </a:cubicBezTo>
                  <a:cubicBezTo>
                    <a:pt x="138" y="49"/>
                    <a:pt x="138" y="49"/>
                    <a:pt x="138" y="49"/>
                  </a:cubicBezTo>
                  <a:cubicBezTo>
                    <a:pt x="140" y="48"/>
                    <a:pt x="141" y="49"/>
                    <a:pt x="143" y="49"/>
                  </a:cubicBezTo>
                  <a:cubicBezTo>
                    <a:pt x="142" y="46"/>
                    <a:pt x="144" y="48"/>
                    <a:pt x="145" y="47"/>
                  </a:cubicBezTo>
                  <a:cubicBezTo>
                    <a:pt x="144" y="45"/>
                    <a:pt x="144" y="45"/>
                    <a:pt x="144" y="45"/>
                  </a:cubicBezTo>
                  <a:cubicBezTo>
                    <a:pt x="145" y="45"/>
                    <a:pt x="145" y="45"/>
                    <a:pt x="146" y="45"/>
                  </a:cubicBezTo>
                  <a:cubicBezTo>
                    <a:pt x="144" y="43"/>
                    <a:pt x="144" y="43"/>
                    <a:pt x="143" y="41"/>
                  </a:cubicBezTo>
                  <a:cubicBezTo>
                    <a:pt x="143" y="41"/>
                    <a:pt x="142" y="41"/>
                    <a:pt x="142" y="40"/>
                  </a:cubicBezTo>
                  <a:cubicBezTo>
                    <a:pt x="141" y="39"/>
                    <a:pt x="142" y="40"/>
                    <a:pt x="142" y="39"/>
                  </a:cubicBezTo>
                  <a:cubicBezTo>
                    <a:pt x="141" y="38"/>
                    <a:pt x="141" y="38"/>
                    <a:pt x="141" y="38"/>
                  </a:cubicBezTo>
                  <a:cubicBezTo>
                    <a:pt x="141" y="38"/>
                    <a:pt x="141" y="38"/>
                    <a:pt x="141" y="38"/>
                  </a:cubicBezTo>
                  <a:cubicBezTo>
                    <a:pt x="141" y="38"/>
                    <a:pt x="141" y="38"/>
                    <a:pt x="141" y="38"/>
                  </a:cubicBezTo>
                  <a:cubicBezTo>
                    <a:pt x="141" y="38"/>
                    <a:pt x="141" y="38"/>
                    <a:pt x="141" y="38"/>
                  </a:cubicBezTo>
                  <a:cubicBezTo>
                    <a:pt x="140" y="39"/>
                    <a:pt x="140" y="39"/>
                    <a:pt x="140" y="39"/>
                  </a:cubicBezTo>
                  <a:cubicBezTo>
                    <a:pt x="140" y="39"/>
                    <a:pt x="140" y="39"/>
                    <a:pt x="141" y="39"/>
                  </a:cubicBezTo>
                  <a:cubicBezTo>
                    <a:pt x="141" y="39"/>
                    <a:pt x="141" y="39"/>
                    <a:pt x="141" y="39"/>
                  </a:cubicBezTo>
                  <a:cubicBezTo>
                    <a:pt x="141" y="40"/>
                    <a:pt x="141" y="40"/>
                    <a:pt x="141" y="40"/>
                  </a:cubicBezTo>
                  <a:cubicBezTo>
                    <a:pt x="141" y="41"/>
                    <a:pt x="141" y="41"/>
                    <a:pt x="142" y="41"/>
                  </a:cubicBezTo>
                  <a:cubicBezTo>
                    <a:pt x="142" y="41"/>
                    <a:pt x="140" y="39"/>
                    <a:pt x="142" y="39"/>
                  </a:cubicBezTo>
                  <a:cubicBezTo>
                    <a:pt x="144" y="42"/>
                    <a:pt x="146" y="46"/>
                    <a:pt x="147" y="49"/>
                  </a:cubicBezTo>
                  <a:cubicBezTo>
                    <a:pt x="147" y="50"/>
                    <a:pt x="148" y="50"/>
                    <a:pt x="148" y="50"/>
                  </a:cubicBezTo>
                  <a:cubicBezTo>
                    <a:pt x="149" y="50"/>
                    <a:pt x="149" y="49"/>
                    <a:pt x="150" y="49"/>
                  </a:cubicBezTo>
                  <a:cubicBezTo>
                    <a:pt x="151" y="51"/>
                    <a:pt x="151" y="50"/>
                    <a:pt x="152" y="52"/>
                  </a:cubicBezTo>
                  <a:cubicBezTo>
                    <a:pt x="153" y="52"/>
                    <a:pt x="152" y="51"/>
                    <a:pt x="152" y="51"/>
                  </a:cubicBezTo>
                  <a:cubicBezTo>
                    <a:pt x="151" y="50"/>
                    <a:pt x="152" y="51"/>
                    <a:pt x="152" y="52"/>
                  </a:cubicBezTo>
                  <a:cubicBezTo>
                    <a:pt x="153" y="53"/>
                    <a:pt x="153" y="55"/>
                    <a:pt x="154" y="56"/>
                  </a:cubicBezTo>
                  <a:cubicBezTo>
                    <a:pt x="154" y="58"/>
                    <a:pt x="154" y="59"/>
                    <a:pt x="154" y="60"/>
                  </a:cubicBezTo>
                  <a:cubicBezTo>
                    <a:pt x="154" y="60"/>
                    <a:pt x="155" y="61"/>
                    <a:pt x="155" y="63"/>
                  </a:cubicBezTo>
                  <a:cubicBezTo>
                    <a:pt x="155" y="63"/>
                    <a:pt x="155" y="62"/>
                    <a:pt x="154" y="62"/>
                  </a:cubicBezTo>
                  <a:cubicBezTo>
                    <a:pt x="154" y="62"/>
                    <a:pt x="154" y="62"/>
                    <a:pt x="154" y="62"/>
                  </a:cubicBezTo>
                  <a:cubicBezTo>
                    <a:pt x="154" y="63"/>
                    <a:pt x="154" y="64"/>
                    <a:pt x="155" y="64"/>
                  </a:cubicBezTo>
                  <a:cubicBezTo>
                    <a:pt x="155" y="65"/>
                    <a:pt x="155" y="65"/>
                    <a:pt x="155" y="66"/>
                  </a:cubicBezTo>
                  <a:cubicBezTo>
                    <a:pt x="155" y="67"/>
                    <a:pt x="155" y="67"/>
                    <a:pt x="155" y="68"/>
                  </a:cubicBezTo>
                  <a:cubicBezTo>
                    <a:pt x="155" y="69"/>
                    <a:pt x="155" y="70"/>
                    <a:pt x="156" y="71"/>
                  </a:cubicBezTo>
                  <a:cubicBezTo>
                    <a:pt x="155" y="69"/>
                    <a:pt x="155" y="73"/>
                    <a:pt x="155" y="73"/>
                  </a:cubicBezTo>
                  <a:cubicBezTo>
                    <a:pt x="155" y="74"/>
                    <a:pt x="155" y="74"/>
                    <a:pt x="155" y="75"/>
                  </a:cubicBezTo>
                  <a:cubicBezTo>
                    <a:pt x="155" y="76"/>
                    <a:pt x="155" y="76"/>
                    <a:pt x="155" y="77"/>
                  </a:cubicBezTo>
                  <a:cubicBezTo>
                    <a:pt x="155" y="78"/>
                    <a:pt x="155" y="80"/>
                    <a:pt x="154" y="81"/>
                  </a:cubicBezTo>
                  <a:cubicBezTo>
                    <a:pt x="154" y="82"/>
                    <a:pt x="154" y="84"/>
                    <a:pt x="153" y="85"/>
                  </a:cubicBezTo>
                  <a:cubicBezTo>
                    <a:pt x="153" y="86"/>
                    <a:pt x="153" y="86"/>
                    <a:pt x="153" y="86"/>
                  </a:cubicBezTo>
                  <a:cubicBezTo>
                    <a:pt x="153" y="87"/>
                    <a:pt x="153" y="87"/>
                    <a:pt x="153" y="87"/>
                  </a:cubicBezTo>
                  <a:cubicBezTo>
                    <a:pt x="152" y="87"/>
                    <a:pt x="152" y="87"/>
                    <a:pt x="152" y="87"/>
                  </a:cubicBezTo>
                  <a:cubicBezTo>
                    <a:pt x="152" y="87"/>
                    <a:pt x="152" y="87"/>
                    <a:pt x="152" y="87"/>
                  </a:cubicBezTo>
                  <a:cubicBezTo>
                    <a:pt x="152" y="87"/>
                    <a:pt x="152" y="87"/>
                    <a:pt x="152" y="87"/>
                  </a:cubicBezTo>
                  <a:cubicBezTo>
                    <a:pt x="152" y="87"/>
                    <a:pt x="152" y="87"/>
                    <a:pt x="152" y="87"/>
                  </a:cubicBezTo>
                  <a:cubicBezTo>
                    <a:pt x="152" y="88"/>
                    <a:pt x="152" y="88"/>
                    <a:pt x="152" y="88"/>
                  </a:cubicBezTo>
                  <a:cubicBezTo>
                    <a:pt x="152" y="88"/>
                    <a:pt x="152" y="88"/>
                    <a:pt x="152" y="88"/>
                  </a:cubicBezTo>
                  <a:cubicBezTo>
                    <a:pt x="152" y="89"/>
                    <a:pt x="151" y="89"/>
                    <a:pt x="151" y="89"/>
                  </a:cubicBezTo>
                  <a:cubicBezTo>
                    <a:pt x="151" y="90"/>
                    <a:pt x="151" y="90"/>
                    <a:pt x="151" y="91"/>
                  </a:cubicBezTo>
                  <a:cubicBezTo>
                    <a:pt x="150" y="91"/>
                    <a:pt x="150" y="92"/>
                    <a:pt x="150" y="92"/>
                  </a:cubicBezTo>
                  <a:cubicBezTo>
                    <a:pt x="150" y="93"/>
                    <a:pt x="150" y="92"/>
                    <a:pt x="149" y="92"/>
                  </a:cubicBezTo>
                  <a:cubicBezTo>
                    <a:pt x="149" y="93"/>
                    <a:pt x="149" y="93"/>
                    <a:pt x="149" y="93"/>
                  </a:cubicBezTo>
                  <a:cubicBezTo>
                    <a:pt x="148" y="93"/>
                    <a:pt x="149" y="93"/>
                    <a:pt x="149" y="94"/>
                  </a:cubicBezTo>
                  <a:cubicBezTo>
                    <a:pt x="149" y="94"/>
                    <a:pt x="148" y="95"/>
                    <a:pt x="147" y="95"/>
                  </a:cubicBezTo>
                  <a:cubicBezTo>
                    <a:pt x="147" y="95"/>
                    <a:pt x="148" y="95"/>
                    <a:pt x="147" y="96"/>
                  </a:cubicBezTo>
                  <a:cubicBezTo>
                    <a:pt x="147" y="96"/>
                    <a:pt x="147" y="96"/>
                    <a:pt x="146" y="96"/>
                  </a:cubicBezTo>
                  <a:cubicBezTo>
                    <a:pt x="146" y="97"/>
                    <a:pt x="147" y="97"/>
                    <a:pt x="146" y="98"/>
                  </a:cubicBezTo>
                  <a:cubicBezTo>
                    <a:pt x="145" y="98"/>
                    <a:pt x="146" y="97"/>
                    <a:pt x="145" y="97"/>
                  </a:cubicBezTo>
                  <a:cubicBezTo>
                    <a:pt x="144" y="98"/>
                    <a:pt x="145" y="98"/>
                    <a:pt x="144" y="99"/>
                  </a:cubicBezTo>
                  <a:cubicBezTo>
                    <a:pt x="144" y="99"/>
                    <a:pt x="143" y="99"/>
                    <a:pt x="143" y="99"/>
                  </a:cubicBezTo>
                  <a:cubicBezTo>
                    <a:pt x="142" y="100"/>
                    <a:pt x="142" y="100"/>
                    <a:pt x="142" y="100"/>
                  </a:cubicBezTo>
                  <a:cubicBezTo>
                    <a:pt x="141" y="100"/>
                    <a:pt x="141" y="101"/>
                    <a:pt x="141" y="101"/>
                  </a:cubicBezTo>
                  <a:cubicBezTo>
                    <a:pt x="141" y="101"/>
                    <a:pt x="141" y="101"/>
                    <a:pt x="141" y="101"/>
                  </a:cubicBezTo>
                  <a:cubicBezTo>
                    <a:pt x="141" y="101"/>
                    <a:pt x="141" y="101"/>
                    <a:pt x="141" y="101"/>
                  </a:cubicBezTo>
                  <a:cubicBezTo>
                    <a:pt x="141" y="101"/>
                    <a:pt x="141" y="101"/>
                    <a:pt x="141" y="101"/>
                  </a:cubicBezTo>
                  <a:cubicBezTo>
                    <a:pt x="142" y="101"/>
                    <a:pt x="142" y="101"/>
                    <a:pt x="142" y="101"/>
                  </a:cubicBezTo>
                  <a:cubicBezTo>
                    <a:pt x="143" y="101"/>
                    <a:pt x="143" y="101"/>
                    <a:pt x="144" y="102"/>
                  </a:cubicBezTo>
                  <a:cubicBezTo>
                    <a:pt x="144" y="102"/>
                    <a:pt x="145" y="101"/>
                    <a:pt x="145" y="101"/>
                  </a:cubicBezTo>
                  <a:cubicBezTo>
                    <a:pt x="145" y="102"/>
                    <a:pt x="147" y="102"/>
                    <a:pt x="149" y="103"/>
                  </a:cubicBezTo>
                  <a:cubicBezTo>
                    <a:pt x="148" y="103"/>
                    <a:pt x="148" y="103"/>
                    <a:pt x="148" y="103"/>
                  </a:cubicBezTo>
                  <a:cubicBezTo>
                    <a:pt x="149" y="103"/>
                    <a:pt x="149" y="103"/>
                    <a:pt x="150" y="103"/>
                  </a:cubicBezTo>
                  <a:cubicBezTo>
                    <a:pt x="150" y="104"/>
                    <a:pt x="149" y="103"/>
                    <a:pt x="149" y="104"/>
                  </a:cubicBezTo>
                  <a:cubicBezTo>
                    <a:pt x="149" y="104"/>
                    <a:pt x="150" y="104"/>
                    <a:pt x="151" y="104"/>
                  </a:cubicBezTo>
                  <a:cubicBezTo>
                    <a:pt x="152" y="105"/>
                    <a:pt x="153" y="105"/>
                    <a:pt x="154" y="105"/>
                  </a:cubicBezTo>
                  <a:cubicBezTo>
                    <a:pt x="155" y="105"/>
                    <a:pt x="155" y="106"/>
                    <a:pt x="155" y="106"/>
                  </a:cubicBezTo>
                  <a:cubicBezTo>
                    <a:pt x="155" y="106"/>
                    <a:pt x="156" y="106"/>
                    <a:pt x="156" y="106"/>
                  </a:cubicBezTo>
                  <a:cubicBezTo>
                    <a:pt x="157" y="106"/>
                    <a:pt x="157" y="106"/>
                    <a:pt x="157" y="106"/>
                  </a:cubicBezTo>
                  <a:cubicBezTo>
                    <a:pt x="157" y="106"/>
                    <a:pt x="157" y="107"/>
                    <a:pt x="158" y="107"/>
                  </a:cubicBezTo>
                  <a:cubicBezTo>
                    <a:pt x="159" y="107"/>
                    <a:pt x="160" y="107"/>
                    <a:pt x="161" y="108"/>
                  </a:cubicBezTo>
                  <a:cubicBezTo>
                    <a:pt x="161" y="108"/>
                    <a:pt x="161" y="108"/>
                    <a:pt x="161" y="108"/>
                  </a:cubicBezTo>
                  <a:cubicBezTo>
                    <a:pt x="161" y="108"/>
                    <a:pt x="161" y="108"/>
                    <a:pt x="161" y="108"/>
                  </a:cubicBezTo>
                  <a:cubicBezTo>
                    <a:pt x="162" y="109"/>
                    <a:pt x="162" y="109"/>
                    <a:pt x="162" y="109"/>
                  </a:cubicBezTo>
                  <a:cubicBezTo>
                    <a:pt x="163" y="110"/>
                    <a:pt x="164" y="110"/>
                    <a:pt x="164" y="110"/>
                  </a:cubicBezTo>
                  <a:cubicBezTo>
                    <a:pt x="165" y="111"/>
                    <a:pt x="166" y="112"/>
                    <a:pt x="167" y="114"/>
                  </a:cubicBezTo>
                  <a:cubicBezTo>
                    <a:pt x="168" y="114"/>
                    <a:pt x="169" y="114"/>
                    <a:pt x="170" y="115"/>
                  </a:cubicBezTo>
                  <a:cubicBezTo>
                    <a:pt x="171" y="116"/>
                    <a:pt x="171" y="117"/>
                    <a:pt x="173" y="118"/>
                  </a:cubicBezTo>
                  <a:cubicBezTo>
                    <a:pt x="172" y="119"/>
                    <a:pt x="172" y="119"/>
                    <a:pt x="172" y="119"/>
                  </a:cubicBezTo>
                  <a:cubicBezTo>
                    <a:pt x="173" y="120"/>
                    <a:pt x="176" y="120"/>
                    <a:pt x="175" y="122"/>
                  </a:cubicBezTo>
                  <a:cubicBezTo>
                    <a:pt x="175" y="122"/>
                    <a:pt x="174" y="121"/>
                    <a:pt x="174" y="120"/>
                  </a:cubicBezTo>
                  <a:cubicBezTo>
                    <a:pt x="173" y="120"/>
                    <a:pt x="172" y="120"/>
                    <a:pt x="171" y="119"/>
                  </a:cubicBezTo>
                  <a:cubicBezTo>
                    <a:pt x="171" y="120"/>
                    <a:pt x="172" y="120"/>
                    <a:pt x="172" y="121"/>
                  </a:cubicBezTo>
                  <a:cubicBezTo>
                    <a:pt x="171" y="120"/>
                    <a:pt x="170" y="122"/>
                    <a:pt x="169" y="122"/>
                  </a:cubicBezTo>
                  <a:cubicBezTo>
                    <a:pt x="168" y="122"/>
                    <a:pt x="167" y="120"/>
                    <a:pt x="165" y="119"/>
                  </a:cubicBezTo>
                  <a:cubicBezTo>
                    <a:pt x="165" y="119"/>
                    <a:pt x="164" y="118"/>
                    <a:pt x="165" y="118"/>
                  </a:cubicBezTo>
                  <a:cubicBezTo>
                    <a:pt x="164" y="117"/>
                    <a:pt x="164" y="117"/>
                    <a:pt x="163" y="117"/>
                  </a:cubicBezTo>
                  <a:cubicBezTo>
                    <a:pt x="163" y="118"/>
                    <a:pt x="163" y="118"/>
                    <a:pt x="164" y="119"/>
                  </a:cubicBezTo>
                  <a:cubicBezTo>
                    <a:pt x="163" y="119"/>
                    <a:pt x="161" y="117"/>
                    <a:pt x="161" y="116"/>
                  </a:cubicBezTo>
                  <a:cubicBezTo>
                    <a:pt x="162" y="115"/>
                    <a:pt x="161" y="115"/>
                    <a:pt x="161" y="115"/>
                  </a:cubicBezTo>
                  <a:cubicBezTo>
                    <a:pt x="161" y="114"/>
                    <a:pt x="160" y="115"/>
                    <a:pt x="160" y="113"/>
                  </a:cubicBezTo>
                  <a:cubicBezTo>
                    <a:pt x="159" y="114"/>
                    <a:pt x="159" y="114"/>
                    <a:pt x="159" y="114"/>
                  </a:cubicBezTo>
                  <a:cubicBezTo>
                    <a:pt x="159" y="115"/>
                    <a:pt x="162" y="115"/>
                    <a:pt x="160" y="116"/>
                  </a:cubicBezTo>
                  <a:cubicBezTo>
                    <a:pt x="159" y="115"/>
                    <a:pt x="158" y="114"/>
                    <a:pt x="157" y="113"/>
                  </a:cubicBezTo>
                  <a:cubicBezTo>
                    <a:pt x="156" y="113"/>
                    <a:pt x="157" y="114"/>
                    <a:pt x="156" y="114"/>
                  </a:cubicBezTo>
                  <a:cubicBezTo>
                    <a:pt x="157" y="115"/>
                    <a:pt x="158" y="115"/>
                    <a:pt x="158" y="116"/>
                  </a:cubicBezTo>
                  <a:cubicBezTo>
                    <a:pt x="158" y="116"/>
                    <a:pt x="157" y="116"/>
                    <a:pt x="157" y="116"/>
                  </a:cubicBezTo>
                  <a:cubicBezTo>
                    <a:pt x="157" y="117"/>
                    <a:pt x="157" y="117"/>
                    <a:pt x="157" y="118"/>
                  </a:cubicBezTo>
                  <a:cubicBezTo>
                    <a:pt x="158" y="118"/>
                    <a:pt x="157" y="117"/>
                    <a:pt x="158" y="116"/>
                  </a:cubicBezTo>
                  <a:cubicBezTo>
                    <a:pt x="158" y="117"/>
                    <a:pt x="158" y="116"/>
                    <a:pt x="159" y="116"/>
                  </a:cubicBezTo>
                  <a:cubicBezTo>
                    <a:pt x="160" y="116"/>
                    <a:pt x="159" y="117"/>
                    <a:pt x="160" y="117"/>
                  </a:cubicBezTo>
                  <a:cubicBezTo>
                    <a:pt x="160" y="118"/>
                    <a:pt x="159" y="117"/>
                    <a:pt x="159" y="117"/>
                  </a:cubicBezTo>
                  <a:cubicBezTo>
                    <a:pt x="158" y="118"/>
                    <a:pt x="160" y="118"/>
                    <a:pt x="161" y="118"/>
                  </a:cubicBezTo>
                  <a:cubicBezTo>
                    <a:pt x="162" y="119"/>
                    <a:pt x="162" y="119"/>
                    <a:pt x="162" y="120"/>
                  </a:cubicBezTo>
                  <a:cubicBezTo>
                    <a:pt x="163" y="120"/>
                    <a:pt x="163" y="119"/>
                    <a:pt x="164" y="120"/>
                  </a:cubicBezTo>
                  <a:cubicBezTo>
                    <a:pt x="164" y="121"/>
                    <a:pt x="164" y="121"/>
                    <a:pt x="164" y="122"/>
                  </a:cubicBezTo>
                  <a:cubicBezTo>
                    <a:pt x="164" y="122"/>
                    <a:pt x="165" y="121"/>
                    <a:pt x="165" y="122"/>
                  </a:cubicBezTo>
                  <a:cubicBezTo>
                    <a:pt x="167" y="124"/>
                    <a:pt x="170" y="127"/>
                    <a:pt x="172" y="130"/>
                  </a:cubicBezTo>
                  <a:cubicBezTo>
                    <a:pt x="173" y="131"/>
                    <a:pt x="173" y="130"/>
                    <a:pt x="174" y="131"/>
                  </a:cubicBezTo>
                  <a:cubicBezTo>
                    <a:pt x="174" y="130"/>
                    <a:pt x="174" y="130"/>
                    <a:pt x="173" y="129"/>
                  </a:cubicBezTo>
                  <a:cubicBezTo>
                    <a:pt x="175" y="129"/>
                    <a:pt x="175" y="128"/>
                    <a:pt x="175" y="127"/>
                  </a:cubicBezTo>
                  <a:cubicBezTo>
                    <a:pt x="176" y="127"/>
                    <a:pt x="176" y="127"/>
                    <a:pt x="176" y="127"/>
                  </a:cubicBezTo>
                  <a:cubicBezTo>
                    <a:pt x="176" y="128"/>
                    <a:pt x="176" y="128"/>
                    <a:pt x="176" y="128"/>
                  </a:cubicBezTo>
                  <a:cubicBezTo>
                    <a:pt x="175" y="128"/>
                    <a:pt x="175" y="129"/>
                    <a:pt x="175" y="130"/>
                  </a:cubicBezTo>
                  <a:cubicBezTo>
                    <a:pt x="176" y="130"/>
                    <a:pt x="175" y="129"/>
                    <a:pt x="176" y="128"/>
                  </a:cubicBezTo>
                  <a:cubicBezTo>
                    <a:pt x="176" y="129"/>
                    <a:pt x="176" y="130"/>
                    <a:pt x="177" y="130"/>
                  </a:cubicBezTo>
                  <a:cubicBezTo>
                    <a:pt x="177" y="131"/>
                    <a:pt x="178" y="131"/>
                    <a:pt x="178" y="131"/>
                  </a:cubicBezTo>
                  <a:cubicBezTo>
                    <a:pt x="178" y="130"/>
                    <a:pt x="178" y="130"/>
                    <a:pt x="177" y="129"/>
                  </a:cubicBezTo>
                  <a:cubicBezTo>
                    <a:pt x="176" y="128"/>
                    <a:pt x="177" y="127"/>
                    <a:pt x="176" y="126"/>
                  </a:cubicBezTo>
                  <a:cubicBezTo>
                    <a:pt x="177" y="126"/>
                    <a:pt x="178" y="126"/>
                    <a:pt x="178" y="125"/>
                  </a:cubicBezTo>
                  <a:cubicBezTo>
                    <a:pt x="179" y="126"/>
                    <a:pt x="180" y="126"/>
                    <a:pt x="181" y="127"/>
                  </a:cubicBezTo>
                  <a:cubicBezTo>
                    <a:pt x="182" y="128"/>
                    <a:pt x="181" y="128"/>
                    <a:pt x="181" y="128"/>
                  </a:cubicBezTo>
                  <a:cubicBezTo>
                    <a:pt x="182" y="129"/>
                    <a:pt x="182" y="130"/>
                    <a:pt x="183" y="131"/>
                  </a:cubicBezTo>
                  <a:cubicBezTo>
                    <a:pt x="183" y="131"/>
                    <a:pt x="183" y="131"/>
                    <a:pt x="183" y="132"/>
                  </a:cubicBezTo>
                  <a:cubicBezTo>
                    <a:pt x="184" y="133"/>
                    <a:pt x="185" y="134"/>
                    <a:pt x="185" y="135"/>
                  </a:cubicBezTo>
                  <a:cubicBezTo>
                    <a:pt x="186" y="135"/>
                    <a:pt x="186" y="136"/>
                    <a:pt x="186" y="137"/>
                  </a:cubicBezTo>
                  <a:cubicBezTo>
                    <a:pt x="187" y="137"/>
                    <a:pt x="187" y="138"/>
                    <a:pt x="187" y="139"/>
                  </a:cubicBezTo>
                  <a:cubicBezTo>
                    <a:pt x="188" y="140"/>
                    <a:pt x="188" y="140"/>
                    <a:pt x="188" y="141"/>
                  </a:cubicBezTo>
                  <a:cubicBezTo>
                    <a:pt x="189" y="142"/>
                    <a:pt x="189" y="143"/>
                    <a:pt x="189" y="143"/>
                  </a:cubicBezTo>
                  <a:cubicBezTo>
                    <a:pt x="189" y="144"/>
                    <a:pt x="189" y="145"/>
                    <a:pt x="190" y="145"/>
                  </a:cubicBezTo>
                  <a:cubicBezTo>
                    <a:pt x="191" y="146"/>
                    <a:pt x="190" y="146"/>
                    <a:pt x="190" y="147"/>
                  </a:cubicBezTo>
                  <a:cubicBezTo>
                    <a:pt x="190" y="147"/>
                    <a:pt x="191" y="147"/>
                    <a:pt x="191" y="147"/>
                  </a:cubicBezTo>
                  <a:cubicBezTo>
                    <a:pt x="191" y="148"/>
                    <a:pt x="190" y="148"/>
                    <a:pt x="190" y="149"/>
                  </a:cubicBezTo>
                  <a:cubicBezTo>
                    <a:pt x="191" y="150"/>
                    <a:pt x="192" y="151"/>
                    <a:pt x="191" y="152"/>
                  </a:cubicBezTo>
                  <a:cubicBezTo>
                    <a:pt x="191" y="152"/>
                    <a:pt x="192" y="152"/>
                    <a:pt x="192" y="152"/>
                  </a:cubicBezTo>
                  <a:cubicBezTo>
                    <a:pt x="192" y="153"/>
                    <a:pt x="192" y="155"/>
                    <a:pt x="193" y="157"/>
                  </a:cubicBezTo>
                  <a:cubicBezTo>
                    <a:pt x="193" y="157"/>
                    <a:pt x="193" y="157"/>
                    <a:pt x="194" y="157"/>
                  </a:cubicBezTo>
                  <a:cubicBezTo>
                    <a:pt x="194" y="159"/>
                    <a:pt x="194" y="160"/>
                    <a:pt x="194" y="162"/>
                  </a:cubicBezTo>
                  <a:cubicBezTo>
                    <a:pt x="194" y="163"/>
                    <a:pt x="194" y="165"/>
                    <a:pt x="194" y="167"/>
                  </a:cubicBezTo>
                  <a:cubicBezTo>
                    <a:pt x="194" y="169"/>
                    <a:pt x="194" y="171"/>
                    <a:pt x="194" y="173"/>
                  </a:cubicBezTo>
                  <a:cubicBezTo>
                    <a:pt x="194" y="175"/>
                    <a:pt x="194" y="177"/>
                    <a:pt x="194" y="179"/>
                  </a:cubicBezTo>
                  <a:cubicBezTo>
                    <a:pt x="194" y="180"/>
                    <a:pt x="194" y="181"/>
                    <a:pt x="194" y="182"/>
                  </a:cubicBezTo>
                  <a:cubicBezTo>
                    <a:pt x="194" y="183"/>
                    <a:pt x="194" y="184"/>
                    <a:pt x="194" y="185"/>
                  </a:cubicBezTo>
                  <a:cubicBezTo>
                    <a:pt x="193" y="186"/>
                    <a:pt x="193" y="188"/>
                    <a:pt x="193" y="189"/>
                  </a:cubicBezTo>
                  <a:cubicBezTo>
                    <a:pt x="194" y="187"/>
                    <a:pt x="194" y="187"/>
                    <a:pt x="194" y="190"/>
                  </a:cubicBezTo>
                  <a:cubicBezTo>
                    <a:pt x="194" y="189"/>
                    <a:pt x="193" y="191"/>
                    <a:pt x="193" y="193"/>
                  </a:cubicBezTo>
                  <a:cubicBezTo>
                    <a:pt x="192" y="194"/>
                    <a:pt x="192" y="196"/>
                    <a:pt x="191" y="197"/>
                  </a:cubicBezTo>
                  <a:cubicBezTo>
                    <a:pt x="191" y="198"/>
                    <a:pt x="191" y="199"/>
                    <a:pt x="190" y="200"/>
                  </a:cubicBezTo>
                  <a:cubicBezTo>
                    <a:pt x="190" y="201"/>
                    <a:pt x="190" y="200"/>
                    <a:pt x="190" y="201"/>
                  </a:cubicBezTo>
                  <a:cubicBezTo>
                    <a:pt x="189" y="201"/>
                    <a:pt x="189" y="203"/>
                    <a:pt x="189" y="203"/>
                  </a:cubicBezTo>
                  <a:cubicBezTo>
                    <a:pt x="188" y="204"/>
                    <a:pt x="188" y="205"/>
                    <a:pt x="188" y="205"/>
                  </a:cubicBezTo>
                  <a:cubicBezTo>
                    <a:pt x="187" y="206"/>
                    <a:pt x="188" y="207"/>
                    <a:pt x="186" y="208"/>
                  </a:cubicBezTo>
                  <a:cubicBezTo>
                    <a:pt x="186" y="209"/>
                    <a:pt x="185" y="209"/>
                    <a:pt x="185" y="209"/>
                  </a:cubicBezTo>
                  <a:cubicBezTo>
                    <a:pt x="185" y="209"/>
                    <a:pt x="185" y="210"/>
                    <a:pt x="185" y="211"/>
                  </a:cubicBezTo>
                  <a:cubicBezTo>
                    <a:pt x="185" y="211"/>
                    <a:pt x="185" y="211"/>
                    <a:pt x="184" y="212"/>
                  </a:cubicBezTo>
                  <a:cubicBezTo>
                    <a:pt x="184" y="213"/>
                    <a:pt x="184" y="214"/>
                    <a:pt x="183" y="215"/>
                  </a:cubicBezTo>
                  <a:cubicBezTo>
                    <a:pt x="183" y="216"/>
                    <a:pt x="180" y="219"/>
                    <a:pt x="179" y="220"/>
                  </a:cubicBezTo>
                  <a:cubicBezTo>
                    <a:pt x="179" y="220"/>
                    <a:pt x="180" y="221"/>
                    <a:pt x="179" y="221"/>
                  </a:cubicBezTo>
                  <a:cubicBezTo>
                    <a:pt x="179" y="221"/>
                    <a:pt x="179" y="220"/>
                    <a:pt x="179" y="220"/>
                  </a:cubicBezTo>
                  <a:cubicBezTo>
                    <a:pt x="178" y="221"/>
                    <a:pt x="178" y="221"/>
                    <a:pt x="178" y="222"/>
                  </a:cubicBezTo>
                  <a:cubicBezTo>
                    <a:pt x="178" y="222"/>
                    <a:pt x="178" y="222"/>
                    <a:pt x="178" y="222"/>
                  </a:cubicBezTo>
                  <a:cubicBezTo>
                    <a:pt x="179" y="222"/>
                    <a:pt x="178" y="223"/>
                    <a:pt x="178" y="222"/>
                  </a:cubicBezTo>
                  <a:cubicBezTo>
                    <a:pt x="177" y="223"/>
                    <a:pt x="177" y="223"/>
                    <a:pt x="176" y="224"/>
                  </a:cubicBezTo>
                  <a:cubicBezTo>
                    <a:pt x="176" y="224"/>
                    <a:pt x="176" y="224"/>
                    <a:pt x="176" y="225"/>
                  </a:cubicBezTo>
                  <a:cubicBezTo>
                    <a:pt x="175" y="225"/>
                    <a:pt x="175" y="226"/>
                    <a:pt x="175" y="226"/>
                  </a:cubicBezTo>
                  <a:cubicBezTo>
                    <a:pt x="174" y="227"/>
                    <a:pt x="174" y="227"/>
                    <a:pt x="173" y="227"/>
                  </a:cubicBezTo>
                  <a:cubicBezTo>
                    <a:pt x="172" y="229"/>
                    <a:pt x="170" y="231"/>
                    <a:pt x="168" y="233"/>
                  </a:cubicBezTo>
                  <a:cubicBezTo>
                    <a:pt x="167" y="233"/>
                    <a:pt x="167" y="234"/>
                    <a:pt x="166" y="235"/>
                  </a:cubicBezTo>
                  <a:cubicBezTo>
                    <a:pt x="166" y="235"/>
                    <a:pt x="165" y="235"/>
                    <a:pt x="165" y="235"/>
                  </a:cubicBezTo>
                  <a:cubicBezTo>
                    <a:pt x="164" y="236"/>
                    <a:pt x="163" y="237"/>
                    <a:pt x="163" y="237"/>
                  </a:cubicBezTo>
                  <a:cubicBezTo>
                    <a:pt x="162" y="238"/>
                    <a:pt x="161" y="238"/>
                    <a:pt x="161" y="238"/>
                  </a:cubicBezTo>
                  <a:cubicBezTo>
                    <a:pt x="160" y="238"/>
                    <a:pt x="159" y="239"/>
                    <a:pt x="159" y="239"/>
                  </a:cubicBezTo>
                  <a:cubicBezTo>
                    <a:pt x="158" y="239"/>
                    <a:pt x="158" y="240"/>
                    <a:pt x="158" y="240"/>
                  </a:cubicBezTo>
                  <a:cubicBezTo>
                    <a:pt x="158" y="241"/>
                    <a:pt x="157" y="240"/>
                    <a:pt x="157" y="241"/>
                  </a:cubicBezTo>
                  <a:cubicBezTo>
                    <a:pt x="156" y="241"/>
                    <a:pt x="156" y="241"/>
                    <a:pt x="156" y="242"/>
                  </a:cubicBezTo>
                  <a:cubicBezTo>
                    <a:pt x="155" y="242"/>
                    <a:pt x="154" y="242"/>
                    <a:pt x="154" y="242"/>
                  </a:cubicBezTo>
                  <a:cubicBezTo>
                    <a:pt x="153" y="243"/>
                    <a:pt x="151" y="245"/>
                    <a:pt x="149" y="245"/>
                  </a:cubicBezTo>
                  <a:cubicBezTo>
                    <a:pt x="149" y="246"/>
                    <a:pt x="147" y="248"/>
                    <a:pt x="145" y="248"/>
                  </a:cubicBezTo>
                  <a:cubicBezTo>
                    <a:pt x="144" y="249"/>
                    <a:pt x="144" y="249"/>
                    <a:pt x="143" y="249"/>
                  </a:cubicBezTo>
                  <a:cubicBezTo>
                    <a:pt x="140" y="251"/>
                    <a:pt x="137" y="253"/>
                    <a:pt x="133" y="254"/>
                  </a:cubicBezTo>
                  <a:cubicBezTo>
                    <a:pt x="133" y="254"/>
                    <a:pt x="132" y="253"/>
                    <a:pt x="131" y="254"/>
                  </a:cubicBezTo>
                  <a:cubicBezTo>
                    <a:pt x="132" y="255"/>
                    <a:pt x="132" y="254"/>
                    <a:pt x="132" y="254"/>
                  </a:cubicBezTo>
                  <a:cubicBezTo>
                    <a:pt x="132" y="255"/>
                    <a:pt x="129" y="256"/>
                    <a:pt x="129" y="255"/>
                  </a:cubicBezTo>
                  <a:cubicBezTo>
                    <a:pt x="129" y="256"/>
                    <a:pt x="128" y="256"/>
                    <a:pt x="127" y="256"/>
                  </a:cubicBezTo>
                  <a:cubicBezTo>
                    <a:pt x="126" y="257"/>
                    <a:pt x="126" y="258"/>
                    <a:pt x="124" y="258"/>
                  </a:cubicBezTo>
                  <a:cubicBezTo>
                    <a:pt x="124" y="258"/>
                    <a:pt x="125" y="257"/>
                    <a:pt x="125" y="257"/>
                  </a:cubicBezTo>
                  <a:cubicBezTo>
                    <a:pt x="125" y="257"/>
                    <a:pt x="124" y="256"/>
                    <a:pt x="125" y="256"/>
                  </a:cubicBezTo>
                  <a:cubicBezTo>
                    <a:pt x="125" y="255"/>
                    <a:pt x="124" y="257"/>
                    <a:pt x="124" y="257"/>
                  </a:cubicBezTo>
                  <a:cubicBezTo>
                    <a:pt x="124" y="256"/>
                    <a:pt x="124" y="256"/>
                    <a:pt x="124" y="255"/>
                  </a:cubicBezTo>
                  <a:cubicBezTo>
                    <a:pt x="123" y="255"/>
                    <a:pt x="123" y="256"/>
                    <a:pt x="122" y="256"/>
                  </a:cubicBezTo>
                  <a:cubicBezTo>
                    <a:pt x="122" y="255"/>
                    <a:pt x="121" y="255"/>
                    <a:pt x="120" y="256"/>
                  </a:cubicBezTo>
                  <a:cubicBezTo>
                    <a:pt x="121" y="257"/>
                    <a:pt x="122" y="256"/>
                    <a:pt x="123" y="258"/>
                  </a:cubicBezTo>
                  <a:cubicBezTo>
                    <a:pt x="123" y="258"/>
                    <a:pt x="122" y="259"/>
                    <a:pt x="122" y="259"/>
                  </a:cubicBezTo>
                  <a:cubicBezTo>
                    <a:pt x="121" y="259"/>
                    <a:pt x="121" y="258"/>
                    <a:pt x="120" y="258"/>
                  </a:cubicBezTo>
                  <a:cubicBezTo>
                    <a:pt x="119" y="259"/>
                    <a:pt x="120" y="260"/>
                    <a:pt x="121" y="259"/>
                  </a:cubicBezTo>
                  <a:cubicBezTo>
                    <a:pt x="120" y="261"/>
                    <a:pt x="119" y="259"/>
                    <a:pt x="118" y="259"/>
                  </a:cubicBezTo>
                  <a:cubicBezTo>
                    <a:pt x="118" y="259"/>
                    <a:pt x="116" y="260"/>
                    <a:pt x="117" y="261"/>
                  </a:cubicBezTo>
                  <a:cubicBezTo>
                    <a:pt x="117" y="261"/>
                    <a:pt x="116" y="261"/>
                    <a:pt x="116" y="262"/>
                  </a:cubicBezTo>
                  <a:cubicBezTo>
                    <a:pt x="115" y="261"/>
                    <a:pt x="114" y="262"/>
                    <a:pt x="114" y="261"/>
                  </a:cubicBezTo>
                  <a:cubicBezTo>
                    <a:pt x="114" y="261"/>
                    <a:pt x="115" y="260"/>
                    <a:pt x="115" y="262"/>
                  </a:cubicBezTo>
                  <a:cubicBezTo>
                    <a:pt x="117" y="261"/>
                    <a:pt x="117" y="261"/>
                    <a:pt x="117" y="261"/>
                  </a:cubicBezTo>
                  <a:cubicBezTo>
                    <a:pt x="117" y="260"/>
                    <a:pt x="115" y="261"/>
                    <a:pt x="115" y="260"/>
                  </a:cubicBezTo>
                  <a:cubicBezTo>
                    <a:pt x="116" y="259"/>
                    <a:pt x="116" y="260"/>
                    <a:pt x="117" y="260"/>
                  </a:cubicBezTo>
                  <a:cubicBezTo>
                    <a:pt x="116" y="259"/>
                    <a:pt x="115" y="259"/>
                    <a:pt x="115" y="259"/>
                  </a:cubicBezTo>
                  <a:cubicBezTo>
                    <a:pt x="114" y="259"/>
                    <a:pt x="113" y="260"/>
                    <a:pt x="112" y="260"/>
                  </a:cubicBezTo>
                  <a:cubicBezTo>
                    <a:pt x="112" y="258"/>
                    <a:pt x="114" y="257"/>
                    <a:pt x="113" y="256"/>
                  </a:cubicBezTo>
                  <a:cubicBezTo>
                    <a:pt x="114" y="255"/>
                    <a:pt x="115" y="256"/>
                    <a:pt x="116" y="255"/>
                  </a:cubicBezTo>
                  <a:cubicBezTo>
                    <a:pt x="116" y="256"/>
                    <a:pt x="116" y="255"/>
                    <a:pt x="117" y="256"/>
                  </a:cubicBezTo>
                  <a:cubicBezTo>
                    <a:pt x="118" y="256"/>
                    <a:pt x="117" y="254"/>
                    <a:pt x="118" y="253"/>
                  </a:cubicBezTo>
                  <a:cubicBezTo>
                    <a:pt x="119" y="253"/>
                    <a:pt x="119" y="253"/>
                    <a:pt x="119" y="254"/>
                  </a:cubicBezTo>
                  <a:cubicBezTo>
                    <a:pt x="120" y="254"/>
                    <a:pt x="119" y="253"/>
                    <a:pt x="120" y="253"/>
                  </a:cubicBezTo>
                  <a:cubicBezTo>
                    <a:pt x="121" y="252"/>
                    <a:pt x="121" y="253"/>
                    <a:pt x="122" y="253"/>
                  </a:cubicBezTo>
                  <a:cubicBezTo>
                    <a:pt x="123" y="252"/>
                    <a:pt x="121" y="252"/>
                    <a:pt x="121" y="251"/>
                  </a:cubicBezTo>
                  <a:cubicBezTo>
                    <a:pt x="122" y="252"/>
                    <a:pt x="123" y="251"/>
                    <a:pt x="123" y="251"/>
                  </a:cubicBezTo>
                  <a:cubicBezTo>
                    <a:pt x="124" y="251"/>
                    <a:pt x="123" y="251"/>
                    <a:pt x="122" y="251"/>
                  </a:cubicBezTo>
                  <a:cubicBezTo>
                    <a:pt x="123" y="250"/>
                    <a:pt x="125" y="250"/>
                    <a:pt x="125" y="249"/>
                  </a:cubicBezTo>
                  <a:cubicBezTo>
                    <a:pt x="124" y="248"/>
                    <a:pt x="124" y="250"/>
                    <a:pt x="123" y="250"/>
                  </a:cubicBezTo>
                  <a:cubicBezTo>
                    <a:pt x="123" y="249"/>
                    <a:pt x="122" y="250"/>
                    <a:pt x="122" y="249"/>
                  </a:cubicBezTo>
                  <a:cubicBezTo>
                    <a:pt x="121" y="249"/>
                    <a:pt x="121" y="250"/>
                    <a:pt x="120" y="250"/>
                  </a:cubicBezTo>
                  <a:cubicBezTo>
                    <a:pt x="119" y="251"/>
                    <a:pt x="119" y="250"/>
                    <a:pt x="118" y="250"/>
                  </a:cubicBezTo>
                  <a:cubicBezTo>
                    <a:pt x="118" y="251"/>
                    <a:pt x="117" y="251"/>
                    <a:pt x="117" y="252"/>
                  </a:cubicBezTo>
                  <a:cubicBezTo>
                    <a:pt x="116" y="251"/>
                    <a:pt x="115" y="251"/>
                    <a:pt x="114" y="251"/>
                  </a:cubicBezTo>
                  <a:cubicBezTo>
                    <a:pt x="113" y="252"/>
                    <a:pt x="115" y="251"/>
                    <a:pt x="115" y="252"/>
                  </a:cubicBezTo>
                  <a:cubicBezTo>
                    <a:pt x="114" y="254"/>
                    <a:pt x="111" y="253"/>
                    <a:pt x="111" y="254"/>
                  </a:cubicBezTo>
                  <a:cubicBezTo>
                    <a:pt x="110" y="254"/>
                    <a:pt x="109" y="254"/>
                    <a:pt x="108" y="254"/>
                  </a:cubicBezTo>
                  <a:cubicBezTo>
                    <a:pt x="108" y="253"/>
                    <a:pt x="110" y="254"/>
                    <a:pt x="111" y="253"/>
                  </a:cubicBezTo>
                  <a:cubicBezTo>
                    <a:pt x="109" y="253"/>
                    <a:pt x="108" y="252"/>
                    <a:pt x="106" y="252"/>
                  </a:cubicBezTo>
                  <a:cubicBezTo>
                    <a:pt x="105" y="253"/>
                    <a:pt x="107" y="253"/>
                    <a:pt x="108" y="253"/>
                  </a:cubicBezTo>
                  <a:cubicBezTo>
                    <a:pt x="108" y="254"/>
                    <a:pt x="106" y="254"/>
                    <a:pt x="107" y="255"/>
                  </a:cubicBezTo>
                  <a:cubicBezTo>
                    <a:pt x="106" y="255"/>
                    <a:pt x="106" y="255"/>
                    <a:pt x="106" y="255"/>
                  </a:cubicBezTo>
                  <a:cubicBezTo>
                    <a:pt x="105" y="256"/>
                    <a:pt x="104" y="256"/>
                    <a:pt x="102" y="256"/>
                  </a:cubicBezTo>
                  <a:cubicBezTo>
                    <a:pt x="102" y="256"/>
                    <a:pt x="104" y="256"/>
                    <a:pt x="103" y="255"/>
                  </a:cubicBezTo>
                  <a:cubicBezTo>
                    <a:pt x="102" y="255"/>
                    <a:pt x="102" y="255"/>
                    <a:pt x="101" y="255"/>
                  </a:cubicBezTo>
                  <a:cubicBezTo>
                    <a:pt x="100" y="255"/>
                    <a:pt x="100" y="256"/>
                    <a:pt x="101" y="257"/>
                  </a:cubicBezTo>
                  <a:cubicBezTo>
                    <a:pt x="100" y="257"/>
                    <a:pt x="98" y="258"/>
                    <a:pt x="98" y="257"/>
                  </a:cubicBezTo>
                  <a:cubicBezTo>
                    <a:pt x="97" y="256"/>
                    <a:pt x="99" y="257"/>
                    <a:pt x="100" y="256"/>
                  </a:cubicBezTo>
                  <a:cubicBezTo>
                    <a:pt x="98" y="255"/>
                    <a:pt x="98" y="257"/>
                    <a:pt x="97" y="257"/>
                  </a:cubicBezTo>
                  <a:cubicBezTo>
                    <a:pt x="97" y="257"/>
                    <a:pt x="97" y="257"/>
                    <a:pt x="97" y="258"/>
                  </a:cubicBezTo>
                  <a:cubicBezTo>
                    <a:pt x="94" y="258"/>
                    <a:pt x="94" y="258"/>
                    <a:pt x="94" y="258"/>
                  </a:cubicBezTo>
                  <a:cubicBezTo>
                    <a:pt x="93" y="258"/>
                    <a:pt x="97" y="258"/>
                    <a:pt x="96" y="257"/>
                  </a:cubicBezTo>
                  <a:cubicBezTo>
                    <a:pt x="95" y="257"/>
                    <a:pt x="94" y="258"/>
                    <a:pt x="93" y="258"/>
                  </a:cubicBezTo>
                  <a:cubicBezTo>
                    <a:pt x="95" y="259"/>
                    <a:pt x="91" y="259"/>
                    <a:pt x="90" y="259"/>
                  </a:cubicBezTo>
                  <a:cubicBezTo>
                    <a:pt x="89" y="259"/>
                    <a:pt x="91" y="259"/>
                    <a:pt x="92" y="259"/>
                  </a:cubicBezTo>
                  <a:cubicBezTo>
                    <a:pt x="91" y="258"/>
                    <a:pt x="89" y="259"/>
                    <a:pt x="89" y="259"/>
                  </a:cubicBezTo>
                  <a:cubicBezTo>
                    <a:pt x="88" y="259"/>
                    <a:pt x="85" y="259"/>
                    <a:pt x="84" y="260"/>
                  </a:cubicBezTo>
                  <a:cubicBezTo>
                    <a:pt x="85" y="260"/>
                    <a:pt x="87" y="260"/>
                    <a:pt x="88" y="260"/>
                  </a:cubicBezTo>
                  <a:cubicBezTo>
                    <a:pt x="88" y="260"/>
                    <a:pt x="87" y="260"/>
                    <a:pt x="86" y="260"/>
                  </a:cubicBezTo>
                  <a:cubicBezTo>
                    <a:pt x="85" y="260"/>
                    <a:pt x="83" y="260"/>
                    <a:pt x="83" y="261"/>
                  </a:cubicBezTo>
                  <a:cubicBezTo>
                    <a:pt x="81" y="261"/>
                    <a:pt x="80" y="261"/>
                    <a:pt x="77" y="262"/>
                  </a:cubicBezTo>
                  <a:cubicBezTo>
                    <a:pt x="77" y="262"/>
                    <a:pt x="77" y="262"/>
                    <a:pt x="77" y="262"/>
                  </a:cubicBezTo>
                  <a:cubicBezTo>
                    <a:pt x="76" y="262"/>
                    <a:pt x="76" y="262"/>
                    <a:pt x="76" y="261"/>
                  </a:cubicBezTo>
                  <a:cubicBezTo>
                    <a:pt x="73" y="262"/>
                    <a:pt x="72" y="261"/>
                    <a:pt x="70" y="262"/>
                  </a:cubicBezTo>
                  <a:cubicBezTo>
                    <a:pt x="69" y="261"/>
                    <a:pt x="70" y="261"/>
                    <a:pt x="70" y="260"/>
                  </a:cubicBezTo>
                  <a:cubicBezTo>
                    <a:pt x="70" y="260"/>
                    <a:pt x="69" y="260"/>
                    <a:pt x="69" y="260"/>
                  </a:cubicBezTo>
                  <a:cubicBezTo>
                    <a:pt x="69" y="260"/>
                    <a:pt x="69" y="261"/>
                    <a:pt x="69" y="261"/>
                  </a:cubicBezTo>
                  <a:cubicBezTo>
                    <a:pt x="68" y="262"/>
                    <a:pt x="67" y="262"/>
                    <a:pt x="65" y="262"/>
                  </a:cubicBezTo>
                  <a:cubicBezTo>
                    <a:pt x="65" y="263"/>
                    <a:pt x="65" y="263"/>
                    <a:pt x="66" y="263"/>
                  </a:cubicBezTo>
                  <a:cubicBezTo>
                    <a:pt x="65" y="264"/>
                    <a:pt x="64" y="263"/>
                    <a:pt x="63" y="263"/>
                  </a:cubicBezTo>
                  <a:cubicBezTo>
                    <a:pt x="63" y="263"/>
                    <a:pt x="63" y="262"/>
                    <a:pt x="62" y="261"/>
                  </a:cubicBezTo>
                  <a:cubicBezTo>
                    <a:pt x="62" y="261"/>
                    <a:pt x="63" y="262"/>
                    <a:pt x="63" y="261"/>
                  </a:cubicBezTo>
                  <a:cubicBezTo>
                    <a:pt x="63" y="261"/>
                    <a:pt x="63" y="260"/>
                    <a:pt x="62" y="261"/>
                  </a:cubicBezTo>
                  <a:cubicBezTo>
                    <a:pt x="61" y="261"/>
                    <a:pt x="62" y="262"/>
                    <a:pt x="62" y="263"/>
                  </a:cubicBezTo>
                  <a:cubicBezTo>
                    <a:pt x="60" y="262"/>
                    <a:pt x="60" y="262"/>
                    <a:pt x="58" y="262"/>
                  </a:cubicBezTo>
                  <a:cubicBezTo>
                    <a:pt x="58" y="261"/>
                    <a:pt x="58" y="261"/>
                    <a:pt x="58" y="261"/>
                  </a:cubicBezTo>
                  <a:cubicBezTo>
                    <a:pt x="56" y="261"/>
                    <a:pt x="56" y="262"/>
                    <a:pt x="54" y="261"/>
                  </a:cubicBezTo>
                  <a:cubicBezTo>
                    <a:pt x="54" y="261"/>
                    <a:pt x="53" y="261"/>
                    <a:pt x="53" y="260"/>
                  </a:cubicBezTo>
                  <a:cubicBezTo>
                    <a:pt x="53" y="260"/>
                    <a:pt x="54" y="259"/>
                    <a:pt x="53" y="259"/>
                  </a:cubicBezTo>
                  <a:cubicBezTo>
                    <a:pt x="51" y="260"/>
                    <a:pt x="54" y="260"/>
                    <a:pt x="53" y="261"/>
                  </a:cubicBezTo>
                  <a:cubicBezTo>
                    <a:pt x="52" y="261"/>
                    <a:pt x="52" y="260"/>
                    <a:pt x="51" y="260"/>
                  </a:cubicBezTo>
                  <a:cubicBezTo>
                    <a:pt x="50" y="260"/>
                    <a:pt x="51" y="260"/>
                    <a:pt x="51" y="261"/>
                  </a:cubicBezTo>
                  <a:cubicBezTo>
                    <a:pt x="50" y="261"/>
                    <a:pt x="49" y="260"/>
                    <a:pt x="49" y="260"/>
                  </a:cubicBezTo>
                  <a:cubicBezTo>
                    <a:pt x="48" y="260"/>
                    <a:pt x="47" y="260"/>
                    <a:pt x="46" y="260"/>
                  </a:cubicBezTo>
                  <a:cubicBezTo>
                    <a:pt x="45" y="259"/>
                    <a:pt x="44" y="259"/>
                    <a:pt x="43" y="259"/>
                  </a:cubicBezTo>
                  <a:cubicBezTo>
                    <a:pt x="43" y="258"/>
                    <a:pt x="44" y="258"/>
                    <a:pt x="44" y="258"/>
                  </a:cubicBezTo>
                  <a:cubicBezTo>
                    <a:pt x="43" y="258"/>
                    <a:pt x="42" y="258"/>
                    <a:pt x="42" y="258"/>
                  </a:cubicBezTo>
                  <a:cubicBezTo>
                    <a:pt x="42" y="257"/>
                    <a:pt x="43" y="258"/>
                    <a:pt x="43" y="257"/>
                  </a:cubicBezTo>
                  <a:cubicBezTo>
                    <a:pt x="42" y="256"/>
                    <a:pt x="42" y="257"/>
                    <a:pt x="41" y="257"/>
                  </a:cubicBezTo>
                  <a:cubicBezTo>
                    <a:pt x="41" y="258"/>
                    <a:pt x="42" y="258"/>
                    <a:pt x="42" y="259"/>
                  </a:cubicBezTo>
                  <a:cubicBezTo>
                    <a:pt x="41" y="259"/>
                    <a:pt x="40" y="259"/>
                    <a:pt x="40" y="258"/>
                  </a:cubicBezTo>
                  <a:cubicBezTo>
                    <a:pt x="40" y="258"/>
                    <a:pt x="41" y="258"/>
                    <a:pt x="41" y="258"/>
                  </a:cubicBezTo>
                  <a:cubicBezTo>
                    <a:pt x="41" y="257"/>
                    <a:pt x="40" y="257"/>
                    <a:pt x="40" y="257"/>
                  </a:cubicBezTo>
                  <a:cubicBezTo>
                    <a:pt x="40" y="256"/>
                    <a:pt x="39" y="256"/>
                    <a:pt x="38" y="255"/>
                  </a:cubicBezTo>
                  <a:cubicBezTo>
                    <a:pt x="37" y="255"/>
                    <a:pt x="39" y="256"/>
                    <a:pt x="38" y="256"/>
                  </a:cubicBezTo>
                  <a:cubicBezTo>
                    <a:pt x="37" y="255"/>
                    <a:pt x="36" y="255"/>
                    <a:pt x="36" y="254"/>
                  </a:cubicBezTo>
                  <a:cubicBezTo>
                    <a:pt x="36" y="253"/>
                    <a:pt x="36" y="253"/>
                    <a:pt x="36" y="253"/>
                  </a:cubicBezTo>
                  <a:cubicBezTo>
                    <a:pt x="36" y="252"/>
                    <a:pt x="36" y="253"/>
                    <a:pt x="35" y="252"/>
                  </a:cubicBezTo>
                  <a:cubicBezTo>
                    <a:pt x="34" y="251"/>
                    <a:pt x="35" y="251"/>
                    <a:pt x="34" y="251"/>
                  </a:cubicBezTo>
                  <a:cubicBezTo>
                    <a:pt x="34" y="251"/>
                    <a:pt x="34" y="252"/>
                    <a:pt x="34" y="252"/>
                  </a:cubicBezTo>
                  <a:cubicBezTo>
                    <a:pt x="34" y="253"/>
                    <a:pt x="34" y="253"/>
                    <a:pt x="33" y="252"/>
                  </a:cubicBezTo>
                  <a:cubicBezTo>
                    <a:pt x="33" y="253"/>
                    <a:pt x="35" y="254"/>
                    <a:pt x="36" y="255"/>
                  </a:cubicBezTo>
                  <a:cubicBezTo>
                    <a:pt x="35" y="256"/>
                    <a:pt x="34" y="254"/>
                    <a:pt x="33" y="254"/>
                  </a:cubicBezTo>
                  <a:cubicBezTo>
                    <a:pt x="32" y="253"/>
                    <a:pt x="32" y="252"/>
                    <a:pt x="31" y="251"/>
                  </a:cubicBezTo>
                  <a:cubicBezTo>
                    <a:pt x="32" y="250"/>
                    <a:pt x="32" y="250"/>
                    <a:pt x="32" y="250"/>
                  </a:cubicBezTo>
                  <a:cubicBezTo>
                    <a:pt x="31" y="249"/>
                    <a:pt x="30" y="249"/>
                    <a:pt x="30" y="250"/>
                  </a:cubicBezTo>
                  <a:cubicBezTo>
                    <a:pt x="30" y="250"/>
                    <a:pt x="29" y="249"/>
                    <a:pt x="29" y="248"/>
                  </a:cubicBezTo>
                  <a:cubicBezTo>
                    <a:pt x="29" y="248"/>
                    <a:pt x="29" y="249"/>
                    <a:pt x="30" y="248"/>
                  </a:cubicBezTo>
                  <a:cubicBezTo>
                    <a:pt x="29" y="248"/>
                    <a:pt x="29" y="247"/>
                    <a:pt x="29" y="247"/>
                  </a:cubicBezTo>
                  <a:cubicBezTo>
                    <a:pt x="29" y="246"/>
                    <a:pt x="28" y="246"/>
                    <a:pt x="28" y="245"/>
                  </a:cubicBezTo>
                  <a:cubicBezTo>
                    <a:pt x="28" y="245"/>
                    <a:pt x="28" y="245"/>
                    <a:pt x="29" y="245"/>
                  </a:cubicBezTo>
                  <a:cubicBezTo>
                    <a:pt x="28" y="242"/>
                    <a:pt x="27" y="241"/>
                    <a:pt x="26" y="239"/>
                  </a:cubicBezTo>
                  <a:cubicBezTo>
                    <a:pt x="25" y="239"/>
                    <a:pt x="24" y="238"/>
                    <a:pt x="24" y="236"/>
                  </a:cubicBezTo>
                  <a:cubicBezTo>
                    <a:pt x="24" y="236"/>
                    <a:pt x="24" y="237"/>
                    <a:pt x="24" y="237"/>
                  </a:cubicBezTo>
                  <a:cubicBezTo>
                    <a:pt x="24" y="238"/>
                    <a:pt x="25" y="239"/>
                    <a:pt x="24" y="239"/>
                  </a:cubicBezTo>
                  <a:cubicBezTo>
                    <a:pt x="24" y="239"/>
                    <a:pt x="24" y="238"/>
                    <a:pt x="24" y="238"/>
                  </a:cubicBezTo>
                  <a:cubicBezTo>
                    <a:pt x="23" y="237"/>
                    <a:pt x="23" y="236"/>
                    <a:pt x="23" y="235"/>
                  </a:cubicBezTo>
                  <a:cubicBezTo>
                    <a:pt x="24" y="235"/>
                    <a:pt x="24" y="236"/>
                    <a:pt x="24" y="236"/>
                  </a:cubicBezTo>
                  <a:cubicBezTo>
                    <a:pt x="24" y="235"/>
                    <a:pt x="25" y="236"/>
                    <a:pt x="25" y="235"/>
                  </a:cubicBezTo>
                  <a:cubicBezTo>
                    <a:pt x="25" y="233"/>
                    <a:pt x="25" y="236"/>
                    <a:pt x="24" y="234"/>
                  </a:cubicBezTo>
                  <a:cubicBezTo>
                    <a:pt x="23" y="233"/>
                    <a:pt x="25" y="233"/>
                    <a:pt x="25" y="232"/>
                  </a:cubicBezTo>
                  <a:cubicBezTo>
                    <a:pt x="24" y="231"/>
                    <a:pt x="24" y="233"/>
                    <a:pt x="23" y="232"/>
                  </a:cubicBezTo>
                  <a:cubicBezTo>
                    <a:pt x="24" y="231"/>
                    <a:pt x="22" y="229"/>
                    <a:pt x="23" y="230"/>
                  </a:cubicBezTo>
                  <a:cubicBezTo>
                    <a:pt x="22" y="228"/>
                    <a:pt x="22" y="227"/>
                    <a:pt x="22" y="225"/>
                  </a:cubicBezTo>
                  <a:cubicBezTo>
                    <a:pt x="21" y="225"/>
                    <a:pt x="22" y="227"/>
                    <a:pt x="22" y="228"/>
                  </a:cubicBezTo>
                  <a:cubicBezTo>
                    <a:pt x="20" y="227"/>
                    <a:pt x="21" y="226"/>
                    <a:pt x="21" y="225"/>
                  </a:cubicBezTo>
                  <a:cubicBezTo>
                    <a:pt x="21" y="224"/>
                    <a:pt x="20" y="224"/>
                    <a:pt x="20" y="223"/>
                  </a:cubicBezTo>
                  <a:cubicBezTo>
                    <a:pt x="21" y="223"/>
                    <a:pt x="21" y="224"/>
                    <a:pt x="21" y="224"/>
                  </a:cubicBezTo>
                  <a:cubicBezTo>
                    <a:pt x="22" y="224"/>
                    <a:pt x="22" y="224"/>
                    <a:pt x="22" y="223"/>
                  </a:cubicBezTo>
                  <a:cubicBezTo>
                    <a:pt x="23" y="223"/>
                    <a:pt x="23" y="223"/>
                    <a:pt x="23" y="222"/>
                  </a:cubicBezTo>
                  <a:cubicBezTo>
                    <a:pt x="23" y="222"/>
                    <a:pt x="22" y="223"/>
                    <a:pt x="22" y="222"/>
                  </a:cubicBezTo>
                  <a:cubicBezTo>
                    <a:pt x="21" y="221"/>
                    <a:pt x="21" y="223"/>
                    <a:pt x="20" y="222"/>
                  </a:cubicBezTo>
                  <a:cubicBezTo>
                    <a:pt x="20" y="221"/>
                    <a:pt x="20" y="222"/>
                    <a:pt x="21" y="222"/>
                  </a:cubicBezTo>
                  <a:cubicBezTo>
                    <a:pt x="20" y="220"/>
                    <a:pt x="21" y="220"/>
                    <a:pt x="21" y="218"/>
                  </a:cubicBezTo>
                  <a:cubicBezTo>
                    <a:pt x="22" y="218"/>
                    <a:pt x="20" y="219"/>
                    <a:pt x="22" y="219"/>
                  </a:cubicBezTo>
                  <a:cubicBezTo>
                    <a:pt x="22" y="219"/>
                    <a:pt x="22" y="218"/>
                    <a:pt x="22" y="217"/>
                  </a:cubicBezTo>
                  <a:cubicBezTo>
                    <a:pt x="22" y="217"/>
                    <a:pt x="21" y="217"/>
                    <a:pt x="21" y="217"/>
                  </a:cubicBezTo>
                  <a:cubicBezTo>
                    <a:pt x="20" y="217"/>
                    <a:pt x="21" y="216"/>
                    <a:pt x="20" y="216"/>
                  </a:cubicBezTo>
                  <a:cubicBezTo>
                    <a:pt x="20" y="215"/>
                    <a:pt x="19" y="214"/>
                    <a:pt x="20" y="213"/>
                  </a:cubicBezTo>
                  <a:cubicBezTo>
                    <a:pt x="19" y="212"/>
                    <a:pt x="20" y="209"/>
                    <a:pt x="20" y="207"/>
                  </a:cubicBezTo>
                  <a:cubicBezTo>
                    <a:pt x="20" y="205"/>
                    <a:pt x="19" y="205"/>
                    <a:pt x="20" y="204"/>
                  </a:cubicBezTo>
                  <a:cubicBezTo>
                    <a:pt x="20" y="204"/>
                    <a:pt x="19" y="204"/>
                    <a:pt x="19" y="203"/>
                  </a:cubicBezTo>
                  <a:cubicBezTo>
                    <a:pt x="20" y="199"/>
                    <a:pt x="19" y="196"/>
                    <a:pt x="20" y="193"/>
                  </a:cubicBezTo>
                  <a:cubicBezTo>
                    <a:pt x="20" y="193"/>
                    <a:pt x="20" y="193"/>
                    <a:pt x="20" y="192"/>
                  </a:cubicBezTo>
                  <a:cubicBezTo>
                    <a:pt x="20" y="191"/>
                    <a:pt x="20" y="192"/>
                    <a:pt x="20" y="191"/>
                  </a:cubicBezTo>
                  <a:cubicBezTo>
                    <a:pt x="22" y="190"/>
                    <a:pt x="21" y="191"/>
                    <a:pt x="22" y="192"/>
                  </a:cubicBezTo>
                  <a:cubicBezTo>
                    <a:pt x="21" y="192"/>
                    <a:pt x="20" y="194"/>
                    <a:pt x="21" y="195"/>
                  </a:cubicBezTo>
                  <a:cubicBezTo>
                    <a:pt x="22" y="195"/>
                    <a:pt x="21" y="193"/>
                    <a:pt x="22" y="193"/>
                  </a:cubicBezTo>
                  <a:cubicBezTo>
                    <a:pt x="22" y="193"/>
                    <a:pt x="22" y="193"/>
                    <a:pt x="23" y="193"/>
                  </a:cubicBezTo>
                  <a:cubicBezTo>
                    <a:pt x="23" y="192"/>
                    <a:pt x="23" y="191"/>
                    <a:pt x="23" y="191"/>
                  </a:cubicBezTo>
                  <a:cubicBezTo>
                    <a:pt x="22" y="190"/>
                    <a:pt x="23" y="192"/>
                    <a:pt x="22" y="191"/>
                  </a:cubicBezTo>
                  <a:cubicBezTo>
                    <a:pt x="21" y="191"/>
                    <a:pt x="21" y="188"/>
                    <a:pt x="20" y="190"/>
                  </a:cubicBezTo>
                  <a:cubicBezTo>
                    <a:pt x="20" y="190"/>
                    <a:pt x="20" y="187"/>
                    <a:pt x="21" y="187"/>
                  </a:cubicBezTo>
                  <a:cubicBezTo>
                    <a:pt x="20" y="186"/>
                    <a:pt x="21" y="183"/>
                    <a:pt x="22" y="180"/>
                  </a:cubicBezTo>
                  <a:cubicBezTo>
                    <a:pt x="22" y="177"/>
                    <a:pt x="22" y="174"/>
                    <a:pt x="22" y="171"/>
                  </a:cubicBezTo>
                  <a:cubicBezTo>
                    <a:pt x="22" y="170"/>
                    <a:pt x="23" y="170"/>
                    <a:pt x="23" y="170"/>
                  </a:cubicBezTo>
                  <a:cubicBezTo>
                    <a:pt x="23" y="169"/>
                    <a:pt x="23" y="168"/>
                    <a:pt x="23" y="168"/>
                  </a:cubicBezTo>
                  <a:cubicBezTo>
                    <a:pt x="23" y="168"/>
                    <a:pt x="22" y="168"/>
                    <a:pt x="23" y="167"/>
                  </a:cubicBezTo>
                  <a:cubicBezTo>
                    <a:pt x="24" y="166"/>
                    <a:pt x="23" y="167"/>
                    <a:pt x="24" y="168"/>
                  </a:cubicBezTo>
                  <a:cubicBezTo>
                    <a:pt x="24" y="168"/>
                    <a:pt x="24" y="168"/>
                    <a:pt x="25" y="168"/>
                  </a:cubicBezTo>
                  <a:cubicBezTo>
                    <a:pt x="25" y="169"/>
                    <a:pt x="23" y="170"/>
                    <a:pt x="25" y="170"/>
                  </a:cubicBezTo>
                  <a:cubicBezTo>
                    <a:pt x="25" y="170"/>
                    <a:pt x="24" y="170"/>
                    <a:pt x="25" y="169"/>
                  </a:cubicBezTo>
                  <a:cubicBezTo>
                    <a:pt x="25" y="169"/>
                    <a:pt x="26" y="169"/>
                    <a:pt x="26" y="168"/>
                  </a:cubicBezTo>
                  <a:cubicBezTo>
                    <a:pt x="25" y="168"/>
                    <a:pt x="26" y="169"/>
                    <a:pt x="25" y="169"/>
                  </a:cubicBezTo>
                  <a:cubicBezTo>
                    <a:pt x="25" y="167"/>
                    <a:pt x="26" y="165"/>
                    <a:pt x="26" y="164"/>
                  </a:cubicBezTo>
                  <a:cubicBezTo>
                    <a:pt x="25" y="164"/>
                    <a:pt x="26" y="166"/>
                    <a:pt x="25" y="166"/>
                  </a:cubicBezTo>
                  <a:cubicBezTo>
                    <a:pt x="24" y="167"/>
                    <a:pt x="24" y="166"/>
                    <a:pt x="23" y="166"/>
                  </a:cubicBezTo>
                  <a:cubicBezTo>
                    <a:pt x="23" y="162"/>
                    <a:pt x="24" y="160"/>
                    <a:pt x="25" y="157"/>
                  </a:cubicBezTo>
                  <a:cubicBezTo>
                    <a:pt x="24" y="156"/>
                    <a:pt x="24" y="155"/>
                    <a:pt x="24" y="154"/>
                  </a:cubicBezTo>
                  <a:cubicBezTo>
                    <a:pt x="24" y="153"/>
                    <a:pt x="24" y="152"/>
                    <a:pt x="24" y="151"/>
                  </a:cubicBezTo>
                  <a:cubicBezTo>
                    <a:pt x="23" y="151"/>
                    <a:pt x="23" y="151"/>
                    <a:pt x="23" y="152"/>
                  </a:cubicBezTo>
                  <a:cubicBezTo>
                    <a:pt x="22" y="152"/>
                    <a:pt x="23" y="151"/>
                    <a:pt x="22" y="151"/>
                  </a:cubicBezTo>
                  <a:cubicBezTo>
                    <a:pt x="21" y="151"/>
                    <a:pt x="22" y="152"/>
                    <a:pt x="22" y="152"/>
                  </a:cubicBezTo>
                  <a:cubicBezTo>
                    <a:pt x="22" y="153"/>
                    <a:pt x="21" y="154"/>
                    <a:pt x="21" y="155"/>
                  </a:cubicBezTo>
                  <a:cubicBezTo>
                    <a:pt x="21" y="156"/>
                    <a:pt x="22" y="156"/>
                    <a:pt x="22" y="156"/>
                  </a:cubicBezTo>
                  <a:cubicBezTo>
                    <a:pt x="22" y="157"/>
                    <a:pt x="21" y="158"/>
                    <a:pt x="21" y="158"/>
                  </a:cubicBezTo>
                  <a:cubicBezTo>
                    <a:pt x="21" y="159"/>
                    <a:pt x="22" y="158"/>
                    <a:pt x="22" y="159"/>
                  </a:cubicBezTo>
                  <a:cubicBezTo>
                    <a:pt x="21" y="161"/>
                    <a:pt x="22" y="163"/>
                    <a:pt x="21" y="165"/>
                  </a:cubicBezTo>
                  <a:cubicBezTo>
                    <a:pt x="20" y="164"/>
                    <a:pt x="20" y="167"/>
                    <a:pt x="19" y="167"/>
                  </a:cubicBezTo>
                  <a:cubicBezTo>
                    <a:pt x="19" y="168"/>
                    <a:pt x="21" y="167"/>
                    <a:pt x="20" y="168"/>
                  </a:cubicBezTo>
                  <a:cubicBezTo>
                    <a:pt x="20" y="168"/>
                    <a:pt x="20" y="168"/>
                    <a:pt x="20" y="167"/>
                  </a:cubicBezTo>
                  <a:cubicBezTo>
                    <a:pt x="21" y="166"/>
                    <a:pt x="21" y="168"/>
                    <a:pt x="21" y="168"/>
                  </a:cubicBezTo>
                  <a:cubicBezTo>
                    <a:pt x="20" y="169"/>
                    <a:pt x="19" y="169"/>
                    <a:pt x="19" y="170"/>
                  </a:cubicBezTo>
                  <a:cubicBezTo>
                    <a:pt x="20" y="171"/>
                    <a:pt x="20" y="170"/>
                    <a:pt x="20" y="169"/>
                  </a:cubicBezTo>
                  <a:cubicBezTo>
                    <a:pt x="21" y="169"/>
                    <a:pt x="20" y="170"/>
                    <a:pt x="20" y="171"/>
                  </a:cubicBezTo>
                  <a:cubicBezTo>
                    <a:pt x="20" y="172"/>
                    <a:pt x="20" y="174"/>
                    <a:pt x="20" y="176"/>
                  </a:cubicBezTo>
                  <a:cubicBezTo>
                    <a:pt x="19" y="176"/>
                    <a:pt x="19" y="175"/>
                    <a:pt x="19" y="175"/>
                  </a:cubicBezTo>
                  <a:cubicBezTo>
                    <a:pt x="18" y="175"/>
                    <a:pt x="19" y="177"/>
                    <a:pt x="20" y="177"/>
                  </a:cubicBezTo>
                  <a:cubicBezTo>
                    <a:pt x="19" y="180"/>
                    <a:pt x="18" y="180"/>
                    <a:pt x="18" y="182"/>
                  </a:cubicBezTo>
                  <a:cubicBezTo>
                    <a:pt x="19" y="183"/>
                    <a:pt x="18" y="181"/>
                    <a:pt x="19" y="180"/>
                  </a:cubicBezTo>
                  <a:cubicBezTo>
                    <a:pt x="20" y="183"/>
                    <a:pt x="18" y="186"/>
                    <a:pt x="18" y="188"/>
                  </a:cubicBezTo>
                  <a:cubicBezTo>
                    <a:pt x="18" y="189"/>
                    <a:pt x="18" y="189"/>
                    <a:pt x="18" y="189"/>
                  </a:cubicBezTo>
                  <a:cubicBezTo>
                    <a:pt x="18" y="190"/>
                    <a:pt x="18" y="189"/>
                    <a:pt x="18" y="189"/>
                  </a:cubicBezTo>
                  <a:cubicBezTo>
                    <a:pt x="18" y="190"/>
                    <a:pt x="18" y="190"/>
                    <a:pt x="18" y="191"/>
                  </a:cubicBezTo>
                  <a:cubicBezTo>
                    <a:pt x="18" y="192"/>
                    <a:pt x="17" y="193"/>
                    <a:pt x="17" y="194"/>
                  </a:cubicBezTo>
                  <a:cubicBezTo>
                    <a:pt x="17" y="194"/>
                    <a:pt x="17" y="194"/>
                    <a:pt x="18" y="194"/>
                  </a:cubicBezTo>
                  <a:cubicBezTo>
                    <a:pt x="17" y="197"/>
                    <a:pt x="18" y="200"/>
                    <a:pt x="17" y="202"/>
                  </a:cubicBezTo>
                  <a:cubicBezTo>
                    <a:pt x="17" y="203"/>
                    <a:pt x="17" y="202"/>
                    <a:pt x="17" y="202"/>
                  </a:cubicBezTo>
                  <a:cubicBezTo>
                    <a:pt x="18" y="203"/>
                    <a:pt x="17" y="207"/>
                    <a:pt x="16" y="207"/>
                  </a:cubicBezTo>
                  <a:cubicBezTo>
                    <a:pt x="17" y="208"/>
                    <a:pt x="17" y="209"/>
                    <a:pt x="17" y="209"/>
                  </a:cubicBezTo>
                  <a:cubicBezTo>
                    <a:pt x="17" y="212"/>
                    <a:pt x="16" y="216"/>
                    <a:pt x="16" y="219"/>
                  </a:cubicBezTo>
                  <a:cubicBezTo>
                    <a:pt x="14" y="220"/>
                    <a:pt x="14" y="221"/>
                    <a:pt x="13" y="221"/>
                  </a:cubicBezTo>
                  <a:cubicBezTo>
                    <a:pt x="13" y="224"/>
                    <a:pt x="13" y="225"/>
                    <a:pt x="13" y="229"/>
                  </a:cubicBezTo>
                  <a:cubicBezTo>
                    <a:pt x="14" y="229"/>
                    <a:pt x="14" y="229"/>
                    <a:pt x="14" y="229"/>
                  </a:cubicBezTo>
                  <a:cubicBezTo>
                    <a:pt x="15" y="230"/>
                    <a:pt x="15" y="231"/>
                    <a:pt x="14" y="231"/>
                  </a:cubicBezTo>
                  <a:cubicBezTo>
                    <a:pt x="15" y="232"/>
                    <a:pt x="15" y="231"/>
                    <a:pt x="15" y="230"/>
                  </a:cubicBezTo>
                  <a:cubicBezTo>
                    <a:pt x="15" y="228"/>
                    <a:pt x="14" y="228"/>
                    <a:pt x="14" y="227"/>
                  </a:cubicBezTo>
                  <a:cubicBezTo>
                    <a:pt x="15" y="228"/>
                    <a:pt x="16" y="229"/>
                    <a:pt x="16" y="230"/>
                  </a:cubicBezTo>
                  <a:cubicBezTo>
                    <a:pt x="16" y="230"/>
                    <a:pt x="16" y="230"/>
                    <a:pt x="16" y="229"/>
                  </a:cubicBezTo>
                  <a:cubicBezTo>
                    <a:pt x="17" y="229"/>
                    <a:pt x="16" y="230"/>
                    <a:pt x="16" y="230"/>
                  </a:cubicBezTo>
                  <a:cubicBezTo>
                    <a:pt x="16" y="230"/>
                    <a:pt x="16" y="231"/>
                    <a:pt x="15" y="231"/>
                  </a:cubicBezTo>
                  <a:cubicBezTo>
                    <a:pt x="15" y="231"/>
                    <a:pt x="16" y="232"/>
                    <a:pt x="16" y="232"/>
                  </a:cubicBezTo>
                  <a:cubicBezTo>
                    <a:pt x="16" y="233"/>
                    <a:pt x="15" y="234"/>
                    <a:pt x="15" y="234"/>
                  </a:cubicBezTo>
                  <a:cubicBezTo>
                    <a:pt x="15" y="234"/>
                    <a:pt x="16" y="234"/>
                    <a:pt x="16" y="235"/>
                  </a:cubicBezTo>
                  <a:cubicBezTo>
                    <a:pt x="15" y="236"/>
                    <a:pt x="16" y="238"/>
                    <a:pt x="15" y="238"/>
                  </a:cubicBezTo>
                  <a:cubicBezTo>
                    <a:pt x="16" y="239"/>
                    <a:pt x="16" y="237"/>
                    <a:pt x="17" y="238"/>
                  </a:cubicBezTo>
                  <a:cubicBezTo>
                    <a:pt x="17" y="239"/>
                    <a:pt x="17" y="240"/>
                    <a:pt x="16" y="240"/>
                  </a:cubicBezTo>
                  <a:cubicBezTo>
                    <a:pt x="17" y="240"/>
                    <a:pt x="16" y="243"/>
                    <a:pt x="18" y="242"/>
                  </a:cubicBezTo>
                  <a:cubicBezTo>
                    <a:pt x="19" y="242"/>
                    <a:pt x="16" y="241"/>
                    <a:pt x="17" y="240"/>
                  </a:cubicBezTo>
                  <a:cubicBezTo>
                    <a:pt x="18" y="239"/>
                    <a:pt x="18" y="242"/>
                    <a:pt x="18" y="242"/>
                  </a:cubicBezTo>
                  <a:cubicBezTo>
                    <a:pt x="19" y="243"/>
                    <a:pt x="19" y="243"/>
                    <a:pt x="19" y="243"/>
                  </a:cubicBezTo>
                  <a:cubicBezTo>
                    <a:pt x="20" y="245"/>
                    <a:pt x="22" y="248"/>
                    <a:pt x="22" y="250"/>
                  </a:cubicBezTo>
                  <a:cubicBezTo>
                    <a:pt x="23" y="250"/>
                    <a:pt x="23" y="253"/>
                    <a:pt x="25" y="254"/>
                  </a:cubicBezTo>
                  <a:cubicBezTo>
                    <a:pt x="25" y="254"/>
                    <a:pt x="25" y="255"/>
                    <a:pt x="26" y="255"/>
                  </a:cubicBezTo>
                  <a:cubicBezTo>
                    <a:pt x="26" y="255"/>
                    <a:pt x="27" y="255"/>
                    <a:pt x="27" y="255"/>
                  </a:cubicBezTo>
                  <a:cubicBezTo>
                    <a:pt x="27" y="254"/>
                    <a:pt x="26" y="254"/>
                    <a:pt x="25" y="253"/>
                  </a:cubicBezTo>
                  <a:cubicBezTo>
                    <a:pt x="25" y="253"/>
                    <a:pt x="24" y="252"/>
                    <a:pt x="24" y="251"/>
                  </a:cubicBezTo>
                  <a:cubicBezTo>
                    <a:pt x="25" y="251"/>
                    <a:pt x="26" y="253"/>
                    <a:pt x="27" y="254"/>
                  </a:cubicBezTo>
                  <a:cubicBezTo>
                    <a:pt x="27" y="254"/>
                    <a:pt x="28" y="255"/>
                    <a:pt x="28" y="256"/>
                  </a:cubicBezTo>
                  <a:cubicBezTo>
                    <a:pt x="29" y="256"/>
                    <a:pt x="29" y="256"/>
                    <a:pt x="29" y="257"/>
                  </a:cubicBezTo>
                  <a:cubicBezTo>
                    <a:pt x="30" y="257"/>
                    <a:pt x="30" y="257"/>
                    <a:pt x="30" y="258"/>
                  </a:cubicBezTo>
                  <a:cubicBezTo>
                    <a:pt x="30" y="259"/>
                    <a:pt x="29" y="257"/>
                    <a:pt x="29" y="258"/>
                  </a:cubicBezTo>
                  <a:cubicBezTo>
                    <a:pt x="30" y="258"/>
                    <a:pt x="31" y="258"/>
                    <a:pt x="32" y="259"/>
                  </a:cubicBezTo>
                  <a:cubicBezTo>
                    <a:pt x="32" y="260"/>
                    <a:pt x="34" y="260"/>
                    <a:pt x="35" y="262"/>
                  </a:cubicBezTo>
                  <a:cubicBezTo>
                    <a:pt x="36" y="261"/>
                    <a:pt x="33" y="261"/>
                    <a:pt x="34" y="260"/>
                  </a:cubicBezTo>
                  <a:cubicBezTo>
                    <a:pt x="35" y="260"/>
                    <a:pt x="35" y="261"/>
                    <a:pt x="36" y="261"/>
                  </a:cubicBezTo>
                  <a:cubicBezTo>
                    <a:pt x="37" y="262"/>
                    <a:pt x="37" y="262"/>
                    <a:pt x="37" y="261"/>
                  </a:cubicBezTo>
                  <a:cubicBezTo>
                    <a:pt x="38" y="262"/>
                    <a:pt x="39" y="263"/>
                    <a:pt x="39" y="264"/>
                  </a:cubicBezTo>
                  <a:cubicBezTo>
                    <a:pt x="40" y="264"/>
                    <a:pt x="41" y="264"/>
                    <a:pt x="41" y="263"/>
                  </a:cubicBezTo>
                  <a:cubicBezTo>
                    <a:pt x="42" y="263"/>
                    <a:pt x="42" y="265"/>
                    <a:pt x="43" y="264"/>
                  </a:cubicBezTo>
                  <a:cubicBezTo>
                    <a:pt x="44" y="264"/>
                    <a:pt x="44" y="265"/>
                    <a:pt x="45" y="266"/>
                  </a:cubicBezTo>
                  <a:cubicBezTo>
                    <a:pt x="46" y="266"/>
                    <a:pt x="44" y="265"/>
                    <a:pt x="45" y="264"/>
                  </a:cubicBezTo>
                  <a:cubicBezTo>
                    <a:pt x="46" y="265"/>
                    <a:pt x="47" y="266"/>
                    <a:pt x="48" y="266"/>
                  </a:cubicBezTo>
                  <a:cubicBezTo>
                    <a:pt x="49" y="266"/>
                    <a:pt x="51" y="266"/>
                    <a:pt x="52" y="266"/>
                  </a:cubicBezTo>
                  <a:cubicBezTo>
                    <a:pt x="52" y="266"/>
                    <a:pt x="52" y="266"/>
                    <a:pt x="53" y="266"/>
                  </a:cubicBezTo>
                  <a:cubicBezTo>
                    <a:pt x="52" y="267"/>
                    <a:pt x="54" y="267"/>
                    <a:pt x="54" y="268"/>
                  </a:cubicBezTo>
                  <a:cubicBezTo>
                    <a:pt x="54" y="267"/>
                    <a:pt x="57" y="267"/>
                    <a:pt x="56" y="266"/>
                  </a:cubicBezTo>
                  <a:cubicBezTo>
                    <a:pt x="57" y="265"/>
                    <a:pt x="57" y="267"/>
                    <a:pt x="57" y="267"/>
                  </a:cubicBezTo>
                  <a:cubicBezTo>
                    <a:pt x="58" y="266"/>
                    <a:pt x="57" y="266"/>
                    <a:pt x="58" y="265"/>
                  </a:cubicBezTo>
                  <a:cubicBezTo>
                    <a:pt x="60" y="266"/>
                    <a:pt x="61" y="266"/>
                    <a:pt x="63" y="266"/>
                  </a:cubicBezTo>
                  <a:cubicBezTo>
                    <a:pt x="64" y="266"/>
                    <a:pt x="66" y="266"/>
                    <a:pt x="67" y="265"/>
                  </a:cubicBezTo>
                  <a:cubicBezTo>
                    <a:pt x="68" y="265"/>
                    <a:pt x="68" y="266"/>
                    <a:pt x="68" y="266"/>
                  </a:cubicBezTo>
                  <a:cubicBezTo>
                    <a:pt x="69" y="266"/>
                    <a:pt x="70" y="265"/>
                    <a:pt x="71" y="265"/>
                  </a:cubicBezTo>
                  <a:cubicBezTo>
                    <a:pt x="71" y="265"/>
                    <a:pt x="72" y="265"/>
                    <a:pt x="72" y="265"/>
                  </a:cubicBezTo>
                  <a:cubicBezTo>
                    <a:pt x="74" y="265"/>
                    <a:pt x="75" y="265"/>
                    <a:pt x="77" y="265"/>
                  </a:cubicBezTo>
                  <a:cubicBezTo>
                    <a:pt x="79" y="264"/>
                    <a:pt x="80" y="264"/>
                    <a:pt x="82" y="264"/>
                  </a:cubicBezTo>
                  <a:cubicBezTo>
                    <a:pt x="83" y="264"/>
                    <a:pt x="84" y="265"/>
                    <a:pt x="86" y="266"/>
                  </a:cubicBezTo>
                  <a:cubicBezTo>
                    <a:pt x="86" y="267"/>
                    <a:pt x="86" y="268"/>
                    <a:pt x="87" y="268"/>
                  </a:cubicBezTo>
                  <a:cubicBezTo>
                    <a:pt x="87" y="268"/>
                    <a:pt x="87" y="269"/>
                    <a:pt x="86" y="269"/>
                  </a:cubicBezTo>
                  <a:cubicBezTo>
                    <a:pt x="87" y="269"/>
                    <a:pt x="85" y="271"/>
                    <a:pt x="87" y="271"/>
                  </a:cubicBezTo>
                  <a:cubicBezTo>
                    <a:pt x="86" y="271"/>
                    <a:pt x="86" y="273"/>
                    <a:pt x="86" y="273"/>
                  </a:cubicBezTo>
                  <a:cubicBezTo>
                    <a:pt x="86" y="274"/>
                    <a:pt x="84" y="273"/>
                    <a:pt x="85" y="274"/>
                  </a:cubicBezTo>
                  <a:cubicBezTo>
                    <a:pt x="81" y="274"/>
                    <a:pt x="77" y="275"/>
                    <a:pt x="73" y="275"/>
                  </a:cubicBezTo>
                  <a:cubicBezTo>
                    <a:pt x="72" y="275"/>
                    <a:pt x="72" y="274"/>
                    <a:pt x="71" y="274"/>
                  </a:cubicBezTo>
                  <a:cubicBezTo>
                    <a:pt x="70" y="274"/>
                    <a:pt x="69" y="275"/>
                    <a:pt x="68" y="275"/>
                  </a:cubicBezTo>
                  <a:cubicBezTo>
                    <a:pt x="67" y="275"/>
                    <a:pt x="67" y="274"/>
                    <a:pt x="66" y="274"/>
                  </a:cubicBezTo>
                  <a:cubicBezTo>
                    <a:pt x="65" y="274"/>
                    <a:pt x="64" y="275"/>
                    <a:pt x="63" y="274"/>
                  </a:cubicBezTo>
                  <a:cubicBezTo>
                    <a:pt x="63" y="274"/>
                    <a:pt x="63" y="275"/>
                    <a:pt x="62" y="275"/>
                  </a:cubicBezTo>
                  <a:cubicBezTo>
                    <a:pt x="62" y="275"/>
                    <a:pt x="61" y="275"/>
                    <a:pt x="61" y="275"/>
                  </a:cubicBezTo>
                  <a:cubicBezTo>
                    <a:pt x="60" y="275"/>
                    <a:pt x="60" y="275"/>
                    <a:pt x="59" y="275"/>
                  </a:cubicBezTo>
                  <a:cubicBezTo>
                    <a:pt x="59" y="275"/>
                    <a:pt x="59" y="275"/>
                    <a:pt x="58" y="274"/>
                  </a:cubicBezTo>
                  <a:cubicBezTo>
                    <a:pt x="58" y="274"/>
                    <a:pt x="58" y="274"/>
                    <a:pt x="58" y="274"/>
                  </a:cubicBezTo>
                  <a:cubicBezTo>
                    <a:pt x="57" y="274"/>
                    <a:pt x="57" y="275"/>
                    <a:pt x="57" y="275"/>
                  </a:cubicBezTo>
                  <a:cubicBezTo>
                    <a:pt x="56" y="275"/>
                    <a:pt x="55" y="274"/>
                    <a:pt x="54" y="274"/>
                  </a:cubicBezTo>
                  <a:cubicBezTo>
                    <a:pt x="53" y="274"/>
                    <a:pt x="53" y="274"/>
                    <a:pt x="52" y="274"/>
                  </a:cubicBezTo>
                  <a:cubicBezTo>
                    <a:pt x="51" y="275"/>
                    <a:pt x="49" y="274"/>
                    <a:pt x="48" y="273"/>
                  </a:cubicBezTo>
                  <a:cubicBezTo>
                    <a:pt x="47" y="273"/>
                    <a:pt x="47" y="273"/>
                    <a:pt x="47" y="274"/>
                  </a:cubicBezTo>
                  <a:cubicBezTo>
                    <a:pt x="46" y="273"/>
                    <a:pt x="44" y="273"/>
                    <a:pt x="42" y="272"/>
                  </a:cubicBezTo>
                  <a:cubicBezTo>
                    <a:pt x="41" y="272"/>
                    <a:pt x="40" y="272"/>
                    <a:pt x="39" y="272"/>
                  </a:cubicBezTo>
                  <a:cubicBezTo>
                    <a:pt x="39" y="271"/>
                    <a:pt x="38" y="271"/>
                    <a:pt x="36" y="270"/>
                  </a:cubicBezTo>
                  <a:cubicBezTo>
                    <a:pt x="36" y="270"/>
                    <a:pt x="38" y="270"/>
                    <a:pt x="36" y="269"/>
                  </a:cubicBezTo>
                  <a:cubicBezTo>
                    <a:pt x="35" y="268"/>
                    <a:pt x="36" y="270"/>
                    <a:pt x="35" y="270"/>
                  </a:cubicBezTo>
                  <a:cubicBezTo>
                    <a:pt x="33" y="269"/>
                    <a:pt x="32" y="268"/>
                    <a:pt x="31" y="267"/>
                  </a:cubicBezTo>
                  <a:cubicBezTo>
                    <a:pt x="30" y="267"/>
                    <a:pt x="30" y="267"/>
                    <a:pt x="29" y="266"/>
                  </a:cubicBezTo>
                  <a:cubicBezTo>
                    <a:pt x="28" y="266"/>
                    <a:pt x="28" y="265"/>
                    <a:pt x="27" y="265"/>
                  </a:cubicBezTo>
                  <a:cubicBezTo>
                    <a:pt x="27" y="265"/>
                    <a:pt x="28" y="265"/>
                    <a:pt x="29" y="265"/>
                  </a:cubicBezTo>
                  <a:cubicBezTo>
                    <a:pt x="28" y="263"/>
                    <a:pt x="26" y="264"/>
                    <a:pt x="26" y="264"/>
                  </a:cubicBezTo>
                  <a:cubicBezTo>
                    <a:pt x="24" y="263"/>
                    <a:pt x="27" y="264"/>
                    <a:pt x="26" y="263"/>
                  </a:cubicBezTo>
                  <a:cubicBezTo>
                    <a:pt x="25" y="262"/>
                    <a:pt x="25" y="263"/>
                    <a:pt x="24" y="263"/>
                  </a:cubicBezTo>
                  <a:cubicBezTo>
                    <a:pt x="23" y="262"/>
                    <a:pt x="22" y="261"/>
                    <a:pt x="22" y="260"/>
                  </a:cubicBezTo>
                  <a:cubicBezTo>
                    <a:pt x="21" y="259"/>
                    <a:pt x="22" y="260"/>
                    <a:pt x="22" y="259"/>
                  </a:cubicBezTo>
                  <a:cubicBezTo>
                    <a:pt x="22" y="259"/>
                    <a:pt x="22" y="259"/>
                    <a:pt x="21" y="258"/>
                  </a:cubicBezTo>
                  <a:cubicBezTo>
                    <a:pt x="21" y="257"/>
                    <a:pt x="22" y="261"/>
                    <a:pt x="20" y="258"/>
                  </a:cubicBezTo>
                  <a:cubicBezTo>
                    <a:pt x="18" y="256"/>
                    <a:pt x="20" y="258"/>
                    <a:pt x="20" y="257"/>
                  </a:cubicBezTo>
                  <a:cubicBezTo>
                    <a:pt x="20" y="256"/>
                    <a:pt x="20" y="256"/>
                    <a:pt x="19" y="255"/>
                  </a:cubicBezTo>
                  <a:cubicBezTo>
                    <a:pt x="19" y="254"/>
                    <a:pt x="18" y="256"/>
                    <a:pt x="17" y="256"/>
                  </a:cubicBezTo>
                  <a:cubicBezTo>
                    <a:pt x="16" y="254"/>
                    <a:pt x="16" y="254"/>
                    <a:pt x="16" y="254"/>
                  </a:cubicBezTo>
                  <a:cubicBezTo>
                    <a:pt x="15" y="253"/>
                    <a:pt x="15" y="253"/>
                    <a:pt x="15" y="253"/>
                  </a:cubicBezTo>
                  <a:cubicBezTo>
                    <a:pt x="16" y="253"/>
                    <a:pt x="16" y="253"/>
                    <a:pt x="17" y="252"/>
                  </a:cubicBezTo>
                  <a:cubicBezTo>
                    <a:pt x="16" y="252"/>
                    <a:pt x="16" y="250"/>
                    <a:pt x="15" y="251"/>
                  </a:cubicBezTo>
                  <a:cubicBezTo>
                    <a:pt x="13" y="249"/>
                    <a:pt x="13" y="247"/>
                    <a:pt x="14" y="246"/>
                  </a:cubicBezTo>
                  <a:cubicBezTo>
                    <a:pt x="14" y="246"/>
                    <a:pt x="12" y="245"/>
                    <a:pt x="13" y="244"/>
                  </a:cubicBezTo>
                  <a:cubicBezTo>
                    <a:pt x="12" y="243"/>
                    <a:pt x="12" y="246"/>
                    <a:pt x="12" y="243"/>
                  </a:cubicBezTo>
                  <a:cubicBezTo>
                    <a:pt x="11" y="243"/>
                    <a:pt x="11" y="244"/>
                    <a:pt x="11" y="244"/>
                  </a:cubicBezTo>
                  <a:cubicBezTo>
                    <a:pt x="11" y="244"/>
                    <a:pt x="9" y="241"/>
                    <a:pt x="11" y="241"/>
                  </a:cubicBezTo>
                  <a:cubicBezTo>
                    <a:pt x="11" y="240"/>
                    <a:pt x="10" y="240"/>
                    <a:pt x="9" y="239"/>
                  </a:cubicBezTo>
                  <a:cubicBezTo>
                    <a:pt x="10" y="239"/>
                    <a:pt x="10" y="239"/>
                    <a:pt x="10" y="239"/>
                  </a:cubicBezTo>
                  <a:cubicBezTo>
                    <a:pt x="10" y="238"/>
                    <a:pt x="9" y="237"/>
                    <a:pt x="9" y="237"/>
                  </a:cubicBezTo>
                  <a:cubicBezTo>
                    <a:pt x="9" y="236"/>
                    <a:pt x="9" y="235"/>
                    <a:pt x="10" y="235"/>
                  </a:cubicBezTo>
                  <a:cubicBezTo>
                    <a:pt x="8" y="235"/>
                    <a:pt x="8" y="232"/>
                    <a:pt x="8" y="231"/>
                  </a:cubicBezTo>
                  <a:cubicBezTo>
                    <a:pt x="8" y="231"/>
                    <a:pt x="8" y="232"/>
                    <a:pt x="8" y="232"/>
                  </a:cubicBezTo>
                  <a:cubicBezTo>
                    <a:pt x="7" y="230"/>
                    <a:pt x="8" y="227"/>
                    <a:pt x="7" y="225"/>
                  </a:cubicBezTo>
                  <a:cubicBezTo>
                    <a:pt x="8" y="224"/>
                    <a:pt x="9" y="224"/>
                    <a:pt x="10" y="222"/>
                  </a:cubicBezTo>
                  <a:cubicBezTo>
                    <a:pt x="10" y="221"/>
                    <a:pt x="9" y="221"/>
                    <a:pt x="9" y="220"/>
                  </a:cubicBezTo>
                  <a:cubicBezTo>
                    <a:pt x="8" y="221"/>
                    <a:pt x="8" y="219"/>
                    <a:pt x="7" y="221"/>
                  </a:cubicBezTo>
                  <a:cubicBezTo>
                    <a:pt x="7" y="220"/>
                    <a:pt x="7" y="218"/>
                    <a:pt x="6" y="219"/>
                  </a:cubicBezTo>
                  <a:cubicBezTo>
                    <a:pt x="5" y="214"/>
                    <a:pt x="6" y="208"/>
                    <a:pt x="6" y="205"/>
                  </a:cubicBezTo>
                  <a:cubicBezTo>
                    <a:pt x="7" y="205"/>
                    <a:pt x="6" y="207"/>
                    <a:pt x="6" y="208"/>
                  </a:cubicBezTo>
                  <a:cubicBezTo>
                    <a:pt x="6" y="210"/>
                    <a:pt x="6" y="211"/>
                    <a:pt x="6" y="212"/>
                  </a:cubicBezTo>
                  <a:cubicBezTo>
                    <a:pt x="7" y="211"/>
                    <a:pt x="7" y="210"/>
                    <a:pt x="7" y="210"/>
                  </a:cubicBezTo>
                  <a:cubicBezTo>
                    <a:pt x="8" y="208"/>
                    <a:pt x="6" y="209"/>
                    <a:pt x="6" y="207"/>
                  </a:cubicBezTo>
                  <a:cubicBezTo>
                    <a:pt x="7" y="208"/>
                    <a:pt x="7" y="208"/>
                    <a:pt x="7" y="208"/>
                  </a:cubicBezTo>
                  <a:cubicBezTo>
                    <a:pt x="7" y="206"/>
                    <a:pt x="7" y="205"/>
                    <a:pt x="8" y="204"/>
                  </a:cubicBezTo>
                  <a:cubicBezTo>
                    <a:pt x="8" y="204"/>
                    <a:pt x="7" y="204"/>
                    <a:pt x="7" y="203"/>
                  </a:cubicBezTo>
                  <a:cubicBezTo>
                    <a:pt x="8" y="201"/>
                    <a:pt x="8" y="201"/>
                    <a:pt x="8" y="201"/>
                  </a:cubicBezTo>
                  <a:cubicBezTo>
                    <a:pt x="8" y="200"/>
                    <a:pt x="8" y="201"/>
                    <a:pt x="9" y="200"/>
                  </a:cubicBezTo>
                  <a:cubicBezTo>
                    <a:pt x="9" y="199"/>
                    <a:pt x="8" y="200"/>
                    <a:pt x="8" y="199"/>
                  </a:cubicBezTo>
                  <a:cubicBezTo>
                    <a:pt x="8" y="198"/>
                    <a:pt x="8" y="197"/>
                    <a:pt x="7" y="197"/>
                  </a:cubicBezTo>
                  <a:cubicBezTo>
                    <a:pt x="8" y="195"/>
                    <a:pt x="8" y="192"/>
                    <a:pt x="8" y="191"/>
                  </a:cubicBezTo>
                  <a:cubicBezTo>
                    <a:pt x="9" y="192"/>
                    <a:pt x="8" y="194"/>
                    <a:pt x="8" y="196"/>
                  </a:cubicBezTo>
                  <a:cubicBezTo>
                    <a:pt x="8" y="197"/>
                    <a:pt x="8" y="197"/>
                    <a:pt x="9" y="197"/>
                  </a:cubicBezTo>
                  <a:cubicBezTo>
                    <a:pt x="9" y="196"/>
                    <a:pt x="9" y="196"/>
                    <a:pt x="8" y="196"/>
                  </a:cubicBezTo>
                  <a:cubicBezTo>
                    <a:pt x="9" y="195"/>
                    <a:pt x="8" y="194"/>
                    <a:pt x="9" y="192"/>
                  </a:cubicBezTo>
                  <a:cubicBezTo>
                    <a:pt x="9" y="192"/>
                    <a:pt x="9" y="192"/>
                    <a:pt x="10" y="192"/>
                  </a:cubicBezTo>
                  <a:cubicBezTo>
                    <a:pt x="10" y="189"/>
                    <a:pt x="10" y="186"/>
                    <a:pt x="10" y="182"/>
                  </a:cubicBezTo>
                  <a:cubicBezTo>
                    <a:pt x="11" y="181"/>
                    <a:pt x="11" y="183"/>
                    <a:pt x="12" y="182"/>
                  </a:cubicBezTo>
                  <a:cubicBezTo>
                    <a:pt x="12" y="181"/>
                    <a:pt x="10" y="182"/>
                    <a:pt x="11" y="180"/>
                  </a:cubicBezTo>
                  <a:cubicBezTo>
                    <a:pt x="11" y="180"/>
                    <a:pt x="12" y="181"/>
                    <a:pt x="12" y="182"/>
                  </a:cubicBezTo>
                  <a:cubicBezTo>
                    <a:pt x="13" y="182"/>
                    <a:pt x="13" y="180"/>
                    <a:pt x="11" y="180"/>
                  </a:cubicBezTo>
                  <a:cubicBezTo>
                    <a:pt x="12" y="179"/>
                    <a:pt x="11" y="179"/>
                    <a:pt x="11" y="179"/>
                  </a:cubicBezTo>
                  <a:cubicBezTo>
                    <a:pt x="12" y="173"/>
                    <a:pt x="14" y="163"/>
                    <a:pt x="14" y="158"/>
                  </a:cubicBezTo>
                  <a:cubicBezTo>
                    <a:pt x="14" y="157"/>
                    <a:pt x="14" y="158"/>
                    <a:pt x="14" y="158"/>
                  </a:cubicBezTo>
                  <a:cubicBezTo>
                    <a:pt x="13" y="157"/>
                    <a:pt x="14" y="156"/>
                    <a:pt x="13" y="155"/>
                  </a:cubicBezTo>
                  <a:cubicBezTo>
                    <a:pt x="14" y="154"/>
                    <a:pt x="14" y="156"/>
                    <a:pt x="15" y="155"/>
                  </a:cubicBezTo>
                  <a:cubicBezTo>
                    <a:pt x="15" y="154"/>
                    <a:pt x="15" y="154"/>
                    <a:pt x="15" y="154"/>
                  </a:cubicBezTo>
                  <a:cubicBezTo>
                    <a:pt x="15" y="153"/>
                    <a:pt x="15" y="153"/>
                    <a:pt x="15" y="154"/>
                  </a:cubicBezTo>
                  <a:cubicBezTo>
                    <a:pt x="15" y="154"/>
                    <a:pt x="15" y="155"/>
                    <a:pt x="16" y="155"/>
                  </a:cubicBezTo>
                  <a:cubicBezTo>
                    <a:pt x="16" y="154"/>
                    <a:pt x="17" y="153"/>
                    <a:pt x="17" y="152"/>
                  </a:cubicBezTo>
                  <a:cubicBezTo>
                    <a:pt x="16" y="151"/>
                    <a:pt x="15" y="150"/>
                    <a:pt x="14" y="149"/>
                  </a:cubicBezTo>
                  <a:cubicBezTo>
                    <a:pt x="15" y="148"/>
                    <a:pt x="15" y="148"/>
                    <a:pt x="16" y="148"/>
                  </a:cubicBezTo>
                  <a:cubicBezTo>
                    <a:pt x="15" y="146"/>
                    <a:pt x="16" y="144"/>
                    <a:pt x="16" y="141"/>
                  </a:cubicBezTo>
                  <a:cubicBezTo>
                    <a:pt x="16" y="141"/>
                    <a:pt x="16" y="141"/>
                    <a:pt x="17" y="141"/>
                  </a:cubicBezTo>
                  <a:cubicBezTo>
                    <a:pt x="17" y="140"/>
                    <a:pt x="16" y="140"/>
                    <a:pt x="16" y="140"/>
                  </a:cubicBezTo>
                  <a:cubicBezTo>
                    <a:pt x="16" y="139"/>
                    <a:pt x="16" y="137"/>
                    <a:pt x="16" y="135"/>
                  </a:cubicBezTo>
                  <a:cubicBezTo>
                    <a:pt x="16" y="133"/>
                    <a:pt x="16" y="130"/>
                    <a:pt x="16" y="127"/>
                  </a:cubicBezTo>
                  <a:cubicBezTo>
                    <a:pt x="16" y="126"/>
                    <a:pt x="16" y="125"/>
                    <a:pt x="17" y="125"/>
                  </a:cubicBezTo>
                  <a:cubicBezTo>
                    <a:pt x="16" y="124"/>
                    <a:pt x="16" y="124"/>
                    <a:pt x="16" y="124"/>
                  </a:cubicBezTo>
                  <a:cubicBezTo>
                    <a:pt x="16" y="123"/>
                    <a:pt x="16" y="123"/>
                    <a:pt x="17" y="122"/>
                  </a:cubicBezTo>
                  <a:cubicBezTo>
                    <a:pt x="15" y="120"/>
                    <a:pt x="16" y="116"/>
                    <a:pt x="16" y="112"/>
                  </a:cubicBezTo>
                  <a:cubicBezTo>
                    <a:pt x="16" y="111"/>
                    <a:pt x="16" y="113"/>
                    <a:pt x="17" y="112"/>
                  </a:cubicBezTo>
                  <a:cubicBezTo>
                    <a:pt x="17" y="111"/>
                    <a:pt x="15" y="111"/>
                    <a:pt x="15" y="109"/>
                  </a:cubicBezTo>
                  <a:cubicBezTo>
                    <a:pt x="16" y="110"/>
                    <a:pt x="16" y="110"/>
                    <a:pt x="17" y="110"/>
                  </a:cubicBezTo>
                  <a:cubicBezTo>
                    <a:pt x="17" y="109"/>
                    <a:pt x="16" y="109"/>
                    <a:pt x="17" y="108"/>
                  </a:cubicBezTo>
                  <a:cubicBezTo>
                    <a:pt x="17" y="108"/>
                    <a:pt x="17" y="109"/>
                    <a:pt x="18" y="109"/>
                  </a:cubicBezTo>
                  <a:cubicBezTo>
                    <a:pt x="18" y="108"/>
                    <a:pt x="16" y="108"/>
                    <a:pt x="17" y="106"/>
                  </a:cubicBezTo>
                  <a:cubicBezTo>
                    <a:pt x="18" y="106"/>
                    <a:pt x="18" y="106"/>
                    <a:pt x="18" y="107"/>
                  </a:cubicBezTo>
                  <a:cubicBezTo>
                    <a:pt x="19" y="107"/>
                    <a:pt x="17" y="106"/>
                    <a:pt x="17" y="105"/>
                  </a:cubicBezTo>
                  <a:cubicBezTo>
                    <a:pt x="18" y="105"/>
                    <a:pt x="17" y="104"/>
                    <a:pt x="18" y="104"/>
                  </a:cubicBezTo>
                  <a:cubicBezTo>
                    <a:pt x="17" y="103"/>
                    <a:pt x="15" y="102"/>
                    <a:pt x="16" y="101"/>
                  </a:cubicBezTo>
                  <a:cubicBezTo>
                    <a:pt x="16" y="101"/>
                    <a:pt x="17" y="101"/>
                    <a:pt x="17" y="102"/>
                  </a:cubicBezTo>
                  <a:cubicBezTo>
                    <a:pt x="18" y="102"/>
                    <a:pt x="17" y="102"/>
                    <a:pt x="17" y="103"/>
                  </a:cubicBezTo>
                  <a:cubicBezTo>
                    <a:pt x="19" y="103"/>
                    <a:pt x="18" y="101"/>
                    <a:pt x="17" y="100"/>
                  </a:cubicBezTo>
                  <a:cubicBezTo>
                    <a:pt x="18" y="100"/>
                    <a:pt x="19" y="101"/>
                    <a:pt x="19" y="101"/>
                  </a:cubicBezTo>
                  <a:cubicBezTo>
                    <a:pt x="19" y="100"/>
                    <a:pt x="18" y="100"/>
                    <a:pt x="18" y="99"/>
                  </a:cubicBezTo>
                  <a:cubicBezTo>
                    <a:pt x="18" y="98"/>
                    <a:pt x="19" y="98"/>
                    <a:pt x="19" y="98"/>
                  </a:cubicBezTo>
                  <a:cubicBezTo>
                    <a:pt x="19" y="99"/>
                    <a:pt x="21" y="103"/>
                    <a:pt x="20" y="104"/>
                  </a:cubicBezTo>
                  <a:cubicBezTo>
                    <a:pt x="20" y="105"/>
                    <a:pt x="20" y="104"/>
                    <a:pt x="21" y="104"/>
                  </a:cubicBezTo>
                  <a:cubicBezTo>
                    <a:pt x="21" y="106"/>
                    <a:pt x="21" y="108"/>
                    <a:pt x="21" y="109"/>
                  </a:cubicBezTo>
                  <a:cubicBezTo>
                    <a:pt x="21" y="109"/>
                    <a:pt x="21" y="109"/>
                    <a:pt x="21" y="109"/>
                  </a:cubicBezTo>
                  <a:cubicBezTo>
                    <a:pt x="22" y="111"/>
                    <a:pt x="21" y="112"/>
                    <a:pt x="22" y="113"/>
                  </a:cubicBezTo>
                  <a:cubicBezTo>
                    <a:pt x="22" y="114"/>
                    <a:pt x="22" y="115"/>
                    <a:pt x="22" y="116"/>
                  </a:cubicBezTo>
                  <a:cubicBezTo>
                    <a:pt x="22" y="117"/>
                    <a:pt x="23" y="118"/>
                    <a:pt x="23" y="119"/>
                  </a:cubicBezTo>
                  <a:cubicBezTo>
                    <a:pt x="22" y="119"/>
                    <a:pt x="22" y="121"/>
                    <a:pt x="22" y="122"/>
                  </a:cubicBezTo>
                  <a:cubicBezTo>
                    <a:pt x="23" y="122"/>
                    <a:pt x="23" y="120"/>
                    <a:pt x="24" y="120"/>
                  </a:cubicBezTo>
                  <a:cubicBezTo>
                    <a:pt x="25" y="120"/>
                    <a:pt x="24" y="120"/>
                    <a:pt x="24" y="121"/>
                  </a:cubicBezTo>
                  <a:cubicBezTo>
                    <a:pt x="24" y="122"/>
                    <a:pt x="25" y="121"/>
                    <a:pt x="25" y="122"/>
                  </a:cubicBezTo>
                  <a:cubicBezTo>
                    <a:pt x="25" y="120"/>
                    <a:pt x="24" y="119"/>
                    <a:pt x="24" y="118"/>
                  </a:cubicBezTo>
                  <a:cubicBezTo>
                    <a:pt x="24" y="116"/>
                    <a:pt x="23" y="114"/>
                    <a:pt x="23" y="113"/>
                  </a:cubicBezTo>
                  <a:cubicBezTo>
                    <a:pt x="23" y="111"/>
                    <a:pt x="23" y="110"/>
                    <a:pt x="23" y="109"/>
                  </a:cubicBezTo>
                  <a:cubicBezTo>
                    <a:pt x="23" y="109"/>
                    <a:pt x="25" y="109"/>
                    <a:pt x="25" y="110"/>
                  </a:cubicBezTo>
                  <a:cubicBezTo>
                    <a:pt x="26" y="110"/>
                    <a:pt x="25" y="108"/>
                    <a:pt x="25" y="108"/>
                  </a:cubicBezTo>
                  <a:cubicBezTo>
                    <a:pt x="25" y="108"/>
                    <a:pt x="24" y="108"/>
                    <a:pt x="24" y="109"/>
                  </a:cubicBezTo>
                  <a:cubicBezTo>
                    <a:pt x="24" y="109"/>
                    <a:pt x="24" y="107"/>
                    <a:pt x="24" y="106"/>
                  </a:cubicBezTo>
                  <a:cubicBezTo>
                    <a:pt x="24" y="106"/>
                    <a:pt x="25" y="106"/>
                    <a:pt x="25" y="106"/>
                  </a:cubicBezTo>
                  <a:cubicBezTo>
                    <a:pt x="25" y="105"/>
                    <a:pt x="23" y="106"/>
                    <a:pt x="24" y="104"/>
                  </a:cubicBezTo>
                  <a:cubicBezTo>
                    <a:pt x="25" y="105"/>
                    <a:pt x="24" y="105"/>
                    <a:pt x="25" y="104"/>
                  </a:cubicBezTo>
                  <a:cubicBezTo>
                    <a:pt x="25" y="103"/>
                    <a:pt x="24" y="104"/>
                    <a:pt x="25" y="104"/>
                  </a:cubicBezTo>
                  <a:cubicBezTo>
                    <a:pt x="24" y="104"/>
                    <a:pt x="24" y="103"/>
                    <a:pt x="24" y="103"/>
                  </a:cubicBezTo>
                  <a:cubicBezTo>
                    <a:pt x="24" y="102"/>
                    <a:pt x="24" y="102"/>
                    <a:pt x="26" y="102"/>
                  </a:cubicBezTo>
                  <a:cubicBezTo>
                    <a:pt x="25" y="101"/>
                    <a:pt x="24" y="101"/>
                    <a:pt x="24" y="99"/>
                  </a:cubicBezTo>
                  <a:cubicBezTo>
                    <a:pt x="24" y="98"/>
                    <a:pt x="26" y="98"/>
                    <a:pt x="25" y="97"/>
                  </a:cubicBezTo>
                  <a:cubicBezTo>
                    <a:pt x="25" y="96"/>
                    <a:pt x="24" y="95"/>
                    <a:pt x="23" y="96"/>
                  </a:cubicBezTo>
                  <a:cubicBezTo>
                    <a:pt x="23" y="94"/>
                    <a:pt x="22" y="93"/>
                    <a:pt x="21" y="93"/>
                  </a:cubicBezTo>
                  <a:cubicBezTo>
                    <a:pt x="21" y="92"/>
                    <a:pt x="22" y="92"/>
                    <a:pt x="21" y="92"/>
                  </a:cubicBezTo>
                  <a:cubicBezTo>
                    <a:pt x="22" y="91"/>
                    <a:pt x="22" y="92"/>
                    <a:pt x="22" y="93"/>
                  </a:cubicBezTo>
                  <a:cubicBezTo>
                    <a:pt x="23" y="92"/>
                    <a:pt x="23" y="92"/>
                    <a:pt x="24" y="91"/>
                  </a:cubicBezTo>
                  <a:cubicBezTo>
                    <a:pt x="23" y="90"/>
                    <a:pt x="23" y="90"/>
                    <a:pt x="23" y="89"/>
                  </a:cubicBezTo>
                  <a:cubicBezTo>
                    <a:pt x="24" y="88"/>
                    <a:pt x="24" y="90"/>
                    <a:pt x="24" y="89"/>
                  </a:cubicBezTo>
                  <a:cubicBezTo>
                    <a:pt x="25" y="89"/>
                    <a:pt x="24" y="88"/>
                    <a:pt x="24" y="89"/>
                  </a:cubicBezTo>
                  <a:cubicBezTo>
                    <a:pt x="24" y="88"/>
                    <a:pt x="23" y="87"/>
                    <a:pt x="23" y="86"/>
                  </a:cubicBezTo>
                  <a:cubicBezTo>
                    <a:pt x="22" y="86"/>
                    <a:pt x="22" y="86"/>
                    <a:pt x="21" y="86"/>
                  </a:cubicBezTo>
                  <a:cubicBezTo>
                    <a:pt x="22" y="87"/>
                    <a:pt x="22" y="88"/>
                    <a:pt x="22" y="89"/>
                  </a:cubicBezTo>
                  <a:cubicBezTo>
                    <a:pt x="21" y="89"/>
                    <a:pt x="22" y="90"/>
                    <a:pt x="20" y="91"/>
                  </a:cubicBezTo>
                  <a:cubicBezTo>
                    <a:pt x="20" y="87"/>
                    <a:pt x="18" y="81"/>
                    <a:pt x="18" y="77"/>
                  </a:cubicBezTo>
                  <a:cubicBezTo>
                    <a:pt x="19" y="77"/>
                    <a:pt x="18" y="78"/>
                    <a:pt x="18" y="78"/>
                  </a:cubicBezTo>
                  <a:cubicBezTo>
                    <a:pt x="19" y="81"/>
                    <a:pt x="20" y="85"/>
                    <a:pt x="20" y="88"/>
                  </a:cubicBezTo>
                  <a:cubicBezTo>
                    <a:pt x="21" y="87"/>
                    <a:pt x="20" y="85"/>
                    <a:pt x="21" y="85"/>
                  </a:cubicBezTo>
                  <a:cubicBezTo>
                    <a:pt x="21" y="84"/>
                    <a:pt x="20" y="85"/>
                    <a:pt x="20" y="83"/>
                  </a:cubicBezTo>
                  <a:cubicBezTo>
                    <a:pt x="20" y="83"/>
                    <a:pt x="20" y="83"/>
                    <a:pt x="20" y="82"/>
                  </a:cubicBezTo>
                  <a:cubicBezTo>
                    <a:pt x="21" y="81"/>
                    <a:pt x="20" y="81"/>
                    <a:pt x="20" y="81"/>
                  </a:cubicBezTo>
                  <a:cubicBezTo>
                    <a:pt x="19" y="81"/>
                    <a:pt x="20" y="81"/>
                    <a:pt x="20" y="81"/>
                  </a:cubicBezTo>
                  <a:cubicBezTo>
                    <a:pt x="20" y="80"/>
                    <a:pt x="19" y="80"/>
                    <a:pt x="19" y="80"/>
                  </a:cubicBezTo>
                  <a:cubicBezTo>
                    <a:pt x="19" y="79"/>
                    <a:pt x="19" y="77"/>
                    <a:pt x="18" y="76"/>
                  </a:cubicBezTo>
                  <a:cubicBezTo>
                    <a:pt x="18" y="75"/>
                    <a:pt x="19" y="75"/>
                    <a:pt x="19" y="75"/>
                  </a:cubicBezTo>
                  <a:cubicBezTo>
                    <a:pt x="18" y="74"/>
                    <a:pt x="18" y="76"/>
                    <a:pt x="18" y="75"/>
                  </a:cubicBezTo>
                  <a:cubicBezTo>
                    <a:pt x="17" y="75"/>
                    <a:pt x="18" y="75"/>
                    <a:pt x="18" y="74"/>
                  </a:cubicBezTo>
                  <a:cubicBezTo>
                    <a:pt x="18" y="73"/>
                    <a:pt x="17" y="74"/>
                    <a:pt x="17" y="74"/>
                  </a:cubicBezTo>
                  <a:cubicBezTo>
                    <a:pt x="16" y="71"/>
                    <a:pt x="15" y="69"/>
                    <a:pt x="15" y="67"/>
                  </a:cubicBezTo>
                  <a:cubicBezTo>
                    <a:pt x="14" y="67"/>
                    <a:pt x="15" y="66"/>
                    <a:pt x="15" y="66"/>
                  </a:cubicBezTo>
                  <a:cubicBezTo>
                    <a:pt x="15" y="66"/>
                    <a:pt x="14" y="65"/>
                    <a:pt x="14" y="64"/>
                  </a:cubicBezTo>
                  <a:cubicBezTo>
                    <a:pt x="14" y="64"/>
                    <a:pt x="14" y="63"/>
                    <a:pt x="13" y="63"/>
                  </a:cubicBezTo>
                  <a:cubicBezTo>
                    <a:pt x="14" y="62"/>
                    <a:pt x="13" y="62"/>
                    <a:pt x="14" y="62"/>
                  </a:cubicBezTo>
                  <a:cubicBezTo>
                    <a:pt x="12" y="60"/>
                    <a:pt x="13" y="56"/>
                    <a:pt x="11" y="54"/>
                  </a:cubicBezTo>
                  <a:cubicBezTo>
                    <a:pt x="12" y="54"/>
                    <a:pt x="12" y="55"/>
                    <a:pt x="13" y="55"/>
                  </a:cubicBezTo>
                  <a:cubicBezTo>
                    <a:pt x="13" y="56"/>
                    <a:pt x="13" y="57"/>
                    <a:pt x="13" y="58"/>
                  </a:cubicBezTo>
                  <a:cubicBezTo>
                    <a:pt x="14" y="58"/>
                    <a:pt x="15" y="58"/>
                    <a:pt x="15" y="59"/>
                  </a:cubicBezTo>
                  <a:cubicBezTo>
                    <a:pt x="15" y="58"/>
                    <a:pt x="14" y="57"/>
                    <a:pt x="13" y="56"/>
                  </a:cubicBezTo>
                  <a:cubicBezTo>
                    <a:pt x="14" y="56"/>
                    <a:pt x="13" y="54"/>
                    <a:pt x="14" y="54"/>
                  </a:cubicBezTo>
                  <a:cubicBezTo>
                    <a:pt x="13" y="54"/>
                    <a:pt x="13" y="55"/>
                    <a:pt x="12" y="54"/>
                  </a:cubicBezTo>
                  <a:cubicBezTo>
                    <a:pt x="12" y="53"/>
                    <a:pt x="12" y="53"/>
                    <a:pt x="12" y="52"/>
                  </a:cubicBezTo>
                  <a:cubicBezTo>
                    <a:pt x="11" y="52"/>
                    <a:pt x="12" y="53"/>
                    <a:pt x="12" y="54"/>
                  </a:cubicBezTo>
                  <a:cubicBezTo>
                    <a:pt x="11" y="53"/>
                    <a:pt x="10" y="51"/>
                    <a:pt x="10" y="50"/>
                  </a:cubicBezTo>
                  <a:cubicBezTo>
                    <a:pt x="10" y="50"/>
                    <a:pt x="10" y="49"/>
                    <a:pt x="10" y="49"/>
                  </a:cubicBezTo>
                  <a:cubicBezTo>
                    <a:pt x="10" y="48"/>
                    <a:pt x="10" y="48"/>
                    <a:pt x="10" y="47"/>
                  </a:cubicBezTo>
                  <a:cubicBezTo>
                    <a:pt x="10" y="47"/>
                    <a:pt x="10" y="46"/>
                    <a:pt x="10" y="46"/>
                  </a:cubicBezTo>
                  <a:cubicBezTo>
                    <a:pt x="10" y="45"/>
                    <a:pt x="10" y="45"/>
                    <a:pt x="9" y="45"/>
                  </a:cubicBezTo>
                  <a:cubicBezTo>
                    <a:pt x="9" y="44"/>
                    <a:pt x="10" y="44"/>
                    <a:pt x="9" y="43"/>
                  </a:cubicBezTo>
                  <a:cubicBezTo>
                    <a:pt x="9" y="42"/>
                    <a:pt x="9" y="42"/>
                    <a:pt x="10" y="42"/>
                  </a:cubicBezTo>
                  <a:cubicBezTo>
                    <a:pt x="10" y="41"/>
                    <a:pt x="9" y="41"/>
                    <a:pt x="9" y="40"/>
                  </a:cubicBezTo>
                  <a:cubicBezTo>
                    <a:pt x="10" y="40"/>
                    <a:pt x="10" y="41"/>
                    <a:pt x="10" y="41"/>
                  </a:cubicBezTo>
                  <a:cubicBezTo>
                    <a:pt x="10" y="41"/>
                    <a:pt x="11" y="40"/>
                    <a:pt x="11" y="40"/>
                  </a:cubicBezTo>
                  <a:cubicBezTo>
                    <a:pt x="11" y="39"/>
                    <a:pt x="11" y="38"/>
                    <a:pt x="10" y="38"/>
                  </a:cubicBezTo>
                  <a:cubicBezTo>
                    <a:pt x="10" y="38"/>
                    <a:pt x="11" y="36"/>
                    <a:pt x="10" y="36"/>
                  </a:cubicBezTo>
                  <a:cubicBezTo>
                    <a:pt x="10" y="37"/>
                    <a:pt x="10" y="38"/>
                    <a:pt x="10" y="39"/>
                  </a:cubicBezTo>
                  <a:cubicBezTo>
                    <a:pt x="9" y="39"/>
                    <a:pt x="10" y="38"/>
                    <a:pt x="10" y="37"/>
                  </a:cubicBezTo>
                  <a:cubicBezTo>
                    <a:pt x="9" y="37"/>
                    <a:pt x="9" y="37"/>
                    <a:pt x="9" y="38"/>
                  </a:cubicBezTo>
                  <a:cubicBezTo>
                    <a:pt x="8" y="38"/>
                    <a:pt x="8" y="39"/>
                    <a:pt x="8" y="39"/>
                  </a:cubicBezTo>
                  <a:cubicBezTo>
                    <a:pt x="8" y="41"/>
                    <a:pt x="8" y="41"/>
                    <a:pt x="7" y="42"/>
                  </a:cubicBezTo>
                  <a:cubicBezTo>
                    <a:pt x="6" y="42"/>
                    <a:pt x="8" y="41"/>
                    <a:pt x="7" y="40"/>
                  </a:cubicBezTo>
                  <a:cubicBezTo>
                    <a:pt x="6" y="40"/>
                    <a:pt x="6" y="41"/>
                    <a:pt x="6" y="41"/>
                  </a:cubicBezTo>
                  <a:cubicBezTo>
                    <a:pt x="6" y="42"/>
                    <a:pt x="5" y="39"/>
                    <a:pt x="5" y="42"/>
                  </a:cubicBezTo>
                  <a:cubicBezTo>
                    <a:pt x="4" y="42"/>
                    <a:pt x="4" y="41"/>
                    <a:pt x="4" y="40"/>
                  </a:cubicBezTo>
                  <a:cubicBezTo>
                    <a:pt x="5" y="39"/>
                    <a:pt x="5" y="38"/>
                    <a:pt x="4" y="38"/>
                  </a:cubicBezTo>
                  <a:cubicBezTo>
                    <a:pt x="4" y="39"/>
                    <a:pt x="3" y="40"/>
                    <a:pt x="3" y="43"/>
                  </a:cubicBezTo>
                  <a:cubicBezTo>
                    <a:pt x="3" y="44"/>
                    <a:pt x="3" y="42"/>
                    <a:pt x="4" y="43"/>
                  </a:cubicBezTo>
                  <a:cubicBezTo>
                    <a:pt x="4" y="44"/>
                    <a:pt x="3" y="44"/>
                    <a:pt x="2" y="45"/>
                  </a:cubicBezTo>
                  <a:cubicBezTo>
                    <a:pt x="3" y="46"/>
                    <a:pt x="3" y="47"/>
                    <a:pt x="3" y="47"/>
                  </a:cubicBezTo>
                  <a:cubicBezTo>
                    <a:pt x="2" y="47"/>
                    <a:pt x="2" y="46"/>
                    <a:pt x="2" y="46"/>
                  </a:cubicBezTo>
                  <a:cubicBezTo>
                    <a:pt x="2" y="45"/>
                    <a:pt x="2" y="45"/>
                    <a:pt x="2" y="44"/>
                  </a:cubicBezTo>
                  <a:cubicBezTo>
                    <a:pt x="2" y="42"/>
                    <a:pt x="2" y="41"/>
                    <a:pt x="2" y="39"/>
                  </a:cubicBezTo>
                  <a:cubicBezTo>
                    <a:pt x="2" y="40"/>
                    <a:pt x="2" y="41"/>
                    <a:pt x="3" y="40"/>
                  </a:cubicBezTo>
                  <a:cubicBezTo>
                    <a:pt x="3" y="39"/>
                    <a:pt x="2" y="39"/>
                    <a:pt x="2" y="37"/>
                  </a:cubicBezTo>
                  <a:cubicBezTo>
                    <a:pt x="2" y="37"/>
                    <a:pt x="2" y="37"/>
                    <a:pt x="2" y="38"/>
                  </a:cubicBezTo>
                  <a:cubicBezTo>
                    <a:pt x="1" y="36"/>
                    <a:pt x="1" y="34"/>
                    <a:pt x="0" y="33"/>
                  </a:cubicBezTo>
                  <a:cubicBezTo>
                    <a:pt x="0" y="32"/>
                    <a:pt x="1" y="32"/>
                    <a:pt x="1" y="31"/>
                  </a:cubicBezTo>
                  <a:cubicBezTo>
                    <a:pt x="2" y="30"/>
                    <a:pt x="2" y="29"/>
                    <a:pt x="2" y="29"/>
                  </a:cubicBezTo>
                  <a:cubicBezTo>
                    <a:pt x="2" y="28"/>
                    <a:pt x="3" y="27"/>
                    <a:pt x="3" y="26"/>
                  </a:cubicBezTo>
                  <a:cubicBezTo>
                    <a:pt x="4" y="26"/>
                    <a:pt x="4" y="27"/>
                    <a:pt x="3" y="28"/>
                  </a:cubicBezTo>
                  <a:cubicBezTo>
                    <a:pt x="4" y="28"/>
                    <a:pt x="5" y="26"/>
                    <a:pt x="5" y="25"/>
                  </a:cubicBezTo>
                  <a:cubicBezTo>
                    <a:pt x="6" y="25"/>
                    <a:pt x="7" y="24"/>
                    <a:pt x="8" y="24"/>
                  </a:cubicBezTo>
                  <a:cubicBezTo>
                    <a:pt x="8" y="22"/>
                    <a:pt x="6" y="23"/>
                    <a:pt x="5" y="24"/>
                  </a:cubicBezTo>
                  <a:cubicBezTo>
                    <a:pt x="5" y="24"/>
                    <a:pt x="6" y="22"/>
                    <a:pt x="6" y="22"/>
                  </a:cubicBezTo>
                  <a:cubicBezTo>
                    <a:pt x="6" y="23"/>
                    <a:pt x="8" y="22"/>
                    <a:pt x="9" y="22"/>
                  </a:cubicBezTo>
                  <a:cubicBezTo>
                    <a:pt x="9" y="21"/>
                    <a:pt x="9" y="20"/>
                    <a:pt x="10" y="19"/>
                  </a:cubicBezTo>
                  <a:cubicBezTo>
                    <a:pt x="10" y="18"/>
                    <a:pt x="11" y="17"/>
                    <a:pt x="12" y="16"/>
                  </a:cubicBezTo>
                  <a:cubicBezTo>
                    <a:pt x="13" y="15"/>
                    <a:pt x="13" y="16"/>
                    <a:pt x="14" y="16"/>
                  </a:cubicBezTo>
                  <a:cubicBezTo>
                    <a:pt x="14" y="15"/>
                    <a:pt x="14" y="15"/>
                    <a:pt x="14" y="15"/>
                  </a:cubicBezTo>
                  <a:cubicBezTo>
                    <a:pt x="15" y="14"/>
                    <a:pt x="13" y="15"/>
                    <a:pt x="14" y="14"/>
                  </a:cubicBezTo>
                  <a:cubicBezTo>
                    <a:pt x="15" y="13"/>
                    <a:pt x="15" y="13"/>
                    <a:pt x="15" y="14"/>
                  </a:cubicBezTo>
                  <a:cubicBezTo>
                    <a:pt x="16" y="12"/>
                    <a:pt x="17" y="11"/>
                    <a:pt x="19" y="10"/>
                  </a:cubicBezTo>
                  <a:cubicBezTo>
                    <a:pt x="20" y="10"/>
                    <a:pt x="21" y="10"/>
                    <a:pt x="23" y="9"/>
                  </a:cubicBezTo>
                  <a:cubicBezTo>
                    <a:pt x="22" y="9"/>
                    <a:pt x="22" y="9"/>
                    <a:pt x="21" y="9"/>
                  </a:cubicBezTo>
                  <a:cubicBezTo>
                    <a:pt x="22" y="8"/>
                    <a:pt x="27" y="7"/>
                    <a:pt x="29" y="6"/>
                  </a:cubicBezTo>
                  <a:cubicBezTo>
                    <a:pt x="30" y="6"/>
                    <a:pt x="30" y="7"/>
                    <a:pt x="31" y="6"/>
                  </a:cubicBezTo>
                  <a:cubicBezTo>
                    <a:pt x="32" y="6"/>
                    <a:pt x="31" y="6"/>
                    <a:pt x="31" y="6"/>
                  </a:cubicBezTo>
                  <a:cubicBezTo>
                    <a:pt x="32" y="5"/>
                    <a:pt x="33" y="5"/>
                    <a:pt x="34" y="5"/>
                  </a:cubicBezTo>
                  <a:cubicBezTo>
                    <a:pt x="35" y="4"/>
                    <a:pt x="36" y="4"/>
                    <a:pt x="37" y="4"/>
                  </a:cubicBezTo>
                  <a:cubicBezTo>
                    <a:pt x="37" y="5"/>
                    <a:pt x="38" y="5"/>
                    <a:pt x="39" y="5"/>
                  </a:cubicBezTo>
                  <a:cubicBezTo>
                    <a:pt x="39" y="4"/>
                    <a:pt x="38" y="4"/>
                    <a:pt x="38" y="4"/>
                  </a:cubicBezTo>
                  <a:cubicBezTo>
                    <a:pt x="39" y="3"/>
                    <a:pt x="39" y="4"/>
                    <a:pt x="39" y="4"/>
                  </a:cubicBezTo>
                  <a:cubicBezTo>
                    <a:pt x="40" y="4"/>
                    <a:pt x="41" y="3"/>
                    <a:pt x="42" y="4"/>
                  </a:cubicBezTo>
                  <a:cubicBezTo>
                    <a:pt x="41" y="5"/>
                    <a:pt x="39" y="4"/>
                    <a:pt x="37" y="5"/>
                  </a:cubicBezTo>
                  <a:cubicBezTo>
                    <a:pt x="36" y="6"/>
                    <a:pt x="37" y="6"/>
                    <a:pt x="36" y="7"/>
                  </a:cubicBezTo>
                  <a:cubicBezTo>
                    <a:pt x="36" y="6"/>
                    <a:pt x="35" y="6"/>
                    <a:pt x="34" y="6"/>
                  </a:cubicBezTo>
                  <a:cubicBezTo>
                    <a:pt x="34" y="6"/>
                    <a:pt x="32" y="7"/>
                    <a:pt x="32" y="7"/>
                  </a:cubicBezTo>
                  <a:cubicBezTo>
                    <a:pt x="32" y="7"/>
                    <a:pt x="31" y="7"/>
                    <a:pt x="31" y="8"/>
                  </a:cubicBezTo>
                  <a:cubicBezTo>
                    <a:pt x="30" y="8"/>
                    <a:pt x="30" y="7"/>
                    <a:pt x="29" y="7"/>
                  </a:cubicBezTo>
                  <a:cubicBezTo>
                    <a:pt x="28" y="8"/>
                    <a:pt x="27" y="6"/>
                    <a:pt x="26" y="7"/>
                  </a:cubicBezTo>
                  <a:cubicBezTo>
                    <a:pt x="26" y="9"/>
                    <a:pt x="29" y="8"/>
                    <a:pt x="28" y="10"/>
                  </a:cubicBezTo>
                  <a:cubicBezTo>
                    <a:pt x="27" y="9"/>
                    <a:pt x="25" y="9"/>
                    <a:pt x="25" y="8"/>
                  </a:cubicBezTo>
                  <a:cubicBezTo>
                    <a:pt x="23" y="9"/>
                    <a:pt x="23" y="10"/>
                    <a:pt x="25" y="9"/>
                  </a:cubicBezTo>
                  <a:cubicBezTo>
                    <a:pt x="25" y="10"/>
                    <a:pt x="24" y="10"/>
                    <a:pt x="24" y="10"/>
                  </a:cubicBezTo>
                  <a:cubicBezTo>
                    <a:pt x="22" y="10"/>
                    <a:pt x="22" y="10"/>
                    <a:pt x="20" y="10"/>
                  </a:cubicBezTo>
                  <a:cubicBezTo>
                    <a:pt x="20" y="11"/>
                    <a:pt x="21" y="12"/>
                    <a:pt x="21" y="11"/>
                  </a:cubicBezTo>
                  <a:cubicBezTo>
                    <a:pt x="21" y="12"/>
                    <a:pt x="19" y="12"/>
                    <a:pt x="19" y="13"/>
                  </a:cubicBezTo>
                  <a:cubicBezTo>
                    <a:pt x="19" y="13"/>
                    <a:pt x="20" y="13"/>
                    <a:pt x="20" y="13"/>
                  </a:cubicBezTo>
                  <a:cubicBezTo>
                    <a:pt x="20" y="13"/>
                    <a:pt x="21" y="13"/>
                    <a:pt x="21" y="12"/>
                  </a:cubicBezTo>
                  <a:cubicBezTo>
                    <a:pt x="22" y="12"/>
                    <a:pt x="22" y="12"/>
                    <a:pt x="22" y="11"/>
                  </a:cubicBezTo>
                  <a:cubicBezTo>
                    <a:pt x="23" y="10"/>
                    <a:pt x="24" y="11"/>
                    <a:pt x="25" y="10"/>
                  </a:cubicBezTo>
                  <a:cubicBezTo>
                    <a:pt x="25" y="11"/>
                    <a:pt x="24" y="11"/>
                    <a:pt x="25" y="12"/>
                  </a:cubicBezTo>
                  <a:cubicBezTo>
                    <a:pt x="25" y="12"/>
                    <a:pt x="25" y="11"/>
                    <a:pt x="25" y="11"/>
                  </a:cubicBezTo>
                  <a:cubicBezTo>
                    <a:pt x="26" y="11"/>
                    <a:pt x="26" y="11"/>
                    <a:pt x="27" y="11"/>
                  </a:cubicBezTo>
                  <a:cubicBezTo>
                    <a:pt x="27" y="11"/>
                    <a:pt x="27" y="10"/>
                    <a:pt x="28" y="10"/>
                  </a:cubicBezTo>
                  <a:cubicBezTo>
                    <a:pt x="29" y="9"/>
                    <a:pt x="28" y="9"/>
                    <a:pt x="28" y="8"/>
                  </a:cubicBezTo>
                  <a:cubicBezTo>
                    <a:pt x="30" y="8"/>
                    <a:pt x="30" y="9"/>
                    <a:pt x="31" y="9"/>
                  </a:cubicBezTo>
                  <a:cubicBezTo>
                    <a:pt x="33" y="8"/>
                    <a:pt x="32" y="8"/>
                    <a:pt x="33" y="7"/>
                  </a:cubicBezTo>
                  <a:cubicBezTo>
                    <a:pt x="34" y="7"/>
                    <a:pt x="34" y="8"/>
                    <a:pt x="35" y="8"/>
                  </a:cubicBezTo>
                  <a:cubicBezTo>
                    <a:pt x="35" y="7"/>
                    <a:pt x="38" y="6"/>
                    <a:pt x="39" y="6"/>
                  </a:cubicBezTo>
                  <a:cubicBezTo>
                    <a:pt x="39" y="7"/>
                    <a:pt x="41" y="6"/>
                    <a:pt x="42" y="6"/>
                  </a:cubicBezTo>
                  <a:cubicBezTo>
                    <a:pt x="43" y="6"/>
                    <a:pt x="42" y="4"/>
                    <a:pt x="44" y="4"/>
                  </a:cubicBezTo>
                  <a:cubicBezTo>
                    <a:pt x="44" y="5"/>
                    <a:pt x="44" y="5"/>
                    <a:pt x="43" y="5"/>
                  </a:cubicBezTo>
                  <a:cubicBezTo>
                    <a:pt x="43" y="6"/>
                    <a:pt x="45" y="5"/>
                    <a:pt x="45" y="5"/>
                  </a:cubicBezTo>
                  <a:cubicBezTo>
                    <a:pt x="45" y="5"/>
                    <a:pt x="45" y="4"/>
                    <a:pt x="44" y="4"/>
                  </a:cubicBezTo>
                  <a:cubicBezTo>
                    <a:pt x="43" y="3"/>
                    <a:pt x="42" y="4"/>
                    <a:pt x="43" y="3"/>
                  </a:cubicBezTo>
                  <a:cubicBezTo>
                    <a:pt x="42" y="3"/>
                    <a:pt x="41" y="3"/>
                    <a:pt x="39" y="4"/>
                  </a:cubicBezTo>
                  <a:cubicBezTo>
                    <a:pt x="40" y="2"/>
                    <a:pt x="42" y="3"/>
                    <a:pt x="44" y="3"/>
                  </a:cubicBezTo>
                  <a:cubicBezTo>
                    <a:pt x="45" y="2"/>
                    <a:pt x="47" y="2"/>
                    <a:pt x="50" y="2"/>
                  </a:cubicBezTo>
                  <a:cubicBezTo>
                    <a:pt x="50" y="3"/>
                    <a:pt x="50" y="3"/>
                    <a:pt x="50" y="4"/>
                  </a:cubicBezTo>
                  <a:cubicBezTo>
                    <a:pt x="52" y="4"/>
                    <a:pt x="53" y="4"/>
                    <a:pt x="55" y="4"/>
                  </a:cubicBezTo>
                  <a:cubicBezTo>
                    <a:pt x="55" y="5"/>
                    <a:pt x="54" y="5"/>
                    <a:pt x="53" y="5"/>
                  </a:cubicBezTo>
                  <a:cubicBezTo>
                    <a:pt x="54" y="6"/>
                    <a:pt x="55" y="4"/>
                    <a:pt x="56" y="4"/>
                  </a:cubicBezTo>
                  <a:cubicBezTo>
                    <a:pt x="57" y="4"/>
                    <a:pt x="57" y="5"/>
                    <a:pt x="58" y="5"/>
                  </a:cubicBezTo>
                  <a:cubicBezTo>
                    <a:pt x="59" y="5"/>
                    <a:pt x="58" y="4"/>
                    <a:pt x="57" y="4"/>
                  </a:cubicBezTo>
                  <a:cubicBezTo>
                    <a:pt x="58" y="2"/>
                    <a:pt x="58" y="4"/>
                    <a:pt x="59" y="5"/>
                  </a:cubicBezTo>
                  <a:cubicBezTo>
                    <a:pt x="61" y="4"/>
                    <a:pt x="60" y="3"/>
                    <a:pt x="60" y="3"/>
                  </a:cubicBezTo>
                  <a:cubicBezTo>
                    <a:pt x="62" y="3"/>
                    <a:pt x="60" y="4"/>
                    <a:pt x="61" y="4"/>
                  </a:cubicBezTo>
                  <a:cubicBezTo>
                    <a:pt x="61" y="3"/>
                    <a:pt x="63" y="4"/>
                    <a:pt x="63" y="3"/>
                  </a:cubicBezTo>
                  <a:cubicBezTo>
                    <a:pt x="64" y="3"/>
                    <a:pt x="66" y="3"/>
                    <a:pt x="65" y="3"/>
                  </a:cubicBezTo>
                  <a:cubicBezTo>
                    <a:pt x="66" y="3"/>
                    <a:pt x="68" y="4"/>
                    <a:pt x="68" y="3"/>
                  </a:cubicBezTo>
                  <a:cubicBezTo>
                    <a:pt x="69" y="4"/>
                    <a:pt x="68" y="4"/>
                    <a:pt x="68" y="4"/>
                  </a:cubicBezTo>
                  <a:cubicBezTo>
                    <a:pt x="69" y="5"/>
                    <a:pt x="69" y="3"/>
                    <a:pt x="69" y="3"/>
                  </a:cubicBezTo>
                  <a:cubicBezTo>
                    <a:pt x="70" y="4"/>
                    <a:pt x="70" y="3"/>
                    <a:pt x="72" y="3"/>
                  </a:cubicBezTo>
                  <a:cubicBezTo>
                    <a:pt x="72" y="4"/>
                    <a:pt x="71" y="4"/>
                    <a:pt x="71" y="5"/>
                  </a:cubicBezTo>
                  <a:cubicBezTo>
                    <a:pt x="64" y="4"/>
                    <a:pt x="61" y="5"/>
                    <a:pt x="55" y="5"/>
                  </a:cubicBezTo>
                  <a:cubicBezTo>
                    <a:pt x="55" y="6"/>
                    <a:pt x="55" y="6"/>
                    <a:pt x="56" y="6"/>
                  </a:cubicBezTo>
                  <a:cubicBezTo>
                    <a:pt x="55" y="6"/>
                    <a:pt x="53" y="7"/>
                    <a:pt x="52" y="7"/>
                  </a:cubicBezTo>
                  <a:cubicBezTo>
                    <a:pt x="52" y="7"/>
                    <a:pt x="52" y="6"/>
                    <a:pt x="51" y="6"/>
                  </a:cubicBezTo>
                  <a:cubicBezTo>
                    <a:pt x="51" y="6"/>
                    <a:pt x="50" y="7"/>
                    <a:pt x="50" y="7"/>
                  </a:cubicBezTo>
                  <a:cubicBezTo>
                    <a:pt x="50" y="6"/>
                    <a:pt x="51" y="6"/>
                    <a:pt x="49" y="6"/>
                  </a:cubicBezTo>
                  <a:cubicBezTo>
                    <a:pt x="49" y="4"/>
                    <a:pt x="51" y="5"/>
                    <a:pt x="53" y="5"/>
                  </a:cubicBezTo>
                  <a:cubicBezTo>
                    <a:pt x="51" y="4"/>
                    <a:pt x="49" y="3"/>
                    <a:pt x="46" y="4"/>
                  </a:cubicBezTo>
                  <a:cubicBezTo>
                    <a:pt x="46" y="3"/>
                    <a:pt x="46" y="3"/>
                    <a:pt x="46" y="3"/>
                  </a:cubicBezTo>
                  <a:cubicBezTo>
                    <a:pt x="44" y="3"/>
                    <a:pt x="45" y="4"/>
                    <a:pt x="46" y="5"/>
                  </a:cubicBezTo>
                  <a:cubicBezTo>
                    <a:pt x="48" y="5"/>
                    <a:pt x="47" y="4"/>
                    <a:pt x="48" y="4"/>
                  </a:cubicBezTo>
                  <a:cubicBezTo>
                    <a:pt x="48" y="5"/>
                    <a:pt x="47" y="7"/>
                    <a:pt x="49" y="7"/>
                  </a:cubicBezTo>
                  <a:cubicBezTo>
                    <a:pt x="46" y="7"/>
                    <a:pt x="43" y="9"/>
                    <a:pt x="39" y="9"/>
                  </a:cubicBezTo>
                  <a:cubicBezTo>
                    <a:pt x="38" y="10"/>
                    <a:pt x="35" y="10"/>
                    <a:pt x="33" y="11"/>
                  </a:cubicBezTo>
                  <a:cubicBezTo>
                    <a:pt x="32" y="11"/>
                    <a:pt x="33" y="12"/>
                    <a:pt x="32" y="12"/>
                  </a:cubicBezTo>
                  <a:cubicBezTo>
                    <a:pt x="31" y="12"/>
                    <a:pt x="31" y="11"/>
                    <a:pt x="30" y="10"/>
                  </a:cubicBezTo>
                  <a:cubicBezTo>
                    <a:pt x="29" y="11"/>
                    <a:pt x="29" y="11"/>
                    <a:pt x="27" y="12"/>
                  </a:cubicBezTo>
                  <a:cubicBezTo>
                    <a:pt x="27" y="13"/>
                    <a:pt x="27" y="13"/>
                    <a:pt x="27" y="13"/>
                  </a:cubicBezTo>
                  <a:cubicBezTo>
                    <a:pt x="28" y="12"/>
                    <a:pt x="29" y="12"/>
                    <a:pt x="30" y="11"/>
                  </a:cubicBezTo>
                  <a:cubicBezTo>
                    <a:pt x="32" y="12"/>
                    <a:pt x="29" y="14"/>
                    <a:pt x="27" y="14"/>
                  </a:cubicBezTo>
                  <a:cubicBezTo>
                    <a:pt x="27" y="14"/>
                    <a:pt x="27" y="13"/>
                    <a:pt x="27" y="13"/>
                  </a:cubicBezTo>
                  <a:cubicBezTo>
                    <a:pt x="27" y="13"/>
                    <a:pt x="25" y="14"/>
                    <a:pt x="26" y="15"/>
                  </a:cubicBezTo>
                  <a:cubicBezTo>
                    <a:pt x="25" y="15"/>
                    <a:pt x="24" y="15"/>
                    <a:pt x="24" y="16"/>
                  </a:cubicBezTo>
                  <a:cubicBezTo>
                    <a:pt x="23" y="16"/>
                    <a:pt x="22" y="17"/>
                    <a:pt x="21" y="17"/>
                  </a:cubicBezTo>
                  <a:cubicBezTo>
                    <a:pt x="19" y="19"/>
                    <a:pt x="18" y="20"/>
                    <a:pt x="17" y="21"/>
                  </a:cubicBezTo>
                  <a:cubicBezTo>
                    <a:pt x="15" y="23"/>
                    <a:pt x="13" y="25"/>
                    <a:pt x="12" y="27"/>
                  </a:cubicBezTo>
                  <a:cubicBezTo>
                    <a:pt x="11" y="27"/>
                    <a:pt x="11" y="28"/>
                    <a:pt x="11" y="29"/>
                  </a:cubicBezTo>
                  <a:cubicBezTo>
                    <a:pt x="11" y="29"/>
                    <a:pt x="11" y="30"/>
                    <a:pt x="11" y="31"/>
                  </a:cubicBezTo>
                  <a:cubicBezTo>
                    <a:pt x="10" y="31"/>
                    <a:pt x="10" y="32"/>
                    <a:pt x="10" y="33"/>
                  </a:cubicBezTo>
                  <a:cubicBezTo>
                    <a:pt x="10" y="33"/>
                    <a:pt x="10" y="34"/>
                    <a:pt x="10" y="35"/>
                  </a:cubicBezTo>
                  <a:cubicBezTo>
                    <a:pt x="10" y="35"/>
                    <a:pt x="11" y="34"/>
                    <a:pt x="11" y="34"/>
                  </a:cubicBezTo>
                  <a:cubicBezTo>
                    <a:pt x="11" y="33"/>
                    <a:pt x="12" y="33"/>
                    <a:pt x="12" y="33"/>
                  </a:cubicBezTo>
                  <a:cubicBezTo>
                    <a:pt x="12" y="31"/>
                    <a:pt x="14" y="29"/>
                    <a:pt x="15" y="29"/>
                  </a:cubicBezTo>
                  <a:cubicBezTo>
                    <a:pt x="15" y="29"/>
                    <a:pt x="15" y="28"/>
                    <a:pt x="15" y="28"/>
                  </a:cubicBezTo>
                  <a:cubicBezTo>
                    <a:pt x="15" y="27"/>
                    <a:pt x="15" y="27"/>
                    <a:pt x="16" y="26"/>
                  </a:cubicBezTo>
                  <a:cubicBezTo>
                    <a:pt x="15" y="25"/>
                    <a:pt x="15" y="26"/>
                    <a:pt x="14" y="25"/>
                  </a:cubicBezTo>
                  <a:cubicBezTo>
                    <a:pt x="16" y="23"/>
                    <a:pt x="16" y="26"/>
                    <a:pt x="17" y="26"/>
                  </a:cubicBezTo>
                  <a:cubicBezTo>
                    <a:pt x="17" y="26"/>
                    <a:pt x="18" y="25"/>
                    <a:pt x="19" y="24"/>
                  </a:cubicBezTo>
                  <a:cubicBezTo>
                    <a:pt x="20" y="24"/>
                    <a:pt x="18" y="24"/>
                    <a:pt x="18" y="23"/>
                  </a:cubicBezTo>
                  <a:cubicBezTo>
                    <a:pt x="18" y="23"/>
                    <a:pt x="18" y="25"/>
                    <a:pt x="16" y="25"/>
                  </a:cubicBezTo>
                  <a:cubicBezTo>
                    <a:pt x="16" y="24"/>
                    <a:pt x="17" y="24"/>
                    <a:pt x="16" y="23"/>
                  </a:cubicBezTo>
                  <a:cubicBezTo>
                    <a:pt x="19" y="22"/>
                    <a:pt x="21" y="19"/>
                    <a:pt x="25" y="17"/>
                  </a:cubicBezTo>
                  <a:cubicBezTo>
                    <a:pt x="26" y="17"/>
                    <a:pt x="25" y="17"/>
                    <a:pt x="24" y="18"/>
                  </a:cubicBezTo>
                  <a:cubicBezTo>
                    <a:pt x="24" y="18"/>
                    <a:pt x="23" y="19"/>
                    <a:pt x="24" y="19"/>
                  </a:cubicBezTo>
                  <a:cubicBezTo>
                    <a:pt x="24" y="20"/>
                    <a:pt x="25" y="19"/>
                    <a:pt x="26" y="18"/>
                  </a:cubicBezTo>
                  <a:cubicBezTo>
                    <a:pt x="27" y="18"/>
                    <a:pt x="26" y="17"/>
                    <a:pt x="27" y="17"/>
                  </a:cubicBezTo>
                  <a:cubicBezTo>
                    <a:pt x="27" y="18"/>
                    <a:pt x="28" y="18"/>
                    <a:pt x="28" y="17"/>
                  </a:cubicBezTo>
                  <a:cubicBezTo>
                    <a:pt x="29" y="17"/>
                    <a:pt x="28" y="16"/>
                    <a:pt x="29" y="17"/>
                  </a:cubicBezTo>
                  <a:cubicBezTo>
                    <a:pt x="30" y="17"/>
                    <a:pt x="31" y="17"/>
                    <a:pt x="31" y="16"/>
                  </a:cubicBezTo>
                  <a:cubicBezTo>
                    <a:pt x="31" y="16"/>
                    <a:pt x="30" y="16"/>
                    <a:pt x="30" y="15"/>
                  </a:cubicBezTo>
                  <a:cubicBezTo>
                    <a:pt x="31" y="15"/>
                    <a:pt x="31" y="16"/>
                    <a:pt x="32" y="16"/>
                  </a:cubicBezTo>
                  <a:cubicBezTo>
                    <a:pt x="32" y="16"/>
                    <a:pt x="32" y="15"/>
                    <a:pt x="32" y="15"/>
                  </a:cubicBezTo>
                  <a:cubicBezTo>
                    <a:pt x="32" y="14"/>
                    <a:pt x="31" y="15"/>
                    <a:pt x="31" y="15"/>
                  </a:cubicBezTo>
                  <a:cubicBezTo>
                    <a:pt x="30" y="14"/>
                    <a:pt x="32" y="14"/>
                    <a:pt x="32" y="14"/>
                  </a:cubicBezTo>
                  <a:cubicBezTo>
                    <a:pt x="33" y="14"/>
                    <a:pt x="32" y="13"/>
                    <a:pt x="33" y="13"/>
                  </a:cubicBezTo>
                  <a:cubicBezTo>
                    <a:pt x="35" y="12"/>
                    <a:pt x="37" y="12"/>
                    <a:pt x="39" y="12"/>
                  </a:cubicBezTo>
                  <a:cubicBezTo>
                    <a:pt x="38" y="13"/>
                    <a:pt x="37" y="12"/>
                    <a:pt x="36" y="12"/>
                  </a:cubicBezTo>
                  <a:cubicBezTo>
                    <a:pt x="36" y="13"/>
                    <a:pt x="37" y="13"/>
                    <a:pt x="38" y="13"/>
                  </a:cubicBezTo>
                  <a:cubicBezTo>
                    <a:pt x="38" y="13"/>
                    <a:pt x="39" y="13"/>
                    <a:pt x="40" y="14"/>
                  </a:cubicBezTo>
                  <a:cubicBezTo>
                    <a:pt x="41" y="13"/>
                    <a:pt x="39" y="13"/>
                    <a:pt x="39" y="12"/>
                  </a:cubicBezTo>
                  <a:cubicBezTo>
                    <a:pt x="41" y="11"/>
                    <a:pt x="41" y="14"/>
                    <a:pt x="42" y="14"/>
                  </a:cubicBezTo>
                  <a:cubicBezTo>
                    <a:pt x="43" y="14"/>
                    <a:pt x="44" y="14"/>
                    <a:pt x="45" y="14"/>
                  </a:cubicBezTo>
                  <a:cubicBezTo>
                    <a:pt x="46" y="14"/>
                    <a:pt x="45" y="13"/>
                    <a:pt x="46" y="13"/>
                  </a:cubicBezTo>
                  <a:cubicBezTo>
                    <a:pt x="47" y="12"/>
                    <a:pt x="47" y="14"/>
                    <a:pt x="49" y="13"/>
                  </a:cubicBezTo>
                  <a:cubicBezTo>
                    <a:pt x="49" y="15"/>
                    <a:pt x="50" y="15"/>
                    <a:pt x="50" y="16"/>
                  </a:cubicBezTo>
                  <a:cubicBezTo>
                    <a:pt x="49" y="15"/>
                    <a:pt x="48" y="17"/>
                    <a:pt x="47" y="17"/>
                  </a:cubicBezTo>
                  <a:cubicBezTo>
                    <a:pt x="48" y="18"/>
                    <a:pt x="48" y="17"/>
                    <a:pt x="49" y="17"/>
                  </a:cubicBezTo>
                  <a:cubicBezTo>
                    <a:pt x="49" y="18"/>
                    <a:pt x="49" y="18"/>
                    <a:pt x="49" y="19"/>
                  </a:cubicBezTo>
                  <a:cubicBezTo>
                    <a:pt x="48" y="19"/>
                    <a:pt x="48" y="19"/>
                    <a:pt x="48" y="18"/>
                  </a:cubicBezTo>
                  <a:cubicBezTo>
                    <a:pt x="47" y="18"/>
                    <a:pt x="47" y="19"/>
                    <a:pt x="47" y="18"/>
                  </a:cubicBezTo>
                  <a:cubicBezTo>
                    <a:pt x="46" y="18"/>
                    <a:pt x="46" y="18"/>
                    <a:pt x="47" y="18"/>
                  </a:cubicBezTo>
                  <a:cubicBezTo>
                    <a:pt x="47" y="17"/>
                    <a:pt x="47" y="16"/>
                    <a:pt x="47" y="16"/>
                  </a:cubicBezTo>
                  <a:cubicBezTo>
                    <a:pt x="47" y="15"/>
                    <a:pt x="46" y="16"/>
                    <a:pt x="45" y="16"/>
                  </a:cubicBezTo>
                  <a:cubicBezTo>
                    <a:pt x="45" y="16"/>
                    <a:pt x="45" y="15"/>
                    <a:pt x="45" y="14"/>
                  </a:cubicBezTo>
                  <a:cubicBezTo>
                    <a:pt x="44" y="14"/>
                    <a:pt x="45" y="16"/>
                    <a:pt x="44" y="16"/>
                  </a:cubicBezTo>
                  <a:cubicBezTo>
                    <a:pt x="44" y="17"/>
                    <a:pt x="45" y="16"/>
                    <a:pt x="45" y="17"/>
                  </a:cubicBezTo>
                  <a:cubicBezTo>
                    <a:pt x="44" y="17"/>
                    <a:pt x="43" y="18"/>
                    <a:pt x="43" y="17"/>
                  </a:cubicBezTo>
                  <a:cubicBezTo>
                    <a:pt x="43" y="17"/>
                    <a:pt x="43" y="18"/>
                    <a:pt x="41" y="18"/>
                  </a:cubicBezTo>
                  <a:cubicBezTo>
                    <a:pt x="42" y="17"/>
                    <a:pt x="41" y="16"/>
                    <a:pt x="40" y="17"/>
                  </a:cubicBezTo>
                  <a:cubicBezTo>
                    <a:pt x="39" y="16"/>
                    <a:pt x="40" y="16"/>
                    <a:pt x="39" y="15"/>
                  </a:cubicBezTo>
                  <a:cubicBezTo>
                    <a:pt x="39" y="16"/>
                    <a:pt x="39" y="16"/>
                    <a:pt x="38" y="16"/>
                  </a:cubicBezTo>
                  <a:cubicBezTo>
                    <a:pt x="38" y="16"/>
                    <a:pt x="38" y="16"/>
                    <a:pt x="37" y="16"/>
                  </a:cubicBezTo>
                  <a:cubicBezTo>
                    <a:pt x="37" y="15"/>
                    <a:pt x="37" y="14"/>
                    <a:pt x="37" y="14"/>
                  </a:cubicBezTo>
                  <a:cubicBezTo>
                    <a:pt x="36" y="14"/>
                    <a:pt x="36" y="15"/>
                    <a:pt x="35" y="15"/>
                  </a:cubicBezTo>
                  <a:cubicBezTo>
                    <a:pt x="34" y="14"/>
                    <a:pt x="36" y="14"/>
                    <a:pt x="35" y="13"/>
                  </a:cubicBezTo>
                  <a:cubicBezTo>
                    <a:pt x="34" y="13"/>
                    <a:pt x="35" y="14"/>
                    <a:pt x="34" y="15"/>
                  </a:cubicBezTo>
                  <a:cubicBezTo>
                    <a:pt x="34" y="15"/>
                    <a:pt x="34" y="13"/>
                    <a:pt x="33" y="14"/>
                  </a:cubicBezTo>
                  <a:cubicBezTo>
                    <a:pt x="32" y="14"/>
                    <a:pt x="33" y="15"/>
                    <a:pt x="32" y="16"/>
                  </a:cubicBezTo>
                  <a:cubicBezTo>
                    <a:pt x="33" y="16"/>
                    <a:pt x="33" y="15"/>
                    <a:pt x="34" y="15"/>
                  </a:cubicBezTo>
                  <a:cubicBezTo>
                    <a:pt x="34" y="16"/>
                    <a:pt x="35" y="15"/>
                    <a:pt x="35" y="16"/>
                  </a:cubicBezTo>
                  <a:cubicBezTo>
                    <a:pt x="35" y="16"/>
                    <a:pt x="35" y="16"/>
                    <a:pt x="35" y="16"/>
                  </a:cubicBezTo>
                  <a:cubicBezTo>
                    <a:pt x="36" y="17"/>
                    <a:pt x="36" y="16"/>
                    <a:pt x="36" y="17"/>
                  </a:cubicBezTo>
                  <a:cubicBezTo>
                    <a:pt x="36" y="17"/>
                    <a:pt x="36" y="18"/>
                    <a:pt x="35" y="18"/>
                  </a:cubicBezTo>
                  <a:cubicBezTo>
                    <a:pt x="35" y="17"/>
                    <a:pt x="35" y="17"/>
                    <a:pt x="35" y="17"/>
                  </a:cubicBezTo>
                  <a:cubicBezTo>
                    <a:pt x="34" y="17"/>
                    <a:pt x="34" y="17"/>
                    <a:pt x="34" y="18"/>
                  </a:cubicBezTo>
                  <a:cubicBezTo>
                    <a:pt x="34" y="19"/>
                    <a:pt x="36" y="18"/>
                    <a:pt x="37" y="18"/>
                  </a:cubicBezTo>
                  <a:cubicBezTo>
                    <a:pt x="37" y="19"/>
                    <a:pt x="36" y="19"/>
                    <a:pt x="36" y="19"/>
                  </a:cubicBezTo>
                  <a:cubicBezTo>
                    <a:pt x="37" y="19"/>
                    <a:pt x="37" y="20"/>
                    <a:pt x="36" y="21"/>
                  </a:cubicBezTo>
                  <a:cubicBezTo>
                    <a:pt x="37" y="21"/>
                    <a:pt x="37" y="21"/>
                    <a:pt x="37" y="21"/>
                  </a:cubicBezTo>
                  <a:cubicBezTo>
                    <a:pt x="38" y="21"/>
                    <a:pt x="38" y="20"/>
                    <a:pt x="39" y="21"/>
                  </a:cubicBezTo>
                  <a:cubicBezTo>
                    <a:pt x="39" y="22"/>
                    <a:pt x="36" y="22"/>
                    <a:pt x="35" y="23"/>
                  </a:cubicBezTo>
                  <a:cubicBezTo>
                    <a:pt x="34" y="23"/>
                    <a:pt x="33" y="24"/>
                    <a:pt x="32" y="24"/>
                  </a:cubicBezTo>
                  <a:cubicBezTo>
                    <a:pt x="32" y="24"/>
                    <a:pt x="33" y="23"/>
                    <a:pt x="33" y="23"/>
                  </a:cubicBezTo>
                  <a:cubicBezTo>
                    <a:pt x="32" y="23"/>
                    <a:pt x="32" y="24"/>
                    <a:pt x="32" y="24"/>
                  </a:cubicBezTo>
                  <a:cubicBezTo>
                    <a:pt x="31" y="24"/>
                    <a:pt x="31" y="24"/>
                    <a:pt x="31" y="24"/>
                  </a:cubicBezTo>
                  <a:cubicBezTo>
                    <a:pt x="30" y="24"/>
                    <a:pt x="30" y="25"/>
                    <a:pt x="30" y="25"/>
                  </a:cubicBezTo>
                  <a:cubicBezTo>
                    <a:pt x="29" y="26"/>
                    <a:pt x="29" y="25"/>
                    <a:pt x="28" y="26"/>
                  </a:cubicBezTo>
                  <a:cubicBezTo>
                    <a:pt x="28" y="26"/>
                    <a:pt x="28" y="26"/>
                    <a:pt x="27" y="27"/>
                  </a:cubicBezTo>
                  <a:cubicBezTo>
                    <a:pt x="27" y="27"/>
                    <a:pt x="27" y="27"/>
                    <a:pt x="26" y="27"/>
                  </a:cubicBezTo>
                  <a:cubicBezTo>
                    <a:pt x="25" y="26"/>
                    <a:pt x="26" y="25"/>
                    <a:pt x="28" y="24"/>
                  </a:cubicBezTo>
                  <a:cubicBezTo>
                    <a:pt x="27" y="24"/>
                    <a:pt x="26" y="24"/>
                    <a:pt x="25" y="25"/>
                  </a:cubicBezTo>
                  <a:cubicBezTo>
                    <a:pt x="24" y="26"/>
                    <a:pt x="25" y="25"/>
                    <a:pt x="26" y="26"/>
                  </a:cubicBezTo>
                  <a:cubicBezTo>
                    <a:pt x="25" y="26"/>
                    <a:pt x="25" y="27"/>
                    <a:pt x="25" y="27"/>
                  </a:cubicBezTo>
                  <a:cubicBezTo>
                    <a:pt x="25" y="27"/>
                    <a:pt x="24" y="28"/>
                    <a:pt x="25" y="28"/>
                  </a:cubicBezTo>
                  <a:cubicBezTo>
                    <a:pt x="25" y="29"/>
                    <a:pt x="25" y="27"/>
                    <a:pt x="26" y="28"/>
                  </a:cubicBezTo>
                  <a:cubicBezTo>
                    <a:pt x="25" y="29"/>
                    <a:pt x="24" y="29"/>
                    <a:pt x="23" y="31"/>
                  </a:cubicBezTo>
                  <a:cubicBezTo>
                    <a:pt x="23" y="31"/>
                    <a:pt x="23" y="31"/>
                    <a:pt x="23" y="32"/>
                  </a:cubicBezTo>
                  <a:cubicBezTo>
                    <a:pt x="22" y="33"/>
                    <a:pt x="21" y="34"/>
                    <a:pt x="21" y="35"/>
                  </a:cubicBezTo>
                  <a:cubicBezTo>
                    <a:pt x="20" y="37"/>
                    <a:pt x="19" y="39"/>
                    <a:pt x="19" y="41"/>
                  </a:cubicBezTo>
                  <a:cubicBezTo>
                    <a:pt x="19" y="41"/>
                    <a:pt x="18" y="40"/>
                    <a:pt x="18" y="41"/>
                  </a:cubicBezTo>
                  <a:cubicBezTo>
                    <a:pt x="18" y="41"/>
                    <a:pt x="19" y="41"/>
                    <a:pt x="18" y="42"/>
                  </a:cubicBezTo>
                  <a:cubicBezTo>
                    <a:pt x="17" y="41"/>
                    <a:pt x="18" y="41"/>
                    <a:pt x="18" y="42"/>
                  </a:cubicBezTo>
                  <a:cubicBezTo>
                    <a:pt x="18" y="42"/>
                    <a:pt x="19" y="43"/>
                    <a:pt x="18" y="44"/>
                  </a:cubicBezTo>
                  <a:cubicBezTo>
                    <a:pt x="18" y="44"/>
                    <a:pt x="19" y="44"/>
                    <a:pt x="19" y="44"/>
                  </a:cubicBezTo>
                  <a:cubicBezTo>
                    <a:pt x="19" y="44"/>
                    <a:pt x="19" y="45"/>
                    <a:pt x="19" y="46"/>
                  </a:cubicBezTo>
                  <a:cubicBezTo>
                    <a:pt x="19" y="46"/>
                    <a:pt x="19" y="47"/>
                    <a:pt x="19" y="47"/>
                  </a:cubicBezTo>
                  <a:cubicBezTo>
                    <a:pt x="19" y="48"/>
                    <a:pt x="20" y="47"/>
                    <a:pt x="20" y="48"/>
                  </a:cubicBezTo>
                  <a:cubicBezTo>
                    <a:pt x="19" y="49"/>
                    <a:pt x="18" y="48"/>
                    <a:pt x="18" y="47"/>
                  </a:cubicBezTo>
                  <a:cubicBezTo>
                    <a:pt x="17" y="47"/>
                    <a:pt x="18" y="48"/>
                    <a:pt x="18" y="49"/>
                  </a:cubicBezTo>
                  <a:cubicBezTo>
                    <a:pt x="19" y="49"/>
                    <a:pt x="19" y="49"/>
                    <a:pt x="19" y="49"/>
                  </a:cubicBezTo>
                  <a:cubicBezTo>
                    <a:pt x="20" y="49"/>
                    <a:pt x="20" y="50"/>
                    <a:pt x="20" y="51"/>
                  </a:cubicBezTo>
                  <a:cubicBezTo>
                    <a:pt x="21" y="54"/>
                    <a:pt x="21" y="54"/>
                    <a:pt x="21" y="54"/>
                  </a:cubicBezTo>
                  <a:cubicBezTo>
                    <a:pt x="22" y="56"/>
                    <a:pt x="22" y="58"/>
                    <a:pt x="23" y="60"/>
                  </a:cubicBezTo>
                  <a:cubicBezTo>
                    <a:pt x="24" y="63"/>
                    <a:pt x="25" y="67"/>
                    <a:pt x="26" y="71"/>
                  </a:cubicBezTo>
                  <a:cubicBezTo>
                    <a:pt x="26" y="73"/>
                    <a:pt x="27" y="75"/>
                    <a:pt x="27" y="77"/>
                  </a:cubicBezTo>
                  <a:cubicBezTo>
                    <a:pt x="27" y="79"/>
                    <a:pt x="28" y="81"/>
                    <a:pt x="28" y="83"/>
                  </a:cubicBezTo>
                  <a:cubicBezTo>
                    <a:pt x="28" y="85"/>
                    <a:pt x="29" y="87"/>
                    <a:pt x="29" y="89"/>
                  </a:cubicBezTo>
                  <a:cubicBezTo>
                    <a:pt x="29" y="91"/>
                    <a:pt x="30" y="92"/>
                    <a:pt x="30" y="94"/>
                  </a:cubicBezTo>
                  <a:cubicBezTo>
                    <a:pt x="30" y="97"/>
                    <a:pt x="31" y="99"/>
                    <a:pt x="31" y="102"/>
                  </a:cubicBezTo>
                  <a:cubicBezTo>
                    <a:pt x="31" y="102"/>
                    <a:pt x="31" y="102"/>
                    <a:pt x="31" y="103"/>
                  </a:cubicBezTo>
                  <a:cubicBezTo>
                    <a:pt x="32" y="104"/>
                    <a:pt x="32" y="106"/>
                    <a:pt x="32" y="108"/>
                  </a:cubicBezTo>
                  <a:cubicBezTo>
                    <a:pt x="32" y="109"/>
                    <a:pt x="32" y="110"/>
                    <a:pt x="32" y="111"/>
                  </a:cubicBezTo>
                  <a:cubicBezTo>
                    <a:pt x="32" y="112"/>
                    <a:pt x="33" y="114"/>
                    <a:pt x="33" y="115"/>
                  </a:cubicBezTo>
                  <a:cubicBezTo>
                    <a:pt x="33" y="117"/>
                    <a:pt x="33" y="119"/>
                    <a:pt x="33" y="120"/>
                  </a:cubicBezTo>
                  <a:cubicBezTo>
                    <a:pt x="33" y="122"/>
                    <a:pt x="35" y="124"/>
                    <a:pt x="34" y="126"/>
                  </a:cubicBezTo>
                  <a:cubicBezTo>
                    <a:pt x="34" y="128"/>
                    <a:pt x="34" y="129"/>
                    <a:pt x="34" y="130"/>
                  </a:cubicBezTo>
                  <a:cubicBezTo>
                    <a:pt x="34" y="130"/>
                    <a:pt x="34" y="130"/>
                    <a:pt x="35" y="130"/>
                  </a:cubicBezTo>
                  <a:cubicBezTo>
                    <a:pt x="34" y="132"/>
                    <a:pt x="35" y="134"/>
                    <a:pt x="35" y="137"/>
                  </a:cubicBezTo>
                  <a:cubicBezTo>
                    <a:pt x="34" y="137"/>
                    <a:pt x="34" y="137"/>
                    <a:pt x="34" y="136"/>
                  </a:cubicBezTo>
                  <a:cubicBezTo>
                    <a:pt x="34" y="138"/>
                    <a:pt x="35" y="137"/>
                    <a:pt x="35" y="138"/>
                  </a:cubicBezTo>
                  <a:cubicBezTo>
                    <a:pt x="35" y="139"/>
                    <a:pt x="34" y="138"/>
                    <a:pt x="34" y="138"/>
                  </a:cubicBezTo>
                  <a:cubicBezTo>
                    <a:pt x="34" y="139"/>
                    <a:pt x="34" y="140"/>
                    <a:pt x="34" y="141"/>
                  </a:cubicBezTo>
                  <a:cubicBezTo>
                    <a:pt x="34" y="142"/>
                    <a:pt x="34" y="142"/>
                    <a:pt x="34" y="144"/>
                  </a:cubicBezTo>
                  <a:cubicBezTo>
                    <a:pt x="34" y="144"/>
                    <a:pt x="34" y="145"/>
                    <a:pt x="34" y="145"/>
                  </a:cubicBezTo>
                  <a:cubicBezTo>
                    <a:pt x="34" y="146"/>
                    <a:pt x="35" y="147"/>
                    <a:pt x="35" y="149"/>
                  </a:cubicBezTo>
                  <a:cubicBezTo>
                    <a:pt x="34" y="150"/>
                    <a:pt x="34" y="150"/>
                    <a:pt x="34" y="150"/>
                  </a:cubicBezTo>
                  <a:cubicBezTo>
                    <a:pt x="34" y="151"/>
                    <a:pt x="35" y="151"/>
                    <a:pt x="34" y="152"/>
                  </a:cubicBezTo>
                  <a:cubicBezTo>
                    <a:pt x="34" y="153"/>
                    <a:pt x="34" y="154"/>
                    <a:pt x="34" y="155"/>
                  </a:cubicBezTo>
                  <a:cubicBezTo>
                    <a:pt x="35" y="156"/>
                    <a:pt x="35" y="157"/>
                    <a:pt x="35" y="158"/>
                  </a:cubicBezTo>
                  <a:cubicBezTo>
                    <a:pt x="35" y="158"/>
                    <a:pt x="34" y="159"/>
                    <a:pt x="34" y="159"/>
                  </a:cubicBezTo>
                  <a:cubicBezTo>
                    <a:pt x="34" y="159"/>
                    <a:pt x="35" y="160"/>
                    <a:pt x="34" y="160"/>
                  </a:cubicBezTo>
                  <a:cubicBezTo>
                    <a:pt x="34" y="161"/>
                    <a:pt x="34" y="161"/>
                    <a:pt x="34" y="161"/>
                  </a:cubicBezTo>
                  <a:cubicBezTo>
                    <a:pt x="34" y="161"/>
                    <a:pt x="34" y="162"/>
                    <a:pt x="34" y="162"/>
                  </a:cubicBezTo>
                  <a:cubicBezTo>
                    <a:pt x="34" y="164"/>
                    <a:pt x="33" y="166"/>
                    <a:pt x="33" y="167"/>
                  </a:cubicBezTo>
                  <a:cubicBezTo>
                    <a:pt x="33" y="168"/>
                    <a:pt x="33" y="168"/>
                    <a:pt x="33" y="169"/>
                  </a:cubicBezTo>
                  <a:cubicBezTo>
                    <a:pt x="33" y="169"/>
                    <a:pt x="33" y="169"/>
                    <a:pt x="33" y="170"/>
                  </a:cubicBezTo>
                  <a:cubicBezTo>
                    <a:pt x="33" y="171"/>
                    <a:pt x="33" y="172"/>
                    <a:pt x="33" y="173"/>
                  </a:cubicBezTo>
                  <a:cubicBezTo>
                    <a:pt x="32" y="174"/>
                    <a:pt x="33" y="175"/>
                    <a:pt x="33" y="175"/>
                  </a:cubicBezTo>
                  <a:cubicBezTo>
                    <a:pt x="33" y="176"/>
                    <a:pt x="32" y="176"/>
                    <a:pt x="32" y="177"/>
                  </a:cubicBezTo>
                  <a:cubicBezTo>
                    <a:pt x="32" y="179"/>
                    <a:pt x="32" y="182"/>
                    <a:pt x="32" y="184"/>
                  </a:cubicBezTo>
                  <a:cubicBezTo>
                    <a:pt x="32" y="185"/>
                    <a:pt x="32" y="185"/>
                    <a:pt x="32" y="185"/>
                  </a:cubicBezTo>
                  <a:cubicBezTo>
                    <a:pt x="31" y="187"/>
                    <a:pt x="32" y="189"/>
                    <a:pt x="31" y="191"/>
                  </a:cubicBezTo>
                  <a:cubicBezTo>
                    <a:pt x="31" y="191"/>
                    <a:pt x="31" y="191"/>
                    <a:pt x="31" y="191"/>
                  </a:cubicBezTo>
                  <a:cubicBezTo>
                    <a:pt x="31" y="193"/>
                    <a:pt x="31" y="195"/>
                    <a:pt x="31" y="197"/>
                  </a:cubicBezTo>
                  <a:cubicBezTo>
                    <a:pt x="30" y="197"/>
                    <a:pt x="30" y="197"/>
                    <a:pt x="30" y="197"/>
                  </a:cubicBezTo>
                  <a:cubicBezTo>
                    <a:pt x="30" y="198"/>
                    <a:pt x="30" y="198"/>
                    <a:pt x="31" y="198"/>
                  </a:cubicBezTo>
                  <a:cubicBezTo>
                    <a:pt x="30" y="200"/>
                    <a:pt x="32" y="201"/>
                    <a:pt x="30" y="203"/>
                  </a:cubicBezTo>
                  <a:cubicBezTo>
                    <a:pt x="30" y="204"/>
                    <a:pt x="30" y="204"/>
                    <a:pt x="30" y="205"/>
                  </a:cubicBezTo>
                  <a:cubicBezTo>
                    <a:pt x="30" y="206"/>
                    <a:pt x="30" y="206"/>
                    <a:pt x="29" y="206"/>
                  </a:cubicBezTo>
                  <a:cubicBezTo>
                    <a:pt x="29" y="207"/>
                    <a:pt x="29" y="206"/>
                    <a:pt x="30" y="207"/>
                  </a:cubicBezTo>
                  <a:cubicBezTo>
                    <a:pt x="30" y="208"/>
                    <a:pt x="29" y="208"/>
                    <a:pt x="29" y="210"/>
                  </a:cubicBezTo>
                  <a:cubicBezTo>
                    <a:pt x="29" y="210"/>
                    <a:pt x="30" y="210"/>
                    <a:pt x="30" y="211"/>
                  </a:cubicBezTo>
                  <a:cubicBezTo>
                    <a:pt x="30" y="212"/>
                    <a:pt x="31" y="214"/>
                    <a:pt x="30" y="217"/>
                  </a:cubicBezTo>
                  <a:cubicBezTo>
                    <a:pt x="30" y="217"/>
                    <a:pt x="30" y="218"/>
                    <a:pt x="30" y="219"/>
                  </a:cubicBezTo>
                  <a:cubicBezTo>
                    <a:pt x="30" y="221"/>
                    <a:pt x="31" y="224"/>
                    <a:pt x="30" y="225"/>
                  </a:cubicBezTo>
                  <a:cubicBezTo>
                    <a:pt x="30" y="226"/>
                    <a:pt x="31" y="226"/>
                    <a:pt x="31" y="226"/>
                  </a:cubicBezTo>
                  <a:cubicBezTo>
                    <a:pt x="31" y="227"/>
                    <a:pt x="31" y="228"/>
                    <a:pt x="31" y="228"/>
                  </a:cubicBezTo>
                  <a:cubicBezTo>
                    <a:pt x="32" y="229"/>
                    <a:pt x="32" y="230"/>
                    <a:pt x="32" y="231"/>
                  </a:cubicBezTo>
                  <a:cubicBezTo>
                    <a:pt x="33" y="231"/>
                    <a:pt x="33" y="232"/>
                    <a:pt x="33" y="233"/>
                  </a:cubicBezTo>
                  <a:cubicBezTo>
                    <a:pt x="34" y="233"/>
                    <a:pt x="34" y="233"/>
                    <a:pt x="34" y="232"/>
                  </a:cubicBezTo>
                  <a:cubicBezTo>
                    <a:pt x="34" y="232"/>
                    <a:pt x="33" y="232"/>
                    <a:pt x="33" y="232"/>
                  </a:cubicBezTo>
                  <a:cubicBezTo>
                    <a:pt x="33" y="231"/>
                    <a:pt x="33" y="231"/>
                    <a:pt x="33" y="231"/>
                  </a:cubicBezTo>
                  <a:cubicBezTo>
                    <a:pt x="33" y="230"/>
                    <a:pt x="33" y="230"/>
                    <a:pt x="33" y="230"/>
                  </a:cubicBezTo>
                  <a:cubicBezTo>
                    <a:pt x="32" y="229"/>
                    <a:pt x="33" y="229"/>
                    <a:pt x="33" y="228"/>
                  </a:cubicBezTo>
                  <a:cubicBezTo>
                    <a:pt x="32" y="227"/>
                    <a:pt x="32" y="226"/>
                    <a:pt x="32" y="225"/>
                  </a:cubicBezTo>
                  <a:cubicBezTo>
                    <a:pt x="32" y="225"/>
                    <a:pt x="33" y="224"/>
                    <a:pt x="33" y="224"/>
                  </a:cubicBezTo>
                  <a:cubicBezTo>
                    <a:pt x="33" y="224"/>
                    <a:pt x="32" y="223"/>
                    <a:pt x="32" y="222"/>
                  </a:cubicBezTo>
                  <a:cubicBezTo>
                    <a:pt x="32" y="221"/>
                    <a:pt x="32" y="221"/>
                    <a:pt x="32" y="220"/>
                  </a:cubicBezTo>
                  <a:cubicBezTo>
                    <a:pt x="32" y="218"/>
                    <a:pt x="32" y="217"/>
                    <a:pt x="32" y="215"/>
                  </a:cubicBezTo>
                  <a:cubicBezTo>
                    <a:pt x="32" y="215"/>
                    <a:pt x="32" y="216"/>
                    <a:pt x="33" y="216"/>
                  </a:cubicBezTo>
                  <a:cubicBezTo>
                    <a:pt x="33" y="215"/>
                    <a:pt x="33" y="214"/>
                    <a:pt x="34" y="214"/>
                  </a:cubicBezTo>
                  <a:cubicBezTo>
                    <a:pt x="34" y="213"/>
                    <a:pt x="33" y="213"/>
                    <a:pt x="33" y="213"/>
                  </a:cubicBezTo>
                  <a:cubicBezTo>
                    <a:pt x="32" y="213"/>
                    <a:pt x="33" y="214"/>
                    <a:pt x="33" y="215"/>
                  </a:cubicBezTo>
                  <a:cubicBezTo>
                    <a:pt x="31" y="214"/>
                    <a:pt x="32" y="212"/>
                    <a:pt x="32" y="210"/>
                  </a:cubicBezTo>
                  <a:cubicBezTo>
                    <a:pt x="33" y="209"/>
                    <a:pt x="31" y="209"/>
                    <a:pt x="32" y="209"/>
                  </a:cubicBezTo>
                  <a:cubicBezTo>
                    <a:pt x="33" y="208"/>
                    <a:pt x="33" y="209"/>
                    <a:pt x="33" y="210"/>
                  </a:cubicBezTo>
                  <a:cubicBezTo>
                    <a:pt x="33" y="210"/>
                    <a:pt x="34" y="210"/>
                    <a:pt x="34" y="210"/>
                  </a:cubicBezTo>
                  <a:cubicBezTo>
                    <a:pt x="33" y="211"/>
                    <a:pt x="33" y="211"/>
                    <a:pt x="33" y="211"/>
                  </a:cubicBezTo>
                  <a:cubicBezTo>
                    <a:pt x="33" y="211"/>
                    <a:pt x="33" y="210"/>
                    <a:pt x="33" y="210"/>
                  </a:cubicBezTo>
                  <a:cubicBezTo>
                    <a:pt x="32" y="211"/>
                    <a:pt x="33" y="212"/>
                    <a:pt x="33" y="213"/>
                  </a:cubicBezTo>
                  <a:cubicBezTo>
                    <a:pt x="34" y="214"/>
                    <a:pt x="33" y="211"/>
                    <a:pt x="34" y="211"/>
                  </a:cubicBezTo>
                  <a:cubicBezTo>
                    <a:pt x="34" y="210"/>
                    <a:pt x="33" y="209"/>
                    <a:pt x="33" y="207"/>
                  </a:cubicBezTo>
                  <a:cubicBezTo>
                    <a:pt x="32" y="206"/>
                    <a:pt x="33" y="208"/>
                    <a:pt x="32" y="208"/>
                  </a:cubicBezTo>
                  <a:cubicBezTo>
                    <a:pt x="32" y="207"/>
                    <a:pt x="32" y="205"/>
                    <a:pt x="33" y="205"/>
                  </a:cubicBezTo>
                  <a:cubicBezTo>
                    <a:pt x="33" y="205"/>
                    <a:pt x="33" y="207"/>
                    <a:pt x="34" y="206"/>
                  </a:cubicBezTo>
                  <a:cubicBezTo>
                    <a:pt x="34" y="205"/>
                    <a:pt x="33" y="206"/>
                    <a:pt x="33" y="205"/>
                  </a:cubicBezTo>
                  <a:cubicBezTo>
                    <a:pt x="35" y="205"/>
                    <a:pt x="34" y="203"/>
                    <a:pt x="34" y="202"/>
                  </a:cubicBezTo>
                  <a:cubicBezTo>
                    <a:pt x="33" y="202"/>
                    <a:pt x="33" y="203"/>
                    <a:pt x="33" y="204"/>
                  </a:cubicBezTo>
                  <a:cubicBezTo>
                    <a:pt x="32" y="204"/>
                    <a:pt x="33" y="202"/>
                    <a:pt x="33" y="201"/>
                  </a:cubicBezTo>
                  <a:cubicBezTo>
                    <a:pt x="34" y="202"/>
                    <a:pt x="34" y="201"/>
                    <a:pt x="35" y="200"/>
                  </a:cubicBezTo>
                  <a:cubicBezTo>
                    <a:pt x="34" y="200"/>
                    <a:pt x="34" y="201"/>
                    <a:pt x="33" y="200"/>
                  </a:cubicBezTo>
                  <a:cubicBezTo>
                    <a:pt x="33" y="200"/>
                    <a:pt x="34" y="200"/>
                    <a:pt x="34" y="199"/>
                  </a:cubicBezTo>
                  <a:cubicBezTo>
                    <a:pt x="34" y="198"/>
                    <a:pt x="34" y="199"/>
                    <a:pt x="34" y="199"/>
                  </a:cubicBezTo>
                  <a:cubicBezTo>
                    <a:pt x="33" y="196"/>
                    <a:pt x="34" y="192"/>
                    <a:pt x="34" y="187"/>
                  </a:cubicBezTo>
                  <a:cubicBezTo>
                    <a:pt x="34" y="187"/>
                    <a:pt x="35" y="186"/>
                    <a:pt x="34" y="185"/>
                  </a:cubicBezTo>
                  <a:cubicBezTo>
                    <a:pt x="35" y="183"/>
                    <a:pt x="35" y="180"/>
                    <a:pt x="36" y="178"/>
                  </a:cubicBezTo>
                  <a:cubicBezTo>
                    <a:pt x="36" y="179"/>
                    <a:pt x="36" y="181"/>
                    <a:pt x="36" y="182"/>
                  </a:cubicBezTo>
                  <a:cubicBezTo>
                    <a:pt x="35" y="184"/>
                    <a:pt x="35" y="186"/>
                    <a:pt x="35" y="187"/>
                  </a:cubicBezTo>
                  <a:cubicBezTo>
                    <a:pt x="36" y="187"/>
                    <a:pt x="36" y="186"/>
                    <a:pt x="37" y="187"/>
                  </a:cubicBezTo>
                  <a:cubicBezTo>
                    <a:pt x="37" y="186"/>
                    <a:pt x="38" y="185"/>
                    <a:pt x="37" y="185"/>
                  </a:cubicBezTo>
                  <a:cubicBezTo>
                    <a:pt x="37" y="185"/>
                    <a:pt x="37" y="185"/>
                    <a:pt x="37" y="186"/>
                  </a:cubicBezTo>
                  <a:cubicBezTo>
                    <a:pt x="35" y="185"/>
                    <a:pt x="37" y="184"/>
                    <a:pt x="37" y="183"/>
                  </a:cubicBezTo>
                  <a:cubicBezTo>
                    <a:pt x="36" y="183"/>
                    <a:pt x="37" y="185"/>
                    <a:pt x="36" y="184"/>
                  </a:cubicBezTo>
                  <a:cubicBezTo>
                    <a:pt x="37" y="177"/>
                    <a:pt x="39" y="166"/>
                    <a:pt x="39" y="157"/>
                  </a:cubicBezTo>
                  <a:cubicBezTo>
                    <a:pt x="39" y="157"/>
                    <a:pt x="40" y="156"/>
                    <a:pt x="40" y="155"/>
                  </a:cubicBezTo>
                  <a:cubicBezTo>
                    <a:pt x="40" y="155"/>
                    <a:pt x="40" y="154"/>
                    <a:pt x="40" y="153"/>
                  </a:cubicBezTo>
                  <a:cubicBezTo>
                    <a:pt x="40" y="152"/>
                    <a:pt x="41" y="151"/>
                    <a:pt x="40" y="150"/>
                  </a:cubicBezTo>
                  <a:cubicBezTo>
                    <a:pt x="41" y="150"/>
                    <a:pt x="41" y="149"/>
                    <a:pt x="41" y="148"/>
                  </a:cubicBezTo>
                  <a:cubicBezTo>
                    <a:pt x="41" y="148"/>
                    <a:pt x="40" y="148"/>
                    <a:pt x="40" y="148"/>
                  </a:cubicBezTo>
                  <a:cubicBezTo>
                    <a:pt x="40" y="147"/>
                    <a:pt x="40" y="145"/>
                    <a:pt x="40" y="144"/>
                  </a:cubicBezTo>
                  <a:cubicBezTo>
                    <a:pt x="40" y="143"/>
                    <a:pt x="40" y="142"/>
                    <a:pt x="40" y="141"/>
                  </a:cubicBezTo>
                  <a:cubicBezTo>
                    <a:pt x="40" y="140"/>
                    <a:pt x="40" y="140"/>
                    <a:pt x="40" y="139"/>
                  </a:cubicBezTo>
                  <a:cubicBezTo>
                    <a:pt x="40" y="136"/>
                    <a:pt x="40" y="133"/>
                    <a:pt x="40" y="131"/>
                  </a:cubicBezTo>
                  <a:cubicBezTo>
                    <a:pt x="40" y="130"/>
                    <a:pt x="40" y="131"/>
                    <a:pt x="40" y="131"/>
                  </a:cubicBezTo>
                  <a:cubicBezTo>
                    <a:pt x="40" y="129"/>
                    <a:pt x="39" y="128"/>
                    <a:pt x="39" y="126"/>
                  </a:cubicBezTo>
                  <a:cubicBezTo>
                    <a:pt x="40" y="126"/>
                    <a:pt x="40" y="128"/>
                    <a:pt x="41" y="128"/>
                  </a:cubicBezTo>
                  <a:cubicBezTo>
                    <a:pt x="41" y="127"/>
                    <a:pt x="39" y="125"/>
                    <a:pt x="40" y="124"/>
                  </a:cubicBezTo>
                  <a:cubicBezTo>
                    <a:pt x="42" y="124"/>
                    <a:pt x="40" y="126"/>
                    <a:pt x="41" y="126"/>
                  </a:cubicBezTo>
                  <a:cubicBezTo>
                    <a:pt x="41" y="127"/>
                    <a:pt x="41" y="127"/>
                    <a:pt x="41" y="129"/>
                  </a:cubicBezTo>
                  <a:cubicBezTo>
                    <a:pt x="41" y="129"/>
                    <a:pt x="41" y="129"/>
                    <a:pt x="41" y="129"/>
                  </a:cubicBezTo>
                  <a:cubicBezTo>
                    <a:pt x="42" y="129"/>
                    <a:pt x="42" y="129"/>
                    <a:pt x="43" y="128"/>
                  </a:cubicBezTo>
                  <a:cubicBezTo>
                    <a:pt x="43" y="130"/>
                    <a:pt x="44" y="130"/>
                    <a:pt x="45" y="130"/>
                  </a:cubicBezTo>
                  <a:cubicBezTo>
                    <a:pt x="46" y="129"/>
                    <a:pt x="45" y="128"/>
                    <a:pt x="45" y="127"/>
                  </a:cubicBezTo>
                  <a:cubicBezTo>
                    <a:pt x="46" y="127"/>
                    <a:pt x="46" y="128"/>
                    <a:pt x="46" y="128"/>
                  </a:cubicBezTo>
                  <a:cubicBezTo>
                    <a:pt x="46" y="129"/>
                    <a:pt x="46" y="129"/>
                    <a:pt x="46" y="129"/>
                  </a:cubicBezTo>
                  <a:cubicBezTo>
                    <a:pt x="46" y="130"/>
                    <a:pt x="46" y="131"/>
                    <a:pt x="47" y="133"/>
                  </a:cubicBezTo>
                  <a:cubicBezTo>
                    <a:pt x="46" y="133"/>
                    <a:pt x="44" y="133"/>
                    <a:pt x="44" y="132"/>
                  </a:cubicBezTo>
                  <a:cubicBezTo>
                    <a:pt x="43" y="132"/>
                    <a:pt x="43" y="134"/>
                    <a:pt x="44" y="134"/>
                  </a:cubicBezTo>
                  <a:cubicBezTo>
                    <a:pt x="43" y="135"/>
                    <a:pt x="43" y="133"/>
                    <a:pt x="42" y="133"/>
                  </a:cubicBezTo>
                  <a:cubicBezTo>
                    <a:pt x="42" y="134"/>
                    <a:pt x="42" y="134"/>
                    <a:pt x="43" y="134"/>
                  </a:cubicBezTo>
                  <a:cubicBezTo>
                    <a:pt x="43" y="135"/>
                    <a:pt x="42" y="135"/>
                    <a:pt x="42" y="136"/>
                  </a:cubicBezTo>
                  <a:cubicBezTo>
                    <a:pt x="41" y="136"/>
                    <a:pt x="43" y="134"/>
                    <a:pt x="41" y="133"/>
                  </a:cubicBezTo>
                  <a:cubicBezTo>
                    <a:pt x="41" y="132"/>
                    <a:pt x="43" y="131"/>
                    <a:pt x="42" y="130"/>
                  </a:cubicBezTo>
                  <a:cubicBezTo>
                    <a:pt x="40" y="129"/>
                    <a:pt x="42" y="132"/>
                    <a:pt x="40" y="131"/>
                  </a:cubicBezTo>
                  <a:cubicBezTo>
                    <a:pt x="41" y="132"/>
                    <a:pt x="41" y="133"/>
                    <a:pt x="41" y="134"/>
                  </a:cubicBezTo>
                  <a:cubicBezTo>
                    <a:pt x="41" y="135"/>
                    <a:pt x="41" y="136"/>
                    <a:pt x="41" y="136"/>
                  </a:cubicBezTo>
                  <a:cubicBezTo>
                    <a:pt x="41" y="137"/>
                    <a:pt x="41" y="140"/>
                    <a:pt x="41" y="143"/>
                  </a:cubicBezTo>
                  <a:cubicBezTo>
                    <a:pt x="41" y="144"/>
                    <a:pt x="42" y="146"/>
                    <a:pt x="41" y="147"/>
                  </a:cubicBezTo>
                  <a:cubicBezTo>
                    <a:pt x="41" y="148"/>
                    <a:pt x="42" y="149"/>
                    <a:pt x="42" y="150"/>
                  </a:cubicBezTo>
                  <a:cubicBezTo>
                    <a:pt x="41" y="150"/>
                    <a:pt x="41" y="150"/>
                    <a:pt x="41" y="150"/>
                  </a:cubicBezTo>
                  <a:cubicBezTo>
                    <a:pt x="41" y="150"/>
                    <a:pt x="41" y="150"/>
                    <a:pt x="42" y="151"/>
                  </a:cubicBezTo>
                  <a:cubicBezTo>
                    <a:pt x="42" y="152"/>
                    <a:pt x="41" y="154"/>
                    <a:pt x="42" y="154"/>
                  </a:cubicBezTo>
                  <a:cubicBezTo>
                    <a:pt x="42" y="154"/>
                    <a:pt x="42" y="154"/>
                    <a:pt x="42" y="153"/>
                  </a:cubicBezTo>
                  <a:cubicBezTo>
                    <a:pt x="43" y="153"/>
                    <a:pt x="43" y="154"/>
                    <a:pt x="43" y="155"/>
                  </a:cubicBezTo>
                  <a:cubicBezTo>
                    <a:pt x="43" y="155"/>
                    <a:pt x="43" y="156"/>
                    <a:pt x="43" y="156"/>
                  </a:cubicBezTo>
                  <a:cubicBezTo>
                    <a:pt x="43" y="158"/>
                    <a:pt x="42" y="158"/>
                    <a:pt x="42" y="160"/>
                  </a:cubicBezTo>
                  <a:cubicBezTo>
                    <a:pt x="42" y="160"/>
                    <a:pt x="42" y="160"/>
                    <a:pt x="43" y="160"/>
                  </a:cubicBezTo>
                  <a:cubicBezTo>
                    <a:pt x="42" y="161"/>
                    <a:pt x="42" y="162"/>
                    <a:pt x="42" y="163"/>
                  </a:cubicBezTo>
                  <a:cubicBezTo>
                    <a:pt x="42" y="164"/>
                    <a:pt x="42" y="164"/>
                    <a:pt x="42" y="164"/>
                  </a:cubicBezTo>
                  <a:cubicBezTo>
                    <a:pt x="43" y="164"/>
                    <a:pt x="43" y="164"/>
                    <a:pt x="43" y="164"/>
                  </a:cubicBezTo>
                  <a:cubicBezTo>
                    <a:pt x="43" y="165"/>
                    <a:pt x="43" y="166"/>
                    <a:pt x="42" y="166"/>
                  </a:cubicBezTo>
                  <a:cubicBezTo>
                    <a:pt x="42" y="167"/>
                    <a:pt x="43" y="166"/>
                    <a:pt x="43" y="167"/>
                  </a:cubicBezTo>
                  <a:cubicBezTo>
                    <a:pt x="43" y="168"/>
                    <a:pt x="41" y="167"/>
                    <a:pt x="41" y="169"/>
                  </a:cubicBezTo>
                  <a:cubicBezTo>
                    <a:pt x="41" y="169"/>
                    <a:pt x="42" y="168"/>
                    <a:pt x="42" y="168"/>
                  </a:cubicBezTo>
                  <a:cubicBezTo>
                    <a:pt x="41" y="170"/>
                    <a:pt x="43" y="170"/>
                    <a:pt x="42" y="171"/>
                  </a:cubicBezTo>
                  <a:cubicBezTo>
                    <a:pt x="42" y="170"/>
                    <a:pt x="41" y="170"/>
                    <a:pt x="41" y="170"/>
                  </a:cubicBezTo>
                  <a:cubicBezTo>
                    <a:pt x="41" y="171"/>
                    <a:pt x="42" y="171"/>
                    <a:pt x="42" y="171"/>
                  </a:cubicBezTo>
                  <a:cubicBezTo>
                    <a:pt x="43" y="171"/>
                    <a:pt x="41" y="173"/>
                    <a:pt x="42" y="173"/>
                  </a:cubicBezTo>
                  <a:cubicBezTo>
                    <a:pt x="43" y="172"/>
                    <a:pt x="42" y="169"/>
                    <a:pt x="44" y="170"/>
                  </a:cubicBezTo>
                  <a:cubicBezTo>
                    <a:pt x="44" y="170"/>
                    <a:pt x="43" y="170"/>
                    <a:pt x="43" y="170"/>
                  </a:cubicBezTo>
                  <a:lnTo>
                    <a:pt x="43" y="168"/>
                  </a:lnTo>
                  <a:close/>
                  <a:moveTo>
                    <a:pt x="46" y="131"/>
                  </a:moveTo>
                  <a:cubicBezTo>
                    <a:pt x="45" y="131"/>
                    <a:pt x="44" y="131"/>
                    <a:pt x="44" y="132"/>
                  </a:cubicBezTo>
                  <a:cubicBezTo>
                    <a:pt x="46" y="132"/>
                    <a:pt x="46" y="132"/>
                    <a:pt x="46" y="132"/>
                  </a:cubicBezTo>
                  <a:lnTo>
                    <a:pt x="46" y="131"/>
                  </a:lnTo>
                  <a:close/>
                  <a:moveTo>
                    <a:pt x="42" y="131"/>
                  </a:moveTo>
                  <a:cubicBezTo>
                    <a:pt x="42" y="132"/>
                    <a:pt x="42" y="132"/>
                    <a:pt x="42" y="132"/>
                  </a:cubicBezTo>
                  <a:cubicBezTo>
                    <a:pt x="43" y="132"/>
                    <a:pt x="44" y="132"/>
                    <a:pt x="44" y="130"/>
                  </a:cubicBezTo>
                  <a:cubicBezTo>
                    <a:pt x="43" y="130"/>
                    <a:pt x="44" y="132"/>
                    <a:pt x="42" y="131"/>
                  </a:cubicBezTo>
                  <a:moveTo>
                    <a:pt x="41" y="158"/>
                  </a:moveTo>
                  <a:cubicBezTo>
                    <a:pt x="41" y="157"/>
                    <a:pt x="43" y="158"/>
                    <a:pt x="43" y="156"/>
                  </a:cubicBezTo>
                  <a:cubicBezTo>
                    <a:pt x="42" y="155"/>
                    <a:pt x="42" y="156"/>
                    <a:pt x="41" y="156"/>
                  </a:cubicBezTo>
                  <a:cubicBezTo>
                    <a:pt x="41" y="156"/>
                    <a:pt x="41" y="158"/>
                    <a:pt x="41" y="158"/>
                  </a:cubicBezTo>
                  <a:moveTo>
                    <a:pt x="42" y="17"/>
                  </a:moveTo>
                  <a:cubicBezTo>
                    <a:pt x="42" y="16"/>
                    <a:pt x="44" y="16"/>
                    <a:pt x="43" y="15"/>
                  </a:cubicBezTo>
                  <a:cubicBezTo>
                    <a:pt x="42" y="15"/>
                    <a:pt x="43" y="16"/>
                    <a:pt x="42" y="16"/>
                  </a:cubicBezTo>
                  <a:cubicBezTo>
                    <a:pt x="42" y="15"/>
                    <a:pt x="42" y="14"/>
                    <a:pt x="41" y="14"/>
                  </a:cubicBezTo>
                  <a:cubicBezTo>
                    <a:pt x="41" y="15"/>
                    <a:pt x="42" y="16"/>
                    <a:pt x="42" y="17"/>
                  </a:cubicBezTo>
                  <a:moveTo>
                    <a:pt x="26" y="21"/>
                  </a:moveTo>
                  <a:cubicBezTo>
                    <a:pt x="26" y="21"/>
                    <a:pt x="26" y="21"/>
                    <a:pt x="26" y="21"/>
                  </a:cubicBezTo>
                  <a:cubicBezTo>
                    <a:pt x="26" y="22"/>
                    <a:pt x="26" y="22"/>
                    <a:pt x="26" y="23"/>
                  </a:cubicBezTo>
                  <a:cubicBezTo>
                    <a:pt x="27" y="23"/>
                    <a:pt x="27" y="22"/>
                    <a:pt x="26" y="21"/>
                  </a:cubicBezTo>
                  <a:moveTo>
                    <a:pt x="28" y="23"/>
                  </a:moveTo>
                  <a:cubicBezTo>
                    <a:pt x="28" y="24"/>
                    <a:pt x="29" y="24"/>
                    <a:pt x="28" y="26"/>
                  </a:cubicBezTo>
                  <a:cubicBezTo>
                    <a:pt x="29" y="25"/>
                    <a:pt x="30" y="23"/>
                    <a:pt x="28" y="23"/>
                  </a:cubicBezTo>
                  <a:moveTo>
                    <a:pt x="33" y="19"/>
                  </a:moveTo>
                  <a:cubicBezTo>
                    <a:pt x="33" y="20"/>
                    <a:pt x="32" y="21"/>
                    <a:pt x="34" y="21"/>
                  </a:cubicBezTo>
                  <a:cubicBezTo>
                    <a:pt x="33" y="20"/>
                    <a:pt x="34" y="20"/>
                    <a:pt x="35" y="19"/>
                  </a:cubicBezTo>
                  <a:cubicBezTo>
                    <a:pt x="34" y="19"/>
                    <a:pt x="34" y="19"/>
                    <a:pt x="33" y="19"/>
                  </a:cubicBezTo>
                  <a:moveTo>
                    <a:pt x="32" y="18"/>
                  </a:moveTo>
                  <a:cubicBezTo>
                    <a:pt x="32" y="17"/>
                    <a:pt x="33" y="17"/>
                    <a:pt x="33" y="17"/>
                  </a:cubicBezTo>
                  <a:cubicBezTo>
                    <a:pt x="32" y="17"/>
                    <a:pt x="32" y="16"/>
                    <a:pt x="31" y="17"/>
                  </a:cubicBezTo>
                  <a:cubicBezTo>
                    <a:pt x="31" y="17"/>
                    <a:pt x="32" y="18"/>
                    <a:pt x="32" y="18"/>
                  </a:cubicBezTo>
                  <a:moveTo>
                    <a:pt x="32" y="21"/>
                  </a:moveTo>
                  <a:cubicBezTo>
                    <a:pt x="32" y="22"/>
                    <a:pt x="32" y="22"/>
                    <a:pt x="32" y="23"/>
                  </a:cubicBezTo>
                  <a:cubicBezTo>
                    <a:pt x="33" y="22"/>
                    <a:pt x="33" y="22"/>
                    <a:pt x="33" y="23"/>
                  </a:cubicBezTo>
                  <a:cubicBezTo>
                    <a:pt x="33" y="22"/>
                    <a:pt x="33" y="21"/>
                    <a:pt x="32" y="21"/>
                  </a:cubicBezTo>
                  <a:moveTo>
                    <a:pt x="24" y="21"/>
                  </a:moveTo>
                  <a:cubicBezTo>
                    <a:pt x="26" y="21"/>
                    <a:pt x="26" y="19"/>
                    <a:pt x="28" y="19"/>
                  </a:cubicBezTo>
                  <a:cubicBezTo>
                    <a:pt x="28" y="19"/>
                    <a:pt x="29" y="19"/>
                    <a:pt x="29" y="19"/>
                  </a:cubicBezTo>
                  <a:cubicBezTo>
                    <a:pt x="29" y="20"/>
                    <a:pt x="28" y="20"/>
                    <a:pt x="28" y="20"/>
                  </a:cubicBezTo>
                  <a:cubicBezTo>
                    <a:pt x="29" y="20"/>
                    <a:pt x="30" y="21"/>
                    <a:pt x="31" y="21"/>
                  </a:cubicBezTo>
                  <a:cubicBezTo>
                    <a:pt x="31" y="20"/>
                    <a:pt x="31" y="20"/>
                    <a:pt x="32" y="19"/>
                  </a:cubicBezTo>
                  <a:cubicBezTo>
                    <a:pt x="31" y="18"/>
                    <a:pt x="30" y="17"/>
                    <a:pt x="28" y="18"/>
                  </a:cubicBezTo>
                  <a:cubicBezTo>
                    <a:pt x="28" y="18"/>
                    <a:pt x="29" y="18"/>
                    <a:pt x="29" y="18"/>
                  </a:cubicBezTo>
                  <a:cubicBezTo>
                    <a:pt x="30" y="18"/>
                    <a:pt x="31" y="19"/>
                    <a:pt x="30" y="19"/>
                  </a:cubicBezTo>
                  <a:cubicBezTo>
                    <a:pt x="29" y="19"/>
                    <a:pt x="29" y="19"/>
                    <a:pt x="28" y="18"/>
                  </a:cubicBezTo>
                  <a:cubicBezTo>
                    <a:pt x="27" y="19"/>
                    <a:pt x="25" y="20"/>
                    <a:pt x="24" y="21"/>
                  </a:cubicBezTo>
                  <a:moveTo>
                    <a:pt x="21" y="16"/>
                  </a:moveTo>
                  <a:cubicBezTo>
                    <a:pt x="22" y="16"/>
                    <a:pt x="22" y="15"/>
                    <a:pt x="22" y="14"/>
                  </a:cubicBezTo>
                  <a:cubicBezTo>
                    <a:pt x="21" y="16"/>
                    <a:pt x="21" y="15"/>
                    <a:pt x="20" y="15"/>
                  </a:cubicBezTo>
                  <a:lnTo>
                    <a:pt x="21" y="16"/>
                  </a:lnTo>
                  <a:close/>
                  <a:moveTo>
                    <a:pt x="11" y="19"/>
                  </a:moveTo>
                  <a:cubicBezTo>
                    <a:pt x="11" y="19"/>
                    <a:pt x="14" y="17"/>
                    <a:pt x="13" y="17"/>
                  </a:cubicBezTo>
                  <a:cubicBezTo>
                    <a:pt x="12" y="17"/>
                    <a:pt x="10" y="19"/>
                    <a:pt x="11" y="19"/>
                  </a:cubicBezTo>
                  <a:moveTo>
                    <a:pt x="10" y="25"/>
                  </a:moveTo>
                  <a:cubicBezTo>
                    <a:pt x="11" y="24"/>
                    <a:pt x="12" y="24"/>
                    <a:pt x="13" y="23"/>
                  </a:cubicBezTo>
                  <a:cubicBezTo>
                    <a:pt x="13" y="22"/>
                    <a:pt x="14" y="22"/>
                    <a:pt x="14" y="21"/>
                  </a:cubicBezTo>
                  <a:cubicBezTo>
                    <a:pt x="13" y="19"/>
                    <a:pt x="12" y="21"/>
                    <a:pt x="12" y="22"/>
                  </a:cubicBezTo>
                  <a:cubicBezTo>
                    <a:pt x="11" y="24"/>
                    <a:pt x="10" y="24"/>
                    <a:pt x="10" y="25"/>
                  </a:cubicBezTo>
                  <a:moveTo>
                    <a:pt x="7" y="30"/>
                  </a:moveTo>
                  <a:cubicBezTo>
                    <a:pt x="8" y="30"/>
                    <a:pt x="8" y="29"/>
                    <a:pt x="8" y="28"/>
                  </a:cubicBezTo>
                  <a:cubicBezTo>
                    <a:pt x="8" y="27"/>
                    <a:pt x="9" y="26"/>
                    <a:pt x="10" y="26"/>
                  </a:cubicBezTo>
                  <a:cubicBezTo>
                    <a:pt x="8" y="26"/>
                    <a:pt x="7" y="29"/>
                    <a:pt x="7" y="30"/>
                  </a:cubicBezTo>
                  <a:moveTo>
                    <a:pt x="3" y="31"/>
                  </a:moveTo>
                  <a:cubicBezTo>
                    <a:pt x="4" y="30"/>
                    <a:pt x="5" y="29"/>
                    <a:pt x="5" y="28"/>
                  </a:cubicBezTo>
                  <a:cubicBezTo>
                    <a:pt x="6" y="27"/>
                    <a:pt x="6" y="26"/>
                    <a:pt x="6" y="25"/>
                  </a:cubicBezTo>
                  <a:cubicBezTo>
                    <a:pt x="6" y="26"/>
                    <a:pt x="5" y="27"/>
                    <a:pt x="4" y="28"/>
                  </a:cubicBezTo>
                  <a:cubicBezTo>
                    <a:pt x="4" y="29"/>
                    <a:pt x="3" y="30"/>
                    <a:pt x="3" y="31"/>
                  </a:cubicBezTo>
                  <a:moveTo>
                    <a:pt x="23" y="26"/>
                  </a:moveTo>
                  <a:cubicBezTo>
                    <a:pt x="23" y="26"/>
                    <a:pt x="23" y="27"/>
                    <a:pt x="23" y="27"/>
                  </a:cubicBezTo>
                  <a:cubicBezTo>
                    <a:pt x="23" y="27"/>
                    <a:pt x="24" y="27"/>
                    <a:pt x="25" y="27"/>
                  </a:cubicBezTo>
                  <a:cubicBezTo>
                    <a:pt x="24" y="26"/>
                    <a:pt x="24" y="26"/>
                    <a:pt x="23" y="26"/>
                  </a:cubicBezTo>
                  <a:moveTo>
                    <a:pt x="19" y="22"/>
                  </a:moveTo>
                  <a:cubicBezTo>
                    <a:pt x="20" y="23"/>
                    <a:pt x="21" y="21"/>
                    <a:pt x="22" y="21"/>
                  </a:cubicBezTo>
                  <a:cubicBezTo>
                    <a:pt x="22" y="22"/>
                    <a:pt x="23" y="22"/>
                    <a:pt x="24" y="21"/>
                  </a:cubicBezTo>
                  <a:cubicBezTo>
                    <a:pt x="23" y="20"/>
                    <a:pt x="22" y="20"/>
                    <a:pt x="21" y="21"/>
                  </a:cubicBezTo>
                  <a:cubicBezTo>
                    <a:pt x="20" y="21"/>
                    <a:pt x="19" y="22"/>
                    <a:pt x="19" y="22"/>
                  </a:cubicBezTo>
                  <a:moveTo>
                    <a:pt x="21" y="24"/>
                  </a:moveTo>
                  <a:cubicBezTo>
                    <a:pt x="21" y="23"/>
                    <a:pt x="22" y="24"/>
                    <a:pt x="22" y="24"/>
                  </a:cubicBezTo>
                  <a:cubicBezTo>
                    <a:pt x="23" y="23"/>
                    <a:pt x="23" y="23"/>
                    <a:pt x="23" y="23"/>
                  </a:cubicBezTo>
                  <a:cubicBezTo>
                    <a:pt x="22" y="23"/>
                    <a:pt x="21" y="23"/>
                    <a:pt x="22" y="22"/>
                  </a:cubicBezTo>
                  <a:cubicBezTo>
                    <a:pt x="21" y="22"/>
                    <a:pt x="20" y="24"/>
                    <a:pt x="21" y="24"/>
                  </a:cubicBezTo>
                  <a:moveTo>
                    <a:pt x="23" y="28"/>
                  </a:moveTo>
                  <a:cubicBezTo>
                    <a:pt x="23" y="28"/>
                    <a:pt x="22" y="27"/>
                    <a:pt x="21" y="28"/>
                  </a:cubicBezTo>
                  <a:cubicBezTo>
                    <a:pt x="21" y="29"/>
                    <a:pt x="22" y="28"/>
                    <a:pt x="22" y="28"/>
                  </a:cubicBezTo>
                  <a:cubicBezTo>
                    <a:pt x="22" y="28"/>
                    <a:pt x="22" y="29"/>
                    <a:pt x="22" y="29"/>
                  </a:cubicBezTo>
                  <a:cubicBezTo>
                    <a:pt x="23" y="30"/>
                    <a:pt x="23" y="30"/>
                    <a:pt x="24" y="29"/>
                  </a:cubicBezTo>
                  <a:cubicBezTo>
                    <a:pt x="22" y="28"/>
                    <a:pt x="24" y="28"/>
                    <a:pt x="23" y="28"/>
                  </a:cubicBezTo>
                  <a:moveTo>
                    <a:pt x="17" y="32"/>
                  </a:moveTo>
                  <a:cubicBezTo>
                    <a:pt x="15" y="31"/>
                    <a:pt x="19" y="30"/>
                    <a:pt x="17" y="30"/>
                  </a:cubicBezTo>
                  <a:cubicBezTo>
                    <a:pt x="18" y="29"/>
                    <a:pt x="17" y="28"/>
                    <a:pt x="18" y="28"/>
                  </a:cubicBezTo>
                  <a:cubicBezTo>
                    <a:pt x="19" y="27"/>
                    <a:pt x="20" y="27"/>
                    <a:pt x="21" y="26"/>
                  </a:cubicBezTo>
                  <a:cubicBezTo>
                    <a:pt x="21" y="25"/>
                    <a:pt x="21" y="25"/>
                    <a:pt x="21" y="25"/>
                  </a:cubicBezTo>
                  <a:cubicBezTo>
                    <a:pt x="20" y="26"/>
                    <a:pt x="19" y="27"/>
                    <a:pt x="18" y="25"/>
                  </a:cubicBezTo>
                  <a:cubicBezTo>
                    <a:pt x="17" y="27"/>
                    <a:pt x="17" y="28"/>
                    <a:pt x="16" y="30"/>
                  </a:cubicBezTo>
                  <a:cubicBezTo>
                    <a:pt x="17" y="30"/>
                    <a:pt x="16" y="31"/>
                    <a:pt x="16" y="31"/>
                  </a:cubicBezTo>
                  <a:cubicBezTo>
                    <a:pt x="16" y="32"/>
                    <a:pt x="16" y="32"/>
                    <a:pt x="17" y="32"/>
                  </a:cubicBezTo>
                  <a:moveTo>
                    <a:pt x="20" y="37"/>
                  </a:moveTo>
                  <a:cubicBezTo>
                    <a:pt x="20" y="36"/>
                    <a:pt x="20" y="36"/>
                    <a:pt x="20" y="35"/>
                  </a:cubicBezTo>
                  <a:cubicBezTo>
                    <a:pt x="20" y="34"/>
                    <a:pt x="20" y="34"/>
                    <a:pt x="20" y="34"/>
                  </a:cubicBezTo>
                  <a:cubicBezTo>
                    <a:pt x="21" y="33"/>
                    <a:pt x="22" y="32"/>
                    <a:pt x="23" y="31"/>
                  </a:cubicBezTo>
                  <a:cubicBezTo>
                    <a:pt x="22" y="30"/>
                    <a:pt x="22" y="30"/>
                    <a:pt x="21" y="30"/>
                  </a:cubicBezTo>
                  <a:cubicBezTo>
                    <a:pt x="21" y="31"/>
                    <a:pt x="20" y="31"/>
                    <a:pt x="20" y="32"/>
                  </a:cubicBezTo>
                  <a:cubicBezTo>
                    <a:pt x="21" y="32"/>
                    <a:pt x="21" y="31"/>
                    <a:pt x="22" y="31"/>
                  </a:cubicBezTo>
                  <a:cubicBezTo>
                    <a:pt x="22" y="32"/>
                    <a:pt x="21" y="32"/>
                    <a:pt x="21" y="32"/>
                  </a:cubicBezTo>
                  <a:cubicBezTo>
                    <a:pt x="21" y="32"/>
                    <a:pt x="20" y="33"/>
                    <a:pt x="20" y="33"/>
                  </a:cubicBezTo>
                  <a:cubicBezTo>
                    <a:pt x="20" y="31"/>
                    <a:pt x="19" y="31"/>
                    <a:pt x="19" y="30"/>
                  </a:cubicBezTo>
                  <a:cubicBezTo>
                    <a:pt x="19" y="30"/>
                    <a:pt x="20" y="30"/>
                    <a:pt x="20" y="30"/>
                  </a:cubicBezTo>
                  <a:cubicBezTo>
                    <a:pt x="19" y="29"/>
                    <a:pt x="19" y="30"/>
                    <a:pt x="18" y="29"/>
                  </a:cubicBezTo>
                  <a:cubicBezTo>
                    <a:pt x="18" y="29"/>
                    <a:pt x="19" y="28"/>
                    <a:pt x="18" y="28"/>
                  </a:cubicBezTo>
                  <a:cubicBezTo>
                    <a:pt x="18" y="29"/>
                    <a:pt x="19" y="30"/>
                    <a:pt x="18" y="31"/>
                  </a:cubicBezTo>
                  <a:cubicBezTo>
                    <a:pt x="20" y="31"/>
                    <a:pt x="19" y="33"/>
                    <a:pt x="19" y="33"/>
                  </a:cubicBezTo>
                  <a:cubicBezTo>
                    <a:pt x="19" y="33"/>
                    <a:pt x="20" y="34"/>
                    <a:pt x="20" y="34"/>
                  </a:cubicBezTo>
                  <a:cubicBezTo>
                    <a:pt x="19" y="34"/>
                    <a:pt x="18" y="34"/>
                    <a:pt x="18" y="35"/>
                  </a:cubicBezTo>
                  <a:cubicBezTo>
                    <a:pt x="18" y="35"/>
                    <a:pt x="17" y="36"/>
                    <a:pt x="17" y="35"/>
                  </a:cubicBezTo>
                  <a:cubicBezTo>
                    <a:pt x="18" y="36"/>
                    <a:pt x="18" y="36"/>
                    <a:pt x="18" y="36"/>
                  </a:cubicBezTo>
                  <a:cubicBezTo>
                    <a:pt x="19" y="35"/>
                    <a:pt x="19" y="34"/>
                    <a:pt x="20" y="35"/>
                  </a:cubicBezTo>
                  <a:cubicBezTo>
                    <a:pt x="19" y="35"/>
                    <a:pt x="18" y="37"/>
                    <a:pt x="20" y="37"/>
                  </a:cubicBezTo>
                  <a:moveTo>
                    <a:pt x="14" y="36"/>
                  </a:moveTo>
                  <a:cubicBezTo>
                    <a:pt x="14" y="37"/>
                    <a:pt x="13" y="37"/>
                    <a:pt x="13" y="38"/>
                  </a:cubicBezTo>
                  <a:cubicBezTo>
                    <a:pt x="14" y="39"/>
                    <a:pt x="15" y="36"/>
                    <a:pt x="14" y="36"/>
                  </a:cubicBezTo>
                  <a:moveTo>
                    <a:pt x="16" y="39"/>
                  </a:moveTo>
                  <a:cubicBezTo>
                    <a:pt x="17" y="38"/>
                    <a:pt x="16" y="38"/>
                    <a:pt x="16" y="38"/>
                  </a:cubicBezTo>
                  <a:cubicBezTo>
                    <a:pt x="16" y="37"/>
                    <a:pt x="16" y="36"/>
                    <a:pt x="16" y="36"/>
                  </a:cubicBezTo>
                  <a:cubicBezTo>
                    <a:pt x="15" y="36"/>
                    <a:pt x="15" y="37"/>
                    <a:pt x="15" y="37"/>
                  </a:cubicBezTo>
                  <a:cubicBezTo>
                    <a:pt x="15" y="38"/>
                    <a:pt x="15" y="38"/>
                    <a:pt x="15" y="38"/>
                  </a:cubicBezTo>
                  <a:cubicBezTo>
                    <a:pt x="16" y="38"/>
                    <a:pt x="16" y="39"/>
                    <a:pt x="16" y="39"/>
                  </a:cubicBezTo>
                  <a:moveTo>
                    <a:pt x="18" y="41"/>
                  </a:moveTo>
                  <a:cubicBezTo>
                    <a:pt x="18" y="40"/>
                    <a:pt x="19" y="40"/>
                    <a:pt x="18" y="39"/>
                  </a:cubicBezTo>
                  <a:cubicBezTo>
                    <a:pt x="18" y="39"/>
                    <a:pt x="18" y="40"/>
                    <a:pt x="17" y="39"/>
                  </a:cubicBezTo>
                  <a:cubicBezTo>
                    <a:pt x="17" y="40"/>
                    <a:pt x="17" y="41"/>
                    <a:pt x="18" y="41"/>
                  </a:cubicBezTo>
                  <a:moveTo>
                    <a:pt x="17" y="43"/>
                  </a:moveTo>
                  <a:cubicBezTo>
                    <a:pt x="17" y="44"/>
                    <a:pt x="16" y="43"/>
                    <a:pt x="16" y="44"/>
                  </a:cubicBezTo>
                  <a:cubicBezTo>
                    <a:pt x="16" y="44"/>
                    <a:pt x="17" y="44"/>
                    <a:pt x="17" y="45"/>
                  </a:cubicBezTo>
                  <a:cubicBezTo>
                    <a:pt x="18" y="46"/>
                    <a:pt x="17" y="44"/>
                    <a:pt x="18" y="45"/>
                  </a:cubicBezTo>
                  <a:cubicBezTo>
                    <a:pt x="18" y="45"/>
                    <a:pt x="17" y="46"/>
                    <a:pt x="18" y="46"/>
                  </a:cubicBezTo>
                  <a:cubicBezTo>
                    <a:pt x="18" y="45"/>
                    <a:pt x="19" y="45"/>
                    <a:pt x="19" y="45"/>
                  </a:cubicBezTo>
                  <a:cubicBezTo>
                    <a:pt x="18" y="44"/>
                    <a:pt x="17" y="43"/>
                    <a:pt x="17" y="41"/>
                  </a:cubicBezTo>
                  <a:cubicBezTo>
                    <a:pt x="17" y="41"/>
                    <a:pt x="16" y="41"/>
                    <a:pt x="16" y="41"/>
                  </a:cubicBezTo>
                  <a:cubicBezTo>
                    <a:pt x="16" y="39"/>
                    <a:pt x="16" y="42"/>
                    <a:pt x="17" y="42"/>
                  </a:cubicBezTo>
                  <a:cubicBezTo>
                    <a:pt x="17" y="42"/>
                    <a:pt x="15" y="43"/>
                    <a:pt x="16" y="43"/>
                  </a:cubicBezTo>
                  <a:cubicBezTo>
                    <a:pt x="16" y="43"/>
                    <a:pt x="17" y="42"/>
                    <a:pt x="17" y="43"/>
                  </a:cubicBezTo>
                  <a:moveTo>
                    <a:pt x="15" y="46"/>
                  </a:moveTo>
                  <a:cubicBezTo>
                    <a:pt x="15" y="46"/>
                    <a:pt x="15" y="45"/>
                    <a:pt x="15" y="45"/>
                  </a:cubicBezTo>
                  <a:cubicBezTo>
                    <a:pt x="14" y="44"/>
                    <a:pt x="15" y="46"/>
                    <a:pt x="14" y="45"/>
                  </a:cubicBezTo>
                  <a:cubicBezTo>
                    <a:pt x="14" y="44"/>
                    <a:pt x="14" y="44"/>
                    <a:pt x="14" y="43"/>
                  </a:cubicBezTo>
                  <a:cubicBezTo>
                    <a:pt x="13" y="43"/>
                    <a:pt x="14" y="43"/>
                    <a:pt x="13" y="43"/>
                  </a:cubicBezTo>
                  <a:cubicBezTo>
                    <a:pt x="13" y="44"/>
                    <a:pt x="13" y="46"/>
                    <a:pt x="14" y="46"/>
                  </a:cubicBezTo>
                  <a:cubicBezTo>
                    <a:pt x="14" y="45"/>
                    <a:pt x="14" y="46"/>
                    <a:pt x="15" y="46"/>
                  </a:cubicBezTo>
                  <a:moveTo>
                    <a:pt x="17" y="48"/>
                  </a:moveTo>
                  <a:cubicBezTo>
                    <a:pt x="16" y="48"/>
                    <a:pt x="14" y="48"/>
                    <a:pt x="15" y="49"/>
                  </a:cubicBezTo>
                  <a:cubicBezTo>
                    <a:pt x="15" y="49"/>
                    <a:pt x="16" y="49"/>
                    <a:pt x="16" y="49"/>
                  </a:cubicBezTo>
                  <a:cubicBezTo>
                    <a:pt x="16" y="49"/>
                    <a:pt x="16" y="50"/>
                    <a:pt x="17" y="50"/>
                  </a:cubicBezTo>
                  <a:cubicBezTo>
                    <a:pt x="17" y="49"/>
                    <a:pt x="17" y="48"/>
                    <a:pt x="17" y="47"/>
                  </a:cubicBezTo>
                  <a:cubicBezTo>
                    <a:pt x="17" y="47"/>
                    <a:pt x="17" y="45"/>
                    <a:pt x="17" y="46"/>
                  </a:cubicBezTo>
                  <a:lnTo>
                    <a:pt x="17" y="48"/>
                  </a:lnTo>
                  <a:close/>
                  <a:moveTo>
                    <a:pt x="13" y="47"/>
                  </a:moveTo>
                  <a:cubicBezTo>
                    <a:pt x="12" y="47"/>
                    <a:pt x="12" y="50"/>
                    <a:pt x="13" y="49"/>
                  </a:cubicBezTo>
                  <a:cubicBezTo>
                    <a:pt x="13" y="49"/>
                    <a:pt x="13" y="49"/>
                    <a:pt x="13" y="48"/>
                  </a:cubicBezTo>
                  <a:cubicBezTo>
                    <a:pt x="13" y="48"/>
                    <a:pt x="13" y="47"/>
                    <a:pt x="13" y="47"/>
                  </a:cubicBezTo>
                  <a:moveTo>
                    <a:pt x="12" y="50"/>
                  </a:moveTo>
                  <a:cubicBezTo>
                    <a:pt x="12" y="49"/>
                    <a:pt x="11" y="50"/>
                    <a:pt x="11" y="48"/>
                  </a:cubicBezTo>
                  <a:cubicBezTo>
                    <a:pt x="11" y="48"/>
                    <a:pt x="12" y="48"/>
                    <a:pt x="11" y="47"/>
                  </a:cubicBezTo>
                  <a:cubicBezTo>
                    <a:pt x="10" y="47"/>
                    <a:pt x="10" y="47"/>
                    <a:pt x="10" y="47"/>
                  </a:cubicBezTo>
                  <a:cubicBezTo>
                    <a:pt x="11" y="49"/>
                    <a:pt x="10" y="49"/>
                    <a:pt x="10" y="50"/>
                  </a:cubicBezTo>
                  <a:cubicBezTo>
                    <a:pt x="11" y="50"/>
                    <a:pt x="11" y="49"/>
                    <a:pt x="12" y="50"/>
                  </a:cubicBezTo>
                  <a:moveTo>
                    <a:pt x="15" y="52"/>
                  </a:moveTo>
                  <a:cubicBezTo>
                    <a:pt x="16" y="52"/>
                    <a:pt x="16" y="49"/>
                    <a:pt x="16" y="50"/>
                  </a:cubicBezTo>
                  <a:cubicBezTo>
                    <a:pt x="16" y="51"/>
                    <a:pt x="15" y="51"/>
                    <a:pt x="15" y="52"/>
                  </a:cubicBezTo>
                  <a:moveTo>
                    <a:pt x="13" y="54"/>
                  </a:moveTo>
                  <a:cubicBezTo>
                    <a:pt x="13" y="53"/>
                    <a:pt x="14" y="52"/>
                    <a:pt x="13" y="51"/>
                  </a:cubicBezTo>
                  <a:cubicBezTo>
                    <a:pt x="12" y="51"/>
                    <a:pt x="12" y="53"/>
                    <a:pt x="13" y="54"/>
                  </a:cubicBezTo>
                  <a:moveTo>
                    <a:pt x="15" y="57"/>
                  </a:moveTo>
                  <a:cubicBezTo>
                    <a:pt x="15" y="56"/>
                    <a:pt x="15" y="54"/>
                    <a:pt x="14" y="54"/>
                  </a:cubicBezTo>
                  <a:cubicBezTo>
                    <a:pt x="14" y="55"/>
                    <a:pt x="14" y="57"/>
                    <a:pt x="15" y="57"/>
                  </a:cubicBezTo>
                  <a:moveTo>
                    <a:pt x="18" y="58"/>
                  </a:moveTo>
                  <a:cubicBezTo>
                    <a:pt x="18" y="57"/>
                    <a:pt x="19" y="56"/>
                    <a:pt x="18" y="56"/>
                  </a:cubicBezTo>
                  <a:cubicBezTo>
                    <a:pt x="18" y="56"/>
                    <a:pt x="17" y="58"/>
                    <a:pt x="18" y="58"/>
                  </a:cubicBezTo>
                  <a:moveTo>
                    <a:pt x="21" y="57"/>
                  </a:moveTo>
                  <a:cubicBezTo>
                    <a:pt x="21" y="56"/>
                    <a:pt x="20" y="54"/>
                    <a:pt x="20" y="53"/>
                  </a:cubicBezTo>
                  <a:cubicBezTo>
                    <a:pt x="19" y="53"/>
                    <a:pt x="20" y="55"/>
                    <a:pt x="19" y="55"/>
                  </a:cubicBezTo>
                  <a:cubicBezTo>
                    <a:pt x="19" y="55"/>
                    <a:pt x="19" y="55"/>
                    <a:pt x="19" y="55"/>
                  </a:cubicBezTo>
                  <a:cubicBezTo>
                    <a:pt x="19" y="56"/>
                    <a:pt x="20" y="55"/>
                    <a:pt x="20" y="55"/>
                  </a:cubicBezTo>
                  <a:cubicBezTo>
                    <a:pt x="20" y="56"/>
                    <a:pt x="20" y="57"/>
                    <a:pt x="21" y="57"/>
                  </a:cubicBezTo>
                  <a:moveTo>
                    <a:pt x="23" y="69"/>
                  </a:moveTo>
                  <a:cubicBezTo>
                    <a:pt x="24" y="70"/>
                    <a:pt x="23" y="70"/>
                    <a:pt x="24" y="71"/>
                  </a:cubicBezTo>
                  <a:cubicBezTo>
                    <a:pt x="25" y="71"/>
                    <a:pt x="24" y="69"/>
                    <a:pt x="23" y="69"/>
                  </a:cubicBezTo>
                  <a:moveTo>
                    <a:pt x="15" y="60"/>
                  </a:moveTo>
                  <a:cubicBezTo>
                    <a:pt x="15" y="60"/>
                    <a:pt x="15" y="60"/>
                    <a:pt x="15" y="60"/>
                  </a:cubicBezTo>
                  <a:cubicBezTo>
                    <a:pt x="15" y="59"/>
                    <a:pt x="14" y="59"/>
                    <a:pt x="13" y="59"/>
                  </a:cubicBezTo>
                  <a:cubicBezTo>
                    <a:pt x="14" y="60"/>
                    <a:pt x="14" y="60"/>
                    <a:pt x="14" y="60"/>
                  </a:cubicBezTo>
                  <a:cubicBezTo>
                    <a:pt x="15" y="61"/>
                    <a:pt x="14" y="60"/>
                    <a:pt x="15" y="60"/>
                  </a:cubicBezTo>
                  <a:moveTo>
                    <a:pt x="21" y="59"/>
                  </a:moveTo>
                  <a:cubicBezTo>
                    <a:pt x="21" y="59"/>
                    <a:pt x="22" y="58"/>
                    <a:pt x="22" y="58"/>
                  </a:cubicBezTo>
                  <a:cubicBezTo>
                    <a:pt x="21" y="58"/>
                    <a:pt x="21" y="58"/>
                    <a:pt x="20" y="58"/>
                  </a:cubicBezTo>
                  <a:lnTo>
                    <a:pt x="21" y="59"/>
                  </a:lnTo>
                  <a:close/>
                  <a:moveTo>
                    <a:pt x="16" y="65"/>
                  </a:moveTo>
                  <a:cubicBezTo>
                    <a:pt x="16" y="63"/>
                    <a:pt x="15" y="63"/>
                    <a:pt x="15" y="62"/>
                  </a:cubicBezTo>
                  <a:cubicBezTo>
                    <a:pt x="16" y="62"/>
                    <a:pt x="16" y="63"/>
                    <a:pt x="16" y="63"/>
                  </a:cubicBezTo>
                  <a:cubicBezTo>
                    <a:pt x="17" y="62"/>
                    <a:pt x="15" y="61"/>
                    <a:pt x="15" y="61"/>
                  </a:cubicBezTo>
                  <a:cubicBezTo>
                    <a:pt x="15" y="63"/>
                    <a:pt x="16" y="64"/>
                    <a:pt x="15" y="65"/>
                  </a:cubicBezTo>
                  <a:cubicBezTo>
                    <a:pt x="15" y="65"/>
                    <a:pt x="16" y="65"/>
                    <a:pt x="16" y="65"/>
                  </a:cubicBezTo>
                  <a:moveTo>
                    <a:pt x="20" y="63"/>
                  </a:moveTo>
                  <a:cubicBezTo>
                    <a:pt x="22" y="66"/>
                    <a:pt x="21" y="61"/>
                    <a:pt x="20" y="62"/>
                  </a:cubicBezTo>
                  <a:cubicBezTo>
                    <a:pt x="20" y="62"/>
                    <a:pt x="20" y="62"/>
                    <a:pt x="20" y="63"/>
                  </a:cubicBezTo>
                  <a:moveTo>
                    <a:pt x="21" y="67"/>
                  </a:moveTo>
                  <a:cubicBezTo>
                    <a:pt x="23" y="67"/>
                    <a:pt x="23" y="67"/>
                    <a:pt x="23" y="67"/>
                  </a:cubicBezTo>
                  <a:cubicBezTo>
                    <a:pt x="23" y="67"/>
                    <a:pt x="23" y="69"/>
                    <a:pt x="24" y="68"/>
                  </a:cubicBezTo>
                  <a:cubicBezTo>
                    <a:pt x="23" y="67"/>
                    <a:pt x="23" y="66"/>
                    <a:pt x="23" y="65"/>
                  </a:cubicBezTo>
                  <a:cubicBezTo>
                    <a:pt x="22" y="65"/>
                    <a:pt x="23" y="66"/>
                    <a:pt x="22" y="66"/>
                  </a:cubicBezTo>
                  <a:cubicBezTo>
                    <a:pt x="22" y="66"/>
                    <a:pt x="21" y="66"/>
                    <a:pt x="21" y="65"/>
                  </a:cubicBezTo>
                  <a:cubicBezTo>
                    <a:pt x="23" y="65"/>
                    <a:pt x="23" y="61"/>
                    <a:pt x="21" y="61"/>
                  </a:cubicBezTo>
                  <a:cubicBezTo>
                    <a:pt x="21" y="63"/>
                    <a:pt x="21" y="64"/>
                    <a:pt x="21" y="64"/>
                  </a:cubicBezTo>
                  <a:cubicBezTo>
                    <a:pt x="20" y="65"/>
                    <a:pt x="20" y="64"/>
                    <a:pt x="19" y="64"/>
                  </a:cubicBezTo>
                  <a:cubicBezTo>
                    <a:pt x="20" y="65"/>
                    <a:pt x="21" y="65"/>
                    <a:pt x="21" y="67"/>
                  </a:cubicBezTo>
                  <a:moveTo>
                    <a:pt x="18" y="73"/>
                  </a:moveTo>
                  <a:cubicBezTo>
                    <a:pt x="18" y="72"/>
                    <a:pt x="19" y="72"/>
                    <a:pt x="18" y="72"/>
                  </a:cubicBezTo>
                  <a:cubicBezTo>
                    <a:pt x="18" y="71"/>
                    <a:pt x="18" y="72"/>
                    <a:pt x="17" y="71"/>
                  </a:cubicBezTo>
                  <a:cubicBezTo>
                    <a:pt x="18" y="71"/>
                    <a:pt x="17" y="71"/>
                    <a:pt x="17" y="70"/>
                  </a:cubicBezTo>
                  <a:cubicBezTo>
                    <a:pt x="18" y="70"/>
                    <a:pt x="18" y="71"/>
                    <a:pt x="19" y="70"/>
                  </a:cubicBezTo>
                  <a:cubicBezTo>
                    <a:pt x="19" y="70"/>
                    <a:pt x="19" y="69"/>
                    <a:pt x="18" y="69"/>
                  </a:cubicBezTo>
                  <a:cubicBezTo>
                    <a:pt x="18" y="69"/>
                    <a:pt x="18" y="69"/>
                    <a:pt x="18" y="69"/>
                  </a:cubicBezTo>
                  <a:cubicBezTo>
                    <a:pt x="17" y="67"/>
                    <a:pt x="18" y="67"/>
                    <a:pt x="18" y="66"/>
                  </a:cubicBezTo>
                  <a:cubicBezTo>
                    <a:pt x="17" y="67"/>
                    <a:pt x="17" y="66"/>
                    <a:pt x="15" y="67"/>
                  </a:cubicBezTo>
                  <a:cubicBezTo>
                    <a:pt x="16" y="68"/>
                    <a:pt x="16" y="68"/>
                    <a:pt x="16" y="70"/>
                  </a:cubicBezTo>
                  <a:cubicBezTo>
                    <a:pt x="16" y="70"/>
                    <a:pt x="17" y="70"/>
                    <a:pt x="17" y="70"/>
                  </a:cubicBezTo>
                  <a:cubicBezTo>
                    <a:pt x="17" y="71"/>
                    <a:pt x="16" y="71"/>
                    <a:pt x="16" y="73"/>
                  </a:cubicBezTo>
                  <a:cubicBezTo>
                    <a:pt x="17" y="73"/>
                    <a:pt x="17" y="73"/>
                    <a:pt x="18" y="73"/>
                  </a:cubicBezTo>
                  <a:moveTo>
                    <a:pt x="20" y="72"/>
                  </a:moveTo>
                  <a:cubicBezTo>
                    <a:pt x="20" y="71"/>
                    <a:pt x="21" y="71"/>
                    <a:pt x="20" y="71"/>
                  </a:cubicBezTo>
                  <a:cubicBezTo>
                    <a:pt x="21" y="71"/>
                    <a:pt x="20" y="70"/>
                    <a:pt x="21" y="70"/>
                  </a:cubicBezTo>
                  <a:cubicBezTo>
                    <a:pt x="22" y="69"/>
                    <a:pt x="20" y="69"/>
                    <a:pt x="20" y="69"/>
                  </a:cubicBezTo>
                  <a:cubicBezTo>
                    <a:pt x="21" y="69"/>
                    <a:pt x="21" y="70"/>
                    <a:pt x="20" y="70"/>
                  </a:cubicBezTo>
                  <a:cubicBezTo>
                    <a:pt x="20" y="70"/>
                    <a:pt x="20" y="70"/>
                    <a:pt x="20" y="70"/>
                  </a:cubicBezTo>
                  <a:cubicBezTo>
                    <a:pt x="20" y="69"/>
                    <a:pt x="20" y="68"/>
                    <a:pt x="19" y="68"/>
                  </a:cubicBezTo>
                  <a:cubicBezTo>
                    <a:pt x="19" y="68"/>
                    <a:pt x="19" y="69"/>
                    <a:pt x="20" y="70"/>
                  </a:cubicBezTo>
                  <a:cubicBezTo>
                    <a:pt x="19" y="71"/>
                    <a:pt x="19" y="72"/>
                    <a:pt x="19" y="73"/>
                  </a:cubicBezTo>
                  <a:cubicBezTo>
                    <a:pt x="20" y="73"/>
                    <a:pt x="20" y="73"/>
                    <a:pt x="20" y="72"/>
                  </a:cubicBezTo>
                  <a:moveTo>
                    <a:pt x="23" y="75"/>
                  </a:moveTo>
                  <a:cubicBezTo>
                    <a:pt x="23" y="75"/>
                    <a:pt x="23" y="74"/>
                    <a:pt x="23" y="74"/>
                  </a:cubicBezTo>
                  <a:cubicBezTo>
                    <a:pt x="24" y="76"/>
                    <a:pt x="24" y="76"/>
                    <a:pt x="24" y="76"/>
                  </a:cubicBezTo>
                  <a:cubicBezTo>
                    <a:pt x="24" y="76"/>
                    <a:pt x="25" y="76"/>
                    <a:pt x="25" y="76"/>
                  </a:cubicBezTo>
                  <a:cubicBezTo>
                    <a:pt x="25" y="74"/>
                    <a:pt x="24" y="74"/>
                    <a:pt x="24" y="72"/>
                  </a:cubicBezTo>
                  <a:cubicBezTo>
                    <a:pt x="23" y="72"/>
                    <a:pt x="23" y="73"/>
                    <a:pt x="23" y="73"/>
                  </a:cubicBezTo>
                  <a:cubicBezTo>
                    <a:pt x="23" y="73"/>
                    <a:pt x="22" y="73"/>
                    <a:pt x="22" y="73"/>
                  </a:cubicBezTo>
                  <a:cubicBezTo>
                    <a:pt x="22" y="73"/>
                    <a:pt x="22" y="73"/>
                    <a:pt x="22" y="73"/>
                  </a:cubicBezTo>
                  <a:cubicBezTo>
                    <a:pt x="22" y="74"/>
                    <a:pt x="21" y="73"/>
                    <a:pt x="21" y="74"/>
                  </a:cubicBezTo>
                  <a:cubicBezTo>
                    <a:pt x="23" y="73"/>
                    <a:pt x="22" y="75"/>
                    <a:pt x="23" y="75"/>
                  </a:cubicBezTo>
                  <a:moveTo>
                    <a:pt x="21" y="79"/>
                  </a:moveTo>
                  <a:cubicBezTo>
                    <a:pt x="22" y="78"/>
                    <a:pt x="21" y="77"/>
                    <a:pt x="21" y="75"/>
                  </a:cubicBezTo>
                  <a:cubicBezTo>
                    <a:pt x="19" y="76"/>
                    <a:pt x="20" y="78"/>
                    <a:pt x="21" y="79"/>
                  </a:cubicBezTo>
                  <a:moveTo>
                    <a:pt x="23" y="79"/>
                  </a:moveTo>
                  <a:cubicBezTo>
                    <a:pt x="23" y="80"/>
                    <a:pt x="23" y="80"/>
                    <a:pt x="23" y="80"/>
                  </a:cubicBezTo>
                  <a:cubicBezTo>
                    <a:pt x="23" y="81"/>
                    <a:pt x="22" y="80"/>
                    <a:pt x="22" y="81"/>
                  </a:cubicBezTo>
                  <a:cubicBezTo>
                    <a:pt x="22" y="81"/>
                    <a:pt x="22" y="82"/>
                    <a:pt x="23" y="82"/>
                  </a:cubicBezTo>
                  <a:cubicBezTo>
                    <a:pt x="23" y="82"/>
                    <a:pt x="22" y="81"/>
                    <a:pt x="23" y="80"/>
                  </a:cubicBezTo>
                  <a:cubicBezTo>
                    <a:pt x="23" y="82"/>
                    <a:pt x="24" y="81"/>
                    <a:pt x="24" y="81"/>
                  </a:cubicBezTo>
                  <a:cubicBezTo>
                    <a:pt x="24" y="82"/>
                    <a:pt x="24" y="83"/>
                    <a:pt x="24" y="83"/>
                  </a:cubicBezTo>
                  <a:cubicBezTo>
                    <a:pt x="26" y="83"/>
                    <a:pt x="24" y="81"/>
                    <a:pt x="25" y="80"/>
                  </a:cubicBezTo>
                  <a:cubicBezTo>
                    <a:pt x="25" y="80"/>
                    <a:pt x="25" y="80"/>
                    <a:pt x="26" y="80"/>
                  </a:cubicBezTo>
                  <a:cubicBezTo>
                    <a:pt x="26" y="79"/>
                    <a:pt x="26" y="79"/>
                    <a:pt x="25" y="78"/>
                  </a:cubicBezTo>
                  <a:cubicBezTo>
                    <a:pt x="24" y="78"/>
                    <a:pt x="25" y="80"/>
                    <a:pt x="24" y="79"/>
                  </a:cubicBezTo>
                  <a:cubicBezTo>
                    <a:pt x="24" y="78"/>
                    <a:pt x="24" y="78"/>
                    <a:pt x="24" y="78"/>
                  </a:cubicBezTo>
                  <a:cubicBezTo>
                    <a:pt x="23" y="78"/>
                    <a:pt x="24" y="79"/>
                    <a:pt x="23" y="80"/>
                  </a:cubicBezTo>
                  <a:cubicBezTo>
                    <a:pt x="23" y="80"/>
                    <a:pt x="23" y="80"/>
                    <a:pt x="23" y="79"/>
                  </a:cubicBezTo>
                  <a:cubicBezTo>
                    <a:pt x="23" y="79"/>
                    <a:pt x="23" y="79"/>
                    <a:pt x="23" y="79"/>
                  </a:cubicBezTo>
                  <a:moveTo>
                    <a:pt x="23" y="85"/>
                  </a:moveTo>
                  <a:cubicBezTo>
                    <a:pt x="23" y="83"/>
                    <a:pt x="22" y="84"/>
                    <a:pt x="22" y="84"/>
                  </a:cubicBezTo>
                  <a:cubicBezTo>
                    <a:pt x="21" y="82"/>
                    <a:pt x="22" y="81"/>
                    <a:pt x="21" y="80"/>
                  </a:cubicBezTo>
                  <a:cubicBezTo>
                    <a:pt x="21" y="80"/>
                    <a:pt x="21" y="80"/>
                    <a:pt x="20" y="80"/>
                  </a:cubicBezTo>
                  <a:cubicBezTo>
                    <a:pt x="21" y="82"/>
                    <a:pt x="21" y="83"/>
                    <a:pt x="22" y="85"/>
                  </a:cubicBezTo>
                  <a:lnTo>
                    <a:pt x="23" y="85"/>
                  </a:lnTo>
                  <a:close/>
                  <a:moveTo>
                    <a:pt x="24" y="94"/>
                  </a:moveTo>
                  <a:cubicBezTo>
                    <a:pt x="24" y="94"/>
                    <a:pt x="24" y="93"/>
                    <a:pt x="25" y="93"/>
                  </a:cubicBezTo>
                  <a:cubicBezTo>
                    <a:pt x="24" y="92"/>
                    <a:pt x="24" y="92"/>
                    <a:pt x="23" y="92"/>
                  </a:cubicBezTo>
                  <a:cubicBezTo>
                    <a:pt x="23" y="93"/>
                    <a:pt x="23" y="93"/>
                    <a:pt x="24" y="94"/>
                  </a:cubicBezTo>
                  <a:moveTo>
                    <a:pt x="27" y="97"/>
                  </a:moveTo>
                  <a:cubicBezTo>
                    <a:pt x="27" y="96"/>
                    <a:pt x="27" y="95"/>
                    <a:pt x="26" y="95"/>
                  </a:cubicBezTo>
                  <a:cubicBezTo>
                    <a:pt x="26" y="95"/>
                    <a:pt x="26" y="97"/>
                    <a:pt x="27" y="97"/>
                  </a:cubicBezTo>
                  <a:moveTo>
                    <a:pt x="30" y="104"/>
                  </a:moveTo>
                  <a:cubicBezTo>
                    <a:pt x="30" y="103"/>
                    <a:pt x="30" y="103"/>
                    <a:pt x="30" y="103"/>
                  </a:cubicBezTo>
                  <a:cubicBezTo>
                    <a:pt x="29" y="102"/>
                    <a:pt x="29" y="104"/>
                    <a:pt x="30" y="104"/>
                  </a:cubicBezTo>
                  <a:moveTo>
                    <a:pt x="27" y="105"/>
                  </a:moveTo>
                  <a:cubicBezTo>
                    <a:pt x="27" y="104"/>
                    <a:pt x="28" y="102"/>
                    <a:pt x="27" y="101"/>
                  </a:cubicBezTo>
                  <a:cubicBezTo>
                    <a:pt x="27" y="102"/>
                    <a:pt x="26" y="104"/>
                    <a:pt x="27" y="105"/>
                  </a:cubicBezTo>
                  <a:moveTo>
                    <a:pt x="24" y="111"/>
                  </a:moveTo>
                  <a:cubicBezTo>
                    <a:pt x="24" y="111"/>
                    <a:pt x="25" y="111"/>
                    <a:pt x="24" y="110"/>
                  </a:cubicBezTo>
                  <a:cubicBezTo>
                    <a:pt x="23" y="110"/>
                    <a:pt x="23" y="110"/>
                    <a:pt x="23" y="110"/>
                  </a:cubicBezTo>
                  <a:cubicBezTo>
                    <a:pt x="23" y="110"/>
                    <a:pt x="23" y="111"/>
                    <a:pt x="24" y="111"/>
                  </a:cubicBezTo>
                  <a:moveTo>
                    <a:pt x="25" y="114"/>
                  </a:moveTo>
                  <a:cubicBezTo>
                    <a:pt x="26" y="113"/>
                    <a:pt x="25" y="111"/>
                    <a:pt x="24" y="112"/>
                  </a:cubicBezTo>
                  <a:cubicBezTo>
                    <a:pt x="24" y="112"/>
                    <a:pt x="23" y="113"/>
                    <a:pt x="24" y="113"/>
                  </a:cubicBezTo>
                  <a:cubicBezTo>
                    <a:pt x="24" y="113"/>
                    <a:pt x="24" y="112"/>
                    <a:pt x="24" y="112"/>
                  </a:cubicBezTo>
                  <a:cubicBezTo>
                    <a:pt x="24" y="114"/>
                    <a:pt x="25" y="113"/>
                    <a:pt x="25" y="114"/>
                  </a:cubicBezTo>
                  <a:moveTo>
                    <a:pt x="24" y="118"/>
                  </a:moveTo>
                  <a:cubicBezTo>
                    <a:pt x="26" y="118"/>
                    <a:pt x="24" y="117"/>
                    <a:pt x="24" y="116"/>
                  </a:cubicBezTo>
                  <a:cubicBezTo>
                    <a:pt x="24" y="116"/>
                    <a:pt x="25" y="114"/>
                    <a:pt x="24" y="114"/>
                  </a:cubicBezTo>
                  <a:cubicBezTo>
                    <a:pt x="24" y="115"/>
                    <a:pt x="24" y="117"/>
                    <a:pt x="24" y="118"/>
                  </a:cubicBezTo>
                  <a:moveTo>
                    <a:pt x="28" y="121"/>
                  </a:moveTo>
                  <a:cubicBezTo>
                    <a:pt x="28" y="120"/>
                    <a:pt x="28" y="119"/>
                    <a:pt x="28" y="119"/>
                  </a:cubicBezTo>
                  <a:cubicBezTo>
                    <a:pt x="28" y="119"/>
                    <a:pt x="27" y="121"/>
                    <a:pt x="28" y="121"/>
                  </a:cubicBezTo>
                  <a:moveTo>
                    <a:pt x="19" y="104"/>
                  </a:moveTo>
                  <a:cubicBezTo>
                    <a:pt x="19" y="102"/>
                    <a:pt x="20" y="102"/>
                    <a:pt x="19" y="101"/>
                  </a:cubicBezTo>
                  <a:cubicBezTo>
                    <a:pt x="18" y="101"/>
                    <a:pt x="19" y="103"/>
                    <a:pt x="19" y="104"/>
                  </a:cubicBezTo>
                  <a:moveTo>
                    <a:pt x="19" y="107"/>
                  </a:moveTo>
                  <a:cubicBezTo>
                    <a:pt x="19" y="106"/>
                    <a:pt x="20" y="105"/>
                    <a:pt x="19" y="105"/>
                  </a:cubicBezTo>
                  <a:cubicBezTo>
                    <a:pt x="19" y="106"/>
                    <a:pt x="19" y="106"/>
                    <a:pt x="18" y="105"/>
                  </a:cubicBezTo>
                  <a:cubicBezTo>
                    <a:pt x="18" y="106"/>
                    <a:pt x="19" y="107"/>
                    <a:pt x="19" y="107"/>
                  </a:cubicBezTo>
                  <a:moveTo>
                    <a:pt x="17" y="111"/>
                  </a:moveTo>
                  <a:cubicBezTo>
                    <a:pt x="18" y="111"/>
                    <a:pt x="19" y="111"/>
                    <a:pt x="19" y="110"/>
                  </a:cubicBezTo>
                  <a:cubicBezTo>
                    <a:pt x="18" y="110"/>
                    <a:pt x="17" y="111"/>
                    <a:pt x="17" y="111"/>
                  </a:cubicBezTo>
                  <a:moveTo>
                    <a:pt x="19" y="112"/>
                  </a:moveTo>
                  <a:cubicBezTo>
                    <a:pt x="19" y="110"/>
                    <a:pt x="21" y="113"/>
                    <a:pt x="20" y="111"/>
                  </a:cubicBezTo>
                  <a:cubicBezTo>
                    <a:pt x="19" y="110"/>
                    <a:pt x="18" y="111"/>
                    <a:pt x="19" y="112"/>
                  </a:cubicBezTo>
                  <a:moveTo>
                    <a:pt x="21" y="121"/>
                  </a:moveTo>
                  <a:cubicBezTo>
                    <a:pt x="21" y="121"/>
                    <a:pt x="20" y="121"/>
                    <a:pt x="20" y="121"/>
                  </a:cubicBezTo>
                  <a:cubicBezTo>
                    <a:pt x="20" y="121"/>
                    <a:pt x="20" y="122"/>
                    <a:pt x="20" y="122"/>
                  </a:cubicBezTo>
                  <a:cubicBezTo>
                    <a:pt x="21" y="122"/>
                    <a:pt x="21" y="121"/>
                    <a:pt x="21" y="121"/>
                  </a:cubicBezTo>
                  <a:moveTo>
                    <a:pt x="17" y="123"/>
                  </a:moveTo>
                  <a:cubicBezTo>
                    <a:pt x="17" y="123"/>
                    <a:pt x="18" y="123"/>
                    <a:pt x="18" y="123"/>
                  </a:cubicBezTo>
                  <a:cubicBezTo>
                    <a:pt x="17" y="123"/>
                    <a:pt x="18" y="122"/>
                    <a:pt x="18" y="122"/>
                  </a:cubicBezTo>
                  <a:cubicBezTo>
                    <a:pt x="19" y="122"/>
                    <a:pt x="19" y="123"/>
                    <a:pt x="19" y="123"/>
                  </a:cubicBezTo>
                  <a:cubicBezTo>
                    <a:pt x="19" y="121"/>
                    <a:pt x="18" y="119"/>
                    <a:pt x="19" y="118"/>
                  </a:cubicBezTo>
                  <a:cubicBezTo>
                    <a:pt x="19" y="117"/>
                    <a:pt x="20" y="117"/>
                    <a:pt x="20" y="116"/>
                  </a:cubicBezTo>
                  <a:cubicBezTo>
                    <a:pt x="20" y="117"/>
                    <a:pt x="21" y="119"/>
                    <a:pt x="21" y="118"/>
                  </a:cubicBezTo>
                  <a:cubicBezTo>
                    <a:pt x="21" y="118"/>
                    <a:pt x="21" y="117"/>
                    <a:pt x="20" y="116"/>
                  </a:cubicBezTo>
                  <a:cubicBezTo>
                    <a:pt x="20" y="116"/>
                    <a:pt x="20" y="115"/>
                    <a:pt x="19" y="115"/>
                  </a:cubicBezTo>
                  <a:cubicBezTo>
                    <a:pt x="19" y="115"/>
                    <a:pt x="19" y="116"/>
                    <a:pt x="19" y="116"/>
                  </a:cubicBezTo>
                  <a:cubicBezTo>
                    <a:pt x="19" y="115"/>
                    <a:pt x="18" y="114"/>
                    <a:pt x="19" y="114"/>
                  </a:cubicBezTo>
                  <a:cubicBezTo>
                    <a:pt x="19" y="114"/>
                    <a:pt x="19" y="115"/>
                    <a:pt x="19" y="115"/>
                  </a:cubicBezTo>
                  <a:cubicBezTo>
                    <a:pt x="19" y="114"/>
                    <a:pt x="19" y="114"/>
                    <a:pt x="20" y="113"/>
                  </a:cubicBezTo>
                  <a:cubicBezTo>
                    <a:pt x="20" y="114"/>
                    <a:pt x="20" y="113"/>
                    <a:pt x="21" y="113"/>
                  </a:cubicBezTo>
                  <a:cubicBezTo>
                    <a:pt x="20" y="113"/>
                    <a:pt x="20" y="112"/>
                    <a:pt x="19" y="112"/>
                  </a:cubicBezTo>
                  <a:cubicBezTo>
                    <a:pt x="19" y="113"/>
                    <a:pt x="20" y="113"/>
                    <a:pt x="19" y="114"/>
                  </a:cubicBezTo>
                  <a:cubicBezTo>
                    <a:pt x="18" y="113"/>
                    <a:pt x="17" y="113"/>
                    <a:pt x="16" y="113"/>
                  </a:cubicBezTo>
                  <a:cubicBezTo>
                    <a:pt x="16" y="114"/>
                    <a:pt x="16" y="114"/>
                    <a:pt x="16" y="114"/>
                  </a:cubicBezTo>
                  <a:cubicBezTo>
                    <a:pt x="17" y="115"/>
                    <a:pt x="17" y="113"/>
                    <a:pt x="17" y="114"/>
                  </a:cubicBezTo>
                  <a:cubicBezTo>
                    <a:pt x="17" y="114"/>
                    <a:pt x="17" y="115"/>
                    <a:pt x="17" y="115"/>
                  </a:cubicBezTo>
                  <a:cubicBezTo>
                    <a:pt x="17" y="115"/>
                    <a:pt x="17" y="114"/>
                    <a:pt x="17" y="114"/>
                  </a:cubicBezTo>
                  <a:cubicBezTo>
                    <a:pt x="16" y="115"/>
                    <a:pt x="17" y="116"/>
                    <a:pt x="17" y="117"/>
                  </a:cubicBezTo>
                  <a:cubicBezTo>
                    <a:pt x="17" y="118"/>
                    <a:pt x="16" y="119"/>
                    <a:pt x="17" y="119"/>
                  </a:cubicBezTo>
                  <a:cubicBezTo>
                    <a:pt x="17" y="118"/>
                    <a:pt x="18" y="117"/>
                    <a:pt x="18" y="116"/>
                  </a:cubicBezTo>
                  <a:cubicBezTo>
                    <a:pt x="19" y="117"/>
                    <a:pt x="18" y="118"/>
                    <a:pt x="18" y="119"/>
                  </a:cubicBezTo>
                  <a:cubicBezTo>
                    <a:pt x="18" y="119"/>
                    <a:pt x="19" y="121"/>
                    <a:pt x="18" y="121"/>
                  </a:cubicBezTo>
                  <a:cubicBezTo>
                    <a:pt x="17" y="121"/>
                    <a:pt x="18" y="119"/>
                    <a:pt x="17" y="120"/>
                  </a:cubicBezTo>
                  <a:cubicBezTo>
                    <a:pt x="17" y="121"/>
                    <a:pt x="17" y="122"/>
                    <a:pt x="17" y="123"/>
                  </a:cubicBezTo>
                  <a:moveTo>
                    <a:pt x="24" y="129"/>
                  </a:moveTo>
                  <a:cubicBezTo>
                    <a:pt x="25" y="129"/>
                    <a:pt x="27" y="128"/>
                    <a:pt x="26" y="127"/>
                  </a:cubicBezTo>
                  <a:cubicBezTo>
                    <a:pt x="26" y="127"/>
                    <a:pt x="25" y="127"/>
                    <a:pt x="25" y="127"/>
                  </a:cubicBezTo>
                  <a:cubicBezTo>
                    <a:pt x="25" y="127"/>
                    <a:pt x="25" y="126"/>
                    <a:pt x="25" y="125"/>
                  </a:cubicBezTo>
                  <a:cubicBezTo>
                    <a:pt x="26" y="125"/>
                    <a:pt x="25" y="125"/>
                    <a:pt x="26" y="124"/>
                  </a:cubicBezTo>
                  <a:cubicBezTo>
                    <a:pt x="26" y="123"/>
                    <a:pt x="25" y="123"/>
                    <a:pt x="25" y="122"/>
                  </a:cubicBezTo>
                  <a:cubicBezTo>
                    <a:pt x="24" y="122"/>
                    <a:pt x="25" y="122"/>
                    <a:pt x="24" y="122"/>
                  </a:cubicBezTo>
                  <a:cubicBezTo>
                    <a:pt x="24" y="125"/>
                    <a:pt x="24" y="127"/>
                    <a:pt x="24" y="129"/>
                  </a:cubicBezTo>
                  <a:moveTo>
                    <a:pt x="26" y="138"/>
                  </a:moveTo>
                  <a:cubicBezTo>
                    <a:pt x="26" y="137"/>
                    <a:pt x="25" y="136"/>
                    <a:pt x="25" y="135"/>
                  </a:cubicBezTo>
                  <a:cubicBezTo>
                    <a:pt x="26" y="135"/>
                    <a:pt x="26" y="136"/>
                    <a:pt x="26" y="136"/>
                  </a:cubicBezTo>
                  <a:cubicBezTo>
                    <a:pt x="26" y="136"/>
                    <a:pt x="26" y="136"/>
                    <a:pt x="26" y="136"/>
                  </a:cubicBezTo>
                  <a:cubicBezTo>
                    <a:pt x="26" y="135"/>
                    <a:pt x="26" y="135"/>
                    <a:pt x="26" y="135"/>
                  </a:cubicBezTo>
                  <a:cubicBezTo>
                    <a:pt x="26" y="135"/>
                    <a:pt x="25" y="135"/>
                    <a:pt x="25" y="135"/>
                  </a:cubicBezTo>
                  <a:cubicBezTo>
                    <a:pt x="27" y="134"/>
                    <a:pt x="25" y="133"/>
                    <a:pt x="25" y="132"/>
                  </a:cubicBezTo>
                  <a:cubicBezTo>
                    <a:pt x="26" y="132"/>
                    <a:pt x="26" y="132"/>
                    <a:pt x="26" y="132"/>
                  </a:cubicBezTo>
                  <a:cubicBezTo>
                    <a:pt x="25" y="131"/>
                    <a:pt x="27" y="128"/>
                    <a:pt x="26" y="128"/>
                  </a:cubicBezTo>
                  <a:cubicBezTo>
                    <a:pt x="26" y="130"/>
                    <a:pt x="25" y="131"/>
                    <a:pt x="24" y="130"/>
                  </a:cubicBezTo>
                  <a:cubicBezTo>
                    <a:pt x="24" y="131"/>
                    <a:pt x="24" y="132"/>
                    <a:pt x="25" y="133"/>
                  </a:cubicBezTo>
                  <a:cubicBezTo>
                    <a:pt x="25" y="135"/>
                    <a:pt x="23" y="138"/>
                    <a:pt x="26" y="138"/>
                  </a:cubicBezTo>
                  <a:moveTo>
                    <a:pt x="17" y="145"/>
                  </a:moveTo>
                  <a:cubicBezTo>
                    <a:pt x="16" y="144"/>
                    <a:pt x="17" y="144"/>
                    <a:pt x="16" y="143"/>
                  </a:cubicBezTo>
                  <a:cubicBezTo>
                    <a:pt x="16" y="144"/>
                    <a:pt x="16" y="144"/>
                    <a:pt x="16" y="145"/>
                  </a:cubicBezTo>
                  <a:lnTo>
                    <a:pt x="17" y="145"/>
                  </a:lnTo>
                  <a:close/>
                  <a:moveTo>
                    <a:pt x="22" y="147"/>
                  </a:moveTo>
                  <a:cubicBezTo>
                    <a:pt x="23" y="147"/>
                    <a:pt x="23" y="146"/>
                    <a:pt x="23" y="145"/>
                  </a:cubicBezTo>
                  <a:cubicBezTo>
                    <a:pt x="22" y="144"/>
                    <a:pt x="22" y="147"/>
                    <a:pt x="22" y="147"/>
                  </a:cubicBezTo>
                  <a:moveTo>
                    <a:pt x="25" y="147"/>
                  </a:moveTo>
                  <a:cubicBezTo>
                    <a:pt x="25" y="145"/>
                    <a:pt x="26" y="148"/>
                    <a:pt x="27" y="147"/>
                  </a:cubicBezTo>
                  <a:cubicBezTo>
                    <a:pt x="27" y="145"/>
                    <a:pt x="27" y="144"/>
                    <a:pt x="26" y="143"/>
                  </a:cubicBezTo>
                  <a:cubicBezTo>
                    <a:pt x="26" y="142"/>
                    <a:pt x="26" y="144"/>
                    <a:pt x="25" y="143"/>
                  </a:cubicBezTo>
                  <a:cubicBezTo>
                    <a:pt x="26" y="142"/>
                    <a:pt x="27" y="141"/>
                    <a:pt x="27" y="140"/>
                  </a:cubicBezTo>
                  <a:cubicBezTo>
                    <a:pt x="26" y="140"/>
                    <a:pt x="26" y="139"/>
                    <a:pt x="25" y="139"/>
                  </a:cubicBezTo>
                  <a:cubicBezTo>
                    <a:pt x="25" y="140"/>
                    <a:pt x="25" y="142"/>
                    <a:pt x="26" y="140"/>
                  </a:cubicBezTo>
                  <a:cubicBezTo>
                    <a:pt x="25" y="142"/>
                    <a:pt x="25" y="142"/>
                    <a:pt x="25" y="143"/>
                  </a:cubicBezTo>
                  <a:cubicBezTo>
                    <a:pt x="26" y="144"/>
                    <a:pt x="24" y="146"/>
                    <a:pt x="25" y="147"/>
                  </a:cubicBezTo>
                  <a:moveTo>
                    <a:pt x="27" y="148"/>
                  </a:moveTo>
                  <a:cubicBezTo>
                    <a:pt x="27" y="148"/>
                    <a:pt x="26" y="148"/>
                    <a:pt x="26" y="148"/>
                  </a:cubicBezTo>
                  <a:cubicBezTo>
                    <a:pt x="26" y="149"/>
                    <a:pt x="25" y="148"/>
                    <a:pt x="25" y="149"/>
                  </a:cubicBezTo>
                  <a:cubicBezTo>
                    <a:pt x="25" y="150"/>
                    <a:pt x="27" y="148"/>
                    <a:pt x="27" y="148"/>
                  </a:cubicBezTo>
                  <a:moveTo>
                    <a:pt x="77" y="274"/>
                  </a:moveTo>
                  <a:cubicBezTo>
                    <a:pt x="78" y="273"/>
                    <a:pt x="78" y="273"/>
                    <a:pt x="78" y="273"/>
                  </a:cubicBezTo>
                  <a:cubicBezTo>
                    <a:pt x="77" y="273"/>
                    <a:pt x="79" y="271"/>
                    <a:pt x="77" y="272"/>
                  </a:cubicBezTo>
                  <a:cubicBezTo>
                    <a:pt x="77" y="272"/>
                    <a:pt x="77" y="273"/>
                    <a:pt x="77" y="274"/>
                  </a:cubicBezTo>
                  <a:moveTo>
                    <a:pt x="59" y="266"/>
                  </a:moveTo>
                  <a:cubicBezTo>
                    <a:pt x="60" y="267"/>
                    <a:pt x="61" y="267"/>
                    <a:pt x="62" y="266"/>
                  </a:cubicBezTo>
                  <a:cubicBezTo>
                    <a:pt x="62" y="266"/>
                    <a:pt x="59" y="266"/>
                    <a:pt x="59" y="266"/>
                  </a:cubicBezTo>
                  <a:moveTo>
                    <a:pt x="38" y="270"/>
                  </a:moveTo>
                  <a:cubicBezTo>
                    <a:pt x="39" y="270"/>
                    <a:pt x="39" y="271"/>
                    <a:pt x="40" y="271"/>
                  </a:cubicBezTo>
                  <a:cubicBezTo>
                    <a:pt x="41" y="271"/>
                    <a:pt x="38" y="269"/>
                    <a:pt x="38" y="270"/>
                  </a:cubicBezTo>
                  <a:moveTo>
                    <a:pt x="31" y="267"/>
                  </a:moveTo>
                  <a:cubicBezTo>
                    <a:pt x="32" y="267"/>
                    <a:pt x="32" y="267"/>
                    <a:pt x="33" y="268"/>
                  </a:cubicBezTo>
                  <a:cubicBezTo>
                    <a:pt x="33" y="268"/>
                    <a:pt x="34" y="269"/>
                    <a:pt x="35" y="269"/>
                  </a:cubicBezTo>
                  <a:cubicBezTo>
                    <a:pt x="34" y="268"/>
                    <a:pt x="34" y="268"/>
                    <a:pt x="33" y="267"/>
                  </a:cubicBezTo>
                  <a:cubicBezTo>
                    <a:pt x="32" y="267"/>
                    <a:pt x="31" y="266"/>
                    <a:pt x="31" y="267"/>
                  </a:cubicBezTo>
                  <a:moveTo>
                    <a:pt x="10" y="228"/>
                  </a:moveTo>
                  <a:cubicBezTo>
                    <a:pt x="10" y="229"/>
                    <a:pt x="11" y="228"/>
                    <a:pt x="11" y="229"/>
                  </a:cubicBezTo>
                  <a:cubicBezTo>
                    <a:pt x="11" y="227"/>
                    <a:pt x="11" y="227"/>
                    <a:pt x="11" y="227"/>
                  </a:cubicBezTo>
                  <a:cubicBezTo>
                    <a:pt x="10" y="227"/>
                    <a:pt x="10" y="227"/>
                    <a:pt x="10" y="228"/>
                  </a:cubicBezTo>
                  <a:moveTo>
                    <a:pt x="15" y="211"/>
                  </a:moveTo>
                  <a:cubicBezTo>
                    <a:pt x="16" y="212"/>
                    <a:pt x="14" y="212"/>
                    <a:pt x="14" y="213"/>
                  </a:cubicBezTo>
                  <a:cubicBezTo>
                    <a:pt x="15" y="214"/>
                    <a:pt x="15" y="212"/>
                    <a:pt x="16" y="213"/>
                  </a:cubicBezTo>
                  <a:cubicBezTo>
                    <a:pt x="16" y="212"/>
                    <a:pt x="16" y="211"/>
                    <a:pt x="15" y="211"/>
                  </a:cubicBezTo>
                  <a:moveTo>
                    <a:pt x="8" y="205"/>
                  </a:moveTo>
                  <a:cubicBezTo>
                    <a:pt x="8" y="206"/>
                    <a:pt x="7" y="206"/>
                    <a:pt x="7" y="206"/>
                  </a:cubicBezTo>
                  <a:cubicBezTo>
                    <a:pt x="8" y="207"/>
                    <a:pt x="8" y="206"/>
                    <a:pt x="9" y="205"/>
                  </a:cubicBezTo>
                  <a:cubicBezTo>
                    <a:pt x="10" y="206"/>
                    <a:pt x="9" y="206"/>
                    <a:pt x="10" y="206"/>
                  </a:cubicBezTo>
                  <a:cubicBezTo>
                    <a:pt x="10" y="204"/>
                    <a:pt x="9" y="205"/>
                    <a:pt x="8" y="205"/>
                  </a:cubicBezTo>
                  <a:moveTo>
                    <a:pt x="11" y="185"/>
                  </a:moveTo>
                  <a:cubicBezTo>
                    <a:pt x="11" y="186"/>
                    <a:pt x="11" y="187"/>
                    <a:pt x="11" y="187"/>
                  </a:cubicBezTo>
                  <a:cubicBezTo>
                    <a:pt x="11" y="186"/>
                    <a:pt x="12" y="186"/>
                    <a:pt x="11" y="185"/>
                  </a:cubicBezTo>
                  <a:moveTo>
                    <a:pt x="18" y="177"/>
                  </a:moveTo>
                  <a:cubicBezTo>
                    <a:pt x="18" y="179"/>
                    <a:pt x="18" y="179"/>
                    <a:pt x="18" y="179"/>
                  </a:cubicBezTo>
                  <a:cubicBezTo>
                    <a:pt x="19" y="180"/>
                    <a:pt x="19" y="177"/>
                    <a:pt x="18" y="177"/>
                  </a:cubicBezTo>
                  <a:moveTo>
                    <a:pt x="14" y="174"/>
                  </a:moveTo>
                  <a:cubicBezTo>
                    <a:pt x="14" y="175"/>
                    <a:pt x="13" y="176"/>
                    <a:pt x="14" y="176"/>
                  </a:cubicBezTo>
                  <a:cubicBezTo>
                    <a:pt x="14" y="176"/>
                    <a:pt x="15" y="174"/>
                    <a:pt x="14" y="174"/>
                  </a:cubicBezTo>
                  <a:moveTo>
                    <a:pt x="15" y="169"/>
                  </a:moveTo>
                  <a:cubicBezTo>
                    <a:pt x="15" y="170"/>
                    <a:pt x="16" y="172"/>
                    <a:pt x="16" y="171"/>
                  </a:cubicBezTo>
                  <a:cubicBezTo>
                    <a:pt x="16" y="171"/>
                    <a:pt x="17" y="169"/>
                    <a:pt x="15" y="169"/>
                  </a:cubicBezTo>
                  <a:moveTo>
                    <a:pt x="21" y="162"/>
                  </a:moveTo>
                  <a:cubicBezTo>
                    <a:pt x="20" y="162"/>
                    <a:pt x="20" y="163"/>
                    <a:pt x="19" y="164"/>
                  </a:cubicBezTo>
                  <a:cubicBezTo>
                    <a:pt x="21" y="165"/>
                    <a:pt x="21" y="163"/>
                    <a:pt x="21" y="162"/>
                  </a:cubicBezTo>
                  <a:moveTo>
                    <a:pt x="16" y="156"/>
                  </a:moveTo>
                  <a:cubicBezTo>
                    <a:pt x="15" y="157"/>
                    <a:pt x="15" y="158"/>
                    <a:pt x="14" y="159"/>
                  </a:cubicBezTo>
                  <a:cubicBezTo>
                    <a:pt x="15" y="159"/>
                    <a:pt x="15" y="158"/>
                    <a:pt x="15" y="158"/>
                  </a:cubicBezTo>
                  <a:cubicBezTo>
                    <a:pt x="16" y="157"/>
                    <a:pt x="17" y="156"/>
                    <a:pt x="16" y="156"/>
                  </a:cubicBezTo>
                  <a:moveTo>
                    <a:pt x="25" y="151"/>
                  </a:moveTo>
                  <a:cubicBezTo>
                    <a:pt x="25" y="153"/>
                    <a:pt x="26" y="154"/>
                    <a:pt x="26" y="155"/>
                  </a:cubicBezTo>
                  <a:cubicBezTo>
                    <a:pt x="26" y="154"/>
                    <a:pt x="27" y="152"/>
                    <a:pt x="26" y="152"/>
                  </a:cubicBezTo>
                  <a:cubicBezTo>
                    <a:pt x="26" y="152"/>
                    <a:pt x="25" y="152"/>
                    <a:pt x="25" y="151"/>
                  </a:cubicBezTo>
                  <a:moveTo>
                    <a:pt x="25" y="160"/>
                  </a:moveTo>
                  <a:cubicBezTo>
                    <a:pt x="27" y="160"/>
                    <a:pt x="26" y="158"/>
                    <a:pt x="26" y="157"/>
                  </a:cubicBezTo>
                  <a:cubicBezTo>
                    <a:pt x="26" y="157"/>
                    <a:pt x="26" y="156"/>
                    <a:pt x="26" y="156"/>
                  </a:cubicBezTo>
                  <a:cubicBezTo>
                    <a:pt x="27" y="156"/>
                    <a:pt x="27" y="156"/>
                    <a:pt x="27" y="155"/>
                  </a:cubicBezTo>
                  <a:cubicBezTo>
                    <a:pt x="26" y="155"/>
                    <a:pt x="26" y="156"/>
                    <a:pt x="25" y="155"/>
                  </a:cubicBezTo>
                  <a:cubicBezTo>
                    <a:pt x="26" y="154"/>
                    <a:pt x="25" y="154"/>
                    <a:pt x="25" y="153"/>
                  </a:cubicBezTo>
                  <a:cubicBezTo>
                    <a:pt x="25" y="155"/>
                    <a:pt x="26" y="158"/>
                    <a:pt x="25" y="160"/>
                  </a:cubicBezTo>
                  <a:moveTo>
                    <a:pt x="23" y="177"/>
                  </a:moveTo>
                  <a:cubicBezTo>
                    <a:pt x="23" y="177"/>
                    <a:pt x="23" y="176"/>
                    <a:pt x="23" y="177"/>
                  </a:cubicBezTo>
                  <a:cubicBezTo>
                    <a:pt x="23" y="176"/>
                    <a:pt x="23" y="176"/>
                    <a:pt x="24" y="175"/>
                  </a:cubicBezTo>
                  <a:cubicBezTo>
                    <a:pt x="23" y="174"/>
                    <a:pt x="23" y="177"/>
                    <a:pt x="23" y="177"/>
                  </a:cubicBezTo>
                  <a:moveTo>
                    <a:pt x="22" y="183"/>
                  </a:moveTo>
                  <a:cubicBezTo>
                    <a:pt x="23" y="182"/>
                    <a:pt x="23" y="182"/>
                    <a:pt x="22" y="182"/>
                  </a:cubicBezTo>
                  <a:cubicBezTo>
                    <a:pt x="22" y="182"/>
                    <a:pt x="22" y="182"/>
                    <a:pt x="22" y="183"/>
                  </a:cubicBezTo>
                  <a:close/>
                  <a:moveTo>
                    <a:pt x="22" y="185"/>
                  </a:moveTo>
                  <a:cubicBezTo>
                    <a:pt x="23" y="185"/>
                    <a:pt x="24" y="185"/>
                    <a:pt x="24" y="184"/>
                  </a:cubicBezTo>
                  <a:cubicBezTo>
                    <a:pt x="23" y="183"/>
                    <a:pt x="23" y="184"/>
                    <a:pt x="23" y="184"/>
                  </a:cubicBezTo>
                  <a:cubicBezTo>
                    <a:pt x="23" y="184"/>
                    <a:pt x="22" y="184"/>
                    <a:pt x="22" y="184"/>
                  </a:cubicBezTo>
                  <a:lnTo>
                    <a:pt x="22" y="185"/>
                  </a:lnTo>
                  <a:close/>
                  <a:moveTo>
                    <a:pt x="22" y="208"/>
                  </a:moveTo>
                  <a:cubicBezTo>
                    <a:pt x="22" y="207"/>
                    <a:pt x="22" y="206"/>
                    <a:pt x="21" y="206"/>
                  </a:cubicBezTo>
                  <a:cubicBezTo>
                    <a:pt x="21" y="207"/>
                    <a:pt x="20" y="207"/>
                    <a:pt x="20" y="208"/>
                  </a:cubicBezTo>
                  <a:lnTo>
                    <a:pt x="22" y="208"/>
                  </a:lnTo>
                  <a:close/>
                  <a:moveTo>
                    <a:pt x="115" y="256"/>
                  </a:moveTo>
                  <a:cubicBezTo>
                    <a:pt x="115" y="257"/>
                    <a:pt x="114" y="257"/>
                    <a:pt x="113" y="258"/>
                  </a:cubicBezTo>
                  <a:cubicBezTo>
                    <a:pt x="114" y="258"/>
                    <a:pt x="114" y="259"/>
                    <a:pt x="115" y="258"/>
                  </a:cubicBezTo>
                  <a:cubicBezTo>
                    <a:pt x="115" y="258"/>
                    <a:pt x="116" y="256"/>
                    <a:pt x="115" y="256"/>
                  </a:cubicBezTo>
                  <a:moveTo>
                    <a:pt x="121" y="253"/>
                  </a:moveTo>
                  <a:cubicBezTo>
                    <a:pt x="121" y="253"/>
                    <a:pt x="121" y="253"/>
                    <a:pt x="121" y="253"/>
                  </a:cubicBezTo>
                  <a:cubicBezTo>
                    <a:pt x="120" y="253"/>
                    <a:pt x="120" y="254"/>
                    <a:pt x="120" y="254"/>
                  </a:cubicBezTo>
                  <a:cubicBezTo>
                    <a:pt x="120" y="254"/>
                    <a:pt x="122" y="254"/>
                    <a:pt x="121" y="253"/>
                  </a:cubicBezTo>
                  <a:moveTo>
                    <a:pt x="167" y="119"/>
                  </a:moveTo>
                  <a:cubicBezTo>
                    <a:pt x="167" y="119"/>
                    <a:pt x="167" y="121"/>
                    <a:pt x="168" y="120"/>
                  </a:cubicBezTo>
                  <a:cubicBezTo>
                    <a:pt x="168" y="120"/>
                    <a:pt x="168" y="118"/>
                    <a:pt x="167" y="119"/>
                  </a:cubicBezTo>
                  <a:moveTo>
                    <a:pt x="164" y="113"/>
                  </a:moveTo>
                  <a:cubicBezTo>
                    <a:pt x="165" y="114"/>
                    <a:pt x="165" y="114"/>
                    <a:pt x="164" y="115"/>
                  </a:cubicBezTo>
                  <a:cubicBezTo>
                    <a:pt x="165" y="116"/>
                    <a:pt x="165" y="115"/>
                    <a:pt x="166" y="116"/>
                  </a:cubicBezTo>
                  <a:cubicBezTo>
                    <a:pt x="167" y="116"/>
                    <a:pt x="166" y="114"/>
                    <a:pt x="165" y="114"/>
                  </a:cubicBezTo>
                  <a:cubicBezTo>
                    <a:pt x="165" y="114"/>
                    <a:pt x="165" y="114"/>
                    <a:pt x="165" y="114"/>
                  </a:cubicBezTo>
                  <a:cubicBezTo>
                    <a:pt x="165" y="114"/>
                    <a:pt x="165" y="113"/>
                    <a:pt x="164" y="113"/>
                  </a:cubicBezTo>
                  <a:moveTo>
                    <a:pt x="158" y="111"/>
                  </a:moveTo>
                  <a:cubicBezTo>
                    <a:pt x="158" y="112"/>
                    <a:pt x="159" y="113"/>
                    <a:pt x="160" y="113"/>
                  </a:cubicBezTo>
                  <a:cubicBezTo>
                    <a:pt x="159" y="113"/>
                    <a:pt x="159" y="112"/>
                    <a:pt x="159" y="112"/>
                  </a:cubicBezTo>
                  <a:cubicBezTo>
                    <a:pt x="159" y="112"/>
                    <a:pt x="159" y="112"/>
                    <a:pt x="158" y="111"/>
                  </a:cubicBezTo>
                  <a:moveTo>
                    <a:pt x="141" y="41"/>
                  </a:moveTo>
                  <a:cubicBezTo>
                    <a:pt x="142" y="42"/>
                    <a:pt x="140" y="43"/>
                    <a:pt x="140" y="42"/>
                  </a:cubicBezTo>
                  <a:lnTo>
                    <a:pt x="141" y="41"/>
                  </a:lnTo>
                  <a:close/>
                  <a:moveTo>
                    <a:pt x="144" y="46"/>
                  </a:moveTo>
                  <a:cubicBezTo>
                    <a:pt x="144" y="45"/>
                    <a:pt x="144" y="44"/>
                    <a:pt x="143" y="43"/>
                  </a:cubicBezTo>
                  <a:cubicBezTo>
                    <a:pt x="142" y="44"/>
                    <a:pt x="143" y="45"/>
                    <a:pt x="144" y="46"/>
                  </a:cubicBezTo>
                  <a:moveTo>
                    <a:pt x="124" y="59"/>
                  </a:moveTo>
                  <a:cubicBezTo>
                    <a:pt x="125" y="59"/>
                    <a:pt x="126" y="59"/>
                    <a:pt x="126" y="58"/>
                  </a:cubicBezTo>
                  <a:cubicBezTo>
                    <a:pt x="125" y="58"/>
                    <a:pt x="125" y="58"/>
                    <a:pt x="124" y="58"/>
                  </a:cubicBezTo>
                  <a:cubicBezTo>
                    <a:pt x="124" y="59"/>
                    <a:pt x="124" y="59"/>
                    <a:pt x="124" y="59"/>
                  </a:cubicBezTo>
                  <a:moveTo>
                    <a:pt x="125" y="64"/>
                  </a:moveTo>
                  <a:cubicBezTo>
                    <a:pt x="126" y="64"/>
                    <a:pt x="126" y="64"/>
                    <a:pt x="126" y="64"/>
                  </a:cubicBezTo>
                  <a:cubicBezTo>
                    <a:pt x="127" y="64"/>
                    <a:pt x="128" y="64"/>
                    <a:pt x="128" y="63"/>
                  </a:cubicBezTo>
                  <a:cubicBezTo>
                    <a:pt x="127" y="63"/>
                    <a:pt x="127" y="63"/>
                    <a:pt x="127" y="63"/>
                  </a:cubicBezTo>
                  <a:cubicBezTo>
                    <a:pt x="127" y="63"/>
                    <a:pt x="126" y="63"/>
                    <a:pt x="126" y="63"/>
                  </a:cubicBezTo>
                  <a:cubicBezTo>
                    <a:pt x="126" y="64"/>
                    <a:pt x="126" y="64"/>
                    <a:pt x="125" y="64"/>
                  </a:cubicBezTo>
                  <a:moveTo>
                    <a:pt x="153" y="58"/>
                  </a:moveTo>
                  <a:cubicBezTo>
                    <a:pt x="153" y="57"/>
                    <a:pt x="153" y="55"/>
                    <a:pt x="152" y="55"/>
                  </a:cubicBezTo>
                  <a:cubicBezTo>
                    <a:pt x="151" y="56"/>
                    <a:pt x="153" y="56"/>
                    <a:pt x="152" y="57"/>
                  </a:cubicBezTo>
                  <a:cubicBezTo>
                    <a:pt x="152" y="57"/>
                    <a:pt x="152" y="57"/>
                    <a:pt x="152" y="57"/>
                  </a:cubicBezTo>
                  <a:cubicBezTo>
                    <a:pt x="153" y="57"/>
                    <a:pt x="153" y="57"/>
                    <a:pt x="153" y="58"/>
                  </a:cubicBezTo>
                  <a:cubicBezTo>
                    <a:pt x="153" y="58"/>
                    <a:pt x="153" y="58"/>
                    <a:pt x="153" y="58"/>
                  </a:cubicBezTo>
                  <a:moveTo>
                    <a:pt x="128" y="65"/>
                  </a:moveTo>
                  <a:cubicBezTo>
                    <a:pt x="128" y="65"/>
                    <a:pt x="127" y="64"/>
                    <a:pt x="126" y="65"/>
                  </a:cubicBezTo>
                  <a:cubicBezTo>
                    <a:pt x="127" y="66"/>
                    <a:pt x="129" y="66"/>
                    <a:pt x="128" y="67"/>
                  </a:cubicBezTo>
                  <a:cubicBezTo>
                    <a:pt x="129" y="67"/>
                    <a:pt x="128" y="66"/>
                    <a:pt x="128" y="65"/>
                  </a:cubicBezTo>
                  <a:moveTo>
                    <a:pt x="130" y="68"/>
                  </a:moveTo>
                  <a:cubicBezTo>
                    <a:pt x="129" y="67"/>
                    <a:pt x="129" y="67"/>
                    <a:pt x="128" y="67"/>
                  </a:cubicBezTo>
                  <a:cubicBezTo>
                    <a:pt x="128" y="68"/>
                    <a:pt x="130" y="69"/>
                    <a:pt x="130" y="68"/>
                  </a:cubicBezTo>
                  <a:moveTo>
                    <a:pt x="151" y="88"/>
                  </a:moveTo>
                  <a:cubicBezTo>
                    <a:pt x="151" y="88"/>
                    <a:pt x="150" y="88"/>
                    <a:pt x="150" y="88"/>
                  </a:cubicBezTo>
                  <a:cubicBezTo>
                    <a:pt x="151" y="89"/>
                    <a:pt x="152" y="88"/>
                    <a:pt x="151" y="88"/>
                  </a:cubicBezTo>
                  <a:moveTo>
                    <a:pt x="132" y="105"/>
                  </a:moveTo>
                  <a:cubicBezTo>
                    <a:pt x="130" y="106"/>
                    <a:pt x="130" y="106"/>
                    <a:pt x="130" y="106"/>
                  </a:cubicBezTo>
                  <a:cubicBezTo>
                    <a:pt x="131" y="106"/>
                    <a:pt x="131" y="106"/>
                    <a:pt x="131" y="106"/>
                  </a:cubicBezTo>
                  <a:cubicBezTo>
                    <a:pt x="132" y="106"/>
                    <a:pt x="133" y="105"/>
                    <a:pt x="132" y="105"/>
                  </a:cubicBezTo>
                  <a:moveTo>
                    <a:pt x="168" y="126"/>
                  </a:moveTo>
                  <a:cubicBezTo>
                    <a:pt x="168" y="126"/>
                    <a:pt x="168" y="125"/>
                    <a:pt x="167" y="125"/>
                  </a:cubicBezTo>
                  <a:cubicBezTo>
                    <a:pt x="167" y="125"/>
                    <a:pt x="166" y="124"/>
                    <a:pt x="166" y="125"/>
                  </a:cubicBezTo>
                  <a:cubicBezTo>
                    <a:pt x="167" y="125"/>
                    <a:pt x="169" y="127"/>
                    <a:pt x="168" y="126"/>
                  </a:cubicBezTo>
                  <a:moveTo>
                    <a:pt x="169" y="131"/>
                  </a:moveTo>
                  <a:cubicBezTo>
                    <a:pt x="169" y="130"/>
                    <a:pt x="170" y="130"/>
                    <a:pt x="169" y="129"/>
                  </a:cubicBezTo>
                  <a:cubicBezTo>
                    <a:pt x="168" y="129"/>
                    <a:pt x="169" y="131"/>
                    <a:pt x="169" y="131"/>
                  </a:cubicBezTo>
                  <a:moveTo>
                    <a:pt x="175" y="131"/>
                  </a:moveTo>
                  <a:cubicBezTo>
                    <a:pt x="174" y="131"/>
                    <a:pt x="174" y="131"/>
                    <a:pt x="175" y="132"/>
                  </a:cubicBezTo>
                  <a:cubicBezTo>
                    <a:pt x="175" y="132"/>
                    <a:pt x="176" y="133"/>
                    <a:pt x="176" y="133"/>
                  </a:cubicBezTo>
                  <a:cubicBezTo>
                    <a:pt x="176" y="132"/>
                    <a:pt x="176" y="131"/>
                    <a:pt x="175" y="131"/>
                  </a:cubicBezTo>
                  <a:moveTo>
                    <a:pt x="178" y="143"/>
                  </a:moveTo>
                  <a:cubicBezTo>
                    <a:pt x="177" y="142"/>
                    <a:pt x="178" y="142"/>
                    <a:pt x="178" y="142"/>
                  </a:cubicBezTo>
                  <a:cubicBezTo>
                    <a:pt x="178" y="140"/>
                    <a:pt x="177" y="139"/>
                    <a:pt x="177" y="139"/>
                  </a:cubicBezTo>
                  <a:cubicBezTo>
                    <a:pt x="177" y="139"/>
                    <a:pt x="177" y="138"/>
                    <a:pt x="177" y="138"/>
                  </a:cubicBezTo>
                  <a:cubicBezTo>
                    <a:pt x="175" y="137"/>
                    <a:pt x="174" y="135"/>
                    <a:pt x="173" y="133"/>
                  </a:cubicBezTo>
                  <a:cubicBezTo>
                    <a:pt x="173" y="133"/>
                    <a:pt x="172" y="132"/>
                    <a:pt x="172" y="133"/>
                  </a:cubicBezTo>
                  <a:cubicBezTo>
                    <a:pt x="173" y="133"/>
                    <a:pt x="173" y="133"/>
                    <a:pt x="173" y="134"/>
                  </a:cubicBezTo>
                  <a:cubicBezTo>
                    <a:pt x="173" y="134"/>
                    <a:pt x="173" y="135"/>
                    <a:pt x="173" y="136"/>
                  </a:cubicBezTo>
                  <a:cubicBezTo>
                    <a:pt x="174" y="136"/>
                    <a:pt x="174" y="136"/>
                    <a:pt x="174" y="137"/>
                  </a:cubicBezTo>
                  <a:cubicBezTo>
                    <a:pt x="175" y="138"/>
                    <a:pt x="175" y="139"/>
                    <a:pt x="175" y="140"/>
                  </a:cubicBezTo>
                  <a:cubicBezTo>
                    <a:pt x="175" y="140"/>
                    <a:pt x="176" y="140"/>
                    <a:pt x="176" y="140"/>
                  </a:cubicBezTo>
                  <a:cubicBezTo>
                    <a:pt x="176" y="141"/>
                    <a:pt x="177" y="143"/>
                    <a:pt x="178" y="143"/>
                  </a:cubicBezTo>
                  <a:moveTo>
                    <a:pt x="184" y="181"/>
                  </a:moveTo>
                  <a:cubicBezTo>
                    <a:pt x="184" y="180"/>
                    <a:pt x="185" y="180"/>
                    <a:pt x="185" y="179"/>
                  </a:cubicBezTo>
                  <a:cubicBezTo>
                    <a:pt x="185" y="178"/>
                    <a:pt x="185" y="178"/>
                    <a:pt x="185" y="177"/>
                  </a:cubicBezTo>
                  <a:cubicBezTo>
                    <a:pt x="185" y="177"/>
                    <a:pt x="185" y="177"/>
                    <a:pt x="185" y="177"/>
                  </a:cubicBezTo>
                  <a:cubicBezTo>
                    <a:pt x="185" y="177"/>
                    <a:pt x="185" y="177"/>
                    <a:pt x="185" y="177"/>
                  </a:cubicBezTo>
                  <a:cubicBezTo>
                    <a:pt x="185" y="175"/>
                    <a:pt x="185" y="174"/>
                    <a:pt x="184" y="174"/>
                  </a:cubicBezTo>
                  <a:cubicBezTo>
                    <a:pt x="183" y="175"/>
                    <a:pt x="184" y="177"/>
                    <a:pt x="184" y="178"/>
                  </a:cubicBezTo>
                  <a:cubicBezTo>
                    <a:pt x="184" y="179"/>
                    <a:pt x="183" y="180"/>
                    <a:pt x="184" y="181"/>
                  </a:cubicBezTo>
                  <a:moveTo>
                    <a:pt x="171" y="229"/>
                  </a:moveTo>
                  <a:cubicBezTo>
                    <a:pt x="171" y="228"/>
                    <a:pt x="172" y="228"/>
                    <a:pt x="172" y="227"/>
                  </a:cubicBezTo>
                  <a:cubicBezTo>
                    <a:pt x="172" y="226"/>
                    <a:pt x="170" y="229"/>
                    <a:pt x="171" y="229"/>
                  </a:cubicBezTo>
                  <a:moveTo>
                    <a:pt x="174" y="223"/>
                  </a:moveTo>
                  <a:cubicBezTo>
                    <a:pt x="173" y="223"/>
                    <a:pt x="174" y="225"/>
                    <a:pt x="175" y="224"/>
                  </a:cubicBezTo>
                  <a:cubicBezTo>
                    <a:pt x="174" y="224"/>
                    <a:pt x="175" y="223"/>
                    <a:pt x="174" y="223"/>
                  </a:cubicBezTo>
                  <a:moveTo>
                    <a:pt x="172" y="223"/>
                  </a:moveTo>
                  <a:cubicBezTo>
                    <a:pt x="172" y="222"/>
                    <a:pt x="173" y="223"/>
                    <a:pt x="174" y="222"/>
                  </a:cubicBezTo>
                  <a:cubicBezTo>
                    <a:pt x="174" y="220"/>
                    <a:pt x="171" y="221"/>
                    <a:pt x="172" y="223"/>
                  </a:cubicBezTo>
                  <a:moveTo>
                    <a:pt x="185" y="182"/>
                  </a:moveTo>
                  <a:cubicBezTo>
                    <a:pt x="184" y="182"/>
                    <a:pt x="184" y="182"/>
                    <a:pt x="183" y="182"/>
                  </a:cubicBezTo>
                  <a:cubicBezTo>
                    <a:pt x="183" y="182"/>
                    <a:pt x="183" y="182"/>
                    <a:pt x="183" y="181"/>
                  </a:cubicBezTo>
                  <a:cubicBezTo>
                    <a:pt x="183" y="183"/>
                    <a:pt x="185" y="184"/>
                    <a:pt x="185" y="182"/>
                  </a:cubicBezTo>
                  <a:moveTo>
                    <a:pt x="166" y="193"/>
                  </a:moveTo>
                  <a:cubicBezTo>
                    <a:pt x="167" y="193"/>
                    <a:pt x="167" y="192"/>
                    <a:pt x="167" y="191"/>
                  </a:cubicBezTo>
                  <a:cubicBezTo>
                    <a:pt x="166" y="192"/>
                    <a:pt x="165" y="192"/>
                    <a:pt x="166" y="193"/>
                  </a:cubicBezTo>
                  <a:moveTo>
                    <a:pt x="163" y="200"/>
                  </a:moveTo>
                  <a:cubicBezTo>
                    <a:pt x="163" y="198"/>
                    <a:pt x="164" y="199"/>
                    <a:pt x="164" y="198"/>
                  </a:cubicBezTo>
                  <a:cubicBezTo>
                    <a:pt x="164" y="198"/>
                    <a:pt x="164" y="197"/>
                    <a:pt x="163" y="198"/>
                  </a:cubicBezTo>
                  <a:cubicBezTo>
                    <a:pt x="163" y="198"/>
                    <a:pt x="162" y="199"/>
                    <a:pt x="163" y="200"/>
                  </a:cubicBezTo>
                  <a:moveTo>
                    <a:pt x="153" y="212"/>
                  </a:moveTo>
                  <a:cubicBezTo>
                    <a:pt x="154" y="212"/>
                    <a:pt x="155" y="211"/>
                    <a:pt x="154" y="211"/>
                  </a:cubicBezTo>
                  <a:cubicBezTo>
                    <a:pt x="154" y="211"/>
                    <a:pt x="153" y="211"/>
                    <a:pt x="153" y="212"/>
                  </a:cubicBezTo>
                  <a:moveTo>
                    <a:pt x="166" y="223"/>
                  </a:moveTo>
                  <a:cubicBezTo>
                    <a:pt x="167" y="222"/>
                    <a:pt x="167" y="222"/>
                    <a:pt x="167" y="221"/>
                  </a:cubicBezTo>
                  <a:cubicBezTo>
                    <a:pt x="168" y="222"/>
                    <a:pt x="168" y="220"/>
                    <a:pt x="169" y="220"/>
                  </a:cubicBezTo>
                  <a:cubicBezTo>
                    <a:pt x="169" y="219"/>
                    <a:pt x="170" y="220"/>
                    <a:pt x="170" y="219"/>
                  </a:cubicBezTo>
                  <a:cubicBezTo>
                    <a:pt x="169" y="219"/>
                    <a:pt x="171" y="217"/>
                    <a:pt x="171" y="217"/>
                  </a:cubicBezTo>
                  <a:cubicBezTo>
                    <a:pt x="171" y="216"/>
                    <a:pt x="171" y="215"/>
                    <a:pt x="172" y="216"/>
                  </a:cubicBezTo>
                  <a:cubicBezTo>
                    <a:pt x="171" y="217"/>
                    <a:pt x="171" y="217"/>
                    <a:pt x="171" y="218"/>
                  </a:cubicBezTo>
                  <a:cubicBezTo>
                    <a:pt x="172" y="217"/>
                    <a:pt x="172" y="217"/>
                    <a:pt x="172" y="216"/>
                  </a:cubicBezTo>
                  <a:cubicBezTo>
                    <a:pt x="173" y="216"/>
                    <a:pt x="173" y="215"/>
                    <a:pt x="173" y="215"/>
                  </a:cubicBezTo>
                  <a:cubicBezTo>
                    <a:pt x="173" y="214"/>
                    <a:pt x="173" y="213"/>
                    <a:pt x="174" y="214"/>
                  </a:cubicBezTo>
                  <a:cubicBezTo>
                    <a:pt x="174" y="214"/>
                    <a:pt x="174" y="214"/>
                    <a:pt x="174" y="214"/>
                  </a:cubicBezTo>
                  <a:cubicBezTo>
                    <a:pt x="174" y="213"/>
                    <a:pt x="176" y="213"/>
                    <a:pt x="175" y="212"/>
                  </a:cubicBezTo>
                  <a:cubicBezTo>
                    <a:pt x="175" y="212"/>
                    <a:pt x="175" y="213"/>
                    <a:pt x="174" y="212"/>
                  </a:cubicBezTo>
                  <a:cubicBezTo>
                    <a:pt x="175" y="211"/>
                    <a:pt x="176" y="211"/>
                    <a:pt x="176" y="209"/>
                  </a:cubicBezTo>
                  <a:cubicBezTo>
                    <a:pt x="176" y="209"/>
                    <a:pt x="177" y="209"/>
                    <a:pt x="177" y="209"/>
                  </a:cubicBezTo>
                  <a:cubicBezTo>
                    <a:pt x="177" y="209"/>
                    <a:pt x="178" y="207"/>
                    <a:pt x="178" y="207"/>
                  </a:cubicBezTo>
                  <a:cubicBezTo>
                    <a:pt x="179" y="207"/>
                    <a:pt x="179" y="208"/>
                    <a:pt x="179" y="208"/>
                  </a:cubicBezTo>
                  <a:cubicBezTo>
                    <a:pt x="179" y="207"/>
                    <a:pt x="179" y="206"/>
                    <a:pt x="180" y="206"/>
                  </a:cubicBezTo>
                  <a:cubicBezTo>
                    <a:pt x="180" y="206"/>
                    <a:pt x="181" y="206"/>
                    <a:pt x="181" y="206"/>
                  </a:cubicBezTo>
                  <a:cubicBezTo>
                    <a:pt x="181" y="205"/>
                    <a:pt x="180" y="205"/>
                    <a:pt x="179" y="205"/>
                  </a:cubicBezTo>
                  <a:cubicBezTo>
                    <a:pt x="180" y="204"/>
                    <a:pt x="178" y="204"/>
                    <a:pt x="179" y="203"/>
                  </a:cubicBezTo>
                  <a:cubicBezTo>
                    <a:pt x="179" y="202"/>
                    <a:pt x="180" y="203"/>
                    <a:pt x="180" y="202"/>
                  </a:cubicBezTo>
                  <a:cubicBezTo>
                    <a:pt x="180" y="201"/>
                    <a:pt x="180" y="201"/>
                    <a:pt x="180" y="200"/>
                  </a:cubicBezTo>
                  <a:cubicBezTo>
                    <a:pt x="181" y="198"/>
                    <a:pt x="182" y="196"/>
                    <a:pt x="183" y="194"/>
                  </a:cubicBezTo>
                  <a:cubicBezTo>
                    <a:pt x="183" y="194"/>
                    <a:pt x="182" y="193"/>
                    <a:pt x="183" y="193"/>
                  </a:cubicBezTo>
                  <a:cubicBezTo>
                    <a:pt x="183" y="191"/>
                    <a:pt x="183" y="190"/>
                    <a:pt x="184" y="188"/>
                  </a:cubicBezTo>
                  <a:cubicBezTo>
                    <a:pt x="184" y="188"/>
                    <a:pt x="184" y="187"/>
                    <a:pt x="184" y="186"/>
                  </a:cubicBezTo>
                  <a:cubicBezTo>
                    <a:pt x="184" y="186"/>
                    <a:pt x="184" y="185"/>
                    <a:pt x="185" y="184"/>
                  </a:cubicBezTo>
                  <a:cubicBezTo>
                    <a:pt x="184" y="183"/>
                    <a:pt x="183" y="184"/>
                    <a:pt x="183" y="185"/>
                  </a:cubicBezTo>
                  <a:cubicBezTo>
                    <a:pt x="183" y="185"/>
                    <a:pt x="183" y="186"/>
                    <a:pt x="183" y="186"/>
                  </a:cubicBezTo>
                  <a:cubicBezTo>
                    <a:pt x="183" y="187"/>
                    <a:pt x="183" y="187"/>
                    <a:pt x="183" y="187"/>
                  </a:cubicBezTo>
                  <a:cubicBezTo>
                    <a:pt x="182" y="189"/>
                    <a:pt x="182" y="191"/>
                    <a:pt x="181" y="192"/>
                  </a:cubicBezTo>
                  <a:cubicBezTo>
                    <a:pt x="181" y="192"/>
                    <a:pt x="181" y="193"/>
                    <a:pt x="181" y="193"/>
                  </a:cubicBezTo>
                  <a:cubicBezTo>
                    <a:pt x="180" y="196"/>
                    <a:pt x="180" y="197"/>
                    <a:pt x="179" y="200"/>
                  </a:cubicBezTo>
                  <a:cubicBezTo>
                    <a:pt x="178" y="200"/>
                    <a:pt x="179" y="199"/>
                    <a:pt x="178" y="200"/>
                  </a:cubicBezTo>
                  <a:cubicBezTo>
                    <a:pt x="179" y="200"/>
                    <a:pt x="178" y="201"/>
                    <a:pt x="178" y="202"/>
                  </a:cubicBezTo>
                  <a:cubicBezTo>
                    <a:pt x="178" y="203"/>
                    <a:pt x="177" y="204"/>
                    <a:pt x="177" y="205"/>
                  </a:cubicBezTo>
                  <a:cubicBezTo>
                    <a:pt x="176" y="206"/>
                    <a:pt x="176" y="206"/>
                    <a:pt x="175" y="207"/>
                  </a:cubicBezTo>
                  <a:cubicBezTo>
                    <a:pt x="175" y="208"/>
                    <a:pt x="174" y="209"/>
                    <a:pt x="173" y="210"/>
                  </a:cubicBezTo>
                  <a:cubicBezTo>
                    <a:pt x="175" y="210"/>
                    <a:pt x="173" y="211"/>
                    <a:pt x="173" y="212"/>
                  </a:cubicBezTo>
                  <a:cubicBezTo>
                    <a:pt x="172" y="212"/>
                    <a:pt x="173" y="211"/>
                    <a:pt x="172" y="211"/>
                  </a:cubicBezTo>
                  <a:cubicBezTo>
                    <a:pt x="172" y="212"/>
                    <a:pt x="171" y="212"/>
                    <a:pt x="171" y="213"/>
                  </a:cubicBezTo>
                  <a:cubicBezTo>
                    <a:pt x="171" y="214"/>
                    <a:pt x="171" y="212"/>
                    <a:pt x="172" y="213"/>
                  </a:cubicBezTo>
                  <a:cubicBezTo>
                    <a:pt x="173" y="213"/>
                    <a:pt x="171" y="214"/>
                    <a:pt x="170" y="215"/>
                  </a:cubicBezTo>
                  <a:cubicBezTo>
                    <a:pt x="171" y="215"/>
                    <a:pt x="171" y="216"/>
                    <a:pt x="170" y="216"/>
                  </a:cubicBezTo>
                  <a:cubicBezTo>
                    <a:pt x="170" y="215"/>
                    <a:pt x="170" y="216"/>
                    <a:pt x="169" y="217"/>
                  </a:cubicBezTo>
                  <a:cubicBezTo>
                    <a:pt x="168" y="218"/>
                    <a:pt x="168" y="218"/>
                    <a:pt x="168" y="219"/>
                  </a:cubicBezTo>
                  <a:cubicBezTo>
                    <a:pt x="167" y="219"/>
                    <a:pt x="167" y="219"/>
                    <a:pt x="167" y="218"/>
                  </a:cubicBezTo>
                  <a:cubicBezTo>
                    <a:pt x="166" y="219"/>
                    <a:pt x="167" y="219"/>
                    <a:pt x="167" y="220"/>
                  </a:cubicBezTo>
                  <a:cubicBezTo>
                    <a:pt x="166" y="221"/>
                    <a:pt x="165" y="221"/>
                    <a:pt x="164" y="222"/>
                  </a:cubicBezTo>
                  <a:cubicBezTo>
                    <a:pt x="164" y="222"/>
                    <a:pt x="163" y="223"/>
                    <a:pt x="163" y="223"/>
                  </a:cubicBezTo>
                  <a:cubicBezTo>
                    <a:pt x="162" y="222"/>
                    <a:pt x="163" y="222"/>
                    <a:pt x="162" y="222"/>
                  </a:cubicBezTo>
                  <a:cubicBezTo>
                    <a:pt x="162" y="222"/>
                    <a:pt x="162" y="223"/>
                    <a:pt x="162" y="224"/>
                  </a:cubicBezTo>
                  <a:cubicBezTo>
                    <a:pt x="162" y="224"/>
                    <a:pt x="160" y="224"/>
                    <a:pt x="161" y="225"/>
                  </a:cubicBezTo>
                  <a:cubicBezTo>
                    <a:pt x="162" y="224"/>
                    <a:pt x="163" y="223"/>
                    <a:pt x="163" y="223"/>
                  </a:cubicBezTo>
                  <a:cubicBezTo>
                    <a:pt x="163" y="224"/>
                    <a:pt x="163" y="225"/>
                    <a:pt x="162" y="225"/>
                  </a:cubicBezTo>
                  <a:cubicBezTo>
                    <a:pt x="161" y="227"/>
                    <a:pt x="162" y="226"/>
                    <a:pt x="161" y="226"/>
                  </a:cubicBezTo>
                  <a:cubicBezTo>
                    <a:pt x="161" y="229"/>
                    <a:pt x="166" y="223"/>
                    <a:pt x="166" y="223"/>
                  </a:cubicBezTo>
                  <a:moveTo>
                    <a:pt x="154" y="234"/>
                  </a:moveTo>
                  <a:cubicBezTo>
                    <a:pt x="153" y="233"/>
                    <a:pt x="152" y="234"/>
                    <a:pt x="152" y="234"/>
                  </a:cubicBezTo>
                  <a:cubicBezTo>
                    <a:pt x="152" y="235"/>
                    <a:pt x="154" y="235"/>
                    <a:pt x="154" y="234"/>
                  </a:cubicBezTo>
                  <a:moveTo>
                    <a:pt x="148" y="245"/>
                  </a:moveTo>
                  <a:cubicBezTo>
                    <a:pt x="149" y="244"/>
                    <a:pt x="150" y="243"/>
                    <a:pt x="150" y="244"/>
                  </a:cubicBezTo>
                  <a:cubicBezTo>
                    <a:pt x="150" y="243"/>
                    <a:pt x="148" y="243"/>
                    <a:pt x="148" y="243"/>
                  </a:cubicBezTo>
                  <a:cubicBezTo>
                    <a:pt x="148" y="243"/>
                    <a:pt x="149" y="243"/>
                    <a:pt x="149" y="243"/>
                  </a:cubicBezTo>
                  <a:cubicBezTo>
                    <a:pt x="148" y="244"/>
                    <a:pt x="148" y="244"/>
                    <a:pt x="148" y="245"/>
                  </a:cubicBezTo>
                  <a:moveTo>
                    <a:pt x="144" y="243"/>
                  </a:moveTo>
                  <a:cubicBezTo>
                    <a:pt x="145" y="243"/>
                    <a:pt x="146" y="242"/>
                    <a:pt x="146" y="242"/>
                  </a:cubicBezTo>
                  <a:cubicBezTo>
                    <a:pt x="145" y="242"/>
                    <a:pt x="144" y="242"/>
                    <a:pt x="144" y="243"/>
                  </a:cubicBezTo>
                  <a:moveTo>
                    <a:pt x="143" y="242"/>
                  </a:moveTo>
                  <a:cubicBezTo>
                    <a:pt x="143" y="243"/>
                    <a:pt x="144" y="242"/>
                    <a:pt x="144" y="242"/>
                  </a:cubicBezTo>
                  <a:cubicBezTo>
                    <a:pt x="144" y="241"/>
                    <a:pt x="143" y="242"/>
                    <a:pt x="143" y="242"/>
                  </a:cubicBezTo>
                  <a:moveTo>
                    <a:pt x="134" y="227"/>
                  </a:moveTo>
                  <a:cubicBezTo>
                    <a:pt x="135" y="227"/>
                    <a:pt x="135" y="226"/>
                    <a:pt x="136" y="225"/>
                  </a:cubicBezTo>
                  <a:cubicBezTo>
                    <a:pt x="135" y="225"/>
                    <a:pt x="134" y="226"/>
                    <a:pt x="134" y="227"/>
                  </a:cubicBezTo>
                  <a:moveTo>
                    <a:pt x="133" y="225"/>
                  </a:moveTo>
                  <a:cubicBezTo>
                    <a:pt x="133" y="224"/>
                    <a:pt x="132" y="225"/>
                    <a:pt x="131" y="225"/>
                  </a:cubicBezTo>
                  <a:cubicBezTo>
                    <a:pt x="131" y="226"/>
                    <a:pt x="132" y="226"/>
                    <a:pt x="133" y="225"/>
                  </a:cubicBezTo>
                  <a:moveTo>
                    <a:pt x="130" y="229"/>
                  </a:moveTo>
                  <a:cubicBezTo>
                    <a:pt x="130" y="229"/>
                    <a:pt x="131" y="228"/>
                    <a:pt x="131" y="228"/>
                  </a:cubicBezTo>
                  <a:cubicBezTo>
                    <a:pt x="130" y="227"/>
                    <a:pt x="129" y="228"/>
                    <a:pt x="130" y="229"/>
                  </a:cubicBezTo>
                  <a:moveTo>
                    <a:pt x="132" y="244"/>
                  </a:moveTo>
                  <a:cubicBezTo>
                    <a:pt x="134" y="244"/>
                    <a:pt x="133" y="243"/>
                    <a:pt x="134" y="243"/>
                  </a:cubicBezTo>
                  <a:cubicBezTo>
                    <a:pt x="134" y="243"/>
                    <a:pt x="137" y="243"/>
                    <a:pt x="137" y="241"/>
                  </a:cubicBezTo>
                  <a:cubicBezTo>
                    <a:pt x="136" y="242"/>
                    <a:pt x="135" y="243"/>
                    <a:pt x="134" y="242"/>
                  </a:cubicBezTo>
                  <a:cubicBezTo>
                    <a:pt x="134" y="242"/>
                    <a:pt x="135" y="242"/>
                    <a:pt x="134" y="242"/>
                  </a:cubicBezTo>
                  <a:cubicBezTo>
                    <a:pt x="134" y="243"/>
                    <a:pt x="131" y="243"/>
                    <a:pt x="132" y="244"/>
                  </a:cubicBezTo>
                  <a:moveTo>
                    <a:pt x="126" y="230"/>
                  </a:moveTo>
                  <a:cubicBezTo>
                    <a:pt x="127" y="230"/>
                    <a:pt x="127" y="231"/>
                    <a:pt x="127" y="230"/>
                  </a:cubicBezTo>
                  <a:cubicBezTo>
                    <a:pt x="127" y="230"/>
                    <a:pt x="127" y="229"/>
                    <a:pt x="127" y="229"/>
                  </a:cubicBezTo>
                  <a:cubicBezTo>
                    <a:pt x="126" y="229"/>
                    <a:pt x="126" y="230"/>
                    <a:pt x="126" y="230"/>
                  </a:cubicBezTo>
                  <a:moveTo>
                    <a:pt x="123" y="249"/>
                  </a:moveTo>
                  <a:cubicBezTo>
                    <a:pt x="124" y="247"/>
                    <a:pt x="126" y="248"/>
                    <a:pt x="126" y="247"/>
                  </a:cubicBezTo>
                  <a:cubicBezTo>
                    <a:pt x="125" y="247"/>
                    <a:pt x="125" y="246"/>
                    <a:pt x="123" y="247"/>
                  </a:cubicBezTo>
                  <a:cubicBezTo>
                    <a:pt x="123" y="247"/>
                    <a:pt x="123" y="248"/>
                    <a:pt x="124" y="248"/>
                  </a:cubicBezTo>
                  <a:cubicBezTo>
                    <a:pt x="123" y="248"/>
                    <a:pt x="123" y="248"/>
                    <a:pt x="123" y="249"/>
                  </a:cubicBezTo>
                  <a:moveTo>
                    <a:pt x="119" y="248"/>
                  </a:moveTo>
                  <a:cubicBezTo>
                    <a:pt x="120" y="248"/>
                    <a:pt x="120" y="247"/>
                    <a:pt x="120" y="246"/>
                  </a:cubicBezTo>
                  <a:cubicBezTo>
                    <a:pt x="119" y="247"/>
                    <a:pt x="118" y="248"/>
                    <a:pt x="119" y="248"/>
                  </a:cubicBezTo>
                  <a:moveTo>
                    <a:pt x="102" y="253"/>
                  </a:moveTo>
                  <a:cubicBezTo>
                    <a:pt x="102" y="253"/>
                    <a:pt x="102" y="253"/>
                    <a:pt x="102" y="254"/>
                  </a:cubicBezTo>
                  <a:cubicBezTo>
                    <a:pt x="103" y="254"/>
                    <a:pt x="104" y="253"/>
                    <a:pt x="104" y="253"/>
                  </a:cubicBezTo>
                  <a:cubicBezTo>
                    <a:pt x="104" y="254"/>
                    <a:pt x="103" y="253"/>
                    <a:pt x="103" y="254"/>
                  </a:cubicBezTo>
                  <a:cubicBezTo>
                    <a:pt x="105" y="254"/>
                    <a:pt x="104" y="254"/>
                    <a:pt x="106" y="253"/>
                  </a:cubicBezTo>
                  <a:cubicBezTo>
                    <a:pt x="105" y="253"/>
                    <a:pt x="105" y="252"/>
                    <a:pt x="105" y="252"/>
                  </a:cubicBezTo>
                  <a:cubicBezTo>
                    <a:pt x="104" y="252"/>
                    <a:pt x="102" y="253"/>
                    <a:pt x="102" y="253"/>
                  </a:cubicBezTo>
                  <a:moveTo>
                    <a:pt x="83" y="260"/>
                  </a:moveTo>
                  <a:cubicBezTo>
                    <a:pt x="83" y="260"/>
                    <a:pt x="83" y="260"/>
                    <a:pt x="84" y="260"/>
                  </a:cubicBezTo>
                  <a:cubicBezTo>
                    <a:pt x="84" y="259"/>
                    <a:pt x="84" y="259"/>
                    <a:pt x="84" y="258"/>
                  </a:cubicBezTo>
                  <a:cubicBezTo>
                    <a:pt x="83" y="259"/>
                    <a:pt x="83" y="259"/>
                    <a:pt x="83" y="260"/>
                  </a:cubicBezTo>
                  <a:moveTo>
                    <a:pt x="78" y="261"/>
                  </a:moveTo>
                  <a:cubicBezTo>
                    <a:pt x="79" y="261"/>
                    <a:pt x="79" y="261"/>
                    <a:pt x="80" y="261"/>
                  </a:cubicBezTo>
                  <a:cubicBezTo>
                    <a:pt x="80" y="260"/>
                    <a:pt x="80" y="260"/>
                    <a:pt x="80" y="260"/>
                  </a:cubicBezTo>
                  <a:cubicBezTo>
                    <a:pt x="81" y="259"/>
                    <a:pt x="82" y="260"/>
                    <a:pt x="82" y="260"/>
                  </a:cubicBezTo>
                  <a:cubicBezTo>
                    <a:pt x="82" y="259"/>
                    <a:pt x="80" y="259"/>
                    <a:pt x="79" y="259"/>
                  </a:cubicBezTo>
                  <a:cubicBezTo>
                    <a:pt x="79" y="260"/>
                    <a:pt x="79" y="260"/>
                    <a:pt x="79" y="260"/>
                  </a:cubicBezTo>
                  <a:cubicBezTo>
                    <a:pt x="79" y="260"/>
                    <a:pt x="78" y="260"/>
                    <a:pt x="77" y="260"/>
                  </a:cubicBezTo>
                  <a:cubicBezTo>
                    <a:pt x="75" y="261"/>
                    <a:pt x="77" y="260"/>
                    <a:pt x="78" y="261"/>
                  </a:cubicBezTo>
                  <a:moveTo>
                    <a:pt x="47" y="238"/>
                  </a:moveTo>
                  <a:cubicBezTo>
                    <a:pt x="47" y="238"/>
                    <a:pt x="47" y="239"/>
                    <a:pt x="48" y="238"/>
                  </a:cubicBezTo>
                  <a:cubicBezTo>
                    <a:pt x="48" y="238"/>
                    <a:pt x="48" y="238"/>
                    <a:pt x="48" y="238"/>
                  </a:cubicBezTo>
                  <a:cubicBezTo>
                    <a:pt x="48" y="238"/>
                    <a:pt x="48" y="238"/>
                    <a:pt x="48" y="238"/>
                  </a:cubicBezTo>
                  <a:cubicBezTo>
                    <a:pt x="48" y="237"/>
                    <a:pt x="48" y="237"/>
                    <a:pt x="47" y="238"/>
                  </a:cubicBezTo>
                  <a:moveTo>
                    <a:pt x="46" y="238"/>
                  </a:moveTo>
                  <a:cubicBezTo>
                    <a:pt x="46" y="239"/>
                    <a:pt x="46" y="239"/>
                    <a:pt x="47" y="239"/>
                  </a:cubicBezTo>
                  <a:cubicBezTo>
                    <a:pt x="47" y="238"/>
                    <a:pt x="47" y="238"/>
                    <a:pt x="47" y="237"/>
                  </a:cubicBezTo>
                  <a:cubicBezTo>
                    <a:pt x="46" y="238"/>
                    <a:pt x="47" y="238"/>
                    <a:pt x="46" y="238"/>
                  </a:cubicBezTo>
                  <a:moveTo>
                    <a:pt x="46" y="237"/>
                  </a:moveTo>
                  <a:cubicBezTo>
                    <a:pt x="46" y="237"/>
                    <a:pt x="46" y="237"/>
                    <a:pt x="47" y="237"/>
                  </a:cubicBezTo>
                  <a:cubicBezTo>
                    <a:pt x="46" y="237"/>
                    <a:pt x="47" y="236"/>
                    <a:pt x="46" y="237"/>
                  </a:cubicBezTo>
                  <a:moveTo>
                    <a:pt x="35" y="239"/>
                  </a:moveTo>
                  <a:cubicBezTo>
                    <a:pt x="35" y="239"/>
                    <a:pt x="36" y="240"/>
                    <a:pt x="36" y="240"/>
                  </a:cubicBezTo>
                  <a:cubicBezTo>
                    <a:pt x="36" y="239"/>
                    <a:pt x="36" y="239"/>
                    <a:pt x="35" y="239"/>
                  </a:cubicBezTo>
                  <a:moveTo>
                    <a:pt x="44" y="234"/>
                  </a:moveTo>
                  <a:cubicBezTo>
                    <a:pt x="44" y="234"/>
                    <a:pt x="44" y="235"/>
                    <a:pt x="45" y="234"/>
                  </a:cubicBezTo>
                  <a:cubicBezTo>
                    <a:pt x="45" y="234"/>
                    <a:pt x="45" y="233"/>
                    <a:pt x="44" y="234"/>
                  </a:cubicBezTo>
                  <a:moveTo>
                    <a:pt x="33" y="218"/>
                  </a:moveTo>
                  <a:cubicBezTo>
                    <a:pt x="33" y="218"/>
                    <a:pt x="33" y="219"/>
                    <a:pt x="33" y="220"/>
                  </a:cubicBezTo>
                  <a:cubicBezTo>
                    <a:pt x="34" y="219"/>
                    <a:pt x="34" y="219"/>
                    <a:pt x="34" y="219"/>
                  </a:cubicBezTo>
                  <a:cubicBezTo>
                    <a:pt x="33" y="219"/>
                    <a:pt x="33" y="218"/>
                    <a:pt x="33" y="218"/>
                  </a:cubicBezTo>
                  <a:moveTo>
                    <a:pt x="33" y="216"/>
                  </a:moveTo>
                  <a:cubicBezTo>
                    <a:pt x="33" y="216"/>
                    <a:pt x="32" y="217"/>
                    <a:pt x="33" y="217"/>
                  </a:cubicBezTo>
                  <a:cubicBezTo>
                    <a:pt x="34" y="216"/>
                    <a:pt x="33" y="218"/>
                    <a:pt x="34" y="218"/>
                  </a:cubicBezTo>
                  <a:cubicBezTo>
                    <a:pt x="35" y="218"/>
                    <a:pt x="34" y="216"/>
                    <a:pt x="33" y="216"/>
                  </a:cubicBezTo>
                  <a:moveTo>
                    <a:pt x="39" y="203"/>
                  </a:moveTo>
                  <a:cubicBezTo>
                    <a:pt x="38" y="204"/>
                    <a:pt x="38" y="205"/>
                    <a:pt x="39" y="205"/>
                  </a:cubicBezTo>
                  <a:cubicBezTo>
                    <a:pt x="38" y="204"/>
                    <a:pt x="39" y="204"/>
                    <a:pt x="39" y="203"/>
                  </a:cubicBezTo>
                  <a:moveTo>
                    <a:pt x="39" y="191"/>
                  </a:moveTo>
                  <a:cubicBezTo>
                    <a:pt x="40" y="191"/>
                    <a:pt x="40" y="192"/>
                    <a:pt x="40" y="192"/>
                  </a:cubicBezTo>
                  <a:cubicBezTo>
                    <a:pt x="41" y="193"/>
                    <a:pt x="41" y="192"/>
                    <a:pt x="42" y="191"/>
                  </a:cubicBezTo>
                  <a:cubicBezTo>
                    <a:pt x="41" y="191"/>
                    <a:pt x="41" y="191"/>
                    <a:pt x="41" y="190"/>
                  </a:cubicBezTo>
                  <a:cubicBezTo>
                    <a:pt x="40" y="190"/>
                    <a:pt x="40" y="191"/>
                    <a:pt x="39" y="191"/>
                  </a:cubicBezTo>
                  <a:moveTo>
                    <a:pt x="41" y="189"/>
                  </a:moveTo>
                  <a:cubicBezTo>
                    <a:pt x="40" y="189"/>
                    <a:pt x="40" y="189"/>
                    <a:pt x="39" y="189"/>
                  </a:cubicBezTo>
                  <a:cubicBezTo>
                    <a:pt x="40" y="189"/>
                    <a:pt x="42" y="190"/>
                    <a:pt x="41" y="189"/>
                  </a:cubicBezTo>
                  <a:moveTo>
                    <a:pt x="35" y="188"/>
                  </a:moveTo>
                  <a:cubicBezTo>
                    <a:pt x="35" y="189"/>
                    <a:pt x="35" y="191"/>
                    <a:pt x="36" y="192"/>
                  </a:cubicBezTo>
                  <a:cubicBezTo>
                    <a:pt x="36" y="191"/>
                    <a:pt x="36" y="191"/>
                    <a:pt x="36" y="191"/>
                  </a:cubicBezTo>
                  <a:cubicBezTo>
                    <a:pt x="36" y="190"/>
                    <a:pt x="36" y="188"/>
                    <a:pt x="35" y="188"/>
                  </a:cubicBezTo>
                  <a:moveTo>
                    <a:pt x="39" y="177"/>
                  </a:moveTo>
                  <a:cubicBezTo>
                    <a:pt x="39" y="176"/>
                    <a:pt x="39" y="176"/>
                    <a:pt x="38" y="175"/>
                  </a:cubicBezTo>
                  <a:cubicBezTo>
                    <a:pt x="38" y="176"/>
                    <a:pt x="38" y="176"/>
                    <a:pt x="38" y="177"/>
                  </a:cubicBezTo>
                  <a:lnTo>
                    <a:pt x="39" y="177"/>
                  </a:lnTo>
                  <a:close/>
                  <a:moveTo>
                    <a:pt x="41" y="179"/>
                  </a:moveTo>
                  <a:cubicBezTo>
                    <a:pt x="40" y="180"/>
                    <a:pt x="41" y="180"/>
                    <a:pt x="41" y="181"/>
                  </a:cubicBezTo>
                  <a:cubicBezTo>
                    <a:pt x="41" y="181"/>
                    <a:pt x="43" y="181"/>
                    <a:pt x="42" y="180"/>
                  </a:cubicBezTo>
                  <a:cubicBezTo>
                    <a:pt x="42" y="181"/>
                    <a:pt x="41" y="179"/>
                    <a:pt x="41" y="179"/>
                  </a:cubicBezTo>
                  <a:moveTo>
                    <a:pt x="42" y="174"/>
                  </a:moveTo>
                  <a:cubicBezTo>
                    <a:pt x="42" y="175"/>
                    <a:pt x="41" y="177"/>
                    <a:pt x="43" y="177"/>
                  </a:cubicBezTo>
                  <a:cubicBezTo>
                    <a:pt x="42" y="176"/>
                    <a:pt x="44" y="174"/>
                    <a:pt x="42" y="174"/>
                  </a:cubicBezTo>
                  <a:moveTo>
                    <a:pt x="42" y="174"/>
                  </a:moveTo>
                  <a:cubicBezTo>
                    <a:pt x="41" y="174"/>
                    <a:pt x="41" y="177"/>
                    <a:pt x="41" y="178"/>
                  </a:cubicBezTo>
                  <a:cubicBezTo>
                    <a:pt x="41" y="178"/>
                    <a:pt x="41" y="179"/>
                    <a:pt x="42" y="179"/>
                  </a:cubicBezTo>
                  <a:cubicBezTo>
                    <a:pt x="42" y="177"/>
                    <a:pt x="41" y="176"/>
                    <a:pt x="42" y="174"/>
                  </a:cubicBezTo>
                  <a:moveTo>
                    <a:pt x="178" y="207"/>
                  </a:moveTo>
                  <a:cubicBezTo>
                    <a:pt x="178" y="206"/>
                    <a:pt x="178" y="206"/>
                    <a:pt x="178" y="205"/>
                  </a:cubicBezTo>
                  <a:cubicBezTo>
                    <a:pt x="178" y="205"/>
                    <a:pt x="179" y="205"/>
                    <a:pt x="178" y="206"/>
                  </a:cubicBezTo>
                  <a:cubicBezTo>
                    <a:pt x="178" y="206"/>
                    <a:pt x="179" y="206"/>
                    <a:pt x="179" y="206"/>
                  </a:cubicBezTo>
                  <a:cubicBezTo>
                    <a:pt x="179" y="206"/>
                    <a:pt x="178" y="207"/>
                    <a:pt x="178" y="207"/>
                  </a:cubicBezTo>
                  <a:moveTo>
                    <a:pt x="28" y="15"/>
                  </a:moveTo>
                  <a:cubicBezTo>
                    <a:pt x="28" y="16"/>
                    <a:pt x="27" y="16"/>
                    <a:pt x="26" y="17"/>
                  </a:cubicBezTo>
                  <a:cubicBezTo>
                    <a:pt x="26" y="16"/>
                    <a:pt x="27" y="16"/>
                    <a:pt x="28" y="15"/>
                  </a:cubicBezTo>
                  <a:moveTo>
                    <a:pt x="72" y="262"/>
                  </a:moveTo>
                  <a:cubicBezTo>
                    <a:pt x="72" y="263"/>
                    <a:pt x="71" y="263"/>
                    <a:pt x="70" y="263"/>
                  </a:cubicBezTo>
                  <a:cubicBezTo>
                    <a:pt x="69" y="263"/>
                    <a:pt x="68" y="263"/>
                    <a:pt x="67" y="263"/>
                  </a:cubicBezTo>
                  <a:cubicBezTo>
                    <a:pt x="67" y="262"/>
                    <a:pt x="68" y="263"/>
                    <a:pt x="69" y="263"/>
                  </a:cubicBezTo>
                  <a:cubicBezTo>
                    <a:pt x="69" y="262"/>
                    <a:pt x="71" y="262"/>
                    <a:pt x="72" y="262"/>
                  </a:cubicBezTo>
                  <a:moveTo>
                    <a:pt x="27" y="246"/>
                  </a:moveTo>
                  <a:cubicBezTo>
                    <a:pt x="27" y="245"/>
                    <a:pt x="26" y="243"/>
                    <a:pt x="25" y="242"/>
                  </a:cubicBezTo>
                  <a:cubicBezTo>
                    <a:pt x="26" y="243"/>
                    <a:pt x="27" y="244"/>
                    <a:pt x="27" y="246"/>
                  </a:cubicBezTo>
                  <a:moveTo>
                    <a:pt x="25" y="44"/>
                  </a:moveTo>
                  <a:cubicBezTo>
                    <a:pt x="26" y="44"/>
                    <a:pt x="26" y="45"/>
                    <a:pt x="26" y="46"/>
                  </a:cubicBezTo>
                  <a:cubicBezTo>
                    <a:pt x="25" y="47"/>
                    <a:pt x="26" y="47"/>
                    <a:pt x="25" y="48"/>
                  </a:cubicBezTo>
                  <a:cubicBezTo>
                    <a:pt x="25" y="46"/>
                    <a:pt x="25" y="45"/>
                    <a:pt x="25" y="44"/>
                  </a:cubicBezTo>
                  <a:moveTo>
                    <a:pt x="40" y="19"/>
                  </a:moveTo>
                  <a:cubicBezTo>
                    <a:pt x="40" y="19"/>
                    <a:pt x="40" y="20"/>
                    <a:pt x="39" y="20"/>
                  </a:cubicBezTo>
                  <a:cubicBezTo>
                    <a:pt x="39" y="19"/>
                    <a:pt x="38" y="18"/>
                    <a:pt x="38" y="17"/>
                  </a:cubicBezTo>
                  <a:cubicBezTo>
                    <a:pt x="39" y="18"/>
                    <a:pt x="40" y="18"/>
                    <a:pt x="40" y="19"/>
                  </a:cubicBezTo>
                  <a:moveTo>
                    <a:pt x="26" y="40"/>
                  </a:moveTo>
                  <a:cubicBezTo>
                    <a:pt x="27" y="41"/>
                    <a:pt x="26" y="42"/>
                    <a:pt x="26" y="42"/>
                  </a:cubicBezTo>
                  <a:cubicBezTo>
                    <a:pt x="25" y="42"/>
                    <a:pt x="26" y="41"/>
                    <a:pt x="26" y="40"/>
                  </a:cubicBezTo>
                  <a:moveTo>
                    <a:pt x="29" y="62"/>
                  </a:moveTo>
                  <a:cubicBezTo>
                    <a:pt x="28" y="60"/>
                    <a:pt x="27" y="58"/>
                    <a:pt x="27" y="57"/>
                  </a:cubicBezTo>
                  <a:cubicBezTo>
                    <a:pt x="29" y="60"/>
                    <a:pt x="28" y="63"/>
                    <a:pt x="30" y="67"/>
                  </a:cubicBezTo>
                  <a:cubicBezTo>
                    <a:pt x="30" y="68"/>
                    <a:pt x="29" y="64"/>
                    <a:pt x="29" y="62"/>
                  </a:cubicBezTo>
                  <a:moveTo>
                    <a:pt x="42" y="20"/>
                  </a:moveTo>
                  <a:cubicBezTo>
                    <a:pt x="41" y="20"/>
                    <a:pt x="40" y="21"/>
                    <a:pt x="39" y="21"/>
                  </a:cubicBezTo>
                  <a:cubicBezTo>
                    <a:pt x="40" y="20"/>
                    <a:pt x="42" y="19"/>
                    <a:pt x="42" y="20"/>
                  </a:cubicBezTo>
                  <a:moveTo>
                    <a:pt x="51" y="18"/>
                  </a:moveTo>
                  <a:cubicBezTo>
                    <a:pt x="51" y="19"/>
                    <a:pt x="50" y="19"/>
                    <a:pt x="49" y="19"/>
                  </a:cubicBezTo>
                  <a:cubicBezTo>
                    <a:pt x="50" y="18"/>
                    <a:pt x="50" y="18"/>
                    <a:pt x="51" y="18"/>
                  </a:cubicBezTo>
                  <a:moveTo>
                    <a:pt x="46" y="19"/>
                  </a:moveTo>
                  <a:cubicBezTo>
                    <a:pt x="45" y="20"/>
                    <a:pt x="44" y="20"/>
                    <a:pt x="43" y="19"/>
                  </a:cubicBezTo>
                  <a:cubicBezTo>
                    <a:pt x="43" y="19"/>
                    <a:pt x="44" y="19"/>
                    <a:pt x="45" y="18"/>
                  </a:cubicBezTo>
                  <a:cubicBezTo>
                    <a:pt x="45" y="19"/>
                    <a:pt x="46" y="19"/>
                    <a:pt x="46" y="19"/>
                  </a:cubicBezTo>
                  <a:moveTo>
                    <a:pt x="15" y="27"/>
                  </a:moveTo>
                  <a:cubicBezTo>
                    <a:pt x="13" y="28"/>
                    <a:pt x="14" y="29"/>
                    <a:pt x="14" y="30"/>
                  </a:cubicBezTo>
                  <a:cubicBezTo>
                    <a:pt x="11" y="29"/>
                    <a:pt x="12" y="32"/>
                    <a:pt x="12" y="32"/>
                  </a:cubicBezTo>
                  <a:cubicBezTo>
                    <a:pt x="12" y="32"/>
                    <a:pt x="11" y="32"/>
                    <a:pt x="11" y="32"/>
                  </a:cubicBezTo>
                  <a:cubicBezTo>
                    <a:pt x="11" y="31"/>
                    <a:pt x="12" y="29"/>
                    <a:pt x="13" y="29"/>
                  </a:cubicBezTo>
                  <a:cubicBezTo>
                    <a:pt x="13" y="29"/>
                    <a:pt x="13" y="26"/>
                    <a:pt x="15" y="27"/>
                  </a:cubicBezTo>
                  <a:moveTo>
                    <a:pt x="193" y="147"/>
                  </a:moveTo>
                  <a:cubicBezTo>
                    <a:pt x="194" y="149"/>
                    <a:pt x="194" y="150"/>
                    <a:pt x="194" y="151"/>
                  </a:cubicBezTo>
                  <a:cubicBezTo>
                    <a:pt x="195" y="152"/>
                    <a:pt x="195" y="154"/>
                    <a:pt x="195" y="155"/>
                  </a:cubicBezTo>
                  <a:cubicBezTo>
                    <a:pt x="194" y="153"/>
                    <a:pt x="194" y="151"/>
                    <a:pt x="193" y="148"/>
                  </a:cubicBezTo>
                  <a:cubicBezTo>
                    <a:pt x="192" y="148"/>
                    <a:pt x="193" y="148"/>
                    <a:pt x="193" y="147"/>
                  </a:cubicBezTo>
                  <a:moveTo>
                    <a:pt x="104" y="232"/>
                  </a:moveTo>
                  <a:cubicBezTo>
                    <a:pt x="106" y="231"/>
                    <a:pt x="106" y="231"/>
                    <a:pt x="106" y="231"/>
                  </a:cubicBezTo>
                  <a:cubicBezTo>
                    <a:pt x="106" y="232"/>
                    <a:pt x="104" y="233"/>
                    <a:pt x="104" y="232"/>
                  </a:cubicBezTo>
                  <a:moveTo>
                    <a:pt x="122" y="121"/>
                  </a:moveTo>
                  <a:cubicBezTo>
                    <a:pt x="121" y="121"/>
                    <a:pt x="118" y="121"/>
                    <a:pt x="117" y="121"/>
                  </a:cubicBezTo>
                  <a:cubicBezTo>
                    <a:pt x="116" y="120"/>
                    <a:pt x="114" y="119"/>
                    <a:pt x="115" y="119"/>
                  </a:cubicBezTo>
                  <a:cubicBezTo>
                    <a:pt x="118" y="120"/>
                    <a:pt x="119" y="120"/>
                    <a:pt x="122" y="121"/>
                  </a:cubicBezTo>
                  <a:moveTo>
                    <a:pt x="118" y="227"/>
                  </a:moveTo>
                  <a:cubicBezTo>
                    <a:pt x="119" y="227"/>
                    <a:pt x="120" y="226"/>
                    <a:pt x="121" y="226"/>
                  </a:cubicBezTo>
                  <a:cubicBezTo>
                    <a:pt x="122" y="225"/>
                    <a:pt x="124" y="224"/>
                    <a:pt x="124" y="225"/>
                  </a:cubicBezTo>
                  <a:cubicBezTo>
                    <a:pt x="122" y="226"/>
                    <a:pt x="119" y="228"/>
                    <a:pt x="118" y="227"/>
                  </a:cubicBezTo>
                  <a:moveTo>
                    <a:pt x="167" y="184"/>
                  </a:moveTo>
                  <a:cubicBezTo>
                    <a:pt x="166" y="185"/>
                    <a:pt x="167" y="183"/>
                    <a:pt x="167" y="182"/>
                  </a:cubicBezTo>
                  <a:cubicBezTo>
                    <a:pt x="167" y="182"/>
                    <a:pt x="167" y="182"/>
                    <a:pt x="167" y="181"/>
                  </a:cubicBezTo>
                  <a:cubicBezTo>
                    <a:pt x="168" y="182"/>
                    <a:pt x="167" y="184"/>
                    <a:pt x="167" y="184"/>
                  </a:cubicBezTo>
                  <a:moveTo>
                    <a:pt x="136" y="222"/>
                  </a:moveTo>
                  <a:cubicBezTo>
                    <a:pt x="137" y="222"/>
                    <a:pt x="138" y="221"/>
                    <a:pt x="138" y="222"/>
                  </a:cubicBezTo>
                  <a:cubicBezTo>
                    <a:pt x="137" y="222"/>
                    <a:pt x="137" y="223"/>
                    <a:pt x="136" y="222"/>
                  </a:cubicBezTo>
                  <a:moveTo>
                    <a:pt x="117" y="230"/>
                  </a:moveTo>
                  <a:cubicBezTo>
                    <a:pt x="117" y="229"/>
                    <a:pt x="119" y="230"/>
                    <a:pt x="118" y="229"/>
                  </a:cubicBezTo>
                  <a:cubicBezTo>
                    <a:pt x="119" y="230"/>
                    <a:pt x="120" y="228"/>
                    <a:pt x="121" y="229"/>
                  </a:cubicBezTo>
                  <a:cubicBezTo>
                    <a:pt x="119" y="229"/>
                    <a:pt x="118" y="229"/>
                    <a:pt x="117" y="230"/>
                  </a:cubicBezTo>
                  <a:moveTo>
                    <a:pt x="108" y="233"/>
                  </a:moveTo>
                  <a:cubicBezTo>
                    <a:pt x="109" y="233"/>
                    <a:pt x="110" y="234"/>
                    <a:pt x="111" y="233"/>
                  </a:cubicBezTo>
                  <a:cubicBezTo>
                    <a:pt x="111" y="233"/>
                    <a:pt x="108" y="235"/>
                    <a:pt x="108" y="233"/>
                  </a:cubicBezTo>
                  <a:moveTo>
                    <a:pt x="118" y="231"/>
                  </a:moveTo>
                  <a:cubicBezTo>
                    <a:pt x="119" y="230"/>
                    <a:pt x="120" y="230"/>
                    <a:pt x="121" y="231"/>
                  </a:cubicBezTo>
                  <a:cubicBezTo>
                    <a:pt x="120" y="231"/>
                    <a:pt x="119" y="232"/>
                    <a:pt x="118" y="231"/>
                  </a:cubicBezTo>
                  <a:moveTo>
                    <a:pt x="122" y="230"/>
                  </a:moveTo>
                  <a:cubicBezTo>
                    <a:pt x="122" y="229"/>
                    <a:pt x="121" y="230"/>
                    <a:pt x="121" y="229"/>
                  </a:cubicBezTo>
                  <a:cubicBezTo>
                    <a:pt x="122" y="229"/>
                    <a:pt x="122" y="230"/>
                    <a:pt x="123" y="229"/>
                  </a:cubicBezTo>
                  <a:cubicBezTo>
                    <a:pt x="123" y="230"/>
                    <a:pt x="123" y="230"/>
                    <a:pt x="122" y="230"/>
                  </a:cubicBezTo>
                  <a:moveTo>
                    <a:pt x="185" y="131"/>
                  </a:moveTo>
                  <a:cubicBezTo>
                    <a:pt x="186" y="131"/>
                    <a:pt x="187" y="133"/>
                    <a:pt x="187" y="134"/>
                  </a:cubicBezTo>
                  <a:cubicBezTo>
                    <a:pt x="188" y="136"/>
                    <a:pt x="189" y="137"/>
                    <a:pt x="190" y="139"/>
                  </a:cubicBezTo>
                  <a:cubicBezTo>
                    <a:pt x="190" y="139"/>
                    <a:pt x="190" y="140"/>
                    <a:pt x="190" y="141"/>
                  </a:cubicBezTo>
                  <a:cubicBezTo>
                    <a:pt x="191" y="141"/>
                    <a:pt x="191" y="142"/>
                    <a:pt x="191" y="143"/>
                  </a:cubicBezTo>
                  <a:cubicBezTo>
                    <a:pt x="192" y="144"/>
                    <a:pt x="194" y="146"/>
                    <a:pt x="192" y="147"/>
                  </a:cubicBezTo>
                  <a:cubicBezTo>
                    <a:pt x="192" y="145"/>
                    <a:pt x="192" y="144"/>
                    <a:pt x="191" y="142"/>
                  </a:cubicBezTo>
                  <a:cubicBezTo>
                    <a:pt x="190" y="141"/>
                    <a:pt x="189" y="140"/>
                    <a:pt x="189" y="138"/>
                  </a:cubicBezTo>
                  <a:cubicBezTo>
                    <a:pt x="188" y="136"/>
                    <a:pt x="187" y="133"/>
                    <a:pt x="185" y="131"/>
                  </a:cubicBezTo>
                  <a:moveTo>
                    <a:pt x="196" y="162"/>
                  </a:moveTo>
                  <a:cubicBezTo>
                    <a:pt x="196" y="162"/>
                    <a:pt x="197" y="165"/>
                    <a:pt x="196" y="166"/>
                  </a:cubicBezTo>
                  <a:cubicBezTo>
                    <a:pt x="195" y="165"/>
                    <a:pt x="196" y="163"/>
                    <a:pt x="196" y="162"/>
                  </a:cubicBezTo>
                  <a:moveTo>
                    <a:pt x="195" y="184"/>
                  </a:moveTo>
                  <a:cubicBezTo>
                    <a:pt x="195" y="184"/>
                    <a:pt x="195" y="186"/>
                    <a:pt x="195" y="187"/>
                  </a:cubicBezTo>
                  <a:cubicBezTo>
                    <a:pt x="193" y="187"/>
                    <a:pt x="195" y="185"/>
                    <a:pt x="195" y="184"/>
                  </a:cubicBezTo>
                  <a:moveTo>
                    <a:pt x="196" y="166"/>
                  </a:moveTo>
                  <a:cubicBezTo>
                    <a:pt x="197" y="166"/>
                    <a:pt x="197" y="171"/>
                    <a:pt x="196" y="171"/>
                  </a:cubicBezTo>
                  <a:cubicBezTo>
                    <a:pt x="196" y="170"/>
                    <a:pt x="196" y="168"/>
                    <a:pt x="196" y="166"/>
                  </a:cubicBezTo>
                  <a:moveTo>
                    <a:pt x="166" y="110"/>
                  </a:moveTo>
                  <a:cubicBezTo>
                    <a:pt x="167" y="110"/>
                    <a:pt x="167" y="111"/>
                    <a:pt x="169" y="112"/>
                  </a:cubicBezTo>
                  <a:cubicBezTo>
                    <a:pt x="168" y="112"/>
                    <a:pt x="167" y="110"/>
                    <a:pt x="166" y="110"/>
                  </a:cubicBezTo>
                  <a:moveTo>
                    <a:pt x="147" y="101"/>
                  </a:moveTo>
                  <a:cubicBezTo>
                    <a:pt x="149" y="101"/>
                    <a:pt x="148" y="101"/>
                    <a:pt x="149" y="101"/>
                  </a:cubicBezTo>
                  <a:cubicBezTo>
                    <a:pt x="150" y="102"/>
                    <a:pt x="151" y="102"/>
                    <a:pt x="152" y="102"/>
                  </a:cubicBezTo>
                  <a:cubicBezTo>
                    <a:pt x="153" y="103"/>
                    <a:pt x="154" y="103"/>
                    <a:pt x="155" y="104"/>
                  </a:cubicBezTo>
                  <a:cubicBezTo>
                    <a:pt x="153" y="105"/>
                    <a:pt x="153" y="103"/>
                    <a:pt x="153" y="103"/>
                  </a:cubicBezTo>
                  <a:cubicBezTo>
                    <a:pt x="151" y="102"/>
                    <a:pt x="149" y="102"/>
                    <a:pt x="147" y="101"/>
                  </a:cubicBezTo>
                  <a:moveTo>
                    <a:pt x="182" y="126"/>
                  </a:moveTo>
                  <a:cubicBezTo>
                    <a:pt x="183" y="126"/>
                    <a:pt x="185" y="130"/>
                    <a:pt x="184" y="130"/>
                  </a:cubicBezTo>
                  <a:cubicBezTo>
                    <a:pt x="184" y="129"/>
                    <a:pt x="183" y="128"/>
                    <a:pt x="182" y="126"/>
                  </a:cubicBezTo>
                  <a:moveTo>
                    <a:pt x="169" y="113"/>
                  </a:moveTo>
                  <a:cubicBezTo>
                    <a:pt x="170" y="112"/>
                    <a:pt x="171" y="114"/>
                    <a:pt x="171" y="114"/>
                  </a:cubicBezTo>
                  <a:cubicBezTo>
                    <a:pt x="170" y="115"/>
                    <a:pt x="170" y="113"/>
                    <a:pt x="169" y="113"/>
                  </a:cubicBezTo>
                  <a:moveTo>
                    <a:pt x="78" y="239"/>
                  </a:moveTo>
                  <a:cubicBezTo>
                    <a:pt x="78" y="238"/>
                    <a:pt x="80" y="239"/>
                    <a:pt x="81" y="238"/>
                  </a:cubicBezTo>
                  <a:cubicBezTo>
                    <a:pt x="81" y="239"/>
                    <a:pt x="79" y="239"/>
                    <a:pt x="78" y="239"/>
                  </a:cubicBezTo>
                  <a:moveTo>
                    <a:pt x="43" y="119"/>
                  </a:moveTo>
                  <a:cubicBezTo>
                    <a:pt x="43" y="120"/>
                    <a:pt x="44" y="121"/>
                    <a:pt x="44" y="121"/>
                  </a:cubicBezTo>
                  <a:cubicBezTo>
                    <a:pt x="44" y="121"/>
                    <a:pt x="45" y="121"/>
                    <a:pt x="45" y="121"/>
                  </a:cubicBezTo>
                  <a:cubicBezTo>
                    <a:pt x="46" y="121"/>
                    <a:pt x="44" y="121"/>
                    <a:pt x="44" y="122"/>
                  </a:cubicBezTo>
                  <a:cubicBezTo>
                    <a:pt x="44" y="122"/>
                    <a:pt x="43" y="120"/>
                    <a:pt x="43" y="119"/>
                  </a:cubicBezTo>
                  <a:moveTo>
                    <a:pt x="43" y="111"/>
                  </a:moveTo>
                  <a:cubicBezTo>
                    <a:pt x="44" y="111"/>
                    <a:pt x="44" y="113"/>
                    <a:pt x="43" y="114"/>
                  </a:cubicBezTo>
                  <a:cubicBezTo>
                    <a:pt x="43" y="114"/>
                    <a:pt x="43" y="112"/>
                    <a:pt x="43" y="111"/>
                  </a:cubicBezTo>
                  <a:moveTo>
                    <a:pt x="47" y="122"/>
                  </a:moveTo>
                  <a:cubicBezTo>
                    <a:pt x="47" y="123"/>
                    <a:pt x="48" y="124"/>
                    <a:pt x="47" y="124"/>
                  </a:cubicBezTo>
                  <a:cubicBezTo>
                    <a:pt x="47" y="124"/>
                    <a:pt x="46" y="122"/>
                    <a:pt x="47" y="122"/>
                  </a:cubicBezTo>
                  <a:moveTo>
                    <a:pt x="46" y="114"/>
                  </a:moveTo>
                  <a:cubicBezTo>
                    <a:pt x="47" y="115"/>
                    <a:pt x="46" y="116"/>
                    <a:pt x="46" y="117"/>
                  </a:cubicBezTo>
                  <a:cubicBezTo>
                    <a:pt x="46" y="118"/>
                    <a:pt x="46" y="118"/>
                    <a:pt x="46" y="118"/>
                  </a:cubicBezTo>
                  <a:cubicBezTo>
                    <a:pt x="45" y="117"/>
                    <a:pt x="46" y="115"/>
                    <a:pt x="46" y="114"/>
                  </a:cubicBezTo>
                  <a:moveTo>
                    <a:pt x="45" y="122"/>
                  </a:moveTo>
                  <a:cubicBezTo>
                    <a:pt x="46" y="122"/>
                    <a:pt x="45" y="123"/>
                    <a:pt x="45" y="124"/>
                  </a:cubicBezTo>
                  <a:cubicBezTo>
                    <a:pt x="45" y="124"/>
                    <a:pt x="46" y="124"/>
                    <a:pt x="46" y="124"/>
                  </a:cubicBezTo>
                  <a:cubicBezTo>
                    <a:pt x="46" y="125"/>
                    <a:pt x="46" y="125"/>
                    <a:pt x="46" y="125"/>
                  </a:cubicBezTo>
                  <a:cubicBezTo>
                    <a:pt x="46" y="126"/>
                    <a:pt x="47" y="126"/>
                    <a:pt x="47" y="127"/>
                  </a:cubicBezTo>
                  <a:cubicBezTo>
                    <a:pt x="46" y="128"/>
                    <a:pt x="46" y="126"/>
                    <a:pt x="46" y="126"/>
                  </a:cubicBezTo>
                  <a:cubicBezTo>
                    <a:pt x="45" y="126"/>
                    <a:pt x="45" y="125"/>
                    <a:pt x="45" y="126"/>
                  </a:cubicBezTo>
                  <a:cubicBezTo>
                    <a:pt x="44" y="126"/>
                    <a:pt x="45" y="126"/>
                    <a:pt x="45" y="125"/>
                  </a:cubicBezTo>
                  <a:cubicBezTo>
                    <a:pt x="45" y="125"/>
                    <a:pt x="44" y="125"/>
                    <a:pt x="44" y="125"/>
                  </a:cubicBezTo>
                  <a:cubicBezTo>
                    <a:pt x="44" y="124"/>
                    <a:pt x="45" y="123"/>
                    <a:pt x="44" y="122"/>
                  </a:cubicBezTo>
                  <a:cubicBezTo>
                    <a:pt x="45" y="123"/>
                    <a:pt x="45" y="122"/>
                    <a:pt x="45" y="122"/>
                  </a:cubicBezTo>
                  <a:moveTo>
                    <a:pt x="46" y="142"/>
                  </a:moveTo>
                  <a:cubicBezTo>
                    <a:pt x="46" y="143"/>
                    <a:pt x="47" y="144"/>
                    <a:pt x="46" y="146"/>
                  </a:cubicBezTo>
                  <a:cubicBezTo>
                    <a:pt x="46" y="146"/>
                    <a:pt x="46" y="146"/>
                    <a:pt x="46" y="147"/>
                  </a:cubicBezTo>
                  <a:cubicBezTo>
                    <a:pt x="44" y="146"/>
                    <a:pt x="44" y="144"/>
                    <a:pt x="45" y="143"/>
                  </a:cubicBezTo>
                  <a:cubicBezTo>
                    <a:pt x="45" y="143"/>
                    <a:pt x="45" y="143"/>
                    <a:pt x="44" y="143"/>
                  </a:cubicBezTo>
                  <a:cubicBezTo>
                    <a:pt x="44" y="144"/>
                    <a:pt x="44" y="148"/>
                    <a:pt x="42" y="149"/>
                  </a:cubicBezTo>
                  <a:cubicBezTo>
                    <a:pt x="42" y="147"/>
                    <a:pt x="43" y="147"/>
                    <a:pt x="43" y="145"/>
                  </a:cubicBezTo>
                  <a:cubicBezTo>
                    <a:pt x="43" y="145"/>
                    <a:pt x="42" y="144"/>
                    <a:pt x="42" y="145"/>
                  </a:cubicBezTo>
                  <a:cubicBezTo>
                    <a:pt x="42" y="144"/>
                    <a:pt x="42" y="142"/>
                    <a:pt x="42" y="141"/>
                  </a:cubicBezTo>
                  <a:cubicBezTo>
                    <a:pt x="42" y="139"/>
                    <a:pt x="42" y="138"/>
                    <a:pt x="42" y="137"/>
                  </a:cubicBezTo>
                  <a:cubicBezTo>
                    <a:pt x="43" y="137"/>
                    <a:pt x="43" y="139"/>
                    <a:pt x="43" y="140"/>
                  </a:cubicBezTo>
                  <a:cubicBezTo>
                    <a:pt x="44" y="140"/>
                    <a:pt x="45" y="139"/>
                    <a:pt x="44" y="139"/>
                  </a:cubicBezTo>
                  <a:cubicBezTo>
                    <a:pt x="45" y="137"/>
                    <a:pt x="45" y="140"/>
                    <a:pt x="45" y="141"/>
                  </a:cubicBezTo>
                  <a:cubicBezTo>
                    <a:pt x="44" y="141"/>
                    <a:pt x="44" y="140"/>
                    <a:pt x="43" y="140"/>
                  </a:cubicBezTo>
                  <a:cubicBezTo>
                    <a:pt x="43" y="142"/>
                    <a:pt x="43" y="142"/>
                    <a:pt x="43" y="143"/>
                  </a:cubicBezTo>
                  <a:cubicBezTo>
                    <a:pt x="44" y="144"/>
                    <a:pt x="43" y="142"/>
                    <a:pt x="44" y="142"/>
                  </a:cubicBezTo>
                  <a:cubicBezTo>
                    <a:pt x="44" y="142"/>
                    <a:pt x="44" y="143"/>
                    <a:pt x="44" y="142"/>
                  </a:cubicBezTo>
                  <a:cubicBezTo>
                    <a:pt x="44" y="142"/>
                    <a:pt x="44" y="141"/>
                    <a:pt x="45" y="141"/>
                  </a:cubicBezTo>
                  <a:cubicBezTo>
                    <a:pt x="45" y="142"/>
                    <a:pt x="46" y="142"/>
                    <a:pt x="46" y="142"/>
                  </a:cubicBezTo>
                  <a:moveTo>
                    <a:pt x="50" y="122"/>
                  </a:moveTo>
                  <a:cubicBezTo>
                    <a:pt x="50" y="123"/>
                    <a:pt x="51" y="124"/>
                    <a:pt x="51" y="126"/>
                  </a:cubicBezTo>
                  <a:cubicBezTo>
                    <a:pt x="52" y="127"/>
                    <a:pt x="51" y="126"/>
                    <a:pt x="51" y="127"/>
                  </a:cubicBezTo>
                  <a:cubicBezTo>
                    <a:pt x="52" y="129"/>
                    <a:pt x="53" y="132"/>
                    <a:pt x="53" y="136"/>
                  </a:cubicBezTo>
                  <a:cubicBezTo>
                    <a:pt x="53" y="136"/>
                    <a:pt x="53" y="137"/>
                    <a:pt x="52" y="137"/>
                  </a:cubicBezTo>
                  <a:cubicBezTo>
                    <a:pt x="51" y="138"/>
                    <a:pt x="51" y="135"/>
                    <a:pt x="50" y="136"/>
                  </a:cubicBezTo>
                  <a:cubicBezTo>
                    <a:pt x="50" y="135"/>
                    <a:pt x="50" y="135"/>
                    <a:pt x="50" y="134"/>
                  </a:cubicBezTo>
                  <a:cubicBezTo>
                    <a:pt x="48" y="134"/>
                    <a:pt x="49" y="136"/>
                    <a:pt x="49" y="137"/>
                  </a:cubicBezTo>
                  <a:cubicBezTo>
                    <a:pt x="48" y="137"/>
                    <a:pt x="48" y="137"/>
                    <a:pt x="48" y="137"/>
                  </a:cubicBezTo>
                  <a:cubicBezTo>
                    <a:pt x="49" y="135"/>
                    <a:pt x="48" y="133"/>
                    <a:pt x="48" y="130"/>
                  </a:cubicBezTo>
                  <a:cubicBezTo>
                    <a:pt x="48" y="130"/>
                    <a:pt x="48" y="131"/>
                    <a:pt x="48" y="131"/>
                  </a:cubicBezTo>
                  <a:cubicBezTo>
                    <a:pt x="49" y="132"/>
                    <a:pt x="49" y="132"/>
                    <a:pt x="50" y="132"/>
                  </a:cubicBezTo>
                  <a:cubicBezTo>
                    <a:pt x="51" y="131"/>
                    <a:pt x="50" y="131"/>
                    <a:pt x="49" y="131"/>
                  </a:cubicBezTo>
                  <a:cubicBezTo>
                    <a:pt x="49" y="129"/>
                    <a:pt x="50" y="128"/>
                    <a:pt x="50" y="127"/>
                  </a:cubicBezTo>
                  <a:cubicBezTo>
                    <a:pt x="50" y="125"/>
                    <a:pt x="50" y="124"/>
                    <a:pt x="49" y="123"/>
                  </a:cubicBezTo>
                  <a:cubicBezTo>
                    <a:pt x="49" y="123"/>
                    <a:pt x="50" y="122"/>
                    <a:pt x="50" y="122"/>
                  </a:cubicBezTo>
                  <a:moveTo>
                    <a:pt x="51" y="129"/>
                  </a:moveTo>
                  <a:cubicBezTo>
                    <a:pt x="50" y="129"/>
                    <a:pt x="50" y="129"/>
                    <a:pt x="50" y="130"/>
                  </a:cubicBezTo>
                  <a:cubicBezTo>
                    <a:pt x="51" y="130"/>
                    <a:pt x="51" y="128"/>
                    <a:pt x="51" y="127"/>
                  </a:cubicBezTo>
                  <a:cubicBezTo>
                    <a:pt x="51" y="125"/>
                    <a:pt x="50" y="128"/>
                    <a:pt x="51" y="129"/>
                  </a:cubicBezTo>
                  <a:moveTo>
                    <a:pt x="46" y="139"/>
                  </a:moveTo>
                  <a:cubicBezTo>
                    <a:pt x="46" y="138"/>
                    <a:pt x="46" y="138"/>
                    <a:pt x="46" y="138"/>
                  </a:cubicBezTo>
                  <a:cubicBezTo>
                    <a:pt x="45" y="138"/>
                    <a:pt x="46" y="139"/>
                    <a:pt x="46" y="140"/>
                  </a:cubicBezTo>
                  <a:cubicBezTo>
                    <a:pt x="46" y="140"/>
                    <a:pt x="46" y="140"/>
                    <a:pt x="46" y="139"/>
                  </a:cubicBezTo>
                  <a:cubicBezTo>
                    <a:pt x="47" y="139"/>
                    <a:pt x="47" y="140"/>
                    <a:pt x="47" y="139"/>
                  </a:cubicBezTo>
                  <a:cubicBezTo>
                    <a:pt x="48" y="139"/>
                    <a:pt x="48" y="140"/>
                    <a:pt x="47" y="141"/>
                  </a:cubicBezTo>
                  <a:cubicBezTo>
                    <a:pt x="47" y="141"/>
                    <a:pt x="47" y="140"/>
                    <a:pt x="47" y="140"/>
                  </a:cubicBezTo>
                  <a:cubicBezTo>
                    <a:pt x="47" y="140"/>
                    <a:pt x="47" y="140"/>
                    <a:pt x="47" y="141"/>
                  </a:cubicBezTo>
                  <a:cubicBezTo>
                    <a:pt x="47" y="142"/>
                    <a:pt x="47" y="142"/>
                    <a:pt x="47" y="142"/>
                  </a:cubicBezTo>
                  <a:cubicBezTo>
                    <a:pt x="46" y="143"/>
                    <a:pt x="46" y="142"/>
                    <a:pt x="46" y="141"/>
                  </a:cubicBezTo>
                  <a:cubicBezTo>
                    <a:pt x="45" y="140"/>
                    <a:pt x="45" y="139"/>
                    <a:pt x="45" y="136"/>
                  </a:cubicBezTo>
                  <a:cubicBezTo>
                    <a:pt x="45" y="137"/>
                    <a:pt x="45" y="137"/>
                    <a:pt x="45" y="137"/>
                  </a:cubicBezTo>
                  <a:cubicBezTo>
                    <a:pt x="45" y="136"/>
                    <a:pt x="44" y="136"/>
                    <a:pt x="44" y="135"/>
                  </a:cubicBezTo>
                  <a:cubicBezTo>
                    <a:pt x="45" y="135"/>
                    <a:pt x="46" y="135"/>
                    <a:pt x="45" y="134"/>
                  </a:cubicBezTo>
                  <a:cubicBezTo>
                    <a:pt x="47" y="134"/>
                    <a:pt x="47" y="136"/>
                    <a:pt x="47" y="137"/>
                  </a:cubicBezTo>
                  <a:cubicBezTo>
                    <a:pt x="46" y="137"/>
                    <a:pt x="46" y="137"/>
                    <a:pt x="46" y="137"/>
                  </a:cubicBezTo>
                  <a:cubicBezTo>
                    <a:pt x="46" y="138"/>
                    <a:pt x="47" y="137"/>
                    <a:pt x="46" y="139"/>
                  </a:cubicBezTo>
                  <a:moveTo>
                    <a:pt x="41" y="110"/>
                  </a:moveTo>
                  <a:cubicBezTo>
                    <a:pt x="41" y="110"/>
                    <a:pt x="41" y="111"/>
                    <a:pt x="41" y="111"/>
                  </a:cubicBezTo>
                  <a:cubicBezTo>
                    <a:pt x="41" y="112"/>
                    <a:pt x="42" y="113"/>
                    <a:pt x="42" y="114"/>
                  </a:cubicBezTo>
                  <a:cubicBezTo>
                    <a:pt x="42" y="115"/>
                    <a:pt x="42" y="117"/>
                    <a:pt x="41" y="117"/>
                  </a:cubicBezTo>
                  <a:cubicBezTo>
                    <a:pt x="41" y="116"/>
                    <a:pt x="41" y="116"/>
                    <a:pt x="41" y="115"/>
                  </a:cubicBezTo>
                  <a:cubicBezTo>
                    <a:pt x="40" y="115"/>
                    <a:pt x="40" y="115"/>
                    <a:pt x="40" y="115"/>
                  </a:cubicBezTo>
                  <a:cubicBezTo>
                    <a:pt x="39" y="116"/>
                    <a:pt x="40" y="117"/>
                    <a:pt x="40" y="119"/>
                  </a:cubicBezTo>
                  <a:cubicBezTo>
                    <a:pt x="39" y="119"/>
                    <a:pt x="40" y="118"/>
                    <a:pt x="39" y="117"/>
                  </a:cubicBezTo>
                  <a:cubicBezTo>
                    <a:pt x="39" y="117"/>
                    <a:pt x="39" y="116"/>
                    <a:pt x="39" y="116"/>
                  </a:cubicBezTo>
                  <a:cubicBezTo>
                    <a:pt x="38" y="114"/>
                    <a:pt x="38" y="112"/>
                    <a:pt x="38" y="111"/>
                  </a:cubicBezTo>
                  <a:cubicBezTo>
                    <a:pt x="39" y="110"/>
                    <a:pt x="39" y="111"/>
                    <a:pt x="39" y="111"/>
                  </a:cubicBezTo>
                  <a:cubicBezTo>
                    <a:pt x="38" y="111"/>
                    <a:pt x="39" y="114"/>
                    <a:pt x="39" y="115"/>
                  </a:cubicBezTo>
                  <a:cubicBezTo>
                    <a:pt x="40" y="115"/>
                    <a:pt x="41" y="114"/>
                    <a:pt x="41" y="113"/>
                  </a:cubicBezTo>
                  <a:cubicBezTo>
                    <a:pt x="40" y="113"/>
                    <a:pt x="40" y="113"/>
                    <a:pt x="40" y="114"/>
                  </a:cubicBezTo>
                  <a:cubicBezTo>
                    <a:pt x="39" y="113"/>
                    <a:pt x="41" y="112"/>
                    <a:pt x="41" y="110"/>
                  </a:cubicBezTo>
                  <a:moveTo>
                    <a:pt x="46" y="147"/>
                  </a:moveTo>
                  <a:cubicBezTo>
                    <a:pt x="48" y="148"/>
                    <a:pt x="46" y="149"/>
                    <a:pt x="46" y="151"/>
                  </a:cubicBezTo>
                  <a:cubicBezTo>
                    <a:pt x="46" y="149"/>
                    <a:pt x="47" y="150"/>
                    <a:pt x="47" y="152"/>
                  </a:cubicBezTo>
                  <a:cubicBezTo>
                    <a:pt x="46" y="151"/>
                    <a:pt x="47" y="153"/>
                    <a:pt x="45" y="154"/>
                  </a:cubicBezTo>
                  <a:cubicBezTo>
                    <a:pt x="45" y="153"/>
                    <a:pt x="45" y="152"/>
                    <a:pt x="45" y="154"/>
                  </a:cubicBezTo>
                  <a:cubicBezTo>
                    <a:pt x="43" y="153"/>
                    <a:pt x="44" y="152"/>
                    <a:pt x="44" y="151"/>
                  </a:cubicBezTo>
                  <a:cubicBezTo>
                    <a:pt x="45" y="151"/>
                    <a:pt x="44" y="153"/>
                    <a:pt x="46" y="152"/>
                  </a:cubicBezTo>
                  <a:cubicBezTo>
                    <a:pt x="46" y="152"/>
                    <a:pt x="45" y="152"/>
                    <a:pt x="45" y="152"/>
                  </a:cubicBezTo>
                  <a:cubicBezTo>
                    <a:pt x="45" y="149"/>
                    <a:pt x="45" y="149"/>
                    <a:pt x="45" y="149"/>
                  </a:cubicBezTo>
                  <a:cubicBezTo>
                    <a:pt x="45" y="149"/>
                    <a:pt x="44" y="150"/>
                    <a:pt x="44" y="148"/>
                  </a:cubicBezTo>
                  <a:cubicBezTo>
                    <a:pt x="45" y="148"/>
                    <a:pt x="46" y="150"/>
                    <a:pt x="46" y="147"/>
                  </a:cubicBezTo>
                  <a:moveTo>
                    <a:pt x="42" y="100"/>
                  </a:moveTo>
                  <a:cubicBezTo>
                    <a:pt x="42" y="98"/>
                    <a:pt x="43" y="99"/>
                    <a:pt x="42" y="97"/>
                  </a:cubicBezTo>
                  <a:cubicBezTo>
                    <a:pt x="43" y="97"/>
                    <a:pt x="43" y="100"/>
                    <a:pt x="42" y="100"/>
                  </a:cubicBezTo>
                  <a:moveTo>
                    <a:pt x="133" y="38"/>
                  </a:moveTo>
                  <a:cubicBezTo>
                    <a:pt x="134" y="38"/>
                    <a:pt x="135" y="40"/>
                    <a:pt x="136" y="41"/>
                  </a:cubicBezTo>
                  <a:cubicBezTo>
                    <a:pt x="136" y="41"/>
                    <a:pt x="135" y="41"/>
                    <a:pt x="134" y="40"/>
                  </a:cubicBezTo>
                  <a:cubicBezTo>
                    <a:pt x="134" y="39"/>
                    <a:pt x="133" y="39"/>
                    <a:pt x="133" y="38"/>
                  </a:cubicBezTo>
                  <a:moveTo>
                    <a:pt x="42" y="99"/>
                  </a:moveTo>
                  <a:cubicBezTo>
                    <a:pt x="42" y="100"/>
                    <a:pt x="42" y="101"/>
                    <a:pt x="43" y="101"/>
                  </a:cubicBezTo>
                  <a:cubicBezTo>
                    <a:pt x="43" y="102"/>
                    <a:pt x="44" y="103"/>
                    <a:pt x="43" y="104"/>
                  </a:cubicBezTo>
                  <a:cubicBezTo>
                    <a:pt x="43" y="103"/>
                    <a:pt x="43" y="101"/>
                    <a:pt x="42" y="101"/>
                  </a:cubicBezTo>
                  <a:cubicBezTo>
                    <a:pt x="42" y="101"/>
                    <a:pt x="42" y="101"/>
                    <a:pt x="42" y="101"/>
                  </a:cubicBezTo>
                  <a:cubicBezTo>
                    <a:pt x="42" y="101"/>
                    <a:pt x="41" y="100"/>
                    <a:pt x="42" y="99"/>
                  </a:cubicBezTo>
                  <a:moveTo>
                    <a:pt x="125" y="52"/>
                  </a:moveTo>
                  <a:cubicBezTo>
                    <a:pt x="125" y="53"/>
                    <a:pt x="124" y="52"/>
                    <a:pt x="124" y="52"/>
                  </a:cubicBezTo>
                  <a:cubicBezTo>
                    <a:pt x="123" y="53"/>
                    <a:pt x="124" y="53"/>
                    <a:pt x="123" y="53"/>
                  </a:cubicBezTo>
                  <a:cubicBezTo>
                    <a:pt x="122" y="53"/>
                    <a:pt x="122" y="52"/>
                    <a:pt x="121" y="52"/>
                  </a:cubicBezTo>
                  <a:cubicBezTo>
                    <a:pt x="120" y="51"/>
                    <a:pt x="118" y="50"/>
                    <a:pt x="117" y="49"/>
                  </a:cubicBezTo>
                  <a:cubicBezTo>
                    <a:pt x="116" y="49"/>
                    <a:pt x="116" y="49"/>
                    <a:pt x="116" y="49"/>
                  </a:cubicBezTo>
                  <a:cubicBezTo>
                    <a:pt x="114" y="47"/>
                    <a:pt x="112" y="47"/>
                    <a:pt x="109" y="46"/>
                  </a:cubicBezTo>
                  <a:cubicBezTo>
                    <a:pt x="109" y="46"/>
                    <a:pt x="108" y="45"/>
                    <a:pt x="108" y="45"/>
                  </a:cubicBezTo>
                  <a:cubicBezTo>
                    <a:pt x="108" y="45"/>
                    <a:pt x="107" y="45"/>
                    <a:pt x="107" y="45"/>
                  </a:cubicBezTo>
                  <a:cubicBezTo>
                    <a:pt x="106" y="45"/>
                    <a:pt x="106" y="44"/>
                    <a:pt x="106" y="44"/>
                  </a:cubicBezTo>
                  <a:cubicBezTo>
                    <a:pt x="104" y="43"/>
                    <a:pt x="101" y="43"/>
                    <a:pt x="100" y="42"/>
                  </a:cubicBezTo>
                  <a:cubicBezTo>
                    <a:pt x="100" y="41"/>
                    <a:pt x="100" y="41"/>
                    <a:pt x="100" y="40"/>
                  </a:cubicBezTo>
                  <a:cubicBezTo>
                    <a:pt x="99" y="40"/>
                    <a:pt x="100" y="41"/>
                    <a:pt x="99" y="42"/>
                  </a:cubicBezTo>
                  <a:cubicBezTo>
                    <a:pt x="97" y="41"/>
                    <a:pt x="96" y="41"/>
                    <a:pt x="95" y="41"/>
                  </a:cubicBezTo>
                  <a:cubicBezTo>
                    <a:pt x="95" y="42"/>
                    <a:pt x="95" y="41"/>
                    <a:pt x="94" y="41"/>
                  </a:cubicBezTo>
                  <a:cubicBezTo>
                    <a:pt x="94" y="40"/>
                    <a:pt x="93" y="41"/>
                    <a:pt x="92" y="40"/>
                  </a:cubicBezTo>
                  <a:cubicBezTo>
                    <a:pt x="92" y="42"/>
                    <a:pt x="92" y="40"/>
                    <a:pt x="91" y="41"/>
                  </a:cubicBezTo>
                  <a:cubicBezTo>
                    <a:pt x="91" y="41"/>
                    <a:pt x="91" y="42"/>
                    <a:pt x="91" y="43"/>
                  </a:cubicBezTo>
                  <a:cubicBezTo>
                    <a:pt x="92" y="42"/>
                    <a:pt x="92" y="41"/>
                    <a:pt x="92" y="41"/>
                  </a:cubicBezTo>
                  <a:cubicBezTo>
                    <a:pt x="93" y="41"/>
                    <a:pt x="93" y="42"/>
                    <a:pt x="94" y="42"/>
                  </a:cubicBezTo>
                  <a:cubicBezTo>
                    <a:pt x="94" y="43"/>
                    <a:pt x="94" y="43"/>
                    <a:pt x="94" y="43"/>
                  </a:cubicBezTo>
                  <a:cubicBezTo>
                    <a:pt x="95" y="43"/>
                    <a:pt x="95" y="42"/>
                    <a:pt x="96" y="42"/>
                  </a:cubicBezTo>
                  <a:cubicBezTo>
                    <a:pt x="96" y="42"/>
                    <a:pt x="95" y="42"/>
                    <a:pt x="95" y="43"/>
                  </a:cubicBezTo>
                  <a:cubicBezTo>
                    <a:pt x="96" y="43"/>
                    <a:pt x="97" y="42"/>
                    <a:pt x="97" y="43"/>
                  </a:cubicBezTo>
                  <a:cubicBezTo>
                    <a:pt x="98" y="43"/>
                    <a:pt x="99" y="43"/>
                    <a:pt x="101" y="43"/>
                  </a:cubicBezTo>
                  <a:cubicBezTo>
                    <a:pt x="100" y="44"/>
                    <a:pt x="99" y="44"/>
                    <a:pt x="99" y="43"/>
                  </a:cubicBezTo>
                  <a:cubicBezTo>
                    <a:pt x="99" y="44"/>
                    <a:pt x="99" y="44"/>
                    <a:pt x="99" y="45"/>
                  </a:cubicBezTo>
                  <a:cubicBezTo>
                    <a:pt x="100" y="45"/>
                    <a:pt x="99" y="44"/>
                    <a:pt x="99" y="44"/>
                  </a:cubicBezTo>
                  <a:cubicBezTo>
                    <a:pt x="100" y="44"/>
                    <a:pt x="100" y="44"/>
                    <a:pt x="100" y="44"/>
                  </a:cubicBezTo>
                  <a:cubicBezTo>
                    <a:pt x="101" y="44"/>
                    <a:pt x="101" y="43"/>
                    <a:pt x="102" y="44"/>
                  </a:cubicBezTo>
                  <a:cubicBezTo>
                    <a:pt x="102" y="45"/>
                    <a:pt x="101" y="44"/>
                    <a:pt x="101" y="44"/>
                  </a:cubicBezTo>
                  <a:cubicBezTo>
                    <a:pt x="100" y="44"/>
                    <a:pt x="100" y="45"/>
                    <a:pt x="100" y="45"/>
                  </a:cubicBezTo>
                  <a:cubicBezTo>
                    <a:pt x="100" y="47"/>
                    <a:pt x="101" y="46"/>
                    <a:pt x="102" y="47"/>
                  </a:cubicBezTo>
                  <a:cubicBezTo>
                    <a:pt x="103" y="45"/>
                    <a:pt x="101" y="46"/>
                    <a:pt x="101" y="45"/>
                  </a:cubicBezTo>
                  <a:cubicBezTo>
                    <a:pt x="101" y="44"/>
                    <a:pt x="102" y="45"/>
                    <a:pt x="103" y="44"/>
                  </a:cubicBezTo>
                  <a:cubicBezTo>
                    <a:pt x="103" y="45"/>
                    <a:pt x="103" y="45"/>
                    <a:pt x="102" y="46"/>
                  </a:cubicBezTo>
                  <a:cubicBezTo>
                    <a:pt x="103" y="47"/>
                    <a:pt x="102" y="48"/>
                    <a:pt x="104" y="48"/>
                  </a:cubicBezTo>
                  <a:cubicBezTo>
                    <a:pt x="103" y="49"/>
                    <a:pt x="102" y="49"/>
                    <a:pt x="102" y="48"/>
                  </a:cubicBezTo>
                  <a:cubicBezTo>
                    <a:pt x="101" y="48"/>
                    <a:pt x="102" y="49"/>
                    <a:pt x="102" y="50"/>
                  </a:cubicBezTo>
                  <a:cubicBezTo>
                    <a:pt x="101" y="50"/>
                    <a:pt x="101" y="49"/>
                    <a:pt x="100" y="49"/>
                  </a:cubicBezTo>
                  <a:cubicBezTo>
                    <a:pt x="100" y="49"/>
                    <a:pt x="99" y="49"/>
                    <a:pt x="99" y="49"/>
                  </a:cubicBezTo>
                  <a:cubicBezTo>
                    <a:pt x="98" y="48"/>
                    <a:pt x="97" y="47"/>
                    <a:pt x="95" y="47"/>
                  </a:cubicBezTo>
                  <a:cubicBezTo>
                    <a:pt x="95" y="47"/>
                    <a:pt x="95" y="47"/>
                    <a:pt x="94" y="47"/>
                  </a:cubicBezTo>
                  <a:cubicBezTo>
                    <a:pt x="93" y="46"/>
                    <a:pt x="90" y="45"/>
                    <a:pt x="89" y="45"/>
                  </a:cubicBezTo>
                  <a:cubicBezTo>
                    <a:pt x="88" y="44"/>
                    <a:pt x="87" y="44"/>
                    <a:pt x="87" y="44"/>
                  </a:cubicBezTo>
                  <a:cubicBezTo>
                    <a:pt x="82" y="42"/>
                    <a:pt x="77" y="41"/>
                    <a:pt x="73" y="39"/>
                  </a:cubicBezTo>
                  <a:cubicBezTo>
                    <a:pt x="73" y="39"/>
                    <a:pt x="72" y="39"/>
                    <a:pt x="72" y="39"/>
                  </a:cubicBezTo>
                  <a:cubicBezTo>
                    <a:pt x="71" y="38"/>
                    <a:pt x="70" y="38"/>
                    <a:pt x="69" y="38"/>
                  </a:cubicBezTo>
                  <a:cubicBezTo>
                    <a:pt x="68" y="38"/>
                    <a:pt x="68" y="38"/>
                    <a:pt x="67" y="38"/>
                  </a:cubicBezTo>
                  <a:cubicBezTo>
                    <a:pt x="66" y="38"/>
                    <a:pt x="66" y="37"/>
                    <a:pt x="65" y="37"/>
                  </a:cubicBezTo>
                  <a:cubicBezTo>
                    <a:pt x="64" y="37"/>
                    <a:pt x="63" y="36"/>
                    <a:pt x="61" y="37"/>
                  </a:cubicBezTo>
                  <a:cubicBezTo>
                    <a:pt x="61" y="37"/>
                    <a:pt x="61" y="36"/>
                    <a:pt x="62" y="36"/>
                  </a:cubicBezTo>
                  <a:cubicBezTo>
                    <a:pt x="61" y="35"/>
                    <a:pt x="59" y="37"/>
                    <a:pt x="59" y="37"/>
                  </a:cubicBezTo>
                  <a:cubicBezTo>
                    <a:pt x="59" y="37"/>
                    <a:pt x="57" y="37"/>
                    <a:pt x="57" y="35"/>
                  </a:cubicBezTo>
                  <a:cubicBezTo>
                    <a:pt x="56" y="37"/>
                    <a:pt x="54" y="35"/>
                    <a:pt x="53" y="36"/>
                  </a:cubicBezTo>
                  <a:cubicBezTo>
                    <a:pt x="52" y="37"/>
                    <a:pt x="52" y="36"/>
                    <a:pt x="52" y="36"/>
                  </a:cubicBezTo>
                  <a:cubicBezTo>
                    <a:pt x="52" y="36"/>
                    <a:pt x="51" y="36"/>
                    <a:pt x="51" y="36"/>
                  </a:cubicBezTo>
                  <a:cubicBezTo>
                    <a:pt x="50" y="36"/>
                    <a:pt x="48" y="35"/>
                    <a:pt x="46" y="36"/>
                  </a:cubicBezTo>
                  <a:cubicBezTo>
                    <a:pt x="46" y="36"/>
                    <a:pt x="45" y="36"/>
                    <a:pt x="45" y="36"/>
                  </a:cubicBezTo>
                  <a:cubicBezTo>
                    <a:pt x="45" y="36"/>
                    <a:pt x="45" y="36"/>
                    <a:pt x="45" y="36"/>
                  </a:cubicBezTo>
                  <a:cubicBezTo>
                    <a:pt x="44" y="36"/>
                    <a:pt x="44" y="36"/>
                    <a:pt x="43" y="36"/>
                  </a:cubicBezTo>
                  <a:cubicBezTo>
                    <a:pt x="43" y="36"/>
                    <a:pt x="42" y="36"/>
                    <a:pt x="42" y="36"/>
                  </a:cubicBezTo>
                  <a:cubicBezTo>
                    <a:pt x="42" y="36"/>
                    <a:pt x="42" y="37"/>
                    <a:pt x="42" y="37"/>
                  </a:cubicBezTo>
                  <a:cubicBezTo>
                    <a:pt x="41" y="37"/>
                    <a:pt x="41" y="37"/>
                    <a:pt x="40" y="37"/>
                  </a:cubicBezTo>
                  <a:cubicBezTo>
                    <a:pt x="39" y="37"/>
                    <a:pt x="40" y="37"/>
                    <a:pt x="39" y="38"/>
                  </a:cubicBezTo>
                  <a:cubicBezTo>
                    <a:pt x="39" y="37"/>
                    <a:pt x="38" y="37"/>
                    <a:pt x="37" y="38"/>
                  </a:cubicBezTo>
                  <a:cubicBezTo>
                    <a:pt x="37" y="38"/>
                    <a:pt x="37" y="38"/>
                    <a:pt x="37" y="38"/>
                  </a:cubicBezTo>
                  <a:cubicBezTo>
                    <a:pt x="37" y="38"/>
                    <a:pt x="37" y="38"/>
                    <a:pt x="37" y="38"/>
                  </a:cubicBezTo>
                  <a:cubicBezTo>
                    <a:pt x="37" y="38"/>
                    <a:pt x="36" y="38"/>
                    <a:pt x="36" y="38"/>
                  </a:cubicBezTo>
                  <a:cubicBezTo>
                    <a:pt x="36" y="39"/>
                    <a:pt x="36" y="39"/>
                    <a:pt x="36" y="39"/>
                  </a:cubicBezTo>
                  <a:cubicBezTo>
                    <a:pt x="36" y="40"/>
                    <a:pt x="35" y="40"/>
                    <a:pt x="35" y="40"/>
                  </a:cubicBezTo>
                  <a:cubicBezTo>
                    <a:pt x="34" y="41"/>
                    <a:pt x="35" y="42"/>
                    <a:pt x="34" y="41"/>
                  </a:cubicBezTo>
                  <a:cubicBezTo>
                    <a:pt x="34" y="42"/>
                    <a:pt x="34" y="42"/>
                    <a:pt x="34" y="42"/>
                  </a:cubicBezTo>
                  <a:cubicBezTo>
                    <a:pt x="34" y="42"/>
                    <a:pt x="34" y="42"/>
                    <a:pt x="34" y="42"/>
                  </a:cubicBezTo>
                  <a:cubicBezTo>
                    <a:pt x="34" y="42"/>
                    <a:pt x="34" y="43"/>
                    <a:pt x="34" y="43"/>
                  </a:cubicBezTo>
                  <a:cubicBezTo>
                    <a:pt x="34" y="43"/>
                    <a:pt x="33" y="44"/>
                    <a:pt x="34" y="44"/>
                  </a:cubicBezTo>
                  <a:cubicBezTo>
                    <a:pt x="34" y="44"/>
                    <a:pt x="34" y="44"/>
                    <a:pt x="34" y="44"/>
                  </a:cubicBezTo>
                  <a:cubicBezTo>
                    <a:pt x="34" y="44"/>
                    <a:pt x="33" y="45"/>
                    <a:pt x="33" y="45"/>
                  </a:cubicBezTo>
                  <a:cubicBezTo>
                    <a:pt x="33" y="45"/>
                    <a:pt x="34" y="45"/>
                    <a:pt x="34" y="45"/>
                  </a:cubicBezTo>
                  <a:cubicBezTo>
                    <a:pt x="34" y="45"/>
                    <a:pt x="34" y="45"/>
                    <a:pt x="34" y="45"/>
                  </a:cubicBezTo>
                  <a:cubicBezTo>
                    <a:pt x="34" y="45"/>
                    <a:pt x="34" y="45"/>
                    <a:pt x="34" y="46"/>
                  </a:cubicBezTo>
                  <a:cubicBezTo>
                    <a:pt x="34" y="46"/>
                    <a:pt x="34" y="46"/>
                    <a:pt x="34" y="46"/>
                  </a:cubicBezTo>
                  <a:cubicBezTo>
                    <a:pt x="34" y="46"/>
                    <a:pt x="34" y="46"/>
                    <a:pt x="34" y="46"/>
                  </a:cubicBezTo>
                  <a:cubicBezTo>
                    <a:pt x="34" y="47"/>
                    <a:pt x="34" y="47"/>
                    <a:pt x="34" y="47"/>
                  </a:cubicBezTo>
                  <a:cubicBezTo>
                    <a:pt x="34" y="47"/>
                    <a:pt x="34" y="47"/>
                    <a:pt x="34" y="47"/>
                  </a:cubicBezTo>
                  <a:cubicBezTo>
                    <a:pt x="34" y="48"/>
                    <a:pt x="34" y="48"/>
                    <a:pt x="35" y="48"/>
                  </a:cubicBezTo>
                  <a:cubicBezTo>
                    <a:pt x="35" y="49"/>
                    <a:pt x="35" y="50"/>
                    <a:pt x="35" y="50"/>
                  </a:cubicBezTo>
                  <a:cubicBezTo>
                    <a:pt x="35" y="51"/>
                    <a:pt x="35" y="51"/>
                    <a:pt x="35" y="51"/>
                  </a:cubicBezTo>
                  <a:cubicBezTo>
                    <a:pt x="36" y="52"/>
                    <a:pt x="37" y="54"/>
                    <a:pt x="37" y="56"/>
                  </a:cubicBezTo>
                  <a:cubicBezTo>
                    <a:pt x="38" y="57"/>
                    <a:pt x="38" y="59"/>
                    <a:pt x="38" y="61"/>
                  </a:cubicBezTo>
                  <a:cubicBezTo>
                    <a:pt x="38" y="61"/>
                    <a:pt x="38" y="60"/>
                    <a:pt x="37" y="61"/>
                  </a:cubicBezTo>
                  <a:cubicBezTo>
                    <a:pt x="37" y="61"/>
                    <a:pt x="38" y="62"/>
                    <a:pt x="38" y="62"/>
                  </a:cubicBezTo>
                  <a:cubicBezTo>
                    <a:pt x="38" y="63"/>
                    <a:pt x="39" y="64"/>
                    <a:pt x="39" y="65"/>
                  </a:cubicBezTo>
                  <a:cubicBezTo>
                    <a:pt x="39" y="66"/>
                    <a:pt x="40" y="65"/>
                    <a:pt x="40" y="66"/>
                  </a:cubicBezTo>
                  <a:cubicBezTo>
                    <a:pt x="41" y="69"/>
                    <a:pt x="41" y="73"/>
                    <a:pt x="42" y="76"/>
                  </a:cubicBezTo>
                  <a:cubicBezTo>
                    <a:pt x="42" y="76"/>
                    <a:pt x="43" y="77"/>
                    <a:pt x="43" y="77"/>
                  </a:cubicBezTo>
                  <a:cubicBezTo>
                    <a:pt x="44" y="80"/>
                    <a:pt x="44" y="82"/>
                    <a:pt x="44" y="84"/>
                  </a:cubicBezTo>
                  <a:cubicBezTo>
                    <a:pt x="44" y="85"/>
                    <a:pt x="45" y="85"/>
                    <a:pt x="45" y="86"/>
                  </a:cubicBezTo>
                  <a:cubicBezTo>
                    <a:pt x="45" y="87"/>
                    <a:pt x="44" y="87"/>
                    <a:pt x="44" y="88"/>
                  </a:cubicBezTo>
                  <a:cubicBezTo>
                    <a:pt x="44" y="89"/>
                    <a:pt x="45" y="89"/>
                    <a:pt x="45" y="90"/>
                  </a:cubicBezTo>
                  <a:cubicBezTo>
                    <a:pt x="45" y="92"/>
                    <a:pt x="46" y="95"/>
                    <a:pt x="46" y="98"/>
                  </a:cubicBezTo>
                  <a:cubicBezTo>
                    <a:pt x="45" y="98"/>
                    <a:pt x="45" y="97"/>
                    <a:pt x="45" y="96"/>
                  </a:cubicBezTo>
                  <a:cubicBezTo>
                    <a:pt x="45" y="95"/>
                    <a:pt x="43" y="94"/>
                    <a:pt x="45" y="93"/>
                  </a:cubicBezTo>
                  <a:cubicBezTo>
                    <a:pt x="45" y="92"/>
                    <a:pt x="43" y="93"/>
                    <a:pt x="43" y="91"/>
                  </a:cubicBezTo>
                  <a:cubicBezTo>
                    <a:pt x="44" y="91"/>
                    <a:pt x="44" y="91"/>
                    <a:pt x="44" y="90"/>
                  </a:cubicBezTo>
                  <a:cubicBezTo>
                    <a:pt x="44" y="91"/>
                    <a:pt x="43" y="89"/>
                    <a:pt x="44" y="88"/>
                  </a:cubicBezTo>
                  <a:cubicBezTo>
                    <a:pt x="42" y="88"/>
                    <a:pt x="43" y="90"/>
                    <a:pt x="42" y="90"/>
                  </a:cubicBezTo>
                  <a:cubicBezTo>
                    <a:pt x="42" y="87"/>
                    <a:pt x="42" y="86"/>
                    <a:pt x="41" y="85"/>
                  </a:cubicBezTo>
                  <a:cubicBezTo>
                    <a:pt x="40" y="85"/>
                    <a:pt x="41" y="86"/>
                    <a:pt x="39" y="86"/>
                  </a:cubicBezTo>
                  <a:cubicBezTo>
                    <a:pt x="40" y="83"/>
                    <a:pt x="38" y="82"/>
                    <a:pt x="39" y="80"/>
                  </a:cubicBezTo>
                  <a:cubicBezTo>
                    <a:pt x="38" y="79"/>
                    <a:pt x="38" y="79"/>
                    <a:pt x="38" y="80"/>
                  </a:cubicBezTo>
                  <a:cubicBezTo>
                    <a:pt x="37" y="79"/>
                    <a:pt x="38" y="79"/>
                    <a:pt x="37" y="79"/>
                  </a:cubicBezTo>
                  <a:cubicBezTo>
                    <a:pt x="37" y="78"/>
                    <a:pt x="38" y="79"/>
                    <a:pt x="39" y="79"/>
                  </a:cubicBezTo>
                  <a:cubicBezTo>
                    <a:pt x="38" y="76"/>
                    <a:pt x="37" y="75"/>
                    <a:pt x="37" y="72"/>
                  </a:cubicBezTo>
                  <a:cubicBezTo>
                    <a:pt x="37" y="72"/>
                    <a:pt x="37" y="73"/>
                    <a:pt x="37" y="73"/>
                  </a:cubicBezTo>
                  <a:cubicBezTo>
                    <a:pt x="36" y="72"/>
                    <a:pt x="35" y="69"/>
                    <a:pt x="35" y="67"/>
                  </a:cubicBezTo>
                  <a:cubicBezTo>
                    <a:pt x="35" y="66"/>
                    <a:pt x="34" y="66"/>
                    <a:pt x="34" y="65"/>
                  </a:cubicBezTo>
                  <a:cubicBezTo>
                    <a:pt x="34" y="65"/>
                    <a:pt x="34" y="64"/>
                    <a:pt x="34" y="63"/>
                  </a:cubicBezTo>
                  <a:cubicBezTo>
                    <a:pt x="34" y="63"/>
                    <a:pt x="34" y="63"/>
                    <a:pt x="33" y="63"/>
                  </a:cubicBezTo>
                  <a:cubicBezTo>
                    <a:pt x="33" y="62"/>
                    <a:pt x="34" y="61"/>
                    <a:pt x="33" y="61"/>
                  </a:cubicBezTo>
                  <a:cubicBezTo>
                    <a:pt x="32" y="61"/>
                    <a:pt x="33" y="63"/>
                    <a:pt x="33" y="63"/>
                  </a:cubicBezTo>
                  <a:cubicBezTo>
                    <a:pt x="32" y="64"/>
                    <a:pt x="32" y="64"/>
                    <a:pt x="32" y="65"/>
                  </a:cubicBezTo>
                  <a:cubicBezTo>
                    <a:pt x="32" y="65"/>
                    <a:pt x="32" y="65"/>
                    <a:pt x="32" y="65"/>
                  </a:cubicBezTo>
                  <a:cubicBezTo>
                    <a:pt x="33" y="65"/>
                    <a:pt x="33" y="64"/>
                    <a:pt x="33" y="64"/>
                  </a:cubicBezTo>
                  <a:cubicBezTo>
                    <a:pt x="34" y="69"/>
                    <a:pt x="34" y="72"/>
                    <a:pt x="35" y="74"/>
                  </a:cubicBezTo>
                  <a:cubicBezTo>
                    <a:pt x="36" y="77"/>
                    <a:pt x="36" y="80"/>
                    <a:pt x="37" y="84"/>
                  </a:cubicBezTo>
                  <a:cubicBezTo>
                    <a:pt x="37" y="85"/>
                    <a:pt x="36" y="84"/>
                    <a:pt x="36" y="84"/>
                  </a:cubicBezTo>
                  <a:cubicBezTo>
                    <a:pt x="36" y="87"/>
                    <a:pt x="37" y="88"/>
                    <a:pt x="37" y="90"/>
                  </a:cubicBezTo>
                  <a:cubicBezTo>
                    <a:pt x="37" y="91"/>
                    <a:pt x="38" y="90"/>
                    <a:pt x="38" y="91"/>
                  </a:cubicBezTo>
                  <a:cubicBezTo>
                    <a:pt x="38" y="92"/>
                    <a:pt x="38" y="93"/>
                    <a:pt x="36" y="93"/>
                  </a:cubicBezTo>
                  <a:cubicBezTo>
                    <a:pt x="37" y="94"/>
                    <a:pt x="37" y="94"/>
                    <a:pt x="38" y="93"/>
                  </a:cubicBezTo>
                  <a:cubicBezTo>
                    <a:pt x="38" y="94"/>
                    <a:pt x="37" y="94"/>
                    <a:pt x="37" y="94"/>
                  </a:cubicBezTo>
                  <a:cubicBezTo>
                    <a:pt x="36" y="94"/>
                    <a:pt x="36" y="93"/>
                    <a:pt x="35" y="93"/>
                  </a:cubicBezTo>
                  <a:cubicBezTo>
                    <a:pt x="36" y="91"/>
                    <a:pt x="35" y="91"/>
                    <a:pt x="35" y="89"/>
                  </a:cubicBezTo>
                  <a:cubicBezTo>
                    <a:pt x="36" y="89"/>
                    <a:pt x="35" y="91"/>
                    <a:pt x="36" y="90"/>
                  </a:cubicBezTo>
                  <a:cubicBezTo>
                    <a:pt x="37" y="90"/>
                    <a:pt x="36" y="88"/>
                    <a:pt x="35" y="89"/>
                  </a:cubicBezTo>
                  <a:cubicBezTo>
                    <a:pt x="35" y="87"/>
                    <a:pt x="34" y="87"/>
                    <a:pt x="34" y="86"/>
                  </a:cubicBezTo>
                  <a:cubicBezTo>
                    <a:pt x="35" y="86"/>
                    <a:pt x="35" y="86"/>
                    <a:pt x="35" y="87"/>
                  </a:cubicBezTo>
                  <a:cubicBezTo>
                    <a:pt x="36" y="86"/>
                    <a:pt x="35" y="85"/>
                    <a:pt x="34" y="85"/>
                  </a:cubicBezTo>
                  <a:cubicBezTo>
                    <a:pt x="34" y="83"/>
                    <a:pt x="34" y="81"/>
                    <a:pt x="33" y="79"/>
                  </a:cubicBezTo>
                  <a:cubicBezTo>
                    <a:pt x="33" y="78"/>
                    <a:pt x="34" y="78"/>
                    <a:pt x="34" y="77"/>
                  </a:cubicBezTo>
                  <a:cubicBezTo>
                    <a:pt x="34" y="77"/>
                    <a:pt x="33" y="77"/>
                    <a:pt x="33" y="76"/>
                  </a:cubicBezTo>
                  <a:cubicBezTo>
                    <a:pt x="33" y="73"/>
                    <a:pt x="31" y="69"/>
                    <a:pt x="31" y="67"/>
                  </a:cubicBezTo>
                  <a:cubicBezTo>
                    <a:pt x="32" y="66"/>
                    <a:pt x="32" y="68"/>
                    <a:pt x="32" y="68"/>
                  </a:cubicBezTo>
                  <a:cubicBezTo>
                    <a:pt x="33" y="67"/>
                    <a:pt x="31" y="66"/>
                    <a:pt x="30" y="65"/>
                  </a:cubicBezTo>
                  <a:cubicBezTo>
                    <a:pt x="30" y="64"/>
                    <a:pt x="30" y="63"/>
                    <a:pt x="30" y="62"/>
                  </a:cubicBezTo>
                  <a:cubicBezTo>
                    <a:pt x="30" y="61"/>
                    <a:pt x="30" y="60"/>
                    <a:pt x="30" y="60"/>
                  </a:cubicBezTo>
                  <a:cubicBezTo>
                    <a:pt x="29" y="58"/>
                    <a:pt x="29" y="56"/>
                    <a:pt x="28" y="54"/>
                  </a:cubicBezTo>
                  <a:cubicBezTo>
                    <a:pt x="28" y="54"/>
                    <a:pt x="28" y="53"/>
                    <a:pt x="29" y="54"/>
                  </a:cubicBezTo>
                  <a:cubicBezTo>
                    <a:pt x="29" y="52"/>
                    <a:pt x="28" y="53"/>
                    <a:pt x="28" y="52"/>
                  </a:cubicBezTo>
                  <a:cubicBezTo>
                    <a:pt x="28" y="52"/>
                    <a:pt x="28" y="51"/>
                    <a:pt x="28" y="50"/>
                  </a:cubicBezTo>
                  <a:cubicBezTo>
                    <a:pt x="28" y="50"/>
                    <a:pt x="27" y="49"/>
                    <a:pt x="27" y="49"/>
                  </a:cubicBezTo>
                  <a:cubicBezTo>
                    <a:pt x="27" y="48"/>
                    <a:pt x="27" y="47"/>
                    <a:pt x="27" y="46"/>
                  </a:cubicBezTo>
                  <a:cubicBezTo>
                    <a:pt x="27" y="46"/>
                    <a:pt x="26" y="45"/>
                    <a:pt x="26" y="44"/>
                  </a:cubicBezTo>
                  <a:cubicBezTo>
                    <a:pt x="26" y="44"/>
                    <a:pt x="27" y="44"/>
                    <a:pt x="27" y="43"/>
                  </a:cubicBezTo>
                  <a:cubicBezTo>
                    <a:pt x="27" y="43"/>
                    <a:pt x="27" y="42"/>
                    <a:pt x="27" y="42"/>
                  </a:cubicBezTo>
                  <a:cubicBezTo>
                    <a:pt x="27" y="42"/>
                    <a:pt x="27" y="42"/>
                    <a:pt x="27" y="42"/>
                  </a:cubicBezTo>
                  <a:cubicBezTo>
                    <a:pt x="27" y="41"/>
                    <a:pt x="27" y="40"/>
                    <a:pt x="27" y="40"/>
                  </a:cubicBezTo>
                  <a:cubicBezTo>
                    <a:pt x="27" y="39"/>
                    <a:pt x="27" y="39"/>
                    <a:pt x="27" y="39"/>
                  </a:cubicBezTo>
                  <a:cubicBezTo>
                    <a:pt x="27" y="39"/>
                    <a:pt x="27" y="39"/>
                    <a:pt x="28" y="38"/>
                  </a:cubicBezTo>
                  <a:cubicBezTo>
                    <a:pt x="28" y="38"/>
                    <a:pt x="29" y="38"/>
                    <a:pt x="28" y="37"/>
                  </a:cubicBezTo>
                  <a:cubicBezTo>
                    <a:pt x="28" y="37"/>
                    <a:pt x="29" y="37"/>
                    <a:pt x="29" y="36"/>
                  </a:cubicBezTo>
                  <a:cubicBezTo>
                    <a:pt x="29" y="36"/>
                    <a:pt x="29" y="37"/>
                    <a:pt x="29" y="37"/>
                  </a:cubicBezTo>
                  <a:cubicBezTo>
                    <a:pt x="28" y="36"/>
                    <a:pt x="29" y="36"/>
                    <a:pt x="29" y="36"/>
                  </a:cubicBezTo>
                  <a:cubicBezTo>
                    <a:pt x="30" y="35"/>
                    <a:pt x="31" y="34"/>
                    <a:pt x="32" y="34"/>
                  </a:cubicBezTo>
                  <a:cubicBezTo>
                    <a:pt x="32" y="33"/>
                    <a:pt x="33" y="33"/>
                    <a:pt x="33" y="33"/>
                  </a:cubicBezTo>
                  <a:cubicBezTo>
                    <a:pt x="33" y="33"/>
                    <a:pt x="34" y="32"/>
                    <a:pt x="34" y="32"/>
                  </a:cubicBezTo>
                  <a:cubicBezTo>
                    <a:pt x="34" y="32"/>
                    <a:pt x="35" y="32"/>
                    <a:pt x="35" y="32"/>
                  </a:cubicBezTo>
                  <a:cubicBezTo>
                    <a:pt x="36" y="32"/>
                    <a:pt x="36" y="32"/>
                    <a:pt x="37" y="31"/>
                  </a:cubicBezTo>
                  <a:cubicBezTo>
                    <a:pt x="38" y="31"/>
                    <a:pt x="39" y="31"/>
                    <a:pt x="40" y="30"/>
                  </a:cubicBezTo>
                  <a:cubicBezTo>
                    <a:pt x="40" y="30"/>
                    <a:pt x="41" y="31"/>
                    <a:pt x="41" y="30"/>
                  </a:cubicBezTo>
                  <a:cubicBezTo>
                    <a:pt x="42" y="30"/>
                    <a:pt x="43" y="29"/>
                    <a:pt x="44" y="30"/>
                  </a:cubicBezTo>
                  <a:cubicBezTo>
                    <a:pt x="44" y="29"/>
                    <a:pt x="46" y="29"/>
                    <a:pt x="47" y="29"/>
                  </a:cubicBezTo>
                  <a:cubicBezTo>
                    <a:pt x="47" y="29"/>
                    <a:pt x="46" y="30"/>
                    <a:pt x="46" y="29"/>
                  </a:cubicBezTo>
                  <a:cubicBezTo>
                    <a:pt x="46" y="30"/>
                    <a:pt x="48" y="30"/>
                    <a:pt x="47" y="29"/>
                  </a:cubicBezTo>
                  <a:cubicBezTo>
                    <a:pt x="48" y="29"/>
                    <a:pt x="49" y="30"/>
                    <a:pt x="50" y="29"/>
                  </a:cubicBezTo>
                  <a:cubicBezTo>
                    <a:pt x="50" y="29"/>
                    <a:pt x="49" y="29"/>
                    <a:pt x="49" y="29"/>
                  </a:cubicBezTo>
                  <a:cubicBezTo>
                    <a:pt x="50" y="28"/>
                    <a:pt x="52" y="29"/>
                    <a:pt x="54" y="28"/>
                  </a:cubicBezTo>
                  <a:cubicBezTo>
                    <a:pt x="55" y="29"/>
                    <a:pt x="56" y="30"/>
                    <a:pt x="58" y="30"/>
                  </a:cubicBezTo>
                  <a:cubicBezTo>
                    <a:pt x="58" y="29"/>
                    <a:pt x="57" y="30"/>
                    <a:pt x="57" y="28"/>
                  </a:cubicBezTo>
                  <a:cubicBezTo>
                    <a:pt x="59" y="29"/>
                    <a:pt x="59" y="28"/>
                    <a:pt x="61" y="28"/>
                  </a:cubicBezTo>
                  <a:cubicBezTo>
                    <a:pt x="62" y="28"/>
                    <a:pt x="63" y="29"/>
                    <a:pt x="65" y="29"/>
                  </a:cubicBezTo>
                  <a:cubicBezTo>
                    <a:pt x="65" y="29"/>
                    <a:pt x="64" y="29"/>
                    <a:pt x="64" y="29"/>
                  </a:cubicBezTo>
                  <a:cubicBezTo>
                    <a:pt x="64" y="30"/>
                    <a:pt x="66" y="29"/>
                    <a:pt x="65" y="28"/>
                  </a:cubicBezTo>
                  <a:cubicBezTo>
                    <a:pt x="66" y="28"/>
                    <a:pt x="66" y="28"/>
                    <a:pt x="66" y="29"/>
                  </a:cubicBezTo>
                  <a:cubicBezTo>
                    <a:pt x="68" y="28"/>
                    <a:pt x="71" y="29"/>
                    <a:pt x="73" y="29"/>
                  </a:cubicBezTo>
                  <a:cubicBezTo>
                    <a:pt x="72" y="30"/>
                    <a:pt x="74" y="30"/>
                    <a:pt x="75" y="30"/>
                  </a:cubicBezTo>
                  <a:cubicBezTo>
                    <a:pt x="75" y="29"/>
                    <a:pt x="73" y="30"/>
                    <a:pt x="74" y="29"/>
                  </a:cubicBezTo>
                  <a:cubicBezTo>
                    <a:pt x="77" y="29"/>
                    <a:pt x="80" y="30"/>
                    <a:pt x="82" y="30"/>
                  </a:cubicBezTo>
                  <a:cubicBezTo>
                    <a:pt x="82" y="31"/>
                    <a:pt x="82" y="31"/>
                    <a:pt x="82" y="31"/>
                  </a:cubicBezTo>
                  <a:cubicBezTo>
                    <a:pt x="83" y="31"/>
                    <a:pt x="83" y="31"/>
                    <a:pt x="83" y="31"/>
                  </a:cubicBezTo>
                  <a:cubicBezTo>
                    <a:pt x="84" y="31"/>
                    <a:pt x="86" y="31"/>
                    <a:pt x="87" y="32"/>
                  </a:cubicBezTo>
                  <a:cubicBezTo>
                    <a:pt x="89" y="32"/>
                    <a:pt x="91" y="33"/>
                    <a:pt x="94" y="34"/>
                  </a:cubicBezTo>
                  <a:cubicBezTo>
                    <a:pt x="94" y="34"/>
                    <a:pt x="95" y="34"/>
                    <a:pt x="95" y="34"/>
                  </a:cubicBezTo>
                  <a:cubicBezTo>
                    <a:pt x="98" y="35"/>
                    <a:pt x="102" y="36"/>
                    <a:pt x="105" y="37"/>
                  </a:cubicBezTo>
                  <a:cubicBezTo>
                    <a:pt x="106" y="38"/>
                    <a:pt x="107" y="38"/>
                    <a:pt x="107" y="38"/>
                  </a:cubicBezTo>
                  <a:cubicBezTo>
                    <a:pt x="109" y="38"/>
                    <a:pt x="111" y="39"/>
                    <a:pt x="112" y="40"/>
                  </a:cubicBezTo>
                  <a:cubicBezTo>
                    <a:pt x="114" y="41"/>
                    <a:pt x="117" y="42"/>
                    <a:pt x="118" y="43"/>
                  </a:cubicBezTo>
                  <a:cubicBezTo>
                    <a:pt x="119" y="43"/>
                    <a:pt x="119" y="44"/>
                    <a:pt x="119" y="44"/>
                  </a:cubicBezTo>
                  <a:cubicBezTo>
                    <a:pt x="119" y="44"/>
                    <a:pt x="120" y="44"/>
                    <a:pt x="120" y="44"/>
                  </a:cubicBezTo>
                  <a:cubicBezTo>
                    <a:pt x="121" y="45"/>
                    <a:pt x="121" y="46"/>
                    <a:pt x="122" y="45"/>
                  </a:cubicBezTo>
                  <a:cubicBezTo>
                    <a:pt x="123" y="46"/>
                    <a:pt x="124" y="47"/>
                    <a:pt x="125" y="47"/>
                  </a:cubicBezTo>
                  <a:cubicBezTo>
                    <a:pt x="125" y="48"/>
                    <a:pt x="126" y="49"/>
                    <a:pt x="127" y="50"/>
                  </a:cubicBezTo>
                  <a:cubicBezTo>
                    <a:pt x="126" y="50"/>
                    <a:pt x="126" y="50"/>
                    <a:pt x="126" y="50"/>
                  </a:cubicBezTo>
                  <a:cubicBezTo>
                    <a:pt x="125" y="50"/>
                    <a:pt x="125" y="49"/>
                    <a:pt x="124" y="49"/>
                  </a:cubicBezTo>
                  <a:cubicBezTo>
                    <a:pt x="124" y="49"/>
                    <a:pt x="124" y="50"/>
                    <a:pt x="123" y="50"/>
                  </a:cubicBezTo>
                  <a:cubicBezTo>
                    <a:pt x="124" y="50"/>
                    <a:pt x="124" y="50"/>
                    <a:pt x="124" y="50"/>
                  </a:cubicBezTo>
                  <a:cubicBezTo>
                    <a:pt x="125" y="50"/>
                    <a:pt x="124" y="50"/>
                    <a:pt x="124" y="51"/>
                  </a:cubicBezTo>
                  <a:cubicBezTo>
                    <a:pt x="124" y="51"/>
                    <a:pt x="125" y="51"/>
                    <a:pt x="125" y="51"/>
                  </a:cubicBezTo>
                  <a:cubicBezTo>
                    <a:pt x="125" y="51"/>
                    <a:pt x="124" y="52"/>
                    <a:pt x="125" y="52"/>
                  </a:cubicBezTo>
                  <a:moveTo>
                    <a:pt x="33" y="69"/>
                  </a:moveTo>
                  <a:cubicBezTo>
                    <a:pt x="33" y="69"/>
                    <a:pt x="31" y="70"/>
                    <a:pt x="33" y="71"/>
                  </a:cubicBezTo>
                  <a:cubicBezTo>
                    <a:pt x="32" y="70"/>
                    <a:pt x="34" y="69"/>
                    <a:pt x="33" y="69"/>
                  </a:cubicBezTo>
                  <a:moveTo>
                    <a:pt x="40" y="82"/>
                  </a:moveTo>
                  <a:cubicBezTo>
                    <a:pt x="40" y="83"/>
                    <a:pt x="40" y="84"/>
                    <a:pt x="40" y="84"/>
                  </a:cubicBezTo>
                  <a:cubicBezTo>
                    <a:pt x="41" y="84"/>
                    <a:pt x="41" y="82"/>
                    <a:pt x="41" y="82"/>
                  </a:cubicBezTo>
                  <a:cubicBezTo>
                    <a:pt x="41" y="83"/>
                    <a:pt x="40" y="82"/>
                    <a:pt x="40" y="82"/>
                  </a:cubicBezTo>
                  <a:moveTo>
                    <a:pt x="43" y="78"/>
                  </a:moveTo>
                  <a:cubicBezTo>
                    <a:pt x="42" y="78"/>
                    <a:pt x="42" y="80"/>
                    <a:pt x="43" y="81"/>
                  </a:cubicBezTo>
                  <a:cubicBezTo>
                    <a:pt x="43" y="80"/>
                    <a:pt x="43" y="79"/>
                    <a:pt x="43" y="78"/>
                  </a:cubicBezTo>
                  <a:moveTo>
                    <a:pt x="39" y="67"/>
                  </a:moveTo>
                  <a:cubicBezTo>
                    <a:pt x="39" y="67"/>
                    <a:pt x="39" y="70"/>
                    <a:pt x="40" y="70"/>
                  </a:cubicBezTo>
                  <a:cubicBezTo>
                    <a:pt x="39" y="68"/>
                    <a:pt x="40" y="67"/>
                    <a:pt x="39" y="67"/>
                  </a:cubicBezTo>
                  <a:moveTo>
                    <a:pt x="31" y="60"/>
                  </a:moveTo>
                  <a:cubicBezTo>
                    <a:pt x="30" y="60"/>
                    <a:pt x="32" y="63"/>
                    <a:pt x="32" y="62"/>
                  </a:cubicBezTo>
                  <a:cubicBezTo>
                    <a:pt x="31" y="62"/>
                    <a:pt x="31" y="60"/>
                    <a:pt x="31" y="60"/>
                  </a:cubicBezTo>
                  <a:moveTo>
                    <a:pt x="33" y="44"/>
                  </a:moveTo>
                  <a:cubicBezTo>
                    <a:pt x="32" y="44"/>
                    <a:pt x="32" y="44"/>
                    <a:pt x="33" y="44"/>
                  </a:cubicBezTo>
                  <a:cubicBezTo>
                    <a:pt x="33" y="44"/>
                    <a:pt x="34" y="44"/>
                    <a:pt x="33" y="44"/>
                  </a:cubicBezTo>
                  <a:moveTo>
                    <a:pt x="33" y="41"/>
                  </a:moveTo>
                  <a:cubicBezTo>
                    <a:pt x="32" y="41"/>
                    <a:pt x="33" y="41"/>
                    <a:pt x="33" y="41"/>
                  </a:cubicBezTo>
                  <a:cubicBezTo>
                    <a:pt x="34" y="41"/>
                    <a:pt x="34" y="41"/>
                    <a:pt x="34" y="41"/>
                  </a:cubicBezTo>
                  <a:cubicBezTo>
                    <a:pt x="33" y="40"/>
                    <a:pt x="33" y="41"/>
                    <a:pt x="33" y="41"/>
                  </a:cubicBezTo>
                  <a:moveTo>
                    <a:pt x="53" y="32"/>
                  </a:moveTo>
                  <a:cubicBezTo>
                    <a:pt x="52" y="32"/>
                    <a:pt x="52" y="32"/>
                    <a:pt x="52" y="33"/>
                  </a:cubicBezTo>
                  <a:cubicBezTo>
                    <a:pt x="52" y="33"/>
                    <a:pt x="53" y="33"/>
                    <a:pt x="53" y="32"/>
                  </a:cubicBezTo>
                  <a:moveTo>
                    <a:pt x="54" y="29"/>
                  </a:moveTo>
                  <a:cubicBezTo>
                    <a:pt x="53" y="29"/>
                    <a:pt x="51" y="28"/>
                    <a:pt x="50" y="30"/>
                  </a:cubicBezTo>
                  <a:cubicBezTo>
                    <a:pt x="52" y="30"/>
                    <a:pt x="51" y="30"/>
                    <a:pt x="51" y="29"/>
                  </a:cubicBezTo>
                  <a:cubicBezTo>
                    <a:pt x="52" y="28"/>
                    <a:pt x="54" y="31"/>
                    <a:pt x="54" y="29"/>
                  </a:cubicBezTo>
                  <a:moveTo>
                    <a:pt x="61" y="28"/>
                  </a:moveTo>
                  <a:cubicBezTo>
                    <a:pt x="60" y="28"/>
                    <a:pt x="59" y="28"/>
                    <a:pt x="59" y="29"/>
                  </a:cubicBezTo>
                  <a:cubicBezTo>
                    <a:pt x="60" y="30"/>
                    <a:pt x="60" y="29"/>
                    <a:pt x="61" y="28"/>
                  </a:cubicBezTo>
                  <a:moveTo>
                    <a:pt x="61" y="29"/>
                  </a:moveTo>
                  <a:cubicBezTo>
                    <a:pt x="62" y="29"/>
                    <a:pt x="62" y="30"/>
                    <a:pt x="63" y="30"/>
                  </a:cubicBezTo>
                  <a:cubicBezTo>
                    <a:pt x="63" y="29"/>
                    <a:pt x="61" y="28"/>
                    <a:pt x="61" y="29"/>
                  </a:cubicBezTo>
                  <a:moveTo>
                    <a:pt x="73" y="37"/>
                  </a:moveTo>
                  <a:cubicBezTo>
                    <a:pt x="72" y="37"/>
                    <a:pt x="72" y="37"/>
                    <a:pt x="72" y="37"/>
                  </a:cubicBezTo>
                  <a:cubicBezTo>
                    <a:pt x="71" y="38"/>
                    <a:pt x="73" y="38"/>
                    <a:pt x="73" y="37"/>
                  </a:cubicBezTo>
                  <a:moveTo>
                    <a:pt x="77" y="38"/>
                  </a:moveTo>
                  <a:cubicBezTo>
                    <a:pt x="75" y="38"/>
                    <a:pt x="76" y="36"/>
                    <a:pt x="75" y="36"/>
                  </a:cubicBezTo>
                  <a:cubicBezTo>
                    <a:pt x="75" y="37"/>
                    <a:pt x="76" y="37"/>
                    <a:pt x="76" y="38"/>
                  </a:cubicBezTo>
                  <a:cubicBezTo>
                    <a:pt x="76" y="39"/>
                    <a:pt x="75" y="38"/>
                    <a:pt x="75" y="39"/>
                  </a:cubicBezTo>
                  <a:cubicBezTo>
                    <a:pt x="76" y="39"/>
                    <a:pt x="77" y="38"/>
                    <a:pt x="77" y="38"/>
                  </a:cubicBezTo>
                  <a:moveTo>
                    <a:pt x="85" y="42"/>
                  </a:moveTo>
                  <a:cubicBezTo>
                    <a:pt x="86" y="43"/>
                    <a:pt x="86" y="43"/>
                    <a:pt x="86" y="43"/>
                  </a:cubicBezTo>
                  <a:cubicBezTo>
                    <a:pt x="87" y="42"/>
                    <a:pt x="85" y="41"/>
                    <a:pt x="85" y="42"/>
                  </a:cubicBezTo>
                  <a:moveTo>
                    <a:pt x="88" y="40"/>
                  </a:moveTo>
                  <a:cubicBezTo>
                    <a:pt x="87" y="40"/>
                    <a:pt x="86" y="40"/>
                    <a:pt x="86" y="40"/>
                  </a:cubicBezTo>
                  <a:cubicBezTo>
                    <a:pt x="86" y="40"/>
                    <a:pt x="86" y="40"/>
                    <a:pt x="86" y="41"/>
                  </a:cubicBezTo>
                  <a:cubicBezTo>
                    <a:pt x="87" y="41"/>
                    <a:pt x="87" y="41"/>
                    <a:pt x="88" y="40"/>
                  </a:cubicBezTo>
                  <a:moveTo>
                    <a:pt x="100" y="47"/>
                  </a:moveTo>
                  <a:cubicBezTo>
                    <a:pt x="101" y="48"/>
                    <a:pt x="100" y="48"/>
                    <a:pt x="101" y="49"/>
                  </a:cubicBezTo>
                  <a:cubicBezTo>
                    <a:pt x="102" y="48"/>
                    <a:pt x="101" y="48"/>
                    <a:pt x="101" y="48"/>
                  </a:cubicBezTo>
                  <a:cubicBezTo>
                    <a:pt x="100" y="47"/>
                    <a:pt x="101" y="47"/>
                    <a:pt x="101" y="47"/>
                  </a:cubicBezTo>
                  <a:cubicBezTo>
                    <a:pt x="101" y="47"/>
                    <a:pt x="100" y="46"/>
                    <a:pt x="100" y="46"/>
                  </a:cubicBezTo>
                  <a:cubicBezTo>
                    <a:pt x="100" y="46"/>
                    <a:pt x="100" y="46"/>
                    <a:pt x="100" y="46"/>
                  </a:cubicBezTo>
                  <a:cubicBezTo>
                    <a:pt x="99" y="47"/>
                    <a:pt x="100" y="47"/>
                    <a:pt x="100" y="47"/>
                  </a:cubicBezTo>
                  <a:moveTo>
                    <a:pt x="98" y="47"/>
                  </a:moveTo>
                  <a:cubicBezTo>
                    <a:pt x="97" y="46"/>
                    <a:pt x="97" y="46"/>
                    <a:pt x="97" y="46"/>
                  </a:cubicBezTo>
                  <a:cubicBezTo>
                    <a:pt x="96" y="47"/>
                    <a:pt x="98" y="48"/>
                    <a:pt x="98" y="47"/>
                  </a:cubicBezTo>
                  <a:moveTo>
                    <a:pt x="97" y="44"/>
                  </a:moveTo>
                  <a:cubicBezTo>
                    <a:pt x="96" y="46"/>
                    <a:pt x="98" y="45"/>
                    <a:pt x="98" y="46"/>
                  </a:cubicBezTo>
                  <a:cubicBezTo>
                    <a:pt x="98" y="45"/>
                    <a:pt x="99" y="46"/>
                    <a:pt x="99" y="45"/>
                  </a:cubicBezTo>
                  <a:cubicBezTo>
                    <a:pt x="98" y="45"/>
                    <a:pt x="98" y="45"/>
                    <a:pt x="97" y="44"/>
                  </a:cubicBezTo>
                  <a:moveTo>
                    <a:pt x="94" y="46"/>
                  </a:moveTo>
                  <a:cubicBezTo>
                    <a:pt x="94" y="47"/>
                    <a:pt x="95" y="46"/>
                    <a:pt x="95" y="46"/>
                  </a:cubicBezTo>
                  <a:cubicBezTo>
                    <a:pt x="96" y="46"/>
                    <a:pt x="96" y="47"/>
                    <a:pt x="97" y="46"/>
                  </a:cubicBezTo>
                  <a:cubicBezTo>
                    <a:pt x="96" y="45"/>
                    <a:pt x="94" y="45"/>
                    <a:pt x="94" y="46"/>
                  </a:cubicBezTo>
                  <a:moveTo>
                    <a:pt x="90" y="44"/>
                  </a:moveTo>
                  <a:cubicBezTo>
                    <a:pt x="91" y="44"/>
                    <a:pt x="91" y="44"/>
                    <a:pt x="91" y="43"/>
                  </a:cubicBezTo>
                  <a:cubicBezTo>
                    <a:pt x="91" y="43"/>
                    <a:pt x="90" y="43"/>
                    <a:pt x="90" y="44"/>
                  </a:cubicBezTo>
                  <a:moveTo>
                    <a:pt x="119" y="47"/>
                  </a:moveTo>
                  <a:cubicBezTo>
                    <a:pt x="119" y="46"/>
                    <a:pt x="119" y="46"/>
                    <a:pt x="119" y="45"/>
                  </a:cubicBezTo>
                  <a:cubicBezTo>
                    <a:pt x="118" y="46"/>
                    <a:pt x="118" y="46"/>
                    <a:pt x="117" y="47"/>
                  </a:cubicBezTo>
                  <a:cubicBezTo>
                    <a:pt x="118" y="47"/>
                    <a:pt x="118" y="47"/>
                    <a:pt x="119" y="47"/>
                  </a:cubicBezTo>
                  <a:moveTo>
                    <a:pt x="122" y="48"/>
                  </a:moveTo>
                  <a:cubicBezTo>
                    <a:pt x="122" y="47"/>
                    <a:pt x="122" y="47"/>
                    <a:pt x="122" y="47"/>
                  </a:cubicBezTo>
                  <a:cubicBezTo>
                    <a:pt x="123" y="47"/>
                    <a:pt x="123" y="47"/>
                    <a:pt x="123" y="47"/>
                  </a:cubicBezTo>
                  <a:cubicBezTo>
                    <a:pt x="122" y="47"/>
                    <a:pt x="122" y="46"/>
                    <a:pt x="121" y="46"/>
                  </a:cubicBezTo>
                  <a:cubicBezTo>
                    <a:pt x="121" y="47"/>
                    <a:pt x="122" y="47"/>
                    <a:pt x="122" y="47"/>
                  </a:cubicBezTo>
                  <a:cubicBezTo>
                    <a:pt x="122" y="47"/>
                    <a:pt x="122" y="48"/>
                    <a:pt x="122" y="48"/>
                  </a:cubicBezTo>
                  <a:moveTo>
                    <a:pt x="40" y="105"/>
                  </a:moveTo>
                  <a:cubicBezTo>
                    <a:pt x="40" y="106"/>
                    <a:pt x="41" y="107"/>
                    <a:pt x="41" y="108"/>
                  </a:cubicBezTo>
                  <a:cubicBezTo>
                    <a:pt x="41" y="109"/>
                    <a:pt x="40" y="110"/>
                    <a:pt x="40" y="111"/>
                  </a:cubicBezTo>
                  <a:cubicBezTo>
                    <a:pt x="39" y="110"/>
                    <a:pt x="38" y="108"/>
                    <a:pt x="38" y="107"/>
                  </a:cubicBezTo>
                  <a:cubicBezTo>
                    <a:pt x="38" y="108"/>
                    <a:pt x="39" y="108"/>
                    <a:pt x="39" y="109"/>
                  </a:cubicBezTo>
                  <a:cubicBezTo>
                    <a:pt x="40" y="109"/>
                    <a:pt x="40" y="109"/>
                    <a:pt x="40" y="108"/>
                  </a:cubicBezTo>
                  <a:cubicBezTo>
                    <a:pt x="38" y="108"/>
                    <a:pt x="36" y="104"/>
                    <a:pt x="38" y="103"/>
                  </a:cubicBezTo>
                  <a:cubicBezTo>
                    <a:pt x="38" y="104"/>
                    <a:pt x="38" y="104"/>
                    <a:pt x="39" y="105"/>
                  </a:cubicBezTo>
                  <a:cubicBezTo>
                    <a:pt x="40" y="103"/>
                    <a:pt x="37" y="101"/>
                    <a:pt x="38" y="100"/>
                  </a:cubicBezTo>
                  <a:cubicBezTo>
                    <a:pt x="37" y="100"/>
                    <a:pt x="37" y="100"/>
                    <a:pt x="37" y="100"/>
                  </a:cubicBezTo>
                  <a:cubicBezTo>
                    <a:pt x="37" y="101"/>
                    <a:pt x="38" y="101"/>
                    <a:pt x="38" y="103"/>
                  </a:cubicBezTo>
                  <a:cubicBezTo>
                    <a:pt x="37" y="103"/>
                    <a:pt x="37" y="102"/>
                    <a:pt x="36" y="101"/>
                  </a:cubicBezTo>
                  <a:cubicBezTo>
                    <a:pt x="36" y="100"/>
                    <a:pt x="36" y="99"/>
                    <a:pt x="37" y="99"/>
                  </a:cubicBezTo>
                  <a:cubicBezTo>
                    <a:pt x="36" y="98"/>
                    <a:pt x="36" y="98"/>
                    <a:pt x="36" y="97"/>
                  </a:cubicBezTo>
                  <a:cubicBezTo>
                    <a:pt x="37" y="97"/>
                    <a:pt x="37" y="98"/>
                    <a:pt x="38" y="98"/>
                  </a:cubicBezTo>
                  <a:cubicBezTo>
                    <a:pt x="38" y="98"/>
                    <a:pt x="37" y="98"/>
                    <a:pt x="37" y="99"/>
                  </a:cubicBezTo>
                  <a:cubicBezTo>
                    <a:pt x="37" y="99"/>
                    <a:pt x="38" y="99"/>
                    <a:pt x="38" y="99"/>
                  </a:cubicBezTo>
                  <a:cubicBezTo>
                    <a:pt x="39" y="99"/>
                    <a:pt x="38" y="99"/>
                    <a:pt x="38" y="98"/>
                  </a:cubicBezTo>
                  <a:cubicBezTo>
                    <a:pt x="40" y="98"/>
                    <a:pt x="40" y="100"/>
                    <a:pt x="40" y="101"/>
                  </a:cubicBezTo>
                  <a:cubicBezTo>
                    <a:pt x="40" y="102"/>
                    <a:pt x="40" y="103"/>
                    <a:pt x="40" y="105"/>
                  </a:cubicBezTo>
                  <a:moveTo>
                    <a:pt x="44" y="104"/>
                  </a:moveTo>
                  <a:cubicBezTo>
                    <a:pt x="44" y="105"/>
                    <a:pt x="44" y="105"/>
                    <a:pt x="44" y="105"/>
                  </a:cubicBezTo>
                  <a:cubicBezTo>
                    <a:pt x="43" y="104"/>
                    <a:pt x="43" y="106"/>
                    <a:pt x="42" y="106"/>
                  </a:cubicBezTo>
                  <a:cubicBezTo>
                    <a:pt x="42" y="104"/>
                    <a:pt x="43" y="104"/>
                    <a:pt x="44" y="104"/>
                  </a:cubicBezTo>
                  <a:moveTo>
                    <a:pt x="41" y="98"/>
                  </a:moveTo>
                  <a:cubicBezTo>
                    <a:pt x="41" y="97"/>
                    <a:pt x="41" y="97"/>
                    <a:pt x="41" y="96"/>
                  </a:cubicBezTo>
                  <a:cubicBezTo>
                    <a:pt x="42" y="96"/>
                    <a:pt x="42" y="99"/>
                    <a:pt x="41" y="98"/>
                  </a:cubicBezTo>
                </a:path>
              </a:pathLst>
            </a:custGeom>
            <a:grpFill/>
            <a:ln>
              <a:solidFill>
                <a:schemeClr val="bg1"/>
              </a:solidFill>
            </a:ln>
          </p:spPr>
          <p:txBody>
            <a:bodyPr vert="horz" wrap="square" lIns="91440" tIns="45720" rIns="91440" bIns="45720" numCol="1" anchor="t" anchorCtr="0" compatLnSpc="1"/>
            <a:lstStyle/>
            <a:p>
              <a:endParaRPr lang="zh-CN" altLang="en-US"/>
            </a:p>
          </p:txBody>
        </p:sp>
      </p:grpSp>
      <p:sp>
        <p:nvSpPr>
          <p:cNvPr id="113" name="Freeform 17"/>
          <p:cNvSpPr>
            <a:spLocks noEditPoints="1"/>
          </p:cNvSpPr>
          <p:nvPr/>
        </p:nvSpPr>
        <p:spPr bwMode="auto">
          <a:xfrm>
            <a:off x="4283968" y="2464532"/>
            <a:ext cx="216024" cy="366538"/>
          </a:xfrm>
          <a:custGeom>
            <a:avLst/>
            <a:gdLst>
              <a:gd name="T0" fmla="*/ 66 w 101"/>
              <a:gd name="T1" fmla="*/ 123 h 173"/>
              <a:gd name="T2" fmla="*/ 2 w 101"/>
              <a:gd name="T3" fmla="*/ 101 h 173"/>
              <a:gd name="T4" fmla="*/ 62 w 101"/>
              <a:gd name="T5" fmla="*/ 127 h 173"/>
              <a:gd name="T6" fmla="*/ 36 w 101"/>
              <a:gd name="T7" fmla="*/ 18 h 173"/>
              <a:gd name="T8" fmla="*/ 36 w 101"/>
              <a:gd name="T9" fmla="*/ 20 h 173"/>
              <a:gd name="T10" fmla="*/ 42 w 101"/>
              <a:gd name="T11" fmla="*/ 20 h 173"/>
              <a:gd name="T12" fmla="*/ 50 w 101"/>
              <a:gd name="T13" fmla="*/ 11 h 173"/>
              <a:gd name="T14" fmla="*/ 65 w 101"/>
              <a:gd name="T15" fmla="*/ 0 h 173"/>
              <a:gd name="T16" fmla="*/ 4 w 101"/>
              <a:gd name="T17" fmla="*/ 75 h 173"/>
              <a:gd name="T18" fmla="*/ 3 w 101"/>
              <a:gd name="T19" fmla="*/ 88 h 173"/>
              <a:gd name="T20" fmla="*/ 16 w 101"/>
              <a:gd name="T21" fmla="*/ 30 h 173"/>
              <a:gd name="T22" fmla="*/ 18 w 101"/>
              <a:gd name="T23" fmla="*/ 123 h 173"/>
              <a:gd name="T24" fmla="*/ 32 w 101"/>
              <a:gd name="T25" fmla="*/ 149 h 173"/>
              <a:gd name="T26" fmla="*/ 41 w 101"/>
              <a:gd name="T27" fmla="*/ 148 h 173"/>
              <a:gd name="T28" fmla="*/ 80 w 101"/>
              <a:gd name="T29" fmla="*/ 136 h 173"/>
              <a:gd name="T30" fmla="*/ 53 w 101"/>
              <a:gd name="T31" fmla="*/ 147 h 173"/>
              <a:gd name="T32" fmla="*/ 22 w 101"/>
              <a:gd name="T33" fmla="*/ 125 h 173"/>
              <a:gd name="T34" fmla="*/ 23 w 101"/>
              <a:gd name="T35" fmla="*/ 57 h 173"/>
              <a:gd name="T36" fmla="*/ 78 w 101"/>
              <a:gd name="T37" fmla="*/ 29 h 173"/>
              <a:gd name="T38" fmla="*/ 76 w 101"/>
              <a:gd name="T39" fmla="*/ 32 h 173"/>
              <a:gd name="T40" fmla="*/ 80 w 101"/>
              <a:gd name="T41" fmla="*/ 16 h 173"/>
              <a:gd name="T42" fmla="*/ 55 w 101"/>
              <a:gd name="T43" fmla="*/ 41 h 173"/>
              <a:gd name="T44" fmla="*/ 35 w 101"/>
              <a:gd name="T45" fmla="*/ 71 h 173"/>
              <a:gd name="T46" fmla="*/ 57 w 101"/>
              <a:gd name="T47" fmla="*/ 131 h 173"/>
              <a:gd name="T48" fmla="*/ 72 w 101"/>
              <a:gd name="T49" fmla="*/ 125 h 173"/>
              <a:gd name="T50" fmla="*/ 90 w 101"/>
              <a:gd name="T51" fmla="*/ 144 h 173"/>
              <a:gd name="T52" fmla="*/ 51 w 101"/>
              <a:gd name="T53" fmla="*/ 164 h 173"/>
              <a:gd name="T54" fmla="*/ 26 w 101"/>
              <a:gd name="T55" fmla="*/ 157 h 173"/>
              <a:gd name="T56" fmla="*/ 88 w 101"/>
              <a:gd name="T57" fmla="*/ 152 h 173"/>
              <a:gd name="T58" fmla="*/ 99 w 101"/>
              <a:gd name="T59" fmla="*/ 146 h 173"/>
              <a:gd name="T60" fmla="*/ 45 w 101"/>
              <a:gd name="T61" fmla="*/ 171 h 173"/>
              <a:gd name="T62" fmla="*/ 4 w 101"/>
              <a:gd name="T63" fmla="*/ 115 h 173"/>
              <a:gd name="T64" fmla="*/ 7 w 101"/>
              <a:gd name="T65" fmla="*/ 78 h 173"/>
              <a:gd name="T66" fmla="*/ 13 w 101"/>
              <a:gd name="T67" fmla="*/ 37 h 173"/>
              <a:gd name="T68" fmla="*/ 21 w 101"/>
              <a:gd name="T69" fmla="*/ 29 h 173"/>
              <a:gd name="T70" fmla="*/ 24 w 101"/>
              <a:gd name="T71" fmla="*/ 35 h 173"/>
              <a:gd name="T72" fmla="*/ 14 w 101"/>
              <a:gd name="T73" fmla="*/ 69 h 173"/>
              <a:gd name="T74" fmla="*/ 58 w 101"/>
              <a:gd name="T75" fmla="*/ 156 h 173"/>
              <a:gd name="T76" fmla="*/ 26 w 101"/>
              <a:gd name="T77" fmla="*/ 141 h 173"/>
              <a:gd name="T78" fmla="*/ 34 w 101"/>
              <a:gd name="T79" fmla="*/ 145 h 173"/>
              <a:gd name="T80" fmla="*/ 9 w 101"/>
              <a:gd name="T81" fmla="*/ 54 h 173"/>
              <a:gd name="T82" fmla="*/ 13 w 101"/>
              <a:gd name="T83" fmla="*/ 65 h 173"/>
              <a:gd name="T84" fmla="*/ 11 w 101"/>
              <a:gd name="T85" fmla="*/ 77 h 173"/>
              <a:gd name="T86" fmla="*/ 7 w 101"/>
              <a:gd name="T87" fmla="*/ 89 h 173"/>
              <a:gd name="T88" fmla="*/ 7 w 101"/>
              <a:gd name="T89" fmla="*/ 122 h 173"/>
              <a:gd name="T90" fmla="*/ 8 w 101"/>
              <a:gd name="T91" fmla="*/ 124 h 173"/>
              <a:gd name="T92" fmla="*/ 56 w 101"/>
              <a:gd name="T93" fmla="*/ 166 h 173"/>
              <a:gd name="T94" fmla="*/ 62 w 101"/>
              <a:gd name="T95" fmla="*/ 131 h 173"/>
              <a:gd name="T96" fmla="*/ 77 w 101"/>
              <a:gd name="T97" fmla="*/ 46 h 173"/>
              <a:gd name="T98" fmla="*/ 23 w 101"/>
              <a:gd name="T99" fmla="*/ 126 h 173"/>
              <a:gd name="T100" fmla="*/ 34 w 101"/>
              <a:gd name="T101" fmla="*/ 123 h 173"/>
              <a:gd name="T102" fmla="*/ 82 w 101"/>
              <a:gd name="T103" fmla="*/ 122 h 173"/>
              <a:gd name="T104" fmla="*/ 37 w 101"/>
              <a:gd name="T105" fmla="*/ 148 h 173"/>
              <a:gd name="T106" fmla="*/ 10 w 101"/>
              <a:gd name="T107" fmla="*/ 59 h 173"/>
              <a:gd name="T108" fmla="*/ 34 w 101"/>
              <a:gd name="T109" fmla="*/ 80 h 173"/>
              <a:gd name="T110" fmla="*/ 21 w 101"/>
              <a:gd name="T111" fmla="*/ 124 h 173"/>
              <a:gd name="T112" fmla="*/ 22 w 101"/>
              <a:gd name="T113" fmla="*/ 129 h 173"/>
              <a:gd name="T114" fmla="*/ 59 w 101"/>
              <a:gd name="T115" fmla="*/ 25 h 173"/>
              <a:gd name="T116" fmla="*/ 30 w 101"/>
              <a:gd name="T117" fmla="*/ 49 h 173"/>
              <a:gd name="T118" fmla="*/ 16 w 101"/>
              <a:gd name="T119" fmla="*/ 93 h 173"/>
              <a:gd name="T120" fmla="*/ 41 w 101"/>
              <a:gd name="T121" fmla="*/ 28 h 173"/>
              <a:gd name="T122" fmla="*/ 32 w 101"/>
              <a:gd name="T123" fmla="*/ 38 h 173"/>
              <a:gd name="T124" fmla="*/ 16 w 101"/>
              <a:gd name="T125" fmla="*/ 112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1" h="173">
                <a:moveTo>
                  <a:pt x="75" y="116"/>
                </a:moveTo>
                <a:cubicBezTo>
                  <a:pt x="75" y="116"/>
                  <a:pt x="77" y="115"/>
                  <a:pt x="76" y="115"/>
                </a:cubicBezTo>
                <a:cubicBezTo>
                  <a:pt x="77" y="115"/>
                  <a:pt x="77" y="115"/>
                  <a:pt x="78" y="115"/>
                </a:cubicBezTo>
                <a:cubicBezTo>
                  <a:pt x="78" y="115"/>
                  <a:pt x="76" y="115"/>
                  <a:pt x="77" y="115"/>
                </a:cubicBezTo>
                <a:cubicBezTo>
                  <a:pt x="77" y="116"/>
                  <a:pt x="76" y="116"/>
                  <a:pt x="75" y="116"/>
                </a:cubicBezTo>
                <a:moveTo>
                  <a:pt x="71" y="120"/>
                </a:moveTo>
                <a:cubicBezTo>
                  <a:pt x="71" y="120"/>
                  <a:pt x="72" y="119"/>
                  <a:pt x="71" y="119"/>
                </a:cubicBezTo>
                <a:cubicBezTo>
                  <a:pt x="72" y="118"/>
                  <a:pt x="72" y="119"/>
                  <a:pt x="72" y="119"/>
                </a:cubicBezTo>
                <a:cubicBezTo>
                  <a:pt x="73" y="119"/>
                  <a:pt x="74" y="117"/>
                  <a:pt x="74" y="118"/>
                </a:cubicBezTo>
                <a:cubicBezTo>
                  <a:pt x="73" y="119"/>
                  <a:pt x="72" y="119"/>
                  <a:pt x="71" y="120"/>
                </a:cubicBezTo>
                <a:moveTo>
                  <a:pt x="75" y="116"/>
                </a:moveTo>
                <a:cubicBezTo>
                  <a:pt x="75" y="116"/>
                  <a:pt x="74" y="116"/>
                  <a:pt x="73" y="116"/>
                </a:cubicBezTo>
                <a:cubicBezTo>
                  <a:pt x="73" y="116"/>
                  <a:pt x="73" y="116"/>
                  <a:pt x="74" y="115"/>
                </a:cubicBezTo>
                <a:cubicBezTo>
                  <a:pt x="75" y="115"/>
                  <a:pt x="75" y="115"/>
                  <a:pt x="75" y="116"/>
                </a:cubicBezTo>
                <a:moveTo>
                  <a:pt x="64" y="128"/>
                </a:moveTo>
                <a:cubicBezTo>
                  <a:pt x="64" y="127"/>
                  <a:pt x="64" y="127"/>
                  <a:pt x="65" y="127"/>
                </a:cubicBezTo>
                <a:cubicBezTo>
                  <a:pt x="65" y="127"/>
                  <a:pt x="65" y="126"/>
                  <a:pt x="65" y="126"/>
                </a:cubicBezTo>
                <a:cubicBezTo>
                  <a:pt x="65" y="126"/>
                  <a:pt x="66" y="125"/>
                  <a:pt x="66" y="125"/>
                </a:cubicBezTo>
                <a:cubicBezTo>
                  <a:pt x="67" y="124"/>
                  <a:pt x="66" y="125"/>
                  <a:pt x="66" y="125"/>
                </a:cubicBezTo>
                <a:cubicBezTo>
                  <a:pt x="66" y="126"/>
                  <a:pt x="67" y="125"/>
                  <a:pt x="67" y="126"/>
                </a:cubicBezTo>
                <a:cubicBezTo>
                  <a:pt x="67" y="125"/>
                  <a:pt x="67" y="125"/>
                  <a:pt x="67" y="125"/>
                </a:cubicBezTo>
                <a:cubicBezTo>
                  <a:pt x="67" y="124"/>
                  <a:pt x="68" y="124"/>
                  <a:pt x="69" y="124"/>
                </a:cubicBezTo>
                <a:cubicBezTo>
                  <a:pt x="69" y="124"/>
                  <a:pt x="69" y="123"/>
                  <a:pt x="70" y="123"/>
                </a:cubicBezTo>
                <a:cubicBezTo>
                  <a:pt x="70" y="123"/>
                  <a:pt x="70" y="123"/>
                  <a:pt x="70" y="123"/>
                </a:cubicBezTo>
                <a:cubicBezTo>
                  <a:pt x="70" y="123"/>
                  <a:pt x="70" y="124"/>
                  <a:pt x="70" y="124"/>
                </a:cubicBezTo>
                <a:cubicBezTo>
                  <a:pt x="70" y="124"/>
                  <a:pt x="70" y="124"/>
                  <a:pt x="70" y="124"/>
                </a:cubicBezTo>
                <a:cubicBezTo>
                  <a:pt x="70" y="124"/>
                  <a:pt x="70" y="124"/>
                  <a:pt x="70" y="124"/>
                </a:cubicBezTo>
                <a:cubicBezTo>
                  <a:pt x="70" y="124"/>
                  <a:pt x="70" y="124"/>
                  <a:pt x="70" y="124"/>
                </a:cubicBezTo>
                <a:cubicBezTo>
                  <a:pt x="70" y="124"/>
                  <a:pt x="70" y="124"/>
                  <a:pt x="70" y="124"/>
                </a:cubicBezTo>
                <a:cubicBezTo>
                  <a:pt x="70" y="124"/>
                  <a:pt x="70" y="124"/>
                  <a:pt x="70" y="124"/>
                </a:cubicBezTo>
                <a:cubicBezTo>
                  <a:pt x="70" y="124"/>
                  <a:pt x="70" y="124"/>
                  <a:pt x="70" y="124"/>
                </a:cubicBezTo>
                <a:cubicBezTo>
                  <a:pt x="70" y="124"/>
                  <a:pt x="70" y="124"/>
                  <a:pt x="70" y="124"/>
                </a:cubicBezTo>
                <a:cubicBezTo>
                  <a:pt x="70" y="124"/>
                  <a:pt x="70" y="124"/>
                  <a:pt x="70" y="124"/>
                </a:cubicBezTo>
                <a:cubicBezTo>
                  <a:pt x="69" y="124"/>
                  <a:pt x="69" y="124"/>
                  <a:pt x="69" y="124"/>
                </a:cubicBezTo>
                <a:cubicBezTo>
                  <a:pt x="68" y="125"/>
                  <a:pt x="68" y="125"/>
                  <a:pt x="68" y="125"/>
                </a:cubicBezTo>
                <a:cubicBezTo>
                  <a:pt x="68" y="125"/>
                  <a:pt x="68" y="125"/>
                  <a:pt x="68" y="125"/>
                </a:cubicBezTo>
                <a:cubicBezTo>
                  <a:pt x="68" y="125"/>
                  <a:pt x="68" y="125"/>
                  <a:pt x="67" y="125"/>
                </a:cubicBezTo>
                <a:cubicBezTo>
                  <a:pt x="68" y="125"/>
                  <a:pt x="68" y="125"/>
                  <a:pt x="68" y="125"/>
                </a:cubicBezTo>
                <a:cubicBezTo>
                  <a:pt x="68" y="126"/>
                  <a:pt x="67" y="126"/>
                  <a:pt x="66" y="126"/>
                </a:cubicBezTo>
                <a:cubicBezTo>
                  <a:pt x="65" y="126"/>
                  <a:pt x="65" y="128"/>
                  <a:pt x="65" y="128"/>
                </a:cubicBezTo>
                <a:cubicBezTo>
                  <a:pt x="65" y="128"/>
                  <a:pt x="64" y="128"/>
                  <a:pt x="64" y="128"/>
                </a:cubicBezTo>
                <a:cubicBezTo>
                  <a:pt x="64" y="128"/>
                  <a:pt x="65" y="128"/>
                  <a:pt x="65" y="129"/>
                </a:cubicBezTo>
                <a:cubicBezTo>
                  <a:pt x="64" y="129"/>
                  <a:pt x="65" y="129"/>
                  <a:pt x="64" y="130"/>
                </a:cubicBezTo>
                <a:cubicBezTo>
                  <a:pt x="64" y="130"/>
                  <a:pt x="63" y="130"/>
                  <a:pt x="63" y="130"/>
                </a:cubicBezTo>
                <a:cubicBezTo>
                  <a:pt x="63" y="130"/>
                  <a:pt x="63" y="130"/>
                  <a:pt x="63" y="130"/>
                </a:cubicBezTo>
                <a:cubicBezTo>
                  <a:pt x="63" y="129"/>
                  <a:pt x="63" y="128"/>
                  <a:pt x="63" y="127"/>
                </a:cubicBezTo>
                <a:cubicBezTo>
                  <a:pt x="63" y="128"/>
                  <a:pt x="64" y="128"/>
                  <a:pt x="64" y="129"/>
                </a:cubicBezTo>
                <a:cubicBezTo>
                  <a:pt x="64" y="129"/>
                  <a:pt x="64" y="129"/>
                  <a:pt x="64" y="129"/>
                </a:cubicBezTo>
                <a:cubicBezTo>
                  <a:pt x="64" y="128"/>
                  <a:pt x="64" y="128"/>
                  <a:pt x="64" y="127"/>
                </a:cubicBezTo>
                <a:cubicBezTo>
                  <a:pt x="64" y="127"/>
                  <a:pt x="64" y="127"/>
                  <a:pt x="64" y="128"/>
                </a:cubicBezTo>
                <a:moveTo>
                  <a:pt x="68" y="120"/>
                </a:moveTo>
                <a:cubicBezTo>
                  <a:pt x="68" y="120"/>
                  <a:pt x="68" y="120"/>
                  <a:pt x="68" y="120"/>
                </a:cubicBezTo>
                <a:cubicBezTo>
                  <a:pt x="68" y="119"/>
                  <a:pt x="69" y="119"/>
                  <a:pt x="69" y="119"/>
                </a:cubicBezTo>
                <a:cubicBezTo>
                  <a:pt x="69" y="119"/>
                  <a:pt x="69" y="120"/>
                  <a:pt x="68" y="120"/>
                </a:cubicBezTo>
                <a:moveTo>
                  <a:pt x="65" y="124"/>
                </a:moveTo>
                <a:cubicBezTo>
                  <a:pt x="65" y="124"/>
                  <a:pt x="65" y="124"/>
                  <a:pt x="65" y="124"/>
                </a:cubicBezTo>
                <a:cubicBezTo>
                  <a:pt x="65" y="123"/>
                  <a:pt x="65" y="123"/>
                  <a:pt x="66" y="123"/>
                </a:cubicBezTo>
                <a:cubicBezTo>
                  <a:pt x="67" y="122"/>
                  <a:pt x="66" y="123"/>
                  <a:pt x="66" y="124"/>
                </a:cubicBezTo>
                <a:cubicBezTo>
                  <a:pt x="65" y="124"/>
                  <a:pt x="65" y="124"/>
                  <a:pt x="65" y="124"/>
                </a:cubicBezTo>
                <a:moveTo>
                  <a:pt x="66" y="122"/>
                </a:moveTo>
                <a:cubicBezTo>
                  <a:pt x="66" y="121"/>
                  <a:pt x="66" y="121"/>
                  <a:pt x="67" y="121"/>
                </a:cubicBezTo>
                <a:cubicBezTo>
                  <a:pt x="67" y="121"/>
                  <a:pt x="67" y="121"/>
                  <a:pt x="67" y="121"/>
                </a:cubicBezTo>
                <a:cubicBezTo>
                  <a:pt x="67" y="121"/>
                  <a:pt x="67" y="121"/>
                  <a:pt x="67" y="121"/>
                </a:cubicBezTo>
                <a:cubicBezTo>
                  <a:pt x="67" y="121"/>
                  <a:pt x="67" y="121"/>
                  <a:pt x="67" y="121"/>
                </a:cubicBezTo>
                <a:cubicBezTo>
                  <a:pt x="67" y="121"/>
                  <a:pt x="67" y="121"/>
                  <a:pt x="67" y="121"/>
                </a:cubicBezTo>
                <a:cubicBezTo>
                  <a:pt x="67" y="121"/>
                  <a:pt x="67" y="121"/>
                  <a:pt x="67" y="121"/>
                </a:cubicBezTo>
                <a:cubicBezTo>
                  <a:pt x="67" y="121"/>
                  <a:pt x="67" y="121"/>
                  <a:pt x="67" y="121"/>
                </a:cubicBezTo>
                <a:cubicBezTo>
                  <a:pt x="67" y="121"/>
                  <a:pt x="67" y="121"/>
                  <a:pt x="67" y="121"/>
                </a:cubicBezTo>
                <a:cubicBezTo>
                  <a:pt x="67" y="121"/>
                  <a:pt x="67" y="121"/>
                  <a:pt x="67" y="121"/>
                </a:cubicBezTo>
                <a:cubicBezTo>
                  <a:pt x="67" y="121"/>
                  <a:pt x="67" y="121"/>
                  <a:pt x="67" y="121"/>
                </a:cubicBezTo>
                <a:cubicBezTo>
                  <a:pt x="67" y="121"/>
                  <a:pt x="67" y="121"/>
                  <a:pt x="67" y="121"/>
                </a:cubicBezTo>
                <a:cubicBezTo>
                  <a:pt x="67" y="121"/>
                  <a:pt x="67" y="121"/>
                  <a:pt x="67" y="121"/>
                </a:cubicBezTo>
                <a:cubicBezTo>
                  <a:pt x="67" y="121"/>
                  <a:pt x="67" y="121"/>
                  <a:pt x="67" y="121"/>
                </a:cubicBezTo>
                <a:cubicBezTo>
                  <a:pt x="67" y="121"/>
                  <a:pt x="67" y="121"/>
                  <a:pt x="67" y="121"/>
                </a:cubicBezTo>
                <a:cubicBezTo>
                  <a:pt x="67" y="121"/>
                  <a:pt x="67" y="121"/>
                  <a:pt x="67" y="121"/>
                </a:cubicBezTo>
                <a:cubicBezTo>
                  <a:pt x="67" y="121"/>
                  <a:pt x="67" y="121"/>
                  <a:pt x="67" y="121"/>
                </a:cubicBezTo>
                <a:cubicBezTo>
                  <a:pt x="67" y="121"/>
                  <a:pt x="67" y="121"/>
                  <a:pt x="67" y="121"/>
                </a:cubicBezTo>
                <a:cubicBezTo>
                  <a:pt x="67" y="122"/>
                  <a:pt x="67" y="122"/>
                  <a:pt x="67" y="122"/>
                </a:cubicBezTo>
                <a:cubicBezTo>
                  <a:pt x="67" y="122"/>
                  <a:pt x="67" y="122"/>
                  <a:pt x="67" y="122"/>
                </a:cubicBezTo>
                <a:cubicBezTo>
                  <a:pt x="67" y="123"/>
                  <a:pt x="66" y="122"/>
                  <a:pt x="66" y="122"/>
                </a:cubicBezTo>
                <a:moveTo>
                  <a:pt x="70" y="120"/>
                </a:moveTo>
                <a:cubicBezTo>
                  <a:pt x="71" y="120"/>
                  <a:pt x="71" y="121"/>
                  <a:pt x="70" y="121"/>
                </a:cubicBezTo>
                <a:cubicBezTo>
                  <a:pt x="70" y="121"/>
                  <a:pt x="71" y="121"/>
                  <a:pt x="71" y="120"/>
                </a:cubicBezTo>
                <a:cubicBezTo>
                  <a:pt x="72" y="120"/>
                  <a:pt x="72" y="119"/>
                  <a:pt x="73" y="120"/>
                </a:cubicBezTo>
                <a:cubicBezTo>
                  <a:pt x="72" y="120"/>
                  <a:pt x="71" y="120"/>
                  <a:pt x="71" y="121"/>
                </a:cubicBezTo>
                <a:cubicBezTo>
                  <a:pt x="70" y="121"/>
                  <a:pt x="70" y="121"/>
                  <a:pt x="70" y="121"/>
                </a:cubicBezTo>
                <a:cubicBezTo>
                  <a:pt x="70" y="121"/>
                  <a:pt x="69" y="122"/>
                  <a:pt x="69" y="121"/>
                </a:cubicBezTo>
                <a:cubicBezTo>
                  <a:pt x="69" y="121"/>
                  <a:pt x="70" y="121"/>
                  <a:pt x="70" y="121"/>
                </a:cubicBezTo>
                <a:cubicBezTo>
                  <a:pt x="70" y="121"/>
                  <a:pt x="70" y="121"/>
                  <a:pt x="70" y="120"/>
                </a:cubicBezTo>
                <a:moveTo>
                  <a:pt x="78" y="116"/>
                </a:moveTo>
                <a:cubicBezTo>
                  <a:pt x="78" y="116"/>
                  <a:pt x="78" y="117"/>
                  <a:pt x="78" y="117"/>
                </a:cubicBezTo>
                <a:cubicBezTo>
                  <a:pt x="78" y="117"/>
                  <a:pt x="77" y="117"/>
                  <a:pt x="77" y="117"/>
                </a:cubicBezTo>
                <a:cubicBezTo>
                  <a:pt x="76" y="117"/>
                  <a:pt x="75" y="117"/>
                  <a:pt x="75" y="117"/>
                </a:cubicBezTo>
                <a:cubicBezTo>
                  <a:pt x="76" y="117"/>
                  <a:pt x="76" y="117"/>
                  <a:pt x="77" y="117"/>
                </a:cubicBezTo>
                <a:cubicBezTo>
                  <a:pt x="77" y="117"/>
                  <a:pt x="78" y="116"/>
                  <a:pt x="78" y="116"/>
                </a:cubicBezTo>
                <a:moveTo>
                  <a:pt x="5" y="107"/>
                </a:moveTo>
                <a:cubicBezTo>
                  <a:pt x="6" y="107"/>
                  <a:pt x="6" y="106"/>
                  <a:pt x="6" y="105"/>
                </a:cubicBezTo>
                <a:cubicBezTo>
                  <a:pt x="6" y="106"/>
                  <a:pt x="6" y="107"/>
                  <a:pt x="6" y="107"/>
                </a:cubicBezTo>
                <a:cubicBezTo>
                  <a:pt x="6" y="107"/>
                  <a:pt x="6" y="107"/>
                  <a:pt x="7" y="107"/>
                </a:cubicBezTo>
                <a:cubicBezTo>
                  <a:pt x="6" y="108"/>
                  <a:pt x="7" y="108"/>
                  <a:pt x="7" y="109"/>
                </a:cubicBezTo>
                <a:cubicBezTo>
                  <a:pt x="7" y="109"/>
                  <a:pt x="6" y="109"/>
                  <a:pt x="6" y="109"/>
                </a:cubicBezTo>
                <a:cubicBezTo>
                  <a:pt x="6" y="109"/>
                  <a:pt x="6" y="111"/>
                  <a:pt x="6" y="110"/>
                </a:cubicBezTo>
                <a:cubicBezTo>
                  <a:pt x="5" y="109"/>
                  <a:pt x="6" y="109"/>
                  <a:pt x="6" y="108"/>
                </a:cubicBezTo>
                <a:cubicBezTo>
                  <a:pt x="6" y="108"/>
                  <a:pt x="6" y="107"/>
                  <a:pt x="6" y="107"/>
                </a:cubicBezTo>
                <a:cubicBezTo>
                  <a:pt x="5" y="107"/>
                  <a:pt x="6" y="108"/>
                  <a:pt x="6" y="109"/>
                </a:cubicBezTo>
                <a:cubicBezTo>
                  <a:pt x="5" y="109"/>
                  <a:pt x="5" y="110"/>
                  <a:pt x="6" y="111"/>
                </a:cubicBezTo>
                <a:cubicBezTo>
                  <a:pt x="6" y="112"/>
                  <a:pt x="6" y="114"/>
                  <a:pt x="6" y="114"/>
                </a:cubicBezTo>
                <a:cubicBezTo>
                  <a:pt x="5" y="111"/>
                  <a:pt x="5" y="107"/>
                  <a:pt x="5" y="103"/>
                </a:cubicBezTo>
                <a:cubicBezTo>
                  <a:pt x="5" y="104"/>
                  <a:pt x="5" y="106"/>
                  <a:pt x="5" y="107"/>
                </a:cubicBezTo>
                <a:moveTo>
                  <a:pt x="3" y="99"/>
                </a:moveTo>
                <a:cubicBezTo>
                  <a:pt x="2" y="99"/>
                  <a:pt x="2" y="98"/>
                  <a:pt x="2" y="97"/>
                </a:cubicBezTo>
                <a:cubicBezTo>
                  <a:pt x="2" y="97"/>
                  <a:pt x="2" y="97"/>
                  <a:pt x="2" y="96"/>
                </a:cubicBezTo>
                <a:cubicBezTo>
                  <a:pt x="4" y="96"/>
                  <a:pt x="3" y="99"/>
                  <a:pt x="3" y="99"/>
                </a:cubicBezTo>
                <a:moveTo>
                  <a:pt x="2" y="101"/>
                </a:moveTo>
                <a:cubicBezTo>
                  <a:pt x="2" y="101"/>
                  <a:pt x="3" y="102"/>
                  <a:pt x="3" y="101"/>
                </a:cubicBezTo>
                <a:cubicBezTo>
                  <a:pt x="3" y="101"/>
                  <a:pt x="2" y="101"/>
                  <a:pt x="2" y="101"/>
                </a:cubicBezTo>
                <a:cubicBezTo>
                  <a:pt x="2" y="101"/>
                  <a:pt x="3" y="100"/>
                  <a:pt x="2" y="99"/>
                </a:cubicBezTo>
                <a:cubicBezTo>
                  <a:pt x="3" y="99"/>
                  <a:pt x="3" y="99"/>
                  <a:pt x="3" y="99"/>
                </a:cubicBezTo>
                <a:cubicBezTo>
                  <a:pt x="3" y="101"/>
                  <a:pt x="4" y="103"/>
                  <a:pt x="4" y="104"/>
                </a:cubicBezTo>
                <a:cubicBezTo>
                  <a:pt x="4" y="105"/>
                  <a:pt x="3" y="105"/>
                  <a:pt x="3" y="106"/>
                </a:cubicBezTo>
                <a:cubicBezTo>
                  <a:pt x="3" y="106"/>
                  <a:pt x="3" y="106"/>
                  <a:pt x="3" y="106"/>
                </a:cubicBezTo>
                <a:cubicBezTo>
                  <a:pt x="2" y="106"/>
                  <a:pt x="2" y="107"/>
                  <a:pt x="2" y="108"/>
                </a:cubicBezTo>
                <a:cubicBezTo>
                  <a:pt x="2" y="108"/>
                  <a:pt x="2" y="106"/>
                  <a:pt x="2" y="107"/>
                </a:cubicBezTo>
                <a:cubicBezTo>
                  <a:pt x="1" y="106"/>
                  <a:pt x="2" y="106"/>
                  <a:pt x="3" y="106"/>
                </a:cubicBezTo>
                <a:cubicBezTo>
                  <a:pt x="2" y="105"/>
                  <a:pt x="3" y="105"/>
                  <a:pt x="3" y="105"/>
                </a:cubicBezTo>
                <a:cubicBezTo>
                  <a:pt x="3" y="105"/>
                  <a:pt x="3" y="104"/>
                  <a:pt x="3" y="104"/>
                </a:cubicBezTo>
                <a:cubicBezTo>
                  <a:pt x="3" y="104"/>
                  <a:pt x="4" y="104"/>
                  <a:pt x="3" y="103"/>
                </a:cubicBezTo>
                <a:cubicBezTo>
                  <a:pt x="3" y="103"/>
                  <a:pt x="3" y="103"/>
                  <a:pt x="3" y="103"/>
                </a:cubicBezTo>
                <a:cubicBezTo>
                  <a:pt x="2" y="104"/>
                  <a:pt x="3" y="104"/>
                  <a:pt x="3" y="105"/>
                </a:cubicBezTo>
                <a:cubicBezTo>
                  <a:pt x="3" y="105"/>
                  <a:pt x="2" y="104"/>
                  <a:pt x="2" y="104"/>
                </a:cubicBezTo>
                <a:cubicBezTo>
                  <a:pt x="2" y="105"/>
                  <a:pt x="3" y="106"/>
                  <a:pt x="2" y="106"/>
                </a:cubicBezTo>
                <a:cubicBezTo>
                  <a:pt x="2" y="104"/>
                  <a:pt x="2" y="103"/>
                  <a:pt x="2" y="101"/>
                </a:cubicBezTo>
                <a:moveTo>
                  <a:pt x="3" y="102"/>
                </a:moveTo>
                <a:cubicBezTo>
                  <a:pt x="3" y="102"/>
                  <a:pt x="2" y="102"/>
                  <a:pt x="2" y="103"/>
                </a:cubicBezTo>
                <a:cubicBezTo>
                  <a:pt x="3" y="103"/>
                  <a:pt x="3" y="102"/>
                  <a:pt x="3" y="102"/>
                </a:cubicBezTo>
                <a:moveTo>
                  <a:pt x="73" y="119"/>
                </a:moveTo>
                <a:cubicBezTo>
                  <a:pt x="75" y="118"/>
                  <a:pt x="75" y="119"/>
                  <a:pt x="77" y="118"/>
                </a:cubicBezTo>
                <a:cubicBezTo>
                  <a:pt x="76" y="119"/>
                  <a:pt x="75" y="120"/>
                  <a:pt x="74" y="119"/>
                </a:cubicBezTo>
                <a:cubicBezTo>
                  <a:pt x="74" y="120"/>
                  <a:pt x="74" y="120"/>
                  <a:pt x="73" y="120"/>
                </a:cubicBezTo>
                <a:cubicBezTo>
                  <a:pt x="73" y="120"/>
                  <a:pt x="73" y="121"/>
                  <a:pt x="73" y="121"/>
                </a:cubicBezTo>
                <a:cubicBezTo>
                  <a:pt x="72" y="121"/>
                  <a:pt x="72" y="121"/>
                  <a:pt x="71" y="121"/>
                </a:cubicBezTo>
                <a:cubicBezTo>
                  <a:pt x="70" y="122"/>
                  <a:pt x="72" y="121"/>
                  <a:pt x="73" y="120"/>
                </a:cubicBezTo>
                <a:cubicBezTo>
                  <a:pt x="73" y="120"/>
                  <a:pt x="73" y="120"/>
                  <a:pt x="73" y="119"/>
                </a:cubicBezTo>
                <a:moveTo>
                  <a:pt x="2" y="94"/>
                </a:moveTo>
                <a:cubicBezTo>
                  <a:pt x="2" y="93"/>
                  <a:pt x="3" y="92"/>
                  <a:pt x="3" y="94"/>
                </a:cubicBezTo>
                <a:cubicBezTo>
                  <a:pt x="2" y="93"/>
                  <a:pt x="2" y="94"/>
                  <a:pt x="2" y="94"/>
                </a:cubicBezTo>
                <a:moveTo>
                  <a:pt x="3" y="96"/>
                </a:moveTo>
                <a:cubicBezTo>
                  <a:pt x="3" y="95"/>
                  <a:pt x="3" y="95"/>
                  <a:pt x="3" y="95"/>
                </a:cubicBezTo>
                <a:cubicBezTo>
                  <a:pt x="4" y="95"/>
                  <a:pt x="4" y="97"/>
                  <a:pt x="3" y="96"/>
                </a:cubicBezTo>
                <a:moveTo>
                  <a:pt x="80" y="115"/>
                </a:moveTo>
                <a:cubicBezTo>
                  <a:pt x="79" y="115"/>
                  <a:pt x="79" y="115"/>
                  <a:pt x="78" y="115"/>
                </a:cubicBezTo>
                <a:cubicBezTo>
                  <a:pt x="78" y="114"/>
                  <a:pt x="78" y="114"/>
                  <a:pt x="78" y="114"/>
                </a:cubicBezTo>
                <a:cubicBezTo>
                  <a:pt x="79" y="114"/>
                  <a:pt x="79" y="114"/>
                  <a:pt x="80" y="114"/>
                </a:cubicBezTo>
                <a:cubicBezTo>
                  <a:pt x="79" y="115"/>
                  <a:pt x="80" y="114"/>
                  <a:pt x="80" y="115"/>
                </a:cubicBezTo>
                <a:moveTo>
                  <a:pt x="2" y="109"/>
                </a:moveTo>
                <a:cubicBezTo>
                  <a:pt x="1" y="109"/>
                  <a:pt x="1" y="108"/>
                  <a:pt x="1" y="108"/>
                </a:cubicBezTo>
                <a:cubicBezTo>
                  <a:pt x="1" y="107"/>
                  <a:pt x="1" y="106"/>
                  <a:pt x="1" y="105"/>
                </a:cubicBezTo>
                <a:cubicBezTo>
                  <a:pt x="1" y="104"/>
                  <a:pt x="1" y="103"/>
                  <a:pt x="1" y="102"/>
                </a:cubicBezTo>
                <a:cubicBezTo>
                  <a:pt x="1" y="103"/>
                  <a:pt x="1" y="104"/>
                  <a:pt x="1" y="105"/>
                </a:cubicBezTo>
                <a:cubicBezTo>
                  <a:pt x="1" y="106"/>
                  <a:pt x="1" y="106"/>
                  <a:pt x="1" y="107"/>
                </a:cubicBezTo>
                <a:cubicBezTo>
                  <a:pt x="1" y="108"/>
                  <a:pt x="2" y="108"/>
                  <a:pt x="2" y="109"/>
                </a:cubicBezTo>
                <a:moveTo>
                  <a:pt x="50" y="172"/>
                </a:moveTo>
                <a:cubicBezTo>
                  <a:pt x="49" y="173"/>
                  <a:pt x="47" y="172"/>
                  <a:pt x="45" y="172"/>
                </a:cubicBezTo>
                <a:cubicBezTo>
                  <a:pt x="45" y="171"/>
                  <a:pt x="47" y="172"/>
                  <a:pt x="47" y="172"/>
                </a:cubicBezTo>
                <a:cubicBezTo>
                  <a:pt x="48" y="172"/>
                  <a:pt x="49" y="172"/>
                  <a:pt x="50" y="172"/>
                </a:cubicBezTo>
                <a:moveTo>
                  <a:pt x="62" y="128"/>
                </a:moveTo>
                <a:cubicBezTo>
                  <a:pt x="63" y="128"/>
                  <a:pt x="61" y="128"/>
                  <a:pt x="62" y="127"/>
                </a:cubicBezTo>
                <a:cubicBezTo>
                  <a:pt x="62" y="127"/>
                  <a:pt x="62" y="127"/>
                  <a:pt x="61" y="127"/>
                </a:cubicBezTo>
                <a:cubicBezTo>
                  <a:pt x="62" y="127"/>
                  <a:pt x="62" y="127"/>
                  <a:pt x="62" y="126"/>
                </a:cubicBezTo>
                <a:cubicBezTo>
                  <a:pt x="63" y="126"/>
                  <a:pt x="63" y="126"/>
                  <a:pt x="63" y="126"/>
                </a:cubicBezTo>
                <a:cubicBezTo>
                  <a:pt x="63" y="127"/>
                  <a:pt x="63" y="127"/>
                  <a:pt x="62" y="127"/>
                </a:cubicBezTo>
                <a:cubicBezTo>
                  <a:pt x="62" y="127"/>
                  <a:pt x="63" y="127"/>
                  <a:pt x="63" y="127"/>
                </a:cubicBezTo>
                <a:cubicBezTo>
                  <a:pt x="63" y="127"/>
                  <a:pt x="62" y="128"/>
                  <a:pt x="63" y="128"/>
                </a:cubicBezTo>
                <a:cubicBezTo>
                  <a:pt x="62" y="128"/>
                  <a:pt x="62" y="129"/>
                  <a:pt x="61" y="129"/>
                </a:cubicBezTo>
                <a:cubicBezTo>
                  <a:pt x="61" y="129"/>
                  <a:pt x="61" y="129"/>
                  <a:pt x="61" y="128"/>
                </a:cubicBezTo>
                <a:cubicBezTo>
                  <a:pt x="61" y="128"/>
                  <a:pt x="62" y="128"/>
                  <a:pt x="62" y="128"/>
                </a:cubicBezTo>
                <a:moveTo>
                  <a:pt x="2" y="113"/>
                </a:moveTo>
                <a:cubicBezTo>
                  <a:pt x="1" y="113"/>
                  <a:pt x="1" y="112"/>
                  <a:pt x="1" y="112"/>
                </a:cubicBezTo>
                <a:cubicBezTo>
                  <a:pt x="1" y="112"/>
                  <a:pt x="1" y="112"/>
                  <a:pt x="1" y="112"/>
                </a:cubicBezTo>
                <a:cubicBezTo>
                  <a:pt x="1" y="111"/>
                  <a:pt x="1" y="111"/>
                  <a:pt x="1" y="110"/>
                </a:cubicBezTo>
                <a:cubicBezTo>
                  <a:pt x="1" y="110"/>
                  <a:pt x="0" y="109"/>
                  <a:pt x="1" y="109"/>
                </a:cubicBezTo>
                <a:cubicBezTo>
                  <a:pt x="1" y="110"/>
                  <a:pt x="2" y="111"/>
                  <a:pt x="2" y="111"/>
                </a:cubicBezTo>
                <a:cubicBezTo>
                  <a:pt x="2" y="112"/>
                  <a:pt x="1" y="112"/>
                  <a:pt x="2" y="113"/>
                </a:cubicBezTo>
                <a:moveTo>
                  <a:pt x="42" y="16"/>
                </a:moveTo>
                <a:cubicBezTo>
                  <a:pt x="43" y="16"/>
                  <a:pt x="42" y="17"/>
                  <a:pt x="42" y="17"/>
                </a:cubicBezTo>
                <a:cubicBezTo>
                  <a:pt x="41" y="18"/>
                  <a:pt x="41" y="18"/>
                  <a:pt x="41" y="17"/>
                </a:cubicBezTo>
                <a:cubicBezTo>
                  <a:pt x="41" y="17"/>
                  <a:pt x="41" y="18"/>
                  <a:pt x="42" y="17"/>
                </a:cubicBezTo>
                <a:cubicBezTo>
                  <a:pt x="42" y="17"/>
                  <a:pt x="41" y="17"/>
                  <a:pt x="41" y="17"/>
                </a:cubicBezTo>
                <a:cubicBezTo>
                  <a:pt x="40" y="17"/>
                  <a:pt x="41" y="18"/>
                  <a:pt x="40" y="18"/>
                </a:cubicBezTo>
                <a:cubicBezTo>
                  <a:pt x="40" y="18"/>
                  <a:pt x="40" y="17"/>
                  <a:pt x="41" y="16"/>
                </a:cubicBezTo>
                <a:cubicBezTo>
                  <a:pt x="42" y="16"/>
                  <a:pt x="42" y="16"/>
                  <a:pt x="42" y="16"/>
                </a:cubicBezTo>
                <a:moveTo>
                  <a:pt x="27" y="28"/>
                </a:moveTo>
                <a:cubicBezTo>
                  <a:pt x="27" y="29"/>
                  <a:pt x="26" y="30"/>
                  <a:pt x="26" y="29"/>
                </a:cubicBezTo>
                <a:cubicBezTo>
                  <a:pt x="26" y="29"/>
                  <a:pt x="26" y="29"/>
                  <a:pt x="27" y="28"/>
                </a:cubicBezTo>
                <a:cubicBezTo>
                  <a:pt x="26" y="28"/>
                  <a:pt x="26" y="29"/>
                  <a:pt x="26" y="28"/>
                </a:cubicBezTo>
                <a:cubicBezTo>
                  <a:pt x="26" y="28"/>
                  <a:pt x="28" y="27"/>
                  <a:pt x="27" y="27"/>
                </a:cubicBezTo>
                <a:cubicBezTo>
                  <a:pt x="27" y="26"/>
                  <a:pt x="28" y="26"/>
                  <a:pt x="28" y="26"/>
                </a:cubicBezTo>
                <a:cubicBezTo>
                  <a:pt x="28" y="26"/>
                  <a:pt x="27" y="27"/>
                  <a:pt x="27" y="27"/>
                </a:cubicBezTo>
                <a:cubicBezTo>
                  <a:pt x="27" y="27"/>
                  <a:pt x="27" y="27"/>
                  <a:pt x="27" y="27"/>
                </a:cubicBezTo>
                <a:cubicBezTo>
                  <a:pt x="27" y="28"/>
                  <a:pt x="27" y="28"/>
                  <a:pt x="27" y="28"/>
                </a:cubicBezTo>
                <a:moveTo>
                  <a:pt x="31" y="27"/>
                </a:moveTo>
                <a:cubicBezTo>
                  <a:pt x="31" y="28"/>
                  <a:pt x="30" y="29"/>
                  <a:pt x="29" y="30"/>
                </a:cubicBezTo>
                <a:cubicBezTo>
                  <a:pt x="29" y="29"/>
                  <a:pt x="29" y="29"/>
                  <a:pt x="28" y="29"/>
                </a:cubicBezTo>
                <a:cubicBezTo>
                  <a:pt x="29" y="28"/>
                  <a:pt x="29" y="29"/>
                  <a:pt x="29" y="29"/>
                </a:cubicBezTo>
                <a:cubicBezTo>
                  <a:pt x="30" y="29"/>
                  <a:pt x="29" y="28"/>
                  <a:pt x="29" y="28"/>
                </a:cubicBezTo>
                <a:cubicBezTo>
                  <a:pt x="29" y="28"/>
                  <a:pt x="29" y="28"/>
                  <a:pt x="29" y="28"/>
                </a:cubicBezTo>
                <a:cubicBezTo>
                  <a:pt x="29" y="28"/>
                  <a:pt x="29" y="27"/>
                  <a:pt x="29" y="27"/>
                </a:cubicBezTo>
                <a:cubicBezTo>
                  <a:pt x="28" y="27"/>
                  <a:pt x="29" y="28"/>
                  <a:pt x="29" y="28"/>
                </a:cubicBezTo>
                <a:cubicBezTo>
                  <a:pt x="28" y="28"/>
                  <a:pt x="27" y="28"/>
                  <a:pt x="27" y="28"/>
                </a:cubicBezTo>
                <a:cubicBezTo>
                  <a:pt x="27" y="28"/>
                  <a:pt x="28" y="27"/>
                  <a:pt x="28" y="27"/>
                </a:cubicBezTo>
                <a:cubicBezTo>
                  <a:pt x="29" y="26"/>
                  <a:pt x="29" y="26"/>
                  <a:pt x="30" y="25"/>
                </a:cubicBezTo>
                <a:cubicBezTo>
                  <a:pt x="30" y="26"/>
                  <a:pt x="29" y="26"/>
                  <a:pt x="29" y="27"/>
                </a:cubicBezTo>
                <a:cubicBezTo>
                  <a:pt x="29" y="27"/>
                  <a:pt x="29" y="27"/>
                  <a:pt x="29" y="27"/>
                </a:cubicBezTo>
                <a:cubicBezTo>
                  <a:pt x="30" y="26"/>
                  <a:pt x="30" y="26"/>
                  <a:pt x="31" y="26"/>
                </a:cubicBezTo>
                <a:cubicBezTo>
                  <a:pt x="31" y="25"/>
                  <a:pt x="30" y="25"/>
                  <a:pt x="30" y="25"/>
                </a:cubicBezTo>
                <a:cubicBezTo>
                  <a:pt x="31" y="25"/>
                  <a:pt x="31" y="25"/>
                  <a:pt x="31" y="25"/>
                </a:cubicBezTo>
                <a:cubicBezTo>
                  <a:pt x="32" y="24"/>
                  <a:pt x="31" y="24"/>
                  <a:pt x="32" y="23"/>
                </a:cubicBezTo>
                <a:cubicBezTo>
                  <a:pt x="32" y="24"/>
                  <a:pt x="32" y="24"/>
                  <a:pt x="31" y="25"/>
                </a:cubicBezTo>
                <a:cubicBezTo>
                  <a:pt x="31" y="26"/>
                  <a:pt x="32" y="26"/>
                  <a:pt x="32" y="27"/>
                </a:cubicBezTo>
                <a:cubicBezTo>
                  <a:pt x="31" y="27"/>
                  <a:pt x="31" y="26"/>
                  <a:pt x="31" y="27"/>
                </a:cubicBezTo>
                <a:cubicBezTo>
                  <a:pt x="31" y="27"/>
                  <a:pt x="31" y="27"/>
                  <a:pt x="31" y="27"/>
                </a:cubicBezTo>
                <a:moveTo>
                  <a:pt x="39" y="16"/>
                </a:moveTo>
                <a:cubicBezTo>
                  <a:pt x="39" y="15"/>
                  <a:pt x="39" y="16"/>
                  <a:pt x="39" y="15"/>
                </a:cubicBezTo>
                <a:cubicBezTo>
                  <a:pt x="40" y="15"/>
                  <a:pt x="40" y="15"/>
                  <a:pt x="40" y="15"/>
                </a:cubicBezTo>
                <a:cubicBezTo>
                  <a:pt x="41" y="15"/>
                  <a:pt x="41" y="15"/>
                  <a:pt x="42" y="15"/>
                </a:cubicBezTo>
                <a:cubicBezTo>
                  <a:pt x="42" y="16"/>
                  <a:pt x="40" y="15"/>
                  <a:pt x="40" y="16"/>
                </a:cubicBezTo>
                <a:cubicBezTo>
                  <a:pt x="39" y="16"/>
                  <a:pt x="39" y="16"/>
                  <a:pt x="39" y="16"/>
                </a:cubicBezTo>
                <a:moveTo>
                  <a:pt x="36" y="18"/>
                </a:moveTo>
                <a:cubicBezTo>
                  <a:pt x="36" y="18"/>
                  <a:pt x="37" y="17"/>
                  <a:pt x="37" y="17"/>
                </a:cubicBezTo>
                <a:cubicBezTo>
                  <a:pt x="37" y="17"/>
                  <a:pt x="37" y="16"/>
                  <a:pt x="38" y="16"/>
                </a:cubicBezTo>
                <a:cubicBezTo>
                  <a:pt x="37" y="17"/>
                  <a:pt x="38" y="17"/>
                  <a:pt x="39" y="16"/>
                </a:cubicBezTo>
                <a:cubicBezTo>
                  <a:pt x="39" y="17"/>
                  <a:pt x="38" y="17"/>
                  <a:pt x="38" y="17"/>
                </a:cubicBezTo>
                <a:cubicBezTo>
                  <a:pt x="37" y="18"/>
                  <a:pt x="37" y="18"/>
                  <a:pt x="36" y="18"/>
                </a:cubicBezTo>
                <a:cubicBezTo>
                  <a:pt x="36" y="18"/>
                  <a:pt x="36" y="18"/>
                  <a:pt x="36" y="18"/>
                </a:cubicBezTo>
                <a:moveTo>
                  <a:pt x="22" y="34"/>
                </a:moveTo>
                <a:cubicBezTo>
                  <a:pt x="23" y="34"/>
                  <a:pt x="23" y="34"/>
                  <a:pt x="23" y="34"/>
                </a:cubicBezTo>
                <a:cubicBezTo>
                  <a:pt x="23" y="34"/>
                  <a:pt x="23" y="34"/>
                  <a:pt x="23" y="35"/>
                </a:cubicBezTo>
                <a:cubicBezTo>
                  <a:pt x="22" y="35"/>
                  <a:pt x="23" y="35"/>
                  <a:pt x="22" y="34"/>
                </a:cubicBezTo>
                <a:moveTo>
                  <a:pt x="24" y="36"/>
                </a:moveTo>
                <a:cubicBezTo>
                  <a:pt x="25" y="35"/>
                  <a:pt x="25" y="36"/>
                  <a:pt x="25" y="35"/>
                </a:cubicBezTo>
                <a:cubicBezTo>
                  <a:pt x="25" y="35"/>
                  <a:pt x="25" y="34"/>
                  <a:pt x="25" y="34"/>
                </a:cubicBezTo>
                <a:cubicBezTo>
                  <a:pt x="26" y="34"/>
                  <a:pt x="26" y="34"/>
                  <a:pt x="26" y="34"/>
                </a:cubicBezTo>
                <a:cubicBezTo>
                  <a:pt x="26" y="35"/>
                  <a:pt x="25" y="36"/>
                  <a:pt x="24" y="36"/>
                </a:cubicBezTo>
                <a:moveTo>
                  <a:pt x="26" y="34"/>
                </a:moveTo>
                <a:cubicBezTo>
                  <a:pt x="26" y="33"/>
                  <a:pt x="27" y="33"/>
                  <a:pt x="27" y="32"/>
                </a:cubicBezTo>
                <a:cubicBezTo>
                  <a:pt x="27" y="32"/>
                  <a:pt x="27" y="32"/>
                  <a:pt x="27" y="31"/>
                </a:cubicBezTo>
                <a:cubicBezTo>
                  <a:pt x="28" y="31"/>
                  <a:pt x="28" y="31"/>
                  <a:pt x="28" y="30"/>
                </a:cubicBezTo>
                <a:cubicBezTo>
                  <a:pt x="29" y="30"/>
                  <a:pt x="28" y="31"/>
                  <a:pt x="28" y="32"/>
                </a:cubicBezTo>
                <a:cubicBezTo>
                  <a:pt x="27" y="33"/>
                  <a:pt x="27" y="34"/>
                  <a:pt x="26" y="34"/>
                </a:cubicBezTo>
                <a:moveTo>
                  <a:pt x="25" y="34"/>
                </a:moveTo>
                <a:cubicBezTo>
                  <a:pt x="25" y="34"/>
                  <a:pt x="25" y="33"/>
                  <a:pt x="25" y="33"/>
                </a:cubicBezTo>
                <a:cubicBezTo>
                  <a:pt x="25" y="33"/>
                  <a:pt x="25" y="33"/>
                  <a:pt x="24" y="33"/>
                </a:cubicBezTo>
                <a:cubicBezTo>
                  <a:pt x="24" y="33"/>
                  <a:pt x="25" y="32"/>
                  <a:pt x="24" y="33"/>
                </a:cubicBezTo>
                <a:cubicBezTo>
                  <a:pt x="24" y="32"/>
                  <a:pt x="25" y="32"/>
                  <a:pt x="25" y="32"/>
                </a:cubicBezTo>
                <a:cubicBezTo>
                  <a:pt x="25" y="32"/>
                  <a:pt x="25" y="31"/>
                  <a:pt x="25" y="31"/>
                </a:cubicBezTo>
                <a:cubicBezTo>
                  <a:pt x="26" y="31"/>
                  <a:pt x="26" y="31"/>
                  <a:pt x="26" y="31"/>
                </a:cubicBezTo>
                <a:cubicBezTo>
                  <a:pt x="26" y="31"/>
                  <a:pt x="26" y="30"/>
                  <a:pt x="27" y="31"/>
                </a:cubicBezTo>
                <a:cubicBezTo>
                  <a:pt x="27" y="31"/>
                  <a:pt x="27" y="30"/>
                  <a:pt x="27" y="30"/>
                </a:cubicBezTo>
                <a:cubicBezTo>
                  <a:pt x="27" y="31"/>
                  <a:pt x="26" y="31"/>
                  <a:pt x="26" y="32"/>
                </a:cubicBezTo>
                <a:cubicBezTo>
                  <a:pt x="26" y="32"/>
                  <a:pt x="24" y="32"/>
                  <a:pt x="25" y="33"/>
                </a:cubicBezTo>
                <a:cubicBezTo>
                  <a:pt x="25" y="33"/>
                  <a:pt x="26" y="32"/>
                  <a:pt x="26" y="32"/>
                </a:cubicBezTo>
                <a:cubicBezTo>
                  <a:pt x="26" y="33"/>
                  <a:pt x="25" y="33"/>
                  <a:pt x="25" y="34"/>
                </a:cubicBezTo>
                <a:moveTo>
                  <a:pt x="42" y="15"/>
                </a:moveTo>
                <a:cubicBezTo>
                  <a:pt x="41" y="15"/>
                  <a:pt x="41" y="14"/>
                  <a:pt x="41" y="14"/>
                </a:cubicBezTo>
                <a:cubicBezTo>
                  <a:pt x="42" y="14"/>
                  <a:pt x="43" y="14"/>
                  <a:pt x="43" y="13"/>
                </a:cubicBezTo>
                <a:cubicBezTo>
                  <a:pt x="44" y="13"/>
                  <a:pt x="44" y="13"/>
                  <a:pt x="45" y="13"/>
                </a:cubicBezTo>
                <a:cubicBezTo>
                  <a:pt x="45" y="13"/>
                  <a:pt x="46" y="12"/>
                  <a:pt x="46" y="12"/>
                </a:cubicBezTo>
                <a:cubicBezTo>
                  <a:pt x="47" y="12"/>
                  <a:pt x="47" y="12"/>
                  <a:pt x="46" y="12"/>
                </a:cubicBezTo>
                <a:cubicBezTo>
                  <a:pt x="46" y="13"/>
                  <a:pt x="45" y="13"/>
                  <a:pt x="45" y="13"/>
                </a:cubicBezTo>
                <a:cubicBezTo>
                  <a:pt x="45" y="13"/>
                  <a:pt x="44" y="13"/>
                  <a:pt x="44" y="14"/>
                </a:cubicBezTo>
                <a:cubicBezTo>
                  <a:pt x="43" y="14"/>
                  <a:pt x="43" y="14"/>
                  <a:pt x="43" y="14"/>
                </a:cubicBezTo>
                <a:cubicBezTo>
                  <a:pt x="42" y="14"/>
                  <a:pt x="42" y="14"/>
                  <a:pt x="42" y="15"/>
                </a:cubicBezTo>
                <a:moveTo>
                  <a:pt x="24" y="31"/>
                </a:moveTo>
                <a:cubicBezTo>
                  <a:pt x="24" y="31"/>
                  <a:pt x="23" y="30"/>
                  <a:pt x="24" y="30"/>
                </a:cubicBezTo>
                <a:cubicBezTo>
                  <a:pt x="24" y="30"/>
                  <a:pt x="25" y="30"/>
                  <a:pt x="24" y="31"/>
                </a:cubicBezTo>
                <a:cubicBezTo>
                  <a:pt x="25" y="31"/>
                  <a:pt x="25" y="30"/>
                  <a:pt x="25" y="30"/>
                </a:cubicBezTo>
                <a:cubicBezTo>
                  <a:pt x="24" y="31"/>
                  <a:pt x="24" y="32"/>
                  <a:pt x="23" y="33"/>
                </a:cubicBezTo>
                <a:cubicBezTo>
                  <a:pt x="23" y="32"/>
                  <a:pt x="23" y="33"/>
                  <a:pt x="22" y="32"/>
                </a:cubicBezTo>
                <a:cubicBezTo>
                  <a:pt x="23" y="31"/>
                  <a:pt x="23" y="32"/>
                  <a:pt x="24" y="31"/>
                </a:cubicBezTo>
                <a:moveTo>
                  <a:pt x="23" y="30"/>
                </a:moveTo>
                <a:cubicBezTo>
                  <a:pt x="22" y="30"/>
                  <a:pt x="24" y="28"/>
                  <a:pt x="23" y="28"/>
                </a:cubicBezTo>
                <a:cubicBezTo>
                  <a:pt x="24" y="28"/>
                  <a:pt x="24" y="27"/>
                  <a:pt x="24" y="27"/>
                </a:cubicBezTo>
                <a:cubicBezTo>
                  <a:pt x="24" y="27"/>
                  <a:pt x="24" y="29"/>
                  <a:pt x="23" y="29"/>
                </a:cubicBezTo>
                <a:cubicBezTo>
                  <a:pt x="23" y="28"/>
                  <a:pt x="23" y="29"/>
                  <a:pt x="23" y="30"/>
                </a:cubicBezTo>
                <a:moveTo>
                  <a:pt x="36" y="20"/>
                </a:moveTo>
                <a:cubicBezTo>
                  <a:pt x="37" y="20"/>
                  <a:pt x="37" y="19"/>
                  <a:pt x="37" y="19"/>
                </a:cubicBezTo>
                <a:cubicBezTo>
                  <a:pt x="37" y="19"/>
                  <a:pt x="37" y="19"/>
                  <a:pt x="38" y="19"/>
                </a:cubicBezTo>
                <a:cubicBezTo>
                  <a:pt x="38" y="20"/>
                  <a:pt x="39" y="20"/>
                  <a:pt x="38" y="20"/>
                </a:cubicBezTo>
                <a:cubicBezTo>
                  <a:pt x="37" y="20"/>
                  <a:pt x="38" y="20"/>
                  <a:pt x="37" y="19"/>
                </a:cubicBezTo>
                <a:cubicBezTo>
                  <a:pt x="37" y="20"/>
                  <a:pt x="37" y="21"/>
                  <a:pt x="37" y="21"/>
                </a:cubicBezTo>
                <a:cubicBezTo>
                  <a:pt x="37" y="21"/>
                  <a:pt x="37" y="21"/>
                  <a:pt x="37" y="21"/>
                </a:cubicBezTo>
                <a:cubicBezTo>
                  <a:pt x="37" y="21"/>
                  <a:pt x="37" y="21"/>
                  <a:pt x="37" y="21"/>
                </a:cubicBezTo>
                <a:cubicBezTo>
                  <a:pt x="36" y="21"/>
                  <a:pt x="37" y="20"/>
                  <a:pt x="37" y="20"/>
                </a:cubicBezTo>
                <a:cubicBezTo>
                  <a:pt x="36" y="21"/>
                  <a:pt x="36" y="21"/>
                  <a:pt x="35" y="21"/>
                </a:cubicBezTo>
                <a:cubicBezTo>
                  <a:pt x="35" y="21"/>
                  <a:pt x="35" y="20"/>
                  <a:pt x="35" y="20"/>
                </a:cubicBezTo>
                <a:cubicBezTo>
                  <a:pt x="36" y="19"/>
                  <a:pt x="36" y="20"/>
                  <a:pt x="36" y="20"/>
                </a:cubicBezTo>
                <a:moveTo>
                  <a:pt x="63" y="11"/>
                </a:moveTo>
                <a:cubicBezTo>
                  <a:pt x="63" y="11"/>
                  <a:pt x="63" y="11"/>
                  <a:pt x="64" y="11"/>
                </a:cubicBezTo>
                <a:cubicBezTo>
                  <a:pt x="65" y="11"/>
                  <a:pt x="65" y="11"/>
                  <a:pt x="66" y="12"/>
                </a:cubicBezTo>
                <a:cubicBezTo>
                  <a:pt x="65" y="12"/>
                  <a:pt x="64" y="11"/>
                  <a:pt x="63" y="11"/>
                </a:cubicBezTo>
                <a:moveTo>
                  <a:pt x="54" y="15"/>
                </a:moveTo>
                <a:cubicBezTo>
                  <a:pt x="54" y="15"/>
                  <a:pt x="55" y="15"/>
                  <a:pt x="56" y="15"/>
                </a:cubicBezTo>
                <a:cubicBezTo>
                  <a:pt x="56" y="16"/>
                  <a:pt x="54" y="16"/>
                  <a:pt x="54" y="15"/>
                </a:cubicBezTo>
                <a:cubicBezTo>
                  <a:pt x="54" y="16"/>
                  <a:pt x="53" y="16"/>
                  <a:pt x="53" y="16"/>
                </a:cubicBezTo>
                <a:cubicBezTo>
                  <a:pt x="54" y="17"/>
                  <a:pt x="55" y="16"/>
                  <a:pt x="55" y="16"/>
                </a:cubicBezTo>
                <a:cubicBezTo>
                  <a:pt x="55" y="16"/>
                  <a:pt x="56" y="16"/>
                  <a:pt x="56" y="16"/>
                </a:cubicBezTo>
                <a:cubicBezTo>
                  <a:pt x="56" y="16"/>
                  <a:pt x="56" y="15"/>
                  <a:pt x="56" y="15"/>
                </a:cubicBezTo>
                <a:cubicBezTo>
                  <a:pt x="57" y="15"/>
                  <a:pt x="57" y="15"/>
                  <a:pt x="57" y="16"/>
                </a:cubicBezTo>
                <a:cubicBezTo>
                  <a:pt x="58" y="15"/>
                  <a:pt x="58" y="15"/>
                  <a:pt x="58" y="15"/>
                </a:cubicBezTo>
                <a:cubicBezTo>
                  <a:pt x="59" y="15"/>
                  <a:pt x="58" y="16"/>
                  <a:pt x="59" y="16"/>
                </a:cubicBezTo>
                <a:cubicBezTo>
                  <a:pt x="60" y="16"/>
                  <a:pt x="59" y="16"/>
                  <a:pt x="59" y="16"/>
                </a:cubicBezTo>
                <a:cubicBezTo>
                  <a:pt x="59" y="15"/>
                  <a:pt x="60" y="16"/>
                  <a:pt x="61" y="16"/>
                </a:cubicBezTo>
                <a:cubicBezTo>
                  <a:pt x="61" y="16"/>
                  <a:pt x="60" y="16"/>
                  <a:pt x="60" y="16"/>
                </a:cubicBezTo>
                <a:cubicBezTo>
                  <a:pt x="60" y="16"/>
                  <a:pt x="60" y="16"/>
                  <a:pt x="60" y="16"/>
                </a:cubicBezTo>
                <a:cubicBezTo>
                  <a:pt x="60" y="16"/>
                  <a:pt x="61" y="16"/>
                  <a:pt x="61" y="16"/>
                </a:cubicBezTo>
                <a:cubicBezTo>
                  <a:pt x="61" y="17"/>
                  <a:pt x="63" y="17"/>
                  <a:pt x="63" y="17"/>
                </a:cubicBezTo>
                <a:cubicBezTo>
                  <a:pt x="63" y="17"/>
                  <a:pt x="62" y="17"/>
                  <a:pt x="62" y="17"/>
                </a:cubicBezTo>
                <a:cubicBezTo>
                  <a:pt x="62" y="18"/>
                  <a:pt x="62" y="17"/>
                  <a:pt x="62" y="18"/>
                </a:cubicBezTo>
                <a:cubicBezTo>
                  <a:pt x="62" y="18"/>
                  <a:pt x="61" y="18"/>
                  <a:pt x="61" y="18"/>
                </a:cubicBezTo>
                <a:cubicBezTo>
                  <a:pt x="60" y="18"/>
                  <a:pt x="59" y="18"/>
                  <a:pt x="58" y="18"/>
                </a:cubicBezTo>
                <a:cubicBezTo>
                  <a:pt x="58" y="18"/>
                  <a:pt x="58" y="18"/>
                  <a:pt x="58" y="17"/>
                </a:cubicBezTo>
                <a:cubicBezTo>
                  <a:pt x="58" y="18"/>
                  <a:pt x="58" y="18"/>
                  <a:pt x="57" y="18"/>
                </a:cubicBezTo>
                <a:cubicBezTo>
                  <a:pt x="57" y="18"/>
                  <a:pt x="57" y="17"/>
                  <a:pt x="57" y="17"/>
                </a:cubicBezTo>
                <a:cubicBezTo>
                  <a:pt x="57" y="17"/>
                  <a:pt x="57" y="18"/>
                  <a:pt x="56" y="18"/>
                </a:cubicBezTo>
                <a:cubicBezTo>
                  <a:pt x="56" y="18"/>
                  <a:pt x="55" y="18"/>
                  <a:pt x="55" y="18"/>
                </a:cubicBezTo>
                <a:cubicBezTo>
                  <a:pt x="54" y="18"/>
                  <a:pt x="54" y="18"/>
                  <a:pt x="54" y="18"/>
                </a:cubicBezTo>
                <a:cubicBezTo>
                  <a:pt x="53" y="18"/>
                  <a:pt x="53" y="18"/>
                  <a:pt x="52" y="18"/>
                </a:cubicBezTo>
                <a:cubicBezTo>
                  <a:pt x="51" y="18"/>
                  <a:pt x="51" y="18"/>
                  <a:pt x="50" y="18"/>
                </a:cubicBezTo>
                <a:cubicBezTo>
                  <a:pt x="49" y="18"/>
                  <a:pt x="49" y="18"/>
                  <a:pt x="49" y="18"/>
                </a:cubicBezTo>
                <a:cubicBezTo>
                  <a:pt x="49" y="19"/>
                  <a:pt x="48" y="19"/>
                  <a:pt x="47" y="19"/>
                </a:cubicBezTo>
                <a:cubicBezTo>
                  <a:pt x="47" y="19"/>
                  <a:pt x="46" y="19"/>
                  <a:pt x="46" y="20"/>
                </a:cubicBezTo>
                <a:cubicBezTo>
                  <a:pt x="45" y="20"/>
                  <a:pt x="45" y="20"/>
                  <a:pt x="45" y="20"/>
                </a:cubicBezTo>
                <a:cubicBezTo>
                  <a:pt x="45" y="19"/>
                  <a:pt x="46" y="19"/>
                  <a:pt x="46" y="19"/>
                </a:cubicBezTo>
                <a:cubicBezTo>
                  <a:pt x="45" y="19"/>
                  <a:pt x="45" y="20"/>
                  <a:pt x="44" y="20"/>
                </a:cubicBezTo>
                <a:cubicBezTo>
                  <a:pt x="44" y="20"/>
                  <a:pt x="43" y="20"/>
                  <a:pt x="43" y="21"/>
                </a:cubicBezTo>
                <a:cubicBezTo>
                  <a:pt x="42" y="21"/>
                  <a:pt x="41" y="22"/>
                  <a:pt x="41" y="22"/>
                </a:cubicBezTo>
                <a:cubicBezTo>
                  <a:pt x="40" y="22"/>
                  <a:pt x="40" y="22"/>
                  <a:pt x="40" y="22"/>
                </a:cubicBezTo>
                <a:cubicBezTo>
                  <a:pt x="39" y="22"/>
                  <a:pt x="38" y="22"/>
                  <a:pt x="38" y="22"/>
                </a:cubicBezTo>
                <a:cubicBezTo>
                  <a:pt x="38" y="21"/>
                  <a:pt x="39" y="21"/>
                  <a:pt x="39" y="21"/>
                </a:cubicBezTo>
                <a:cubicBezTo>
                  <a:pt x="40" y="21"/>
                  <a:pt x="40" y="20"/>
                  <a:pt x="41" y="20"/>
                </a:cubicBezTo>
                <a:cubicBezTo>
                  <a:pt x="41" y="20"/>
                  <a:pt x="41" y="20"/>
                  <a:pt x="41" y="20"/>
                </a:cubicBezTo>
                <a:cubicBezTo>
                  <a:pt x="41" y="20"/>
                  <a:pt x="42" y="20"/>
                  <a:pt x="42" y="20"/>
                </a:cubicBezTo>
                <a:cubicBezTo>
                  <a:pt x="42" y="19"/>
                  <a:pt x="43" y="19"/>
                  <a:pt x="43" y="19"/>
                </a:cubicBezTo>
                <a:cubicBezTo>
                  <a:pt x="44" y="19"/>
                  <a:pt x="44" y="19"/>
                  <a:pt x="44" y="18"/>
                </a:cubicBezTo>
                <a:cubicBezTo>
                  <a:pt x="45" y="18"/>
                  <a:pt x="44" y="19"/>
                  <a:pt x="45" y="19"/>
                </a:cubicBezTo>
                <a:cubicBezTo>
                  <a:pt x="45" y="19"/>
                  <a:pt x="45" y="19"/>
                  <a:pt x="45" y="18"/>
                </a:cubicBezTo>
                <a:cubicBezTo>
                  <a:pt x="45" y="18"/>
                  <a:pt x="46" y="18"/>
                  <a:pt x="45" y="17"/>
                </a:cubicBezTo>
                <a:cubicBezTo>
                  <a:pt x="46" y="17"/>
                  <a:pt x="46" y="17"/>
                  <a:pt x="47" y="17"/>
                </a:cubicBezTo>
                <a:cubicBezTo>
                  <a:pt x="47" y="17"/>
                  <a:pt x="47" y="17"/>
                  <a:pt x="48" y="17"/>
                </a:cubicBezTo>
                <a:cubicBezTo>
                  <a:pt x="48" y="16"/>
                  <a:pt x="49" y="16"/>
                  <a:pt x="50" y="16"/>
                </a:cubicBezTo>
                <a:cubicBezTo>
                  <a:pt x="50" y="16"/>
                  <a:pt x="51" y="15"/>
                  <a:pt x="51" y="15"/>
                </a:cubicBezTo>
                <a:cubicBezTo>
                  <a:pt x="52" y="15"/>
                  <a:pt x="52" y="15"/>
                  <a:pt x="53" y="15"/>
                </a:cubicBezTo>
                <a:cubicBezTo>
                  <a:pt x="53" y="15"/>
                  <a:pt x="53" y="15"/>
                  <a:pt x="53" y="15"/>
                </a:cubicBezTo>
                <a:cubicBezTo>
                  <a:pt x="54" y="15"/>
                  <a:pt x="54" y="15"/>
                  <a:pt x="54" y="15"/>
                </a:cubicBezTo>
                <a:moveTo>
                  <a:pt x="46" y="17"/>
                </a:moveTo>
                <a:cubicBezTo>
                  <a:pt x="46" y="17"/>
                  <a:pt x="47" y="17"/>
                  <a:pt x="47" y="17"/>
                </a:cubicBezTo>
                <a:cubicBezTo>
                  <a:pt x="47" y="16"/>
                  <a:pt x="46" y="17"/>
                  <a:pt x="46" y="17"/>
                </a:cubicBezTo>
                <a:cubicBezTo>
                  <a:pt x="46" y="18"/>
                  <a:pt x="46" y="18"/>
                  <a:pt x="46" y="18"/>
                </a:cubicBezTo>
                <a:cubicBezTo>
                  <a:pt x="47" y="18"/>
                  <a:pt x="46" y="18"/>
                  <a:pt x="46" y="17"/>
                </a:cubicBezTo>
                <a:moveTo>
                  <a:pt x="48" y="17"/>
                </a:moveTo>
                <a:cubicBezTo>
                  <a:pt x="47" y="17"/>
                  <a:pt x="48" y="18"/>
                  <a:pt x="47" y="18"/>
                </a:cubicBezTo>
                <a:cubicBezTo>
                  <a:pt x="47" y="18"/>
                  <a:pt x="47" y="18"/>
                  <a:pt x="47" y="18"/>
                </a:cubicBezTo>
                <a:cubicBezTo>
                  <a:pt x="47" y="18"/>
                  <a:pt x="47" y="19"/>
                  <a:pt x="48" y="18"/>
                </a:cubicBezTo>
                <a:cubicBezTo>
                  <a:pt x="47" y="18"/>
                  <a:pt x="48" y="18"/>
                  <a:pt x="48" y="17"/>
                </a:cubicBezTo>
                <a:moveTo>
                  <a:pt x="49" y="17"/>
                </a:moveTo>
                <a:cubicBezTo>
                  <a:pt x="49" y="16"/>
                  <a:pt x="49" y="17"/>
                  <a:pt x="48" y="17"/>
                </a:cubicBezTo>
                <a:cubicBezTo>
                  <a:pt x="48" y="17"/>
                  <a:pt x="48" y="17"/>
                  <a:pt x="49" y="17"/>
                </a:cubicBezTo>
                <a:cubicBezTo>
                  <a:pt x="49" y="17"/>
                  <a:pt x="49" y="17"/>
                  <a:pt x="49" y="17"/>
                </a:cubicBezTo>
                <a:moveTo>
                  <a:pt x="58" y="17"/>
                </a:moveTo>
                <a:cubicBezTo>
                  <a:pt x="59" y="17"/>
                  <a:pt x="59" y="17"/>
                  <a:pt x="59" y="18"/>
                </a:cubicBezTo>
                <a:cubicBezTo>
                  <a:pt x="59" y="17"/>
                  <a:pt x="60" y="17"/>
                  <a:pt x="60" y="17"/>
                </a:cubicBezTo>
                <a:cubicBezTo>
                  <a:pt x="59" y="17"/>
                  <a:pt x="59" y="17"/>
                  <a:pt x="58" y="17"/>
                </a:cubicBezTo>
                <a:moveTo>
                  <a:pt x="52" y="17"/>
                </a:moveTo>
                <a:cubicBezTo>
                  <a:pt x="52" y="17"/>
                  <a:pt x="50" y="17"/>
                  <a:pt x="51" y="17"/>
                </a:cubicBezTo>
                <a:cubicBezTo>
                  <a:pt x="51" y="17"/>
                  <a:pt x="53" y="17"/>
                  <a:pt x="52" y="17"/>
                </a:cubicBezTo>
                <a:moveTo>
                  <a:pt x="53" y="15"/>
                </a:moveTo>
                <a:cubicBezTo>
                  <a:pt x="53" y="15"/>
                  <a:pt x="52" y="15"/>
                  <a:pt x="51" y="15"/>
                </a:cubicBezTo>
                <a:cubicBezTo>
                  <a:pt x="51" y="16"/>
                  <a:pt x="50" y="16"/>
                  <a:pt x="50" y="17"/>
                </a:cubicBezTo>
                <a:cubicBezTo>
                  <a:pt x="52" y="16"/>
                  <a:pt x="51" y="15"/>
                  <a:pt x="53" y="15"/>
                </a:cubicBezTo>
                <a:moveTo>
                  <a:pt x="2" y="93"/>
                </a:moveTo>
                <a:cubicBezTo>
                  <a:pt x="2" y="92"/>
                  <a:pt x="1" y="92"/>
                  <a:pt x="2" y="91"/>
                </a:cubicBezTo>
                <a:cubicBezTo>
                  <a:pt x="2" y="91"/>
                  <a:pt x="2" y="92"/>
                  <a:pt x="3" y="92"/>
                </a:cubicBezTo>
                <a:cubicBezTo>
                  <a:pt x="3" y="93"/>
                  <a:pt x="3" y="93"/>
                  <a:pt x="2" y="93"/>
                </a:cubicBezTo>
                <a:moveTo>
                  <a:pt x="83" y="22"/>
                </a:moveTo>
                <a:cubicBezTo>
                  <a:pt x="82" y="22"/>
                  <a:pt x="82" y="21"/>
                  <a:pt x="81" y="21"/>
                </a:cubicBezTo>
                <a:cubicBezTo>
                  <a:pt x="81" y="20"/>
                  <a:pt x="83" y="21"/>
                  <a:pt x="83" y="22"/>
                </a:cubicBezTo>
                <a:moveTo>
                  <a:pt x="43" y="16"/>
                </a:moveTo>
                <a:cubicBezTo>
                  <a:pt x="43" y="16"/>
                  <a:pt x="43" y="16"/>
                  <a:pt x="44" y="16"/>
                </a:cubicBezTo>
                <a:cubicBezTo>
                  <a:pt x="44" y="17"/>
                  <a:pt x="43" y="16"/>
                  <a:pt x="43" y="17"/>
                </a:cubicBezTo>
                <a:cubicBezTo>
                  <a:pt x="42" y="17"/>
                  <a:pt x="43" y="16"/>
                  <a:pt x="43" y="16"/>
                </a:cubicBezTo>
                <a:moveTo>
                  <a:pt x="45" y="17"/>
                </a:moveTo>
                <a:cubicBezTo>
                  <a:pt x="45" y="17"/>
                  <a:pt x="45" y="17"/>
                  <a:pt x="45" y="18"/>
                </a:cubicBezTo>
                <a:cubicBezTo>
                  <a:pt x="44" y="18"/>
                  <a:pt x="44" y="18"/>
                  <a:pt x="43" y="18"/>
                </a:cubicBezTo>
                <a:cubicBezTo>
                  <a:pt x="43" y="17"/>
                  <a:pt x="44" y="18"/>
                  <a:pt x="45" y="17"/>
                </a:cubicBezTo>
                <a:moveTo>
                  <a:pt x="49" y="12"/>
                </a:moveTo>
                <a:cubicBezTo>
                  <a:pt x="50" y="11"/>
                  <a:pt x="50" y="11"/>
                  <a:pt x="50" y="11"/>
                </a:cubicBezTo>
                <a:cubicBezTo>
                  <a:pt x="49" y="12"/>
                  <a:pt x="49" y="12"/>
                  <a:pt x="49" y="12"/>
                </a:cubicBezTo>
                <a:cubicBezTo>
                  <a:pt x="50" y="12"/>
                  <a:pt x="50" y="12"/>
                  <a:pt x="50" y="12"/>
                </a:cubicBezTo>
                <a:cubicBezTo>
                  <a:pt x="50" y="12"/>
                  <a:pt x="50" y="11"/>
                  <a:pt x="50" y="11"/>
                </a:cubicBezTo>
                <a:cubicBezTo>
                  <a:pt x="50" y="11"/>
                  <a:pt x="51" y="11"/>
                  <a:pt x="51" y="11"/>
                </a:cubicBezTo>
                <a:cubicBezTo>
                  <a:pt x="51" y="11"/>
                  <a:pt x="51" y="11"/>
                  <a:pt x="51" y="11"/>
                </a:cubicBezTo>
                <a:cubicBezTo>
                  <a:pt x="51" y="11"/>
                  <a:pt x="52" y="11"/>
                  <a:pt x="53" y="11"/>
                </a:cubicBezTo>
                <a:cubicBezTo>
                  <a:pt x="53" y="11"/>
                  <a:pt x="53" y="11"/>
                  <a:pt x="53" y="11"/>
                </a:cubicBezTo>
                <a:cubicBezTo>
                  <a:pt x="52" y="11"/>
                  <a:pt x="52" y="11"/>
                  <a:pt x="52" y="12"/>
                </a:cubicBezTo>
                <a:cubicBezTo>
                  <a:pt x="52" y="12"/>
                  <a:pt x="52" y="11"/>
                  <a:pt x="52" y="11"/>
                </a:cubicBezTo>
                <a:cubicBezTo>
                  <a:pt x="51" y="11"/>
                  <a:pt x="51" y="12"/>
                  <a:pt x="51" y="12"/>
                </a:cubicBezTo>
                <a:cubicBezTo>
                  <a:pt x="51" y="12"/>
                  <a:pt x="50" y="12"/>
                  <a:pt x="49" y="12"/>
                </a:cubicBezTo>
                <a:cubicBezTo>
                  <a:pt x="49" y="12"/>
                  <a:pt x="49" y="12"/>
                  <a:pt x="49" y="12"/>
                </a:cubicBezTo>
                <a:moveTo>
                  <a:pt x="59" y="129"/>
                </a:moveTo>
                <a:cubicBezTo>
                  <a:pt x="59" y="129"/>
                  <a:pt x="59" y="128"/>
                  <a:pt x="60" y="128"/>
                </a:cubicBezTo>
                <a:cubicBezTo>
                  <a:pt x="60" y="129"/>
                  <a:pt x="59" y="129"/>
                  <a:pt x="59" y="129"/>
                </a:cubicBezTo>
                <a:moveTo>
                  <a:pt x="47" y="14"/>
                </a:moveTo>
                <a:cubicBezTo>
                  <a:pt x="48" y="13"/>
                  <a:pt x="49" y="14"/>
                  <a:pt x="49" y="13"/>
                </a:cubicBezTo>
                <a:cubicBezTo>
                  <a:pt x="50" y="13"/>
                  <a:pt x="50" y="13"/>
                  <a:pt x="51" y="13"/>
                </a:cubicBezTo>
                <a:cubicBezTo>
                  <a:pt x="52" y="13"/>
                  <a:pt x="52" y="12"/>
                  <a:pt x="53" y="13"/>
                </a:cubicBezTo>
                <a:cubicBezTo>
                  <a:pt x="53" y="13"/>
                  <a:pt x="52" y="13"/>
                  <a:pt x="51" y="13"/>
                </a:cubicBezTo>
                <a:cubicBezTo>
                  <a:pt x="50" y="14"/>
                  <a:pt x="48" y="14"/>
                  <a:pt x="47" y="14"/>
                </a:cubicBezTo>
                <a:moveTo>
                  <a:pt x="47" y="14"/>
                </a:moveTo>
                <a:cubicBezTo>
                  <a:pt x="47" y="15"/>
                  <a:pt x="47" y="15"/>
                  <a:pt x="46" y="15"/>
                </a:cubicBezTo>
                <a:cubicBezTo>
                  <a:pt x="46" y="15"/>
                  <a:pt x="45" y="15"/>
                  <a:pt x="44" y="16"/>
                </a:cubicBezTo>
                <a:cubicBezTo>
                  <a:pt x="44" y="15"/>
                  <a:pt x="44" y="16"/>
                  <a:pt x="44" y="15"/>
                </a:cubicBezTo>
                <a:cubicBezTo>
                  <a:pt x="44" y="14"/>
                  <a:pt x="46" y="15"/>
                  <a:pt x="47" y="14"/>
                </a:cubicBezTo>
                <a:moveTo>
                  <a:pt x="49" y="15"/>
                </a:moveTo>
                <a:cubicBezTo>
                  <a:pt x="50" y="15"/>
                  <a:pt x="50" y="15"/>
                  <a:pt x="50" y="15"/>
                </a:cubicBezTo>
                <a:cubicBezTo>
                  <a:pt x="51" y="15"/>
                  <a:pt x="49" y="15"/>
                  <a:pt x="49" y="16"/>
                </a:cubicBezTo>
                <a:cubicBezTo>
                  <a:pt x="49" y="16"/>
                  <a:pt x="48" y="16"/>
                  <a:pt x="48" y="16"/>
                </a:cubicBezTo>
                <a:cubicBezTo>
                  <a:pt x="47" y="16"/>
                  <a:pt x="47" y="16"/>
                  <a:pt x="46" y="16"/>
                </a:cubicBezTo>
                <a:cubicBezTo>
                  <a:pt x="46" y="16"/>
                  <a:pt x="46" y="16"/>
                  <a:pt x="46" y="16"/>
                </a:cubicBezTo>
                <a:cubicBezTo>
                  <a:pt x="46" y="16"/>
                  <a:pt x="47" y="16"/>
                  <a:pt x="47" y="16"/>
                </a:cubicBezTo>
                <a:cubicBezTo>
                  <a:pt x="48" y="15"/>
                  <a:pt x="48" y="15"/>
                  <a:pt x="48" y="15"/>
                </a:cubicBezTo>
                <a:cubicBezTo>
                  <a:pt x="49" y="15"/>
                  <a:pt x="49" y="15"/>
                  <a:pt x="49" y="15"/>
                </a:cubicBezTo>
                <a:moveTo>
                  <a:pt x="90" y="9"/>
                </a:moveTo>
                <a:cubicBezTo>
                  <a:pt x="89" y="9"/>
                  <a:pt x="88" y="10"/>
                  <a:pt x="87" y="10"/>
                </a:cubicBezTo>
                <a:cubicBezTo>
                  <a:pt x="86" y="10"/>
                  <a:pt x="86" y="9"/>
                  <a:pt x="85" y="9"/>
                </a:cubicBezTo>
                <a:cubicBezTo>
                  <a:pt x="85" y="9"/>
                  <a:pt x="84" y="9"/>
                  <a:pt x="83" y="9"/>
                </a:cubicBezTo>
                <a:cubicBezTo>
                  <a:pt x="82" y="8"/>
                  <a:pt x="82" y="8"/>
                  <a:pt x="82" y="8"/>
                </a:cubicBezTo>
                <a:cubicBezTo>
                  <a:pt x="80" y="7"/>
                  <a:pt x="78" y="7"/>
                  <a:pt x="77" y="6"/>
                </a:cubicBezTo>
                <a:cubicBezTo>
                  <a:pt x="76" y="6"/>
                  <a:pt x="76" y="6"/>
                  <a:pt x="75" y="6"/>
                </a:cubicBezTo>
                <a:cubicBezTo>
                  <a:pt x="74" y="5"/>
                  <a:pt x="74" y="5"/>
                  <a:pt x="73" y="5"/>
                </a:cubicBezTo>
                <a:cubicBezTo>
                  <a:pt x="73" y="5"/>
                  <a:pt x="74" y="5"/>
                  <a:pt x="74" y="5"/>
                </a:cubicBezTo>
                <a:cubicBezTo>
                  <a:pt x="74" y="4"/>
                  <a:pt x="73" y="4"/>
                  <a:pt x="73" y="4"/>
                </a:cubicBezTo>
                <a:cubicBezTo>
                  <a:pt x="73" y="4"/>
                  <a:pt x="72" y="3"/>
                  <a:pt x="72" y="3"/>
                </a:cubicBezTo>
                <a:cubicBezTo>
                  <a:pt x="72" y="3"/>
                  <a:pt x="71" y="3"/>
                  <a:pt x="71" y="3"/>
                </a:cubicBezTo>
                <a:cubicBezTo>
                  <a:pt x="71" y="3"/>
                  <a:pt x="72" y="4"/>
                  <a:pt x="73" y="4"/>
                </a:cubicBezTo>
                <a:cubicBezTo>
                  <a:pt x="72" y="5"/>
                  <a:pt x="71" y="4"/>
                  <a:pt x="69" y="4"/>
                </a:cubicBezTo>
                <a:cubicBezTo>
                  <a:pt x="70" y="3"/>
                  <a:pt x="69" y="3"/>
                  <a:pt x="70" y="3"/>
                </a:cubicBezTo>
                <a:cubicBezTo>
                  <a:pt x="70" y="3"/>
                  <a:pt x="69" y="2"/>
                  <a:pt x="69" y="2"/>
                </a:cubicBezTo>
                <a:cubicBezTo>
                  <a:pt x="69" y="3"/>
                  <a:pt x="70" y="3"/>
                  <a:pt x="69" y="4"/>
                </a:cubicBezTo>
                <a:cubicBezTo>
                  <a:pt x="69" y="4"/>
                  <a:pt x="68" y="4"/>
                  <a:pt x="68" y="4"/>
                </a:cubicBezTo>
                <a:cubicBezTo>
                  <a:pt x="69" y="4"/>
                  <a:pt x="69" y="3"/>
                  <a:pt x="68" y="3"/>
                </a:cubicBezTo>
                <a:cubicBezTo>
                  <a:pt x="68" y="3"/>
                  <a:pt x="67" y="2"/>
                  <a:pt x="67" y="3"/>
                </a:cubicBezTo>
                <a:cubicBezTo>
                  <a:pt x="67" y="3"/>
                  <a:pt x="67" y="3"/>
                  <a:pt x="68" y="3"/>
                </a:cubicBezTo>
                <a:cubicBezTo>
                  <a:pt x="68" y="3"/>
                  <a:pt x="66" y="3"/>
                  <a:pt x="65" y="3"/>
                </a:cubicBezTo>
                <a:cubicBezTo>
                  <a:pt x="65" y="3"/>
                  <a:pt x="64" y="3"/>
                  <a:pt x="65" y="2"/>
                </a:cubicBezTo>
                <a:cubicBezTo>
                  <a:pt x="64" y="3"/>
                  <a:pt x="62" y="2"/>
                  <a:pt x="61" y="1"/>
                </a:cubicBezTo>
                <a:cubicBezTo>
                  <a:pt x="63" y="1"/>
                  <a:pt x="65" y="1"/>
                  <a:pt x="65" y="0"/>
                </a:cubicBezTo>
                <a:cubicBezTo>
                  <a:pt x="66" y="0"/>
                  <a:pt x="65" y="1"/>
                  <a:pt x="66" y="1"/>
                </a:cubicBezTo>
                <a:cubicBezTo>
                  <a:pt x="67" y="1"/>
                  <a:pt x="66" y="0"/>
                  <a:pt x="66" y="0"/>
                </a:cubicBezTo>
                <a:cubicBezTo>
                  <a:pt x="67" y="0"/>
                  <a:pt x="68" y="0"/>
                  <a:pt x="69" y="0"/>
                </a:cubicBezTo>
                <a:cubicBezTo>
                  <a:pt x="69" y="1"/>
                  <a:pt x="68" y="0"/>
                  <a:pt x="67" y="0"/>
                </a:cubicBezTo>
                <a:cubicBezTo>
                  <a:pt x="67" y="1"/>
                  <a:pt x="69" y="1"/>
                  <a:pt x="70" y="1"/>
                </a:cubicBezTo>
                <a:cubicBezTo>
                  <a:pt x="71" y="1"/>
                  <a:pt x="70" y="2"/>
                  <a:pt x="71" y="2"/>
                </a:cubicBezTo>
                <a:cubicBezTo>
                  <a:pt x="72" y="2"/>
                  <a:pt x="72" y="2"/>
                  <a:pt x="72" y="1"/>
                </a:cubicBezTo>
                <a:cubicBezTo>
                  <a:pt x="72" y="1"/>
                  <a:pt x="71" y="1"/>
                  <a:pt x="71" y="1"/>
                </a:cubicBezTo>
                <a:cubicBezTo>
                  <a:pt x="71" y="1"/>
                  <a:pt x="71" y="1"/>
                  <a:pt x="71" y="1"/>
                </a:cubicBezTo>
                <a:cubicBezTo>
                  <a:pt x="70" y="0"/>
                  <a:pt x="69" y="1"/>
                  <a:pt x="68" y="0"/>
                </a:cubicBezTo>
                <a:cubicBezTo>
                  <a:pt x="70" y="0"/>
                  <a:pt x="71" y="0"/>
                  <a:pt x="72" y="1"/>
                </a:cubicBezTo>
                <a:cubicBezTo>
                  <a:pt x="74" y="1"/>
                  <a:pt x="75" y="1"/>
                  <a:pt x="76" y="2"/>
                </a:cubicBezTo>
                <a:cubicBezTo>
                  <a:pt x="76" y="2"/>
                  <a:pt x="76" y="3"/>
                  <a:pt x="76" y="4"/>
                </a:cubicBezTo>
                <a:cubicBezTo>
                  <a:pt x="76" y="4"/>
                  <a:pt x="77" y="4"/>
                  <a:pt x="77" y="4"/>
                </a:cubicBezTo>
                <a:cubicBezTo>
                  <a:pt x="78" y="4"/>
                  <a:pt x="77" y="3"/>
                  <a:pt x="77" y="3"/>
                </a:cubicBezTo>
                <a:cubicBezTo>
                  <a:pt x="79" y="4"/>
                  <a:pt x="79" y="4"/>
                  <a:pt x="79" y="4"/>
                </a:cubicBezTo>
                <a:cubicBezTo>
                  <a:pt x="79" y="3"/>
                  <a:pt x="78" y="3"/>
                  <a:pt x="77" y="2"/>
                </a:cubicBezTo>
                <a:cubicBezTo>
                  <a:pt x="78" y="2"/>
                  <a:pt x="80" y="3"/>
                  <a:pt x="82" y="3"/>
                </a:cubicBezTo>
                <a:cubicBezTo>
                  <a:pt x="81" y="3"/>
                  <a:pt x="81" y="4"/>
                  <a:pt x="81" y="4"/>
                </a:cubicBezTo>
                <a:cubicBezTo>
                  <a:pt x="82" y="4"/>
                  <a:pt x="82" y="4"/>
                  <a:pt x="82" y="4"/>
                </a:cubicBezTo>
                <a:cubicBezTo>
                  <a:pt x="82" y="4"/>
                  <a:pt x="82" y="4"/>
                  <a:pt x="82" y="4"/>
                </a:cubicBezTo>
                <a:cubicBezTo>
                  <a:pt x="83" y="4"/>
                  <a:pt x="84" y="4"/>
                  <a:pt x="85" y="4"/>
                </a:cubicBezTo>
                <a:cubicBezTo>
                  <a:pt x="85" y="4"/>
                  <a:pt x="86" y="5"/>
                  <a:pt x="87" y="5"/>
                </a:cubicBezTo>
                <a:cubicBezTo>
                  <a:pt x="87" y="5"/>
                  <a:pt x="87" y="6"/>
                  <a:pt x="87" y="6"/>
                </a:cubicBezTo>
                <a:cubicBezTo>
                  <a:pt x="88" y="6"/>
                  <a:pt x="89" y="6"/>
                  <a:pt x="88" y="6"/>
                </a:cubicBezTo>
                <a:cubicBezTo>
                  <a:pt x="88" y="5"/>
                  <a:pt x="89" y="6"/>
                  <a:pt x="90" y="6"/>
                </a:cubicBezTo>
                <a:cubicBezTo>
                  <a:pt x="90" y="7"/>
                  <a:pt x="89" y="8"/>
                  <a:pt x="90" y="9"/>
                </a:cubicBezTo>
                <a:moveTo>
                  <a:pt x="70" y="2"/>
                </a:moveTo>
                <a:cubicBezTo>
                  <a:pt x="71" y="2"/>
                  <a:pt x="69" y="1"/>
                  <a:pt x="68" y="2"/>
                </a:cubicBezTo>
                <a:cubicBezTo>
                  <a:pt x="69" y="2"/>
                  <a:pt x="69" y="2"/>
                  <a:pt x="70" y="2"/>
                </a:cubicBezTo>
                <a:moveTo>
                  <a:pt x="76" y="4"/>
                </a:moveTo>
                <a:cubicBezTo>
                  <a:pt x="75" y="3"/>
                  <a:pt x="75" y="3"/>
                  <a:pt x="75" y="2"/>
                </a:cubicBezTo>
                <a:cubicBezTo>
                  <a:pt x="74" y="1"/>
                  <a:pt x="74" y="3"/>
                  <a:pt x="74" y="3"/>
                </a:cubicBezTo>
                <a:cubicBezTo>
                  <a:pt x="74" y="3"/>
                  <a:pt x="73" y="2"/>
                  <a:pt x="73" y="2"/>
                </a:cubicBezTo>
                <a:cubicBezTo>
                  <a:pt x="72" y="2"/>
                  <a:pt x="71" y="2"/>
                  <a:pt x="71" y="2"/>
                </a:cubicBezTo>
                <a:cubicBezTo>
                  <a:pt x="72" y="3"/>
                  <a:pt x="72" y="2"/>
                  <a:pt x="73" y="2"/>
                </a:cubicBezTo>
                <a:cubicBezTo>
                  <a:pt x="74" y="3"/>
                  <a:pt x="74" y="4"/>
                  <a:pt x="76" y="4"/>
                </a:cubicBezTo>
                <a:moveTo>
                  <a:pt x="82" y="5"/>
                </a:moveTo>
                <a:cubicBezTo>
                  <a:pt x="81" y="4"/>
                  <a:pt x="80" y="5"/>
                  <a:pt x="80" y="4"/>
                </a:cubicBezTo>
                <a:cubicBezTo>
                  <a:pt x="79" y="4"/>
                  <a:pt x="78" y="4"/>
                  <a:pt x="78" y="4"/>
                </a:cubicBezTo>
                <a:cubicBezTo>
                  <a:pt x="78" y="5"/>
                  <a:pt x="79" y="5"/>
                  <a:pt x="79" y="5"/>
                </a:cubicBezTo>
                <a:cubicBezTo>
                  <a:pt x="80" y="4"/>
                  <a:pt x="81" y="5"/>
                  <a:pt x="82" y="5"/>
                </a:cubicBezTo>
                <a:moveTo>
                  <a:pt x="81" y="6"/>
                </a:moveTo>
                <a:cubicBezTo>
                  <a:pt x="80" y="6"/>
                  <a:pt x="81" y="7"/>
                  <a:pt x="81" y="7"/>
                </a:cubicBezTo>
                <a:cubicBezTo>
                  <a:pt x="82" y="7"/>
                  <a:pt x="81" y="6"/>
                  <a:pt x="81" y="6"/>
                </a:cubicBezTo>
                <a:moveTo>
                  <a:pt x="83" y="5"/>
                </a:moveTo>
                <a:cubicBezTo>
                  <a:pt x="82" y="5"/>
                  <a:pt x="82" y="5"/>
                  <a:pt x="82" y="5"/>
                </a:cubicBezTo>
                <a:cubicBezTo>
                  <a:pt x="82" y="6"/>
                  <a:pt x="82" y="6"/>
                  <a:pt x="83" y="6"/>
                </a:cubicBezTo>
                <a:lnTo>
                  <a:pt x="83" y="5"/>
                </a:lnTo>
                <a:close/>
                <a:moveTo>
                  <a:pt x="84" y="5"/>
                </a:moveTo>
                <a:cubicBezTo>
                  <a:pt x="84" y="5"/>
                  <a:pt x="83" y="6"/>
                  <a:pt x="84" y="7"/>
                </a:cubicBezTo>
                <a:cubicBezTo>
                  <a:pt x="84" y="7"/>
                  <a:pt x="85" y="6"/>
                  <a:pt x="84" y="5"/>
                </a:cubicBezTo>
                <a:moveTo>
                  <a:pt x="88" y="7"/>
                </a:moveTo>
                <a:cubicBezTo>
                  <a:pt x="88" y="7"/>
                  <a:pt x="88" y="7"/>
                  <a:pt x="88" y="6"/>
                </a:cubicBezTo>
                <a:cubicBezTo>
                  <a:pt x="87" y="7"/>
                  <a:pt x="88" y="7"/>
                  <a:pt x="88" y="8"/>
                </a:cubicBezTo>
                <a:cubicBezTo>
                  <a:pt x="89" y="7"/>
                  <a:pt x="88" y="7"/>
                  <a:pt x="88" y="7"/>
                </a:cubicBezTo>
                <a:moveTo>
                  <a:pt x="4" y="75"/>
                </a:moveTo>
                <a:cubicBezTo>
                  <a:pt x="4" y="75"/>
                  <a:pt x="4" y="77"/>
                  <a:pt x="3" y="77"/>
                </a:cubicBezTo>
                <a:cubicBezTo>
                  <a:pt x="3" y="75"/>
                  <a:pt x="4" y="75"/>
                  <a:pt x="4" y="74"/>
                </a:cubicBezTo>
                <a:cubicBezTo>
                  <a:pt x="4" y="74"/>
                  <a:pt x="4" y="75"/>
                  <a:pt x="4" y="75"/>
                </a:cubicBezTo>
                <a:moveTo>
                  <a:pt x="3" y="75"/>
                </a:moveTo>
                <a:cubicBezTo>
                  <a:pt x="3" y="76"/>
                  <a:pt x="3" y="74"/>
                  <a:pt x="3" y="74"/>
                </a:cubicBezTo>
                <a:cubicBezTo>
                  <a:pt x="4" y="74"/>
                  <a:pt x="3" y="75"/>
                  <a:pt x="3" y="75"/>
                </a:cubicBezTo>
                <a:moveTo>
                  <a:pt x="5" y="67"/>
                </a:moveTo>
                <a:cubicBezTo>
                  <a:pt x="5" y="68"/>
                  <a:pt x="5" y="70"/>
                  <a:pt x="4" y="70"/>
                </a:cubicBezTo>
                <a:cubicBezTo>
                  <a:pt x="4" y="71"/>
                  <a:pt x="4" y="71"/>
                  <a:pt x="4" y="72"/>
                </a:cubicBezTo>
                <a:cubicBezTo>
                  <a:pt x="4" y="72"/>
                  <a:pt x="4" y="72"/>
                  <a:pt x="4" y="72"/>
                </a:cubicBezTo>
                <a:cubicBezTo>
                  <a:pt x="4" y="71"/>
                  <a:pt x="4" y="72"/>
                  <a:pt x="4" y="72"/>
                </a:cubicBezTo>
                <a:cubicBezTo>
                  <a:pt x="3" y="71"/>
                  <a:pt x="5" y="69"/>
                  <a:pt x="4" y="69"/>
                </a:cubicBezTo>
                <a:cubicBezTo>
                  <a:pt x="4" y="68"/>
                  <a:pt x="4" y="68"/>
                  <a:pt x="5" y="67"/>
                </a:cubicBezTo>
                <a:moveTo>
                  <a:pt x="3" y="77"/>
                </a:moveTo>
                <a:cubicBezTo>
                  <a:pt x="3" y="78"/>
                  <a:pt x="4" y="79"/>
                  <a:pt x="3" y="80"/>
                </a:cubicBezTo>
                <a:cubicBezTo>
                  <a:pt x="3" y="80"/>
                  <a:pt x="3" y="78"/>
                  <a:pt x="3" y="78"/>
                </a:cubicBezTo>
                <a:cubicBezTo>
                  <a:pt x="3" y="77"/>
                  <a:pt x="4" y="76"/>
                  <a:pt x="4" y="77"/>
                </a:cubicBezTo>
                <a:cubicBezTo>
                  <a:pt x="5" y="77"/>
                  <a:pt x="4" y="76"/>
                  <a:pt x="4" y="76"/>
                </a:cubicBezTo>
                <a:cubicBezTo>
                  <a:pt x="5" y="76"/>
                  <a:pt x="5" y="77"/>
                  <a:pt x="4" y="78"/>
                </a:cubicBezTo>
                <a:cubicBezTo>
                  <a:pt x="4" y="78"/>
                  <a:pt x="4" y="77"/>
                  <a:pt x="3" y="77"/>
                </a:cubicBezTo>
                <a:moveTo>
                  <a:pt x="6" y="71"/>
                </a:moveTo>
                <a:cubicBezTo>
                  <a:pt x="5" y="73"/>
                  <a:pt x="5" y="73"/>
                  <a:pt x="5" y="75"/>
                </a:cubicBezTo>
                <a:cubicBezTo>
                  <a:pt x="4" y="75"/>
                  <a:pt x="4" y="74"/>
                  <a:pt x="4" y="72"/>
                </a:cubicBezTo>
                <a:cubicBezTo>
                  <a:pt x="5" y="72"/>
                  <a:pt x="4" y="73"/>
                  <a:pt x="4" y="73"/>
                </a:cubicBezTo>
                <a:cubicBezTo>
                  <a:pt x="5" y="73"/>
                  <a:pt x="5" y="71"/>
                  <a:pt x="6" y="71"/>
                </a:cubicBezTo>
                <a:moveTo>
                  <a:pt x="27" y="25"/>
                </a:moveTo>
                <a:cubicBezTo>
                  <a:pt x="26" y="25"/>
                  <a:pt x="27" y="24"/>
                  <a:pt x="26" y="24"/>
                </a:cubicBezTo>
                <a:cubicBezTo>
                  <a:pt x="26" y="24"/>
                  <a:pt x="27" y="24"/>
                  <a:pt x="27" y="24"/>
                </a:cubicBezTo>
                <a:cubicBezTo>
                  <a:pt x="27" y="24"/>
                  <a:pt x="27" y="24"/>
                  <a:pt x="27" y="25"/>
                </a:cubicBezTo>
                <a:moveTo>
                  <a:pt x="4" y="81"/>
                </a:moveTo>
                <a:cubicBezTo>
                  <a:pt x="3" y="81"/>
                  <a:pt x="4" y="80"/>
                  <a:pt x="4" y="79"/>
                </a:cubicBezTo>
                <a:cubicBezTo>
                  <a:pt x="4" y="79"/>
                  <a:pt x="4" y="80"/>
                  <a:pt x="4" y="80"/>
                </a:cubicBezTo>
                <a:cubicBezTo>
                  <a:pt x="4" y="81"/>
                  <a:pt x="4" y="82"/>
                  <a:pt x="4" y="81"/>
                </a:cubicBezTo>
                <a:moveTo>
                  <a:pt x="0" y="91"/>
                </a:moveTo>
                <a:cubicBezTo>
                  <a:pt x="0" y="90"/>
                  <a:pt x="0" y="88"/>
                  <a:pt x="1" y="87"/>
                </a:cubicBezTo>
                <a:cubicBezTo>
                  <a:pt x="1" y="87"/>
                  <a:pt x="1" y="88"/>
                  <a:pt x="1" y="88"/>
                </a:cubicBezTo>
                <a:cubicBezTo>
                  <a:pt x="1" y="89"/>
                  <a:pt x="1" y="90"/>
                  <a:pt x="0" y="91"/>
                </a:cubicBezTo>
                <a:moveTo>
                  <a:pt x="6" y="69"/>
                </a:moveTo>
                <a:cubicBezTo>
                  <a:pt x="6" y="67"/>
                  <a:pt x="5" y="68"/>
                  <a:pt x="5" y="67"/>
                </a:cubicBezTo>
                <a:cubicBezTo>
                  <a:pt x="6" y="67"/>
                  <a:pt x="6" y="68"/>
                  <a:pt x="6" y="68"/>
                </a:cubicBezTo>
                <a:cubicBezTo>
                  <a:pt x="6" y="69"/>
                  <a:pt x="7" y="70"/>
                  <a:pt x="6" y="70"/>
                </a:cubicBezTo>
                <a:cubicBezTo>
                  <a:pt x="6" y="69"/>
                  <a:pt x="5" y="68"/>
                  <a:pt x="6" y="69"/>
                </a:cubicBezTo>
                <a:moveTo>
                  <a:pt x="0" y="86"/>
                </a:moveTo>
                <a:cubicBezTo>
                  <a:pt x="0" y="86"/>
                  <a:pt x="1" y="84"/>
                  <a:pt x="1" y="83"/>
                </a:cubicBezTo>
                <a:cubicBezTo>
                  <a:pt x="1" y="84"/>
                  <a:pt x="1" y="85"/>
                  <a:pt x="0" y="86"/>
                </a:cubicBezTo>
                <a:moveTo>
                  <a:pt x="2" y="84"/>
                </a:moveTo>
                <a:cubicBezTo>
                  <a:pt x="3" y="83"/>
                  <a:pt x="2" y="83"/>
                  <a:pt x="3" y="82"/>
                </a:cubicBezTo>
                <a:cubicBezTo>
                  <a:pt x="3" y="82"/>
                  <a:pt x="3" y="83"/>
                  <a:pt x="3" y="83"/>
                </a:cubicBezTo>
                <a:cubicBezTo>
                  <a:pt x="3" y="84"/>
                  <a:pt x="3" y="84"/>
                  <a:pt x="2" y="84"/>
                </a:cubicBezTo>
                <a:moveTo>
                  <a:pt x="2" y="90"/>
                </a:moveTo>
                <a:cubicBezTo>
                  <a:pt x="2" y="90"/>
                  <a:pt x="2" y="90"/>
                  <a:pt x="2" y="91"/>
                </a:cubicBezTo>
                <a:cubicBezTo>
                  <a:pt x="1" y="90"/>
                  <a:pt x="2" y="89"/>
                  <a:pt x="2" y="88"/>
                </a:cubicBezTo>
                <a:cubicBezTo>
                  <a:pt x="2" y="88"/>
                  <a:pt x="2" y="88"/>
                  <a:pt x="2" y="87"/>
                </a:cubicBezTo>
                <a:cubicBezTo>
                  <a:pt x="2" y="87"/>
                  <a:pt x="2" y="88"/>
                  <a:pt x="2" y="87"/>
                </a:cubicBezTo>
                <a:cubicBezTo>
                  <a:pt x="2" y="87"/>
                  <a:pt x="2" y="87"/>
                  <a:pt x="2" y="86"/>
                </a:cubicBezTo>
                <a:cubicBezTo>
                  <a:pt x="2" y="86"/>
                  <a:pt x="3" y="87"/>
                  <a:pt x="3" y="86"/>
                </a:cubicBezTo>
                <a:cubicBezTo>
                  <a:pt x="3" y="87"/>
                  <a:pt x="3" y="88"/>
                  <a:pt x="3" y="88"/>
                </a:cubicBezTo>
                <a:cubicBezTo>
                  <a:pt x="3" y="88"/>
                  <a:pt x="3" y="88"/>
                  <a:pt x="3" y="89"/>
                </a:cubicBezTo>
                <a:cubicBezTo>
                  <a:pt x="3" y="89"/>
                  <a:pt x="3" y="88"/>
                  <a:pt x="3" y="88"/>
                </a:cubicBezTo>
                <a:cubicBezTo>
                  <a:pt x="2" y="88"/>
                  <a:pt x="2" y="88"/>
                  <a:pt x="2" y="88"/>
                </a:cubicBezTo>
                <a:cubicBezTo>
                  <a:pt x="2" y="89"/>
                  <a:pt x="3" y="90"/>
                  <a:pt x="3" y="91"/>
                </a:cubicBezTo>
                <a:cubicBezTo>
                  <a:pt x="2" y="90"/>
                  <a:pt x="3" y="91"/>
                  <a:pt x="3" y="92"/>
                </a:cubicBezTo>
                <a:cubicBezTo>
                  <a:pt x="3" y="92"/>
                  <a:pt x="3" y="91"/>
                  <a:pt x="2" y="91"/>
                </a:cubicBezTo>
                <a:cubicBezTo>
                  <a:pt x="2" y="91"/>
                  <a:pt x="3" y="91"/>
                  <a:pt x="2" y="90"/>
                </a:cubicBezTo>
                <a:moveTo>
                  <a:pt x="1" y="81"/>
                </a:moveTo>
                <a:cubicBezTo>
                  <a:pt x="1" y="80"/>
                  <a:pt x="1" y="79"/>
                  <a:pt x="1" y="78"/>
                </a:cubicBezTo>
                <a:cubicBezTo>
                  <a:pt x="1" y="78"/>
                  <a:pt x="1" y="78"/>
                  <a:pt x="1" y="77"/>
                </a:cubicBezTo>
                <a:cubicBezTo>
                  <a:pt x="1" y="77"/>
                  <a:pt x="1" y="77"/>
                  <a:pt x="1" y="76"/>
                </a:cubicBezTo>
                <a:cubicBezTo>
                  <a:pt x="1" y="75"/>
                  <a:pt x="2" y="74"/>
                  <a:pt x="2" y="73"/>
                </a:cubicBezTo>
                <a:cubicBezTo>
                  <a:pt x="2" y="72"/>
                  <a:pt x="2" y="71"/>
                  <a:pt x="3" y="69"/>
                </a:cubicBezTo>
                <a:cubicBezTo>
                  <a:pt x="4" y="70"/>
                  <a:pt x="3" y="71"/>
                  <a:pt x="2" y="72"/>
                </a:cubicBezTo>
                <a:cubicBezTo>
                  <a:pt x="2" y="72"/>
                  <a:pt x="3" y="73"/>
                  <a:pt x="2" y="73"/>
                </a:cubicBezTo>
                <a:cubicBezTo>
                  <a:pt x="2" y="74"/>
                  <a:pt x="3" y="74"/>
                  <a:pt x="3" y="73"/>
                </a:cubicBezTo>
                <a:cubicBezTo>
                  <a:pt x="3" y="74"/>
                  <a:pt x="2" y="74"/>
                  <a:pt x="2" y="74"/>
                </a:cubicBezTo>
                <a:cubicBezTo>
                  <a:pt x="2" y="76"/>
                  <a:pt x="1" y="78"/>
                  <a:pt x="1" y="79"/>
                </a:cubicBezTo>
                <a:cubicBezTo>
                  <a:pt x="1" y="80"/>
                  <a:pt x="1" y="80"/>
                  <a:pt x="1" y="81"/>
                </a:cubicBezTo>
                <a:moveTo>
                  <a:pt x="28" y="23"/>
                </a:moveTo>
                <a:cubicBezTo>
                  <a:pt x="27" y="23"/>
                  <a:pt x="28" y="21"/>
                  <a:pt x="29" y="21"/>
                </a:cubicBezTo>
                <a:cubicBezTo>
                  <a:pt x="29" y="21"/>
                  <a:pt x="29" y="22"/>
                  <a:pt x="28" y="22"/>
                </a:cubicBezTo>
                <a:cubicBezTo>
                  <a:pt x="28" y="22"/>
                  <a:pt x="28" y="23"/>
                  <a:pt x="28" y="23"/>
                </a:cubicBezTo>
                <a:moveTo>
                  <a:pt x="33" y="24"/>
                </a:moveTo>
                <a:cubicBezTo>
                  <a:pt x="33" y="25"/>
                  <a:pt x="32" y="25"/>
                  <a:pt x="32" y="25"/>
                </a:cubicBezTo>
                <a:cubicBezTo>
                  <a:pt x="31" y="24"/>
                  <a:pt x="33" y="24"/>
                  <a:pt x="33" y="24"/>
                </a:cubicBezTo>
                <a:cubicBezTo>
                  <a:pt x="33" y="24"/>
                  <a:pt x="34" y="23"/>
                  <a:pt x="34" y="23"/>
                </a:cubicBezTo>
                <a:cubicBezTo>
                  <a:pt x="35" y="22"/>
                  <a:pt x="36" y="22"/>
                  <a:pt x="36" y="22"/>
                </a:cubicBezTo>
                <a:cubicBezTo>
                  <a:pt x="36" y="22"/>
                  <a:pt x="36" y="22"/>
                  <a:pt x="37" y="21"/>
                </a:cubicBezTo>
                <a:cubicBezTo>
                  <a:pt x="37" y="22"/>
                  <a:pt x="36" y="22"/>
                  <a:pt x="36" y="22"/>
                </a:cubicBezTo>
                <a:cubicBezTo>
                  <a:pt x="35" y="22"/>
                  <a:pt x="35" y="23"/>
                  <a:pt x="35" y="23"/>
                </a:cubicBezTo>
                <a:cubicBezTo>
                  <a:pt x="34" y="23"/>
                  <a:pt x="34" y="24"/>
                  <a:pt x="33" y="24"/>
                </a:cubicBezTo>
                <a:moveTo>
                  <a:pt x="29" y="23"/>
                </a:moveTo>
                <a:cubicBezTo>
                  <a:pt x="30" y="23"/>
                  <a:pt x="29" y="24"/>
                  <a:pt x="30" y="24"/>
                </a:cubicBezTo>
                <a:cubicBezTo>
                  <a:pt x="29" y="24"/>
                  <a:pt x="29" y="24"/>
                  <a:pt x="29" y="24"/>
                </a:cubicBezTo>
                <a:cubicBezTo>
                  <a:pt x="29" y="24"/>
                  <a:pt x="28" y="24"/>
                  <a:pt x="29" y="23"/>
                </a:cubicBezTo>
                <a:moveTo>
                  <a:pt x="29" y="24"/>
                </a:moveTo>
                <a:cubicBezTo>
                  <a:pt x="28" y="25"/>
                  <a:pt x="30" y="25"/>
                  <a:pt x="29" y="26"/>
                </a:cubicBezTo>
                <a:cubicBezTo>
                  <a:pt x="28" y="25"/>
                  <a:pt x="29" y="25"/>
                  <a:pt x="28" y="25"/>
                </a:cubicBezTo>
                <a:cubicBezTo>
                  <a:pt x="28" y="25"/>
                  <a:pt x="28" y="24"/>
                  <a:pt x="29" y="24"/>
                </a:cubicBezTo>
                <a:moveTo>
                  <a:pt x="32" y="26"/>
                </a:moveTo>
                <a:cubicBezTo>
                  <a:pt x="32" y="25"/>
                  <a:pt x="33" y="26"/>
                  <a:pt x="33" y="25"/>
                </a:cubicBezTo>
                <a:cubicBezTo>
                  <a:pt x="33" y="25"/>
                  <a:pt x="33" y="25"/>
                  <a:pt x="33" y="26"/>
                </a:cubicBezTo>
                <a:cubicBezTo>
                  <a:pt x="32" y="26"/>
                  <a:pt x="32" y="26"/>
                  <a:pt x="32" y="26"/>
                </a:cubicBezTo>
                <a:moveTo>
                  <a:pt x="5" y="55"/>
                </a:moveTo>
                <a:cubicBezTo>
                  <a:pt x="5" y="54"/>
                  <a:pt x="5" y="54"/>
                  <a:pt x="5" y="54"/>
                </a:cubicBezTo>
                <a:cubicBezTo>
                  <a:pt x="6" y="54"/>
                  <a:pt x="5" y="55"/>
                  <a:pt x="6" y="55"/>
                </a:cubicBezTo>
                <a:cubicBezTo>
                  <a:pt x="6" y="56"/>
                  <a:pt x="5" y="55"/>
                  <a:pt x="5" y="55"/>
                </a:cubicBezTo>
                <a:moveTo>
                  <a:pt x="16" y="30"/>
                </a:moveTo>
                <a:cubicBezTo>
                  <a:pt x="16" y="29"/>
                  <a:pt x="17" y="29"/>
                  <a:pt x="17" y="28"/>
                </a:cubicBezTo>
                <a:cubicBezTo>
                  <a:pt x="18" y="27"/>
                  <a:pt x="19" y="27"/>
                  <a:pt x="19" y="26"/>
                </a:cubicBezTo>
                <a:cubicBezTo>
                  <a:pt x="20" y="25"/>
                  <a:pt x="20" y="24"/>
                  <a:pt x="20" y="24"/>
                </a:cubicBezTo>
                <a:cubicBezTo>
                  <a:pt x="21" y="24"/>
                  <a:pt x="20" y="25"/>
                  <a:pt x="20" y="25"/>
                </a:cubicBezTo>
                <a:cubicBezTo>
                  <a:pt x="19" y="26"/>
                  <a:pt x="19" y="26"/>
                  <a:pt x="19" y="27"/>
                </a:cubicBezTo>
                <a:cubicBezTo>
                  <a:pt x="19" y="27"/>
                  <a:pt x="19" y="27"/>
                  <a:pt x="19" y="27"/>
                </a:cubicBezTo>
                <a:cubicBezTo>
                  <a:pt x="18" y="27"/>
                  <a:pt x="18" y="28"/>
                  <a:pt x="18" y="28"/>
                </a:cubicBezTo>
                <a:cubicBezTo>
                  <a:pt x="17" y="29"/>
                  <a:pt x="17" y="29"/>
                  <a:pt x="16" y="30"/>
                </a:cubicBezTo>
                <a:moveTo>
                  <a:pt x="33" y="23"/>
                </a:moveTo>
                <a:cubicBezTo>
                  <a:pt x="33" y="23"/>
                  <a:pt x="33" y="23"/>
                  <a:pt x="33" y="24"/>
                </a:cubicBezTo>
                <a:cubicBezTo>
                  <a:pt x="32" y="23"/>
                  <a:pt x="33" y="23"/>
                  <a:pt x="33" y="23"/>
                </a:cubicBezTo>
                <a:moveTo>
                  <a:pt x="34" y="19"/>
                </a:moveTo>
                <a:cubicBezTo>
                  <a:pt x="34" y="19"/>
                  <a:pt x="35" y="19"/>
                  <a:pt x="35" y="19"/>
                </a:cubicBezTo>
                <a:cubicBezTo>
                  <a:pt x="35" y="20"/>
                  <a:pt x="33" y="21"/>
                  <a:pt x="32" y="22"/>
                </a:cubicBezTo>
                <a:cubicBezTo>
                  <a:pt x="32" y="22"/>
                  <a:pt x="32" y="22"/>
                  <a:pt x="32" y="23"/>
                </a:cubicBezTo>
                <a:cubicBezTo>
                  <a:pt x="31" y="23"/>
                  <a:pt x="31" y="24"/>
                  <a:pt x="31" y="24"/>
                </a:cubicBezTo>
                <a:cubicBezTo>
                  <a:pt x="30" y="25"/>
                  <a:pt x="30" y="24"/>
                  <a:pt x="30" y="25"/>
                </a:cubicBezTo>
                <a:cubicBezTo>
                  <a:pt x="30" y="24"/>
                  <a:pt x="31" y="24"/>
                  <a:pt x="31" y="23"/>
                </a:cubicBezTo>
                <a:cubicBezTo>
                  <a:pt x="31" y="22"/>
                  <a:pt x="31" y="22"/>
                  <a:pt x="32" y="21"/>
                </a:cubicBezTo>
                <a:cubicBezTo>
                  <a:pt x="32" y="21"/>
                  <a:pt x="32" y="22"/>
                  <a:pt x="32" y="22"/>
                </a:cubicBezTo>
                <a:cubicBezTo>
                  <a:pt x="33" y="21"/>
                  <a:pt x="34" y="20"/>
                  <a:pt x="34" y="19"/>
                </a:cubicBezTo>
                <a:moveTo>
                  <a:pt x="27" y="19"/>
                </a:moveTo>
                <a:cubicBezTo>
                  <a:pt x="27" y="18"/>
                  <a:pt x="28" y="17"/>
                  <a:pt x="29" y="17"/>
                </a:cubicBezTo>
                <a:cubicBezTo>
                  <a:pt x="29" y="16"/>
                  <a:pt x="30" y="15"/>
                  <a:pt x="30" y="16"/>
                </a:cubicBezTo>
                <a:cubicBezTo>
                  <a:pt x="30" y="16"/>
                  <a:pt x="29" y="17"/>
                  <a:pt x="29" y="17"/>
                </a:cubicBezTo>
                <a:cubicBezTo>
                  <a:pt x="28" y="18"/>
                  <a:pt x="28" y="19"/>
                  <a:pt x="27" y="19"/>
                </a:cubicBezTo>
                <a:moveTo>
                  <a:pt x="43" y="56"/>
                </a:moveTo>
                <a:cubicBezTo>
                  <a:pt x="43" y="57"/>
                  <a:pt x="43" y="57"/>
                  <a:pt x="42" y="58"/>
                </a:cubicBezTo>
                <a:cubicBezTo>
                  <a:pt x="42" y="59"/>
                  <a:pt x="42" y="59"/>
                  <a:pt x="42" y="60"/>
                </a:cubicBezTo>
                <a:cubicBezTo>
                  <a:pt x="42" y="59"/>
                  <a:pt x="42" y="58"/>
                  <a:pt x="42" y="58"/>
                </a:cubicBezTo>
                <a:cubicBezTo>
                  <a:pt x="43" y="57"/>
                  <a:pt x="43" y="57"/>
                  <a:pt x="43" y="56"/>
                </a:cubicBezTo>
                <a:moveTo>
                  <a:pt x="15" y="107"/>
                </a:moveTo>
                <a:cubicBezTo>
                  <a:pt x="14" y="107"/>
                  <a:pt x="14" y="106"/>
                  <a:pt x="14" y="105"/>
                </a:cubicBezTo>
                <a:cubicBezTo>
                  <a:pt x="15" y="105"/>
                  <a:pt x="15" y="106"/>
                  <a:pt x="15" y="107"/>
                </a:cubicBezTo>
                <a:moveTo>
                  <a:pt x="14" y="105"/>
                </a:moveTo>
                <a:cubicBezTo>
                  <a:pt x="14" y="107"/>
                  <a:pt x="14" y="107"/>
                  <a:pt x="14" y="107"/>
                </a:cubicBezTo>
                <a:cubicBezTo>
                  <a:pt x="13" y="107"/>
                  <a:pt x="13" y="105"/>
                  <a:pt x="14" y="105"/>
                </a:cubicBezTo>
                <a:moveTo>
                  <a:pt x="16" y="105"/>
                </a:moveTo>
                <a:cubicBezTo>
                  <a:pt x="16" y="105"/>
                  <a:pt x="16" y="106"/>
                  <a:pt x="16" y="106"/>
                </a:cubicBezTo>
                <a:cubicBezTo>
                  <a:pt x="15" y="106"/>
                  <a:pt x="15" y="106"/>
                  <a:pt x="16" y="105"/>
                </a:cubicBezTo>
                <a:moveTo>
                  <a:pt x="15" y="119"/>
                </a:moveTo>
                <a:cubicBezTo>
                  <a:pt x="15" y="119"/>
                  <a:pt x="15" y="120"/>
                  <a:pt x="15" y="120"/>
                </a:cubicBezTo>
                <a:cubicBezTo>
                  <a:pt x="15" y="120"/>
                  <a:pt x="15" y="119"/>
                  <a:pt x="15" y="119"/>
                </a:cubicBezTo>
                <a:moveTo>
                  <a:pt x="17" y="105"/>
                </a:moveTo>
                <a:cubicBezTo>
                  <a:pt x="17" y="103"/>
                  <a:pt x="17" y="103"/>
                  <a:pt x="17" y="101"/>
                </a:cubicBezTo>
                <a:cubicBezTo>
                  <a:pt x="18" y="102"/>
                  <a:pt x="17" y="100"/>
                  <a:pt x="18" y="101"/>
                </a:cubicBezTo>
                <a:cubicBezTo>
                  <a:pt x="18" y="101"/>
                  <a:pt x="18" y="102"/>
                  <a:pt x="18" y="103"/>
                </a:cubicBezTo>
                <a:cubicBezTo>
                  <a:pt x="18" y="103"/>
                  <a:pt x="17" y="103"/>
                  <a:pt x="17" y="103"/>
                </a:cubicBezTo>
                <a:cubicBezTo>
                  <a:pt x="17" y="103"/>
                  <a:pt x="18" y="103"/>
                  <a:pt x="17" y="104"/>
                </a:cubicBezTo>
                <a:cubicBezTo>
                  <a:pt x="18" y="104"/>
                  <a:pt x="18" y="104"/>
                  <a:pt x="18" y="104"/>
                </a:cubicBezTo>
                <a:cubicBezTo>
                  <a:pt x="18" y="104"/>
                  <a:pt x="18" y="105"/>
                  <a:pt x="18" y="106"/>
                </a:cubicBezTo>
                <a:cubicBezTo>
                  <a:pt x="18" y="106"/>
                  <a:pt x="18" y="106"/>
                  <a:pt x="18" y="106"/>
                </a:cubicBezTo>
                <a:cubicBezTo>
                  <a:pt x="19" y="106"/>
                  <a:pt x="18" y="106"/>
                  <a:pt x="18" y="107"/>
                </a:cubicBezTo>
                <a:cubicBezTo>
                  <a:pt x="18" y="107"/>
                  <a:pt x="17" y="105"/>
                  <a:pt x="17" y="106"/>
                </a:cubicBezTo>
                <a:cubicBezTo>
                  <a:pt x="17" y="106"/>
                  <a:pt x="17" y="105"/>
                  <a:pt x="18" y="105"/>
                </a:cubicBezTo>
                <a:cubicBezTo>
                  <a:pt x="18" y="105"/>
                  <a:pt x="18" y="105"/>
                  <a:pt x="17" y="105"/>
                </a:cubicBezTo>
                <a:moveTo>
                  <a:pt x="13" y="101"/>
                </a:moveTo>
                <a:cubicBezTo>
                  <a:pt x="14" y="101"/>
                  <a:pt x="13" y="102"/>
                  <a:pt x="14" y="103"/>
                </a:cubicBezTo>
                <a:cubicBezTo>
                  <a:pt x="13" y="103"/>
                  <a:pt x="14" y="101"/>
                  <a:pt x="13" y="101"/>
                </a:cubicBezTo>
                <a:moveTo>
                  <a:pt x="18" y="121"/>
                </a:moveTo>
                <a:cubicBezTo>
                  <a:pt x="18" y="121"/>
                  <a:pt x="18" y="122"/>
                  <a:pt x="18" y="122"/>
                </a:cubicBezTo>
                <a:cubicBezTo>
                  <a:pt x="18" y="122"/>
                  <a:pt x="18" y="122"/>
                  <a:pt x="18" y="122"/>
                </a:cubicBezTo>
                <a:cubicBezTo>
                  <a:pt x="18" y="123"/>
                  <a:pt x="18" y="123"/>
                  <a:pt x="19" y="124"/>
                </a:cubicBezTo>
                <a:cubicBezTo>
                  <a:pt x="18" y="123"/>
                  <a:pt x="18" y="124"/>
                  <a:pt x="17" y="123"/>
                </a:cubicBezTo>
                <a:cubicBezTo>
                  <a:pt x="18" y="123"/>
                  <a:pt x="18" y="123"/>
                  <a:pt x="18" y="123"/>
                </a:cubicBezTo>
                <a:cubicBezTo>
                  <a:pt x="18" y="123"/>
                  <a:pt x="17" y="123"/>
                  <a:pt x="17" y="122"/>
                </a:cubicBezTo>
                <a:cubicBezTo>
                  <a:pt x="18" y="121"/>
                  <a:pt x="18" y="121"/>
                  <a:pt x="18" y="120"/>
                </a:cubicBezTo>
                <a:cubicBezTo>
                  <a:pt x="18" y="120"/>
                  <a:pt x="19" y="121"/>
                  <a:pt x="19" y="122"/>
                </a:cubicBezTo>
                <a:cubicBezTo>
                  <a:pt x="19" y="122"/>
                  <a:pt x="18" y="122"/>
                  <a:pt x="18" y="121"/>
                </a:cubicBezTo>
                <a:moveTo>
                  <a:pt x="16" y="101"/>
                </a:moveTo>
                <a:cubicBezTo>
                  <a:pt x="16" y="101"/>
                  <a:pt x="16" y="100"/>
                  <a:pt x="16" y="99"/>
                </a:cubicBezTo>
                <a:cubicBezTo>
                  <a:pt x="17" y="99"/>
                  <a:pt x="16" y="101"/>
                  <a:pt x="16" y="101"/>
                </a:cubicBezTo>
                <a:moveTo>
                  <a:pt x="19" y="103"/>
                </a:moveTo>
                <a:cubicBezTo>
                  <a:pt x="19" y="103"/>
                  <a:pt x="19" y="104"/>
                  <a:pt x="19" y="104"/>
                </a:cubicBezTo>
                <a:cubicBezTo>
                  <a:pt x="18" y="104"/>
                  <a:pt x="18" y="104"/>
                  <a:pt x="19" y="103"/>
                </a:cubicBezTo>
                <a:moveTo>
                  <a:pt x="20" y="125"/>
                </a:moveTo>
                <a:cubicBezTo>
                  <a:pt x="20" y="125"/>
                  <a:pt x="21" y="125"/>
                  <a:pt x="21" y="126"/>
                </a:cubicBezTo>
                <a:cubicBezTo>
                  <a:pt x="20" y="126"/>
                  <a:pt x="20" y="125"/>
                  <a:pt x="20" y="125"/>
                </a:cubicBezTo>
                <a:moveTo>
                  <a:pt x="21" y="130"/>
                </a:moveTo>
                <a:cubicBezTo>
                  <a:pt x="21" y="130"/>
                  <a:pt x="21" y="130"/>
                  <a:pt x="21" y="130"/>
                </a:cubicBezTo>
                <a:cubicBezTo>
                  <a:pt x="22" y="130"/>
                  <a:pt x="22" y="130"/>
                  <a:pt x="22" y="131"/>
                </a:cubicBezTo>
                <a:cubicBezTo>
                  <a:pt x="22" y="131"/>
                  <a:pt x="22" y="130"/>
                  <a:pt x="21" y="130"/>
                </a:cubicBezTo>
                <a:moveTo>
                  <a:pt x="13" y="100"/>
                </a:moveTo>
                <a:cubicBezTo>
                  <a:pt x="13" y="98"/>
                  <a:pt x="13" y="97"/>
                  <a:pt x="13" y="96"/>
                </a:cubicBezTo>
                <a:cubicBezTo>
                  <a:pt x="13" y="95"/>
                  <a:pt x="13" y="94"/>
                  <a:pt x="14" y="93"/>
                </a:cubicBezTo>
                <a:cubicBezTo>
                  <a:pt x="14" y="92"/>
                  <a:pt x="14" y="94"/>
                  <a:pt x="14" y="94"/>
                </a:cubicBezTo>
                <a:cubicBezTo>
                  <a:pt x="14" y="96"/>
                  <a:pt x="13" y="98"/>
                  <a:pt x="14" y="100"/>
                </a:cubicBezTo>
                <a:cubicBezTo>
                  <a:pt x="13" y="100"/>
                  <a:pt x="13" y="100"/>
                  <a:pt x="13" y="100"/>
                </a:cubicBezTo>
                <a:moveTo>
                  <a:pt x="25" y="137"/>
                </a:moveTo>
                <a:cubicBezTo>
                  <a:pt x="26" y="138"/>
                  <a:pt x="25" y="138"/>
                  <a:pt x="25" y="138"/>
                </a:cubicBezTo>
                <a:cubicBezTo>
                  <a:pt x="25" y="138"/>
                  <a:pt x="25" y="137"/>
                  <a:pt x="25" y="137"/>
                </a:cubicBezTo>
                <a:moveTo>
                  <a:pt x="32" y="142"/>
                </a:moveTo>
                <a:cubicBezTo>
                  <a:pt x="33" y="142"/>
                  <a:pt x="33" y="142"/>
                  <a:pt x="33" y="143"/>
                </a:cubicBezTo>
                <a:cubicBezTo>
                  <a:pt x="32" y="143"/>
                  <a:pt x="32" y="142"/>
                  <a:pt x="32" y="142"/>
                </a:cubicBezTo>
                <a:moveTo>
                  <a:pt x="28" y="137"/>
                </a:moveTo>
                <a:cubicBezTo>
                  <a:pt x="29" y="137"/>
                  <a:pt x="29" y="139"/>
                  <a:pt x="30" y="140"/>
                </a:cubicBezTo>
                <a:cubicBezTo>
                  <a:pt x="30" y="140"/>
                  <a:pt x="31" y="140"/>
                  <a:pt x="31" y="140"/>
                </a:cubicBezTo>
                <a:cubicBezTo>
                  <a:pt x="31" y="140"/>
                  <a:pt x="31" y="140"/>
                  <a:pt x="30" y="140"/>
                </a:cubicBezTo>
                <a:cubicBezTo>
                  <a:pt x="31" y="141"/>
                  <a:pt x="32" y="141"/>
                  <a:pt x="32" y="142"/>
                </a:cubicBezTo>
                <a:cubicBezTo>
                  <a:pt x="31" y="142"/>
                  <a:pt x="32" y="143"/>
                  <a:pt x="32" y="143"/>
                </a:cubicBezTo>
                <a:cubicBezTo>
                  <a:pt x="31" y="143"/>
                  <a:pt x="31" y="142"/>
                  <a:pt x="31" y="141"/>
                </a:cubicBezTo>
                <a:cubicBezTo>
                  <a:pt x="31" y="141"/>
                  <a:pt x="30" y="142"/>
                  <a:pt x="30" y="142"/>
                </a:cubicBezTo>
                <a:cubicBezTo>
                  <a:pt x="29" y="141"/>
                  <a:pt x="29" y="141"/>
                  <a:pt x="29" y="141"/>
                </a:cubicBezTo>
                <a:cubicBezTo>
                  <a:pt x="29" y="141"/>
                  <a:pt x="30" y="141"/>
                  <a:pt x="30" y="141"/>
                </a:cubicBezTo>
                <a:cubicBezTo>
                  <a:pt x="30" y="141"/>
                  <a:pt x="29" y="141"/>
                  <a:pt x="29" y="141"/>
                </a:cubicBezTo>
                <a:cubicBezTo>
                  <a:pt x="29" y="140"/>
                  <a:pt x="29" y="140"/>
                  <a:pt x="29" y="140"/>
                </a:cubicBezTo>
                <a:cubicBezTo>
                  <a:pt x="29" y="140"/>
                  <a:pt x="29" y="140"/>
                  <a:pt x="29" y="140"/>
                </a:cubicBezTo>
                <a:cubicBezTo>
                  <a:pt x="29" y="139"/>
                  <a:pt x="28" y="139"/>
                  <a:pt x="28" y="139"/>
                </a:cubicBezTo>
                <a:cubicBezTo>
                  <a:pt x="28" y="139"/>
                  <a:pt x="28" y="139"/>
                  <a:pt x="28" y="139"/>
                </a:cubicBezTo>
                <a:cubicBezTo>
                  <a:pt x="28" y="139"/>
                  <a:pt x="27" y="139"/>
                  <a:pt x="27" y="138"/>
                </a:cubicBezTo>
                <a:cubicBezTo>
                  <a:pt x="27" y="138"/>
                  <a:pt x="27" y="138"/>
                  <a:pt x="27" y="138"/>
                </a:cubicBezTo>
                <a:cubicBezTo>
                  <a:pt x="27" y="137"/>
                  <a:pt x="28" y="137"/>
                  <a:pt x="28" y="137"/>
                </a:cubicBezTo>
                <a:moveTo>
                  <a:pt x="28" y="138"/>
                </a:moveTo>
                <a:cubicBezTo>
                  <a:pt x="28" y="138"/>
                  <a:pt x="28" y="139"/>
                  <a:pt x="29" y="139"/>
                </a:cubicBezTo>
                <a:cubicBezTo>
                  <a:pt x="29" y="138"/>
                  <a:pt x="28" y="137"/>
                  <a:pt x="28" y="138"/>
                </a:cubicBezTo>
                <a:moveTo>
                  <a:pt x="17" y="125"/>
                </a:moveTo>
                <a:cubicBezTo>
                  <a:pt x="16" y="125"/>
                  <a:pt x="16" y="124"/>
                  <a:pt x="16" y="124"/>
                </a:cubicBezTo>
                <a:cubicBezTo>
                  <a:pt x="17" y="124"/>
                  <a:pt x="16" y="125"/>
                  <a:pt x="17" y="125"/>
                </a:cubicBezTo>
                <a:moveTo>
                  <a:pt x="18" y="125"/>
                </a:moveTo>
                <a:cubicBezTo>
                  <a:pt x="17" y="125"/>
                  <a:pt x="17" y="123"/>
                  <a:pt x="17" y="123"/>
                </a:cubicBezTo>
                <a:cubicBezTo>
                  <a:pt x="17" y="123"/>
                  <a:pt x="17" y="124"/>
                  <a:pt x="18" y="125"/>
                </a:cubicBezTo>
                <a:moveTo>
                  <a:pt x="32" y="149"/>
                </a:moveTo>
                <a:cubicBezTo>
                  <a:pt x="32" y="148"/>
                  <a:pt x="32" y="149"/>
                  <a:pt x="33" y="149"/>
                </a:cubicBezTo>
                <a:cubicBezTo>
                  <a:pt x="33" y="150"/>
                  <a:pt x="32" y="149"/>
                  <a:pt x="32" y="149"/>
                </a:cubicBezTo>
                <a:moveTo>
                  <a:pt x="27" y="144"/>
                </a:moveTo>
                <a:cubicBezTo>
                  <a:pt x="27" y="144"/>
                  <a:pt x="28" y="145"/>
                  <a:pt x="29" y="146"/>
                </a:cubicBezTo>
                <a:cubicBezTo>
                  <a:pt x="29" y="146"/>
                  <a:pt x="30" y="147"/>
                  <a:pt x="30" y="147"/>
                </a:cubicBezTo>
                <a:cubicBezTo>
                  <a:pt x="31" y="148"/>
                  <a:pt x="31" y="148"/>
                  <a:pt x="30" y="148"/>
                </a:cubicBezTo>
                <a:cubicBezTo>
                  <a:pt x="30" y="147"/>
                  <a:pt x="29" y="146"/>
                  <a:pt x="28" y="146"/>
                </a:cubicBezTo>
                <a:cubicBezTo>
                  <a:pt x="28" y="145"/>
                  <a:pt x="27" y="144"/>
                  <a:pt x="27" y="144"/>
                </a:cubicBezTo>
                <a:moveTo>
                  <a:pt x="91" y="144"/>
                </a:moveTo>
                <a:cubicBezTo>
                  <a:pt x="91" y="144"/>
                  <a:pt x="91" y="144"/>
                  <a:pt x="90" y="144"/>
                </a:cubicBezTo>
                <a:cubicBezTo>
                  <a:pt x="90" y="145"/>
                  <a:pt x="90" y="145"/>
                  <a:pt x="90" y="145"/>
                </a:cubicBezTo>
                <a:cubicBezTo>
                  <a:pt x="90" y="145"/>
                  <a:pt x="90" y="145"/>
                  <a:pt x="90" y="145"/>
                </a:cubicBezTo>
                <a:cubicBezTo>
                  <a:pt x="90" y="145"/>
                  <a:pt x="90" y="145"/>
                  <a:pt x="90" y="145"/>
                </a:cubicBezTo>
                <a:cubicBezTo>
                  <a:pt x="90" y="145"/>
                  <a:pt x="90" y="145"/>
                  <a:pt x="90" y="145"/>
                </a:cubicBezTo>
                <a:cubicBezTo>
                  <a:pt x="90" y="145"/>
                  <a:pt x="90" y="145"/>
                  <a:pt x="90" y="145"/>
                </a:cubicBezTo>
                <a:cubicBezTo>
                  <a:pt x="90" y="145"/>
                  <a:pt x="90" y="145"/>
                  <a:pt x="90" y="145"/>
                </a:cubicBezTo>
                <a:cubicBezTo>
                  <a:pt x="90" y="145"/>
                  <a:pt x="90" y="145"/>
                  <a:pt x="90" y="145"/>
                </a:cubicBezTo>
                <a:cubicBezTo>
                  <a:pt x="90" y="145"/>
                  <a:pt x="90" y="145"/>
                  <a:pt x="90" y="145"/>
                </a:cubicBezTo>
                <a:cubicBezTo>
                  <a:pt x="89" y="145"/>
                  <a:pt x="89" y="146"/>
                  <a:pt x="89" y="146"/>
                </a:cubicBezTo>
                <a:cubicBezTo>
                  <a:pt x="89" y="146"/>
                  <a:pt x="89" y="145"/>
                  <a:pt x="89" y="145"/>
                </a:cubicBezTo>
                <a:cubicBezTo>
                  <a:pt x="89" y="145"/>
                  <a:pt x="90" y="145"/>
                  <a:pt x="90" y="145"/>
                </a:cubicBezTo>
                <a:cubicBezTo>
                  <a:pt x="90" y="145"/>
                  <a:pt x="90" y="144"/>
                  <a:pt x="90" y="144"/>
                </a:cubicBezTo>
                <a:cubicBezTo>
                  <a:pt x="90" y="144"/>
                  <a:pt x="90" y="144"/>
                  <a:pt x="90" y="144"/>
                </a:cubicBezTo>
                <a:cubicBezTo>
                  <a:pt x="90" y="144"/>
                  <a:pt x="90" y="144"/>
                  <a:pt x="90" y="144"/>
                </a:cubicBezTo>
                <a:cubicBezTo>
                  <a:pt x="90" y="144"/>
                  <a:pt x="90" y="144"/>
                  <a:pt x="90" y="144"/>
                </a:cubicBezTo>
                <a:cubicBezTo>
                  <a:pt x="90" y="144"/>
                  <a:pt x="90" y="144"/>
                  <a:pt x="90" y="144"/>
                </a:cubicBezTo>
                <a:cubicBezTo>
                  <a:pt x="90" y="144"/>
                  <a:pt x="90" y="145"/>
                  <a:pt x="90" y="144"/>
                </a:cubicBezTo>
                <a:cubicBezTo>
                  <a:pt x="90" y="144"/>
                  <a:pt x="90" y="144"/>
                  <a:pt x="90" y="144"/>
                </a:cubicBezTo>
                <a:cubicBezTo>
                  <a:pt x="90" y="144"/>
                  <a:pt x="90" y="144"/>
                  <a:pt x="90" y="144"/>
                </a:cubicBezTo>
                <a:cubicBezTo>
                  <a:pt x="90" y="144"/>
                  <a:pt x="90" y="144"/>
                  <a:pt x="90" y="144"/>
                </a:cubicBezTo>
                <a:cubicBezTo>
                  <a:pt x="91" y="144"/>
                  <a:pt x="91" y="144"/>
                  <a:pt x="91" y="144"/>
                </a:cubicBezTo>
                <a:moveTo>
                  <a:pt x="93" y="140"/>
                </a:moveTo>
                <a:cubicBezTo>
                  <a:pt x="93" y="141"/>
                  <a:pt x="93" y="141"/>
                  <a:pt x="92" y="142"/>
                </a:cubicBezTo>
                <a:cubicBezTo>
                  <a:pt x="92" y="142"/>
                  <a:pt x="92" y="142"/>
                  <a:pt x="92" y="142"/>
                </a:cubicBezTo>
                <a:cubicBezTo>
                  <a:pt x="92" y="143"/>
                  <a:pt x="92" y="143"/>
                  <a:pt x="91" y="143"/>
                </a:cubicBezTo>
                <a:cubicBezTo>
                  <a:pt x="91" y="143"/>
                  <a:pt x="92" y="143"/>
                  <a:pt x="92" y="142"/>
                </a:cubicBezTo>
                <a:cubicBezTo>
                  <a:pt x="92" y="142"/>
                  <a:pt x="92" y="142"/>
                  <a:pt x="92" y="141"/>
                </a:cubicBezTo>
                <a:cubicBezTo>
                  <a:pt x="92" y="141"/>
                  <a:pt x="93" y="140"/>
                  <a:pt x="93" y="140"/>
                </a:cubicBezTo>
                <a:moveTo>
                  <a:pt x="95" y="139"/>
                </a:moveTo>
                <a:cubicBezTo>
                  <a:pt x="95" y="138"/>
                  <a:pt x="96" y="139"/>
                  <a:pt x="96" y="139"/>
                </a:cubicBezTo>
                <a:cubicBezTo>
                  <a:pt x="96" y="140"/>
                  <a:pt x="95" y="140"/>
                  <a:pt x="95" y="140"/>
                </a:cubicBezTo>
                <a:cubicBezTo>
                  <a:pt x="95" y="140"/>
                  <a:pt x="96" y="139"/>
                  <a:pt x="95" y="139"/>
                </a:cubicBezTo>
                <a:moveTo>
                  <a:pt x="14" y="91"/>
                </a:moveTo>
                <a:cubicBezTo>
                  <a:pt x="14" y="90"/>
                  <a:pt x="14" y="88"/>
                  <a:pt x="14" y="88"/>
                </a:cubicBezTo>
                <a:cubicBezTo>
                  <a:pt x="14" y="89"/>
                  <a:pt x="14" y="90"/>
                  <a:pt x="14" y="91"/>
                </a:cubicBezTo>
                <a:moveTo>
                  <a:pt x="32" y="144"/>
                </a:moveTo>
                <a:cubicBezTo>
                  <a:pt x="33" y="142"/>
                  <a:pt x="34" y="143"/>
                  <a:pt x="34" y="145"/>
                </a:cubicBezTo>
                <a:cubicBezTo>
                  <a:pt x="35" y="145"/>
                  <a:pt x="35" y="144"/>
                  <a:pt x="34" y="144"/>
                </a:cubicBezTo>
                <a:cubicBezTo>
                  <a:pt x="35" y="144"/>
                  <a:pt x="35" y="144"/>
                  <a:pt x="35" y="145"/>
                </a:cubicBezTo>
                <a:cubicBezTo>
                  <a:pt x="35" y="145"/>
                  <a:pt x="35" y="145"/>
                  <a:pt x="35" y="145"/>
                </a:cubicBezTo>
                <a:cubicBezTo>
                  <a:pt x="36" y="146"/>
                  <a:pt x="36" y="145"/>
                  <a:pt x="36" y="145"/>
                </a:cubicBezTo>
                <a:cubicBezTo>
                  <a:pt x="36" y="145"/>
                  <a:pt x="37" y="146"/>
                  <a:pt x="37" y="146"/>
                </a:cubicBezTo>
                <a:cubicBezTo>
                  <a:pt x="37" y="146"/>
                  <a:pt x="38" y="147"/>
                  <a:pt x="38" y="146"/>
                </a:cubicBezTo>
                <a:cubicBezTo>
                  <a:pt x="38" y="147"/>
                  <a:pt x="39" y="147"/>
                  <a:pt x="40" y="148"/>
                </a:cubicBezTo>
                <a:cubicBezTo>
                  <a:pt x="40" y="148"/>
                  <a:pt x="40" y="149"/>
                  <a:pt x="41" y="149"/>
                </a:cubicBezTo>
                <a:cubicBezTo>
                  <a:pt x="41" y="149"/>
                  <a:pt x="40" y="148"/>
                  <a:pt x="41" y="148"/>
                </a:cubicBezTo>
                <a:cubicBezTo>
                  <a:pt x="41" y="148"/>
                  <a:pt x="41" y="148"/>
                  <a:pt x="41" y="148"/>
                </a:cubicBezTo>
                <a:cubicBezTo>
                  <a:pt x="42" y="148"/>
                  <a:pt x="42" y="149"/>
                  <a:pt x="43" y="149"/>
                </a:cubicBezTo>
                <a:cubicBezTo>
                  <a:pt x="43" y="149"/>
                  <a:pt x="44" y="149"/>
                  <a:pt x="44" y="149"/>
                </a:cubicBezTo>
                <a:cubicBezTo>
                  <a:pt x="45" y="149"/>
                  <a:pt x="45" y="150"/>
                  <a:pt x="45" y="150"/>
                </a:cubicBezTo>
                <a:cubicBezTo>
                  <a:pt x="45" y="149"/>
                  <a:pt x="46" y="150"/>
                  <a:pt x="47" y="150"/>
                </a:cubicBezTo>
                <a:cubicBezTo>
                  <a:pt x="47" y="150"/>
                  <a:pt x="48" y="150"/>
                  <a:pt x="48" y="150"/>
                </a:cubicBezTo>
                <a:cubicBezTo>
                  <a:pt x="48" y="150"/>
                  <a:pt x="48" y="150"/>
                  <a:pt x="48" y="150"/>
                </a:cubicBezTo>
                <a:cubicBezTo>
                  <a:pt x="48" y="151"/>
                  <a:pt x="49" y="150"/>
                  <a:pt x="49" y="150"/>
                </a:cubicBezTo>
                <a:cubicBezTo>
                  <a:pt x="49" y="150"/>
                  <a:pt x="49" y="150"/>
                  <a:pt x="49" y="150"/>
                </a:cubicBezTo>
                <a:cubicBezTo>
                  <a:pt x="49" y="150"/>
                  <a:pt x="49" y="150"/>
                  <a:pt x="50" y="150"/>
                </a:cubicBezTo>
                <a:cubicBezTo>
                  <a:pt x="50" y="151"/>
                  <a:pt x="50" y="151"/>
                  <a:pt x="51" y="151"/>
                </a:cubicBezTo>
                <a:cubicBezTo>
                  <a:pt x="51" y="151"/>
                  <a:pt x="51" y="151"/>
                  <a:pt x="51" y="151"/>
                </a:cubicBezTo>
                <a:cubicBezTo>
                  <a:pt x="52" y="151"/>
                  <a:pt x="52" y="151"/>
                  <a:pt x="52" y="151"/>
                </a:cubicBezTo>
                <a:cubicBezTo>
                  <a:pt x="52" y="151"/>
                  <a:pt x="52" y="151"/>
                  <a:pt x="53" y="150"/>
                </a:cubicBezTo>
                <a:cubicBezTo>
                  <a:pt x="53" y="150"/>
                  <a:pt x="53" y="151"/>
                  <a:pt x="53" y="151"/>
                </a:cubicBezTo>
                <a:cubicBezTo>
                  <a:pt x="53" y="151"/>
                  <a:pt x="53" y="150"/>
                  <a:pt x="53" y="150"/>
                </a:cubicBezTo>
                <a:cubicBezTo>
                  <a:pt x="54" y="150"/>
                  <a:pt x="55" y="151"/>
                  <a:pt x="55" y="151"/>
                </a:cubicBezTo>
                <a:cubicBezTo>
                  <a:pt x="55" y="150"/>
                  <a:pt x="55" y="150"/>
                  <a:pt x="55" y="150"/>
                </a:cubicBezTo>
                <a:cubicBezTo>
                  <a:pt x="55" y="150"/>
                  <a:pt x="56" y="150"/>
                  <a:pt x="57" y="150"/>
                </a:cubicBezTo>
                <a:cubicBezTo>
                  <a:pt x="57" y="150"/>
                  <a:pt x="57" y="150"/>
                  <a:pt x="58" y="150"/>
                </a:cubicBezTo>
                <a:cubicBezTo>
                  <a:pt x="58" y="150"/>
                  <a:pt x="58" y="150"/>
                  <a:pt x="59" y="150"/>
                </a:cubicBezTo>
                <a:cubicBezTo>
                  <a:pt x="59" y="150"/>
                  <a:pt x="58" y="150"/>
                  <a:pt x="59" y="150"/>
                </a:cubicBezTo>
                <a:cubicBezTo>
                  <a:pt x="59" y="149"/>
                  <a:pt x="60" y="150"/>
                  <a:pt x="60" y="149"/>
                </a:cubicBezTo>
                <a:cubicBezTo>
                  <a:pt x="60" y="150"/>
                  <a:pt x="60" y="150"/>
                  <a:pt x="59" y="150"/>
                </a:cubicBezTo>
                <a:cubicBezTo>
                  <a:pt x="60" y="150"/>
                  <a:pt x="59" y="151"/>
                  <a:pt x="60" y="151"/>
                </a:cubicBezTo>
                <a:cubicBezTo>
                  <a:pt x="60" y="151"/>
                  <a:pt x="60" y="151"/>
                  <a:pt x="60" y="151"/>
                </a:cubicBezTo>
                <a:cubicBezTo>
                  <a:pt x="60" y="150"/>
                  <a:pt x="60" y="150"/>
                  <a:pt x="60" y="150"/>
                </a:cubicBezTo>
                <a:cubicBezTo>
                  <a:pt x="60" y="150"/>
                  <a:pt x="60" y="150"/>
                  <a:pt x="60" y="150"/>
                </a:cubicBezTo>
                <a:cubicBezTo>
                  <a:pt x="61" y="150"/>
                  <a:pt x="61" y="149"/>
                  <a:pt x="61" y="149"/>
                </a:cubicBezTo>
                <a:cubicBezTo>
                  <a:pt x="61" y="149"/>
                  <a:pt x="62" y="150"/>
                  <a:pt x="62" y="149"/>
                </a:cubicBezTo>
                <a:cubicBezTo>
                  <a:pt x="62" y="149"/>
                  <a:pt x="62" y="149"/>
                  <a:pt x="62" y="149"/>
                </a:cubicBezTo>
                <a:cubicBezTo>
                  <a:pt x="62" y="149"/>
                  <a:pt x="62" y="149"/>
                  <a:pt x="62" y="149"/>
                </a:cubicBezTo>
                <a:cubicBezTo>
                  <a:pt x="63" y="149"/>
                  <a:pt x="64" y="149"/>
                  <a:pt x="64" y="148"/>
                </a:cubicBezTo>
                <a:cubicBezTo>
                  <a:pt x="65" y="148"/>
                  <a:pt x="65" y="148"/>
                  <a:pt x="66" y="148"/>
                </a:cubicBezTo>
                <a:cubicBezTo>
                  <a:pt x="66" y="148"/>
                  <a:pt x="66" y="148"/>
                  <a:pt x="66" y="148"/>
                </a:cubicBezTo>
                <a:cubicBezTo>
                  <a:pt x="66" y="147"/>
                  <a:pt x="66" y="148"/>
                  <a:pt x="67" y="147"/>
                </a:cubicBezTo>
                <a:cubicBezTo>
                  <a:pt x="67" y="147"/>
                  <a:pt x="66" y="146"/>
                  <a:pt x="67" y="146"/>
                </a:cubicBezTo>
                <a:cubicBezTo>
                  <a:pt x="67" y="146"/>
                  <a:pt x="67" y="145"/>
                  <a:pt x="67" y="145"/>
                </a:cubicBezTo>
                <a:cubicBezTo>
                  <a:pt x="67" y="145"/>
                  <a:pt x="68" y="145"/>
                  <a:pt x="68" y="145"/>
                </a:cubicBezTo>
                <a:cubicBezTo>
                  <a:pt x="69" y="144"/>
                  <a:pt x="69" y="144"/>
                  <a:pt x="70" y="143"/>
                </a:cubicBezTo>
                <a:cubicBezTo>
                  <a:pt x="71" y="143"/>
                  <a:pt x="72" y="142"/>
                  <a:pt x="73" y="142"/>
                </a:cubicBezTo>
                <a:cubicBezTo>
                  <a:pt x="73" y="141"/>
                  <a:pt x="73" y="141"/>
                  <a:pt x="74" y="141"/>
                </a:cubicBezTo>
                <a:cubicBezTo>
                  <a:pt x="74" y="141"/>
                  <a:pt x="74" y="141"/>
                  <a:pt x="74" y="140"/>
                </a:cubicBezTo>
                <a:cubicBezTo>
                  <a:pt x="76" y="139"/>
                  <a:pt x="77" y="138"/>
                  <a:pt x="78" y="137"/>
                </a:cubicBezTo>
                <a:cubicBezTo>
                  <a:pt x="78" y="138"/>
                  <a:pt x="77" y="138"/>
                  <a:pt x="77" y="139"/>
                </a:cubicBezTo>
                <a:cubicBezTo>
                  <a:pt x="77" y="140"/>
                  <a:pt x="78" y="139"/>
                  <a:pt x="78" y="138"/>
                </a:cubicBezTo>
                <a:cubicBezTo>
                  <a:pt x="78" y="138"/>
                  <a:pt x="79" y="138"/>
                  <a:pt x="79" y="138"/>
                </a:cubicBezTo>
                <a:cubicBezTo>
                  <a:pt x="79" y="138"/>
                  <a:pt x="79" y="137"/>
                  <a:pt x="79" y="137"/>
                </a:cubicBezTo>
                <a:cubicBezTo>
                  <a:pt x="79" y="137"/>
                  <a:pt x="80" y="137"/>
                  <a:pt x="80" y="136"/>
                </a:cubicBezTo>
                <a:cubicBezTo>
                  <a:pt x="80" y="136"/>
                  <a:pt x="80" y="136"/>
                  <a:pt x="80" y="136"/>
                </a:cubicBezTo>
                <a:cubicBezTo>
                  <a:pt x="80" y="136"/>
                  <a:pt x="80" y="136"/>
                  <a:pt x="80" y="136"/>
                </a:cubicBezTo>
                <a:cubicBezTo>
                  <a:pt x="80" y="136"/>
                  <a:pt x="80" y="136"/>
                  <a:pt x="80" y="136"/>
                </a:cubicBezTo>
                <a:cubicBezTo>
                  <a:pt x="80" y="136"/>
                  <a:pt x="80" y="136"/>
                  <a:pt x="80" y="136"/>
                </a:cubicBezTo>
                <a:cubicBezTo>
                  <a:pt x="80" y="136"/>
                  <a:pt x="80" y="137"/>
                  <a:pt x="80" y="137"/>
                </a:cubicBezTo>
                <a:cubicBezTo>
                  <a:pt x="80" y="137"/>
                  <a:pt x="80" y="137"/>
                  <a:pt x="80" y="137"/>
                </a:cubicBezTo>
                <a:cubicBezTo>
                  <a:pt x="80" y="137"/>
                  <a:pt x="80" y="137"/>
                  <a:pt x="80" y="137"/>
                </a:cubicBezTo>
                <a:cubicBezTo>
                  <a:pt x="80" y="137"/>
                  <a:pt x="80" y="137"/>
                  <a:pt x="80" y="137"/>
                </a:cubicBezTo>
                <a:cubicBezTo>
                  <a:pt x="80" y="136"/>
                  <a:pt x="80" y="136"/>
                  <a:pt x="80" y="136"/>
                </a:cubicBezTo>
                <a:cubicBezTo>
                  <a:pt x="80" y="136"/>
                  <a:pt x="80" y="136"/>
                  <a:pt x="80" y="136"/>
                </a:cubicBezTo>
                <a:cubicBezTo>
                  <a:pt x="80" y="136"/>
                  <a:pt x="80" y="136"/>
                  <a:pt x="80" y="135"/>
                </a:cubicBezTo>
                <a:cubicBezTo>
                  <a:pt x="80" y="135"/>
                  <a:pt x="80" y="135"/>
                  <a:pt x="80" y="136"/>
                </a:cubicBezTo>
                <a:cubicBezTo>
                  <a:pt x="80" y="136"/>
                  <a:pt x="80" y="136"/>
                  <a:pt x="80" y="136"/>
                </a:cubicBezTo>
                <a:cubicBezTo>
                  <a:pt x="80" y="136"/>
                  <a:pt x="80" y="136"/>
                  <a:pt x="80" y="136"/>
                </a:cubicBezTo>
                <a:cubicBezTo>
                  <a:pt x="80" y="136"/>
                  <a:pt x="80" y="136"/>
                  <a:pt x="80" y="136"/>
                </a:cubicBezTo>
                <a:cubicBezTo>
                  <a:pt x="80" y="136"/>
                  <a:pt x="80" y="136"/>
                  <a:pt x="80" y="136"/>
                </a:cubicBezTo>
                <a:cubicBezTo>
                  <a:pt x="80" y="136"/>
                  <a:pt x="80" y="136"/>
                  <a:pt x="81" y="136"/>
                </a:cubicBezTo>
                <a:cubicBezTo>
                  <a:pt x="80" y="136"/>
                  <a:pt x="80" y="136"/>
                  <a:pt x="80" y="136"/>
                </a:cubicBezTo>
                <a:cubicBezTo>
                  <a:pt x="80" y="136"/>
                  <a:pt x="80" y="136"/>
                  <a:pt x="80" y="136"/>
                </a:cubicBezTo>
                <a:cubicBezTo>
                  <a:pt x="80" y="136"/>
                  <a:pt x="81" y="135"/>
                  <a:pt x="81" y="135"/>
                </a:cubicBezTo>
                <a:cubicBezTo>
                  <a:pt x="80" y="135"/>
                  <a:pt x="80" y="135"/>
                  <a:pt x="80" y="135"/>
                </a:cubicBezTo>
                <a:cubicBezTo>
                  <a:pt x="80" y="135"/>
                  <a:pt x="80" y="135"/>
                  <a:pt x="80" y="135"/>
                </a:cubicBezTo>
                <a:cubicBezTo>
                  <a:pt x="80" y="134"/>
                  <a:pt x="80" y="134"/>
                  <a:pt x="80" y="134"/>
                </a:cubicBezTo>
                <a:cubicBezTo>
                  <a:pt x="80" y="134"/>
                  <a:pt x="80" y="134"/>
                  <a:pt x="80" y="134"/>
                </a:cubicBezTo>
                <a:cubicBezTo>
                  <a:pt x="80" y="134"/>
                  <a:pt x="80" y="134"/>
                  <a:pt x="80" y="134"/>
                </a:cubicBezTo>
                <a:cubicBezTo>
                  <a:pt x="80" y="134"/>
                  <a:pt x="80" y="134"/>
                  <a:pt x="80" y="134"/>
                </a:cubicBezTo>
                <a:cubicBezTo>
                  <a:pt x="80" y="134"/>
                  <a:pt x="80" y="134"/>
                  <a:pt x="80" y="134"/>
                </a:cubicBezTo>
                <a:cubicBezTo>
                  <a:pt x="80" y="133"/>
                  <a:pt x="80" y="133"/>
                  <a:pt x="80" y="133"/>
                </a:cubicBezTo>
                <a:cubicBezTo>
                  <a:pt x="81" y="132"/>
                  <a:pt x="80" y="131"/>
                  <a:pt x="80" y="131"/>
                </a:cubicBezTo>
                <a:cubicBezTo>
                  <a:pt x="80" y="132"/>
                  <a:pt x="81" y="132"/>
                  <a:pt x="81" y="132"/>
                </a:cubicBezTo>
                <a:cubicBezTo>
                  <a:pt x="81" y="132"/>
                  <a:pt x="81" y="132"/>
                  <a:pt x="81" y="132"/>
                </a:cubicBezTo>
                <a:cubicBezTo>
                  <a:pt x="81" y="132"/>
                  <a:pt x="81" y="132"/>
                  <a:pt x="81" y="132"/>
                </a:cubicBezTo>
                <a:cubicBezTo>
                  <a:pt x="81" y="132"/>
                  <a:pt x="81" y="132"/>
                  <a:pt x="81" y="132"/>
                </a:cubicBezTo>
                <a:cubicBezTo>
                  <a:pt x="81" y="132"/>
                  <a:pt x="81" y="132"/>
                  <a:pt x="81" y="132"/>
                </a:cubicBezTo>
                <a:cubicBezTo>
                  <a:pt x="81" y="133"/>
                  <a:pt x="81" y="133"/>
                  <a:pt x="81" y="133"/>
                </a:cubicBezTo>
                <a:cubicBezTo>
                  <a:pt x="81" y="133"/>
                  <a:pt x="81" y="133"/>
                  <a:pt x="81" y="133"/>
                </a:cubicBezTo>
                <a:cubicBezTo>
                  <a:pt x="81" y="133"/>
                  <a:pt x="81" y="133"/>
                  <a:pt x="82" y="134"/>
                </a:cubicBezTo>
                <a:cubicBezTo>
                  <a:pt x="82" y="134"/>
                  <a:pt x="82" y="134"/>
                  <a:pt x="82" y="134"/>
                </a:cubicBezTo>
                <a:cubicBezTo>
                  <a:pt x="82" y="134"/>
                  <a:pt x="82" y="134"/>
                  <a:pt x="82" y="134"/>
                </a:cubicBezTo>
                <a:cubicBezTo>
                  <a:pt x="82" y="134"/>
                  <a:pt x="82" y="134"/>
                  <a:pt x="82" y="134"/>
                </a:cubicBezTo>
                <a:cubicBezTo>
                  <a:pt x="82" y="134"/>
                  <a:pt x="82" y="134"/>
                  <a:pt x="82" y="134"/>
                </a:cubicBezTo>
                <a:cubicBezTo>
                  <a:pt x="82" y="135"/>
                  <a:pt x="82" y="135"/>
                  <a:pt x="82" y="135"/>
                </a:cubicBezTo>
                <a:cubicBezTo>
                  <a:pt x="82" y="135"/>
                  <a:pt x="82" y="135"/>
                  <a:pt x="82" y="135"/>
                </a:cubicBezTo>
                <a:cubicBezTo>
                  <a:pt x="81" y="135"/>
                  <a:pt x="81" y="135"/>
                  <a:pt x="81" y="136"/>
                </a:cubicBezTo>
                <a:cubicBezTo>
                  <a:pt x="80" y="136"/>
                  <a:pt x="80" y="136"/>
                  <a:pt x="80" y="137"/>
                </a:cubicBezTo>
                <a:cubicBezTo>
                  <a:pt x="79" y="137"/>
                  <a:pt x="79" y="137"/>
                  <a:pt x="79" y="137"/>
                </a:cubicBezTo>
                <a:cubicBezTo>
                  <a:pt x="79" y="138"/>
                  <a:pt x="79" y="138"/>
                  <a:pt x="79" y="138"/>
                </a:cubicBezTo>
                <a:cubicBezTo>
                  <a:pt x="78" y="139"/>
                  <a:pt x="78" y="139"/>
                  <a:pt x="77" y="139"/>
                </a:cubicBezTo>
                <a:cubicBezTo>
                  <a:pt x="76" y="140"/>
                  <a:pt x="76" y="141"/>
                  <a:pt x="75" y="141"/>
                </a:cubicBezTo>
                <a:cubicBezTo>
                  <a:pt x="75" y="142"/>
                  <a:pt x="75" y="142"/>
                  <a:pt x="75" y="142"/>
                </a:cubicBezTo>
                <a:cubicBezTo>
                  <a:pt x="74" y="142"/>
                  <a:pt x="74" y="142"/>
                  <a:pt x="73" y="143"/>
                </a:cubicBezTo>
                <a:cubicBezTo>
                  <a:pt x="72" y="143"/>
                  <a:pt x="71" y="143"/>
                  <a:pt x="70" y="144"/>
                </a:cubicBezTo>
                <a:cubicBezTo>
                  <a:pt x="69" y="144"/>
                  <a:pt x="70" y="143"/>
                  <a:pt x="69" y="142"/>
                </a:cubicBezTo>
                <a:cubicBezTo>
                  <a:pt x="69" y="142"/>
                  <a:pt x="69" y="142"/>
                  <a:pt x="68" y="142"/>
                </a:cubicBezTo>
                <a:cubicBezTo>
                  <a:pt x="68" y="143"/>
                  <a:pt x="68" y="143"/>
                  <a:pt x="68" y="143"/>
                </a:cubicBezTo>
                <a:cubicBezTo>
                  <a:pt x="67" y="143"/>
                  <a:pt x="68" y="143"/>
                  <a:pt x="68" y="144"/>
                </a:cubicBezTo>
                <a:cubicBezTo>
                  <a:pt x="67" y="145"/>
                  <a:pt x="67" y="144"/>
                  <a:pt x="66" y="144"/>
                </a:cubicBezTo>
                <a:cubicBezTo>
                  <a:pt x="65" y="144"/>
                  <a:pt x="65" y="145"/>
                  <a:pt x="64" y="145"/>
                </a:cubicBezTo>
                <a:cubicBezTo>
                  <a:pt x="64" y="145"/>
                  <a:pt x="64" y="145"/>
                  <a:pt x="64" y="144"/>
                </a:cubicBezTo>
                <a:cubicBezTo>
                  <a:pt x="63" y="145"/>
                  <a:pt x="63" y="145"/>
                  <a:pt x="62" y="145"/>
                </a:cubicBezTo>
                <a:cubicBezTo>
                  <a:pt x="62" y="145"/>
                  <a:pt x="62" y="145"/>
                  <a:pt x="62" y="145"/>
                </a:cubicBezTo>
                <a:cubicBezTo>
                  <a:pt x="61" y="145"/>
                  <a:pt x="60" y="146"/>
                  <a:pt x="59" y="145"/>
                </a:cubicBezTo>
                <a:cubicBezTo>
                  <a:pt x="59" y="145"/>
                  <a:pt x="59" y="146"/>
                  <a:pt x="59" y="145"/>
                </a:cubicBezTo>
                <a:cubicBezTo>
                  <a:pt x="59" y="146"/>
                  <a:pt x="57" y="146"/>
                  <a:pt x="56" y="146"/>
                </a:cubicBezTo>
                <a:cubicBezTo>
                  <a:pt x="55" y="146"/>
                  <a:pt x="56" y="147"/>
                  <a:pt x="55" y="146"/>
                </a:cubicBezTo>
                <a:cubicBezTo>
                  <a:pt x="54" y="147"/>
                  <a:pt x="53" y="147"/>
                  <a:pt x="53" y="147"/>
                </a:cubicBezTo>
                <a:cubicBezTo>
                  <a:pt x="52" y="147"/>
                  <a:pt x="53" y="147"/>
                  <a:pt x="52" y="146"/>
                </a:cubicBezTo>
                <a:cubicBezTo>
                  <a:pt x="52" y="146"/>
                  <a:pt x="51" y="147"/>
                  <a:pt x="51" y="147"/>
                </a:cubicBezTo>
                <a:cubicBezTo>
                  <a:pt x="51" y="147"/>
                  <a:pt x="52" y="147"/>
                  <a:pt x="51" y="148"/>
                </a:cubicBezTo>
                <a:cubicBezTo>
                  <a:pt x="50" y="148"/>
                  <a:pt x="51" y="148"/>
                  <a:pt x="51" y="147"/>
                </a:cubicBezTo>
                <a:cubicBezTo>
                  <a:pt x="50" y="147"/>
                  <a:pt x="50" y="148"/>
                  <a:pt x="49" y="147"/>
                </a:cubicBezTo>
                <a:cubicBezTo>
                  <a:pt x="48" y="147"/>
                  <a:pt x="48" y="146"/>
                  <a:pt x="47" y="147"/>
                </a:cubicBezTo>
                <a:cubicBezTo>
                  <a:pt x="47" y="147"/>
                  <a:pt x="48" y="147"/>
                  <a:pt x="48" y="147"/>
                </a:cubicBezTo>
                <a:cubicBezTo>
                  <a:pt x="48" y="147"/>
                  <a:pt x="48" y="148"/>
                  <a:pt x="48" y="148"/>
                </a:cubicBezTo>
                <a:cubicBezTo>
                  <a:pt x="48" y="148"/>
                  <a:pt x="47" y="148"/>
                  <a:pt x="46" y="148"/>
                </a:cubicBezTo>
                <a:cubicBezTo>
                  <a:pt x="46" y="147"/>
                  <a:pt x="46" y="148"/>
                  <a:pt x="47" y="148"/>
                </a:cubicBezTo>
                <a:cubicBezTo>
                  <a:pt x="47" y="148"/>
                  <a:pt x="47" y="148"/>
                  <a:pt x="47" y="147"/>
                </a:cubicBezTo>
                <a:cubicBezTo>
                  <a:pt x="47" y="147"/>
                  <a:pt x="46" y="147"/>
                  <a:pt x="45" y="147"/>
                </a:cubicBezTo>
                <a:cubicBezTo>
                  <a:pt x="44" y="147"/>
                  <a:pt x="43" y="147"/>
                  <a:pt x="43" y="147"/>
                </a:cubicBezTo>
                <a:cubicBezTo>
                  <a:pt x="42" y="147"/>
                  <a:pt x="42" y="146"/>
                  <a:pt x="41" y="146"/>
                </a:cubicBezTo>
                <a:cubicBezTo>
                  <a:pt x="40" y="146"/>
                  <a:pt x="40" y="145"/>
                  <a:pt x="40" y="145"/>
                </a:cubicBezTo>
                <a:cubicBezTo>
                  <a:pt x="39" y="144"/>
                  <a:pt x="39" y="145"/>
                  <a:pt x="38" y="144"/>
                </a:cubicBezTo>
                <a:cubicBezTo>
                  <a:pt x="38" y="144"/>
                  <a:pt x="39" y="144"/>
                  <a:pt x="39" y="144"/>
                </a:cubicBezTo>
                <a:cubicBezTo>
                  <a:pt x="39" y="144"/>
                  <a:pt x="38" y="143"/>
                  <a:pt x="39" y="143"/>
                </a:cubicBezTo>
                <a:cubicBezTo>
                  <a:pt x="39" y="142"/>
                  <a:pt x="39" y="142"/>
                  <a:pt x="38" y="142"/>
                </a:cubicBezTo>
                <a:cubicBezTo>
                  <a:pt x="38" y="142"/>
                  <a:pt x="38" y="141"/>
                  <a:pt x="37" y="141"/>
                </a:cubicBezTo>
                <a:cubicBezTo>
                  <a:pt x="37" y="142"/>
                  <a:pt x="38" y="142"/>
                  <a:pt x="38" y="143"/>
                </a:cubicBezTo>
                <a:cubicBezTo>
                  <a:pt x="38" y="143"/>
                  <a:pt x="38" y="144"/>
                  <a:pt x="37" y="143"/>
                </a:cubicBezTo>
                <a:cubicBezTo>
                  <a:pt x="36" y="142"/>
                  <a:pt x="37" y="143"/>
                  <a:pt x="37" y="142"/>
                </a:cubicBezTo>
                <a:cubicBezTo>
                  <a:pt x="36" y="142"/>
                  <a:pt x="36" y="142"/>
                  <a:pt x="36" y="141"/>
                </a:cubicBezTo>
                <a:cubicBezTo>
                  <a:pt x="35" y="141"/>
                  <a:pt x="36" y="142"/>
                  <a:pt x="35" y="142"/>
                </a:cubicBezTo>
                <a:cubicBezTo>
                  <a:pt x="35" y="142"/>
                  <a:pt x="35" y="141"/>
                  <a:pt x="34" y="141"/>
                </a:cubicBezTo>
                <a:cubicBezTo>
                  <a:pt x="34" y="140"/>
                  <a:pt x="33" y="140"/>
                  <a:pt x="33" y="140"/>
                </a:cubicBezTo>
                <a:cubicBezTo>
                  <a:pt x="33" y="139"/>
                  <a:pt x="34" y="139"/>
                  <a:pt x="33" y="139"/>
                </a:cubicBezTo>
                <a:cubicBezTo>
                  <a:pt x="33" y="138"/>
                  <a:pt x="33" y="138"/>
                  <a:pt x="32" y="138"/>
                </a:cubicBezTo>
                <a:cubicBezTo>
                  <a:pt x="32" y="138"/>
                  <a:pt x="33" y="139"/>
                  <a:pt x="33" y="139"/>
                </a:cubicBezTo>
                <a:cubicBezTo>
                  <a:pt x="33" y="140"/>
                  <a:pt x="32" y="139"/>
                  <a:pt x="31" y="138"/>
                </a:cubicBezTo>
                <a:cubicBezTo>
                  <a:pt x="31" y="139"/>
                  <a:pt x="32" y="139"/>
                  <a:pt x="33" y="140"/>
                </a:cubicBezTo>
                <a:cubicBezTo>
                  <a:pt x="32" y="140"/>
                  <a:pt x="32" y="140"/>
                  <a:pt x="31" y="139"/>
                </a:cubicBezTo>
                <a:cubicBezTo>
                  <a:pt x="31" y="139"/>
                  <a:pt x="31" y="138"/>
                  <a:pt x="30" y="137"/>
                </a:cubicBezTo>
                <a:cubicBezTo>
                  <a:pt x="30" y="137"/>
                  <a:pt x="31" y="138"/>
                  <a:pt x="31" y="138"/>
                </a:cubicBezTo>
                <a:cubicBezTo>
                  <a:pt x="29" y="136"/>
                  <a:pt x="30" y="136"/>
                  <a:pt x="30" y="135"/>
                </a:cubicBezTo>
                <a:cubicBezTo>
                  <a:pt x="30" y="135"/>
                  <a:pt x="30" y="135"/>
                  <a:pt x="29" y="135"/>
                </a:cubicBezTo>
                <a:cubicBezTo>
                  <a:pt x="29" y="135"/>
                  <a:pt x="29" y="136"/>
                  <a:pt x="29" y="137"/>
                </a:cubicBezTo>
                <a:cubicBezTo>
                  <a:pt x="29" y="136"/>
                  <a:pt x="29" y="136"/>
                  <a:pt x="29" y="135"/>
                </a:cubicBezTo>
                <a:cubicBezTo>
                  <a:pt x="29" y="134"/>
                  <a:pt x="28" y="134"/>
                  <a:pt x="28" y="134"/>
                </a:cubicBezTo>
                <a:cubicBezTo>
                  <a:pt x="28" y="134"/>
                  <a:pt x="28" y="134"/>
                  <a:pt x="28" y="134"/>
                </a:cubicBezTo>
                <a:cubicBezTo>
                  <a:pt x="27" y="133"/>
                  <a:pt x="27" y="133"/>
                  <a:pt x="27" y="132"/>
                </a:cubicBezTo>
                <a:cubicBezTo>
                  <a:pt x="27" y="132"/>
                  <a:pt x="26" y="131"/>
                  <a:pt x="27" y="131"/>
                </a:cubicBezTo>
                <a:cubicBezTo>
                  <a:pt x="26" y="130"/>
                  <a:pt x="26" y="131"/>
                  <a:pt x="26" y="131"/>
                </a:cubicBezTo>
                <a:cubicBezTo>
                  <a:pt x="26" y="132"/>
                  <a:pt x="26" y="132"/>
                  <a:pt x="26" y="132"/>
                </a:cubicBezTo>
                <a:cubicBezTo>
                  <a:pt x="26" y="132"/>
                  <a:pt x="25" y="130"/>
                  <a:pt x="26" y="130"/>
                </a:cubicBezTo>
                <a:cubicBezTo>
                  <a:pt x="25" y="129"/>
                  <a:pt x="25" y="129"/>
                  <a:pt x="25" y="128"/>
                </a:cubicBezTo>
                <a:cubicBezTo>
                  <a:pt x="25" y="128"/>
                  <a:pt x="25" y="129"/>
                  <a:pt x="25" y="129"/>
                </a:cubicBezTo>
                <a:cubicBezTo>
                  <a:pt x="25" y="130"/>
                  <a:pt x="25" y="130"/>
                  <a:pt x="25" y="130"/>
                </a:cubicBezTo>
                <a:cubicBezTo>
                  <a:pt x="24" y="129"/>
                  <a:pt x="25" y="129"/>
                  <a:pt x="24" y="129"/>
                </a:cubicBezTo>
                <a:cubicBezTo>
                  <a:pt x="24" y="128"/>
                  <a:pt x="24" y="128"/>
                  <a:pt x="24" y="128"/>
                </a:cubicBezTo>
                <a:cubicBezTo>
                  <a:pt x="24" y="128"/>
                  <a:pt x="24" y="129"/>
                  <a:pt x="23" y="129"/>
                </a:cubicBezTo>
                <a:cubicBezTo>
                  <a:pt x="24" y="129"/>
                  <a:pt x="24" y="129"/>
                  <a:pt x="24" y="130"/>
                </a:cubicBezTo>
                <a:cubicBezTo>
                  <a:pt x="24" y="130"/>
                  <a:pt x="23" y="128"/>
                  <a:pt x="23" y="128"/>
                </a:cubicBezTo>
                <a:cubicBezTo>
                  <a:pt x="23" y="128"/>
                  <a:pt x="24" y="128"/>
                  <a:pt x="24" y="128"/>
                </a:cubicBezTo>
                <a:cubicBezTo>
                  <a:pt x="23" y="127"/>
                  <a:pt x="22" y="125"/>
                  <a:pt x="23" y="124"/>
                </a:cubicBezTo>
                <a:cubicBezTo>
                  <a:pt x="22" y="124"/>
                  <a:pt x="22" y="125"/>
                  <a:pt x="22" y="125"/>
                </a:cubicBezTo>
                <a:cubicBezTo>
                  <a:pt x="21" y="124"/>
                  <a:pt x="22" y="122"/>
                  <a:pt x="21" y="121"/>
                </a:cubicBezTo>
                <a:cubicBezTo>
                  <a:pt x="20" y="120"/>
                  <a:pt x="21" y="120"/>
                  <a:pt x="21" y="120"/>
                </a:cubicBezTo>
                <a:cubicBezTo>
                  <a:pt x="21" y="119"/>
                  <a:pt x="20" y="119"/>
                  <a:pt x="20" y="119"/>
                </a:cubicBezTo>
                <a:cubicBezTo>
                  <a:pt x="20" y="117"/>
                  <a:pt x="19" y="117"/>
                  <a:pt x="20" y="116"/>
                </a:cubicBezTo>
                <a:cubicBezTo>
                  <a:pt x="20" y="115"/>
                  <a:pt x="19" y="116"/>
                  <a:pt x="19" y="115"/>
                </a:cubicBezTo>
                <a:cubicBezTo>
                  <a:pt x="19" y="115"/>
                  <a:pt x="18" y="115"/>
                  <a:pt x="18" y="114"/>
                </a:cubicBezTo>
                <a:cubicBezTo>
                  <a:pt x="18" y="115"/>
                  <a:pt x="18" y="115"/>
                  <a:pt x="18" y="114"/>
                </a:cubicBezTo>
                <a:cubicBezTo>
                  <a:pt x="18" y="114"/>
                  <a:pt x="19" y="115"/>
                  <a:pt x="19" y="114"/>
                </a:cubicBezTo>
                <a:cubicBezTo>
                  <a:pt x="19" y="113"/>
                  <a:pt x="19" y="114"/>
                  <a:pt x="18" y="114"/>
                </a:cubicBezTo>
                <a:cubicBezTo>
                  <a:pt x="18" y="113"/>
                  <a:pt x="18" y="112"/>
                  <a:pt x="17" y="112"/>
                </a:cubicBezTo>
                <a:cubicBezTo>
                  <a:pt x="17" y="111"/>
                  <a:pt x="18" y="110"/>
                  <a:pt x="17" y="109"/>
                </a:cubicBezTo>
                <a:cubicBezTo>
                  <a:pt x="17" y="108"/>
                  <a:pt x="17" y="109"/>
                  <a:pt x="17" y="108"/>
                </a:cubicBezTo>
                <a:cubicBezTo>
                  <a:pt x="17" y="107"/>
                  <a:pt x="17" y="108"/>
                  <a:pt x="17" y="108"/>
                </a:cubicBezTo>
                <a:cubicBezTo>
                  <a:pt x="17" y="107"/>
                  <a:pt x="17" y="107"/>
                  <a:pt x="18" y="107"/>
                </a:cubicBezTo>
                <a:cubicBezTo>
                  <a:pt x="17" y="106"/>
                  <a:pt x="17" y="106"/>
                  <a:pt x="16" y="106"/>
                </a:cubicBezTo>
                <a:cubicBezTo>
                  <a:pt x="16" y="106"/>
                  <a:pt x="16" y="105"/>
                  <a:pt x="16" y="105"/>
                </a:cubicBezTo>
                <a:cubicBezTo>
                  <a:pt x="16" y="104"/>
                  <a:pt x="16" y="104"/>
                  <a:pt x="16" y="103"/>
                </a:cubicBezTo>
                <a:cubicBezTo>
                  <a:pt x="16" y="103"/>
                  <a:pt x="17" y="103"/>
                  <a:pt x="17" y="103"/>
                </a:cubicBezTo>
                <a:cubicBezTo>
                  <a:pt x="17" y="103"/>
                  <a:pt x="17" y="102"/>
                  <a:pt x="17" y="101"/>
                </a:cubicBezTo>
                <a:cubicBezTo>
                  <a:pt x="17" y="101"/>
                  <a:pt x="18" y="101"/>
                  <a:pt x="18" y="101"/>
                </a:cubicBezTo>
                <a:cubicBezTo>
                  <a:pt x="18" y="101"/>
                  <a:pt x="18" y="101"/>
                  <a:pt x="18" y="100"/>
                </a:cubicBezTo>
                <a:cubicBezTo>
                  <a:pt x="18" y="100"/>
                  <a:pt x="17" y="100"/>
                  <a:pt x="17" y="100"/>
                </a:cubicBezTo>
                <a:cubicBezTo>
                  <a:pt x="17" y="99"/>
                  <a:pt x="16" y="100"/>
                  <a:pt x="16" y="99"/>
                </a:cubicBezTo>
                <a:cubicBezTo>
                  <a:pt x="16" y="98"/>
                  <a:pt x="16" y="98"/>
                  <a:pt x="16" y="98"/>
                </a:cubicBezTo>
                <a:cubicBezTo>
                  <a:pt x="16" y="97"/>
                  <a:pt x="16" y="95"/>
                  <a:pt x="16" y="94"/>
                </a:cubicBezTo>
                <a:cubicBezTo>
                  <a:pt x="16" y="93"/>
                  <a:pt x="16" y="93"/>
                  <a:pt x="16" y="93"/>
                </a:cubicBezTo>
                <a:cubicBezTo>
                  <a:pt x="16" y="92"/>
                  <a:pt x="16" y="92"/>
                  <a:pt x="16" y="91"/>
                </a:cubicBezTo>
                <a:cubicBezTo>
                  <a:pt x="16" y="91"/>
                  <a:pt x="16" y="91"/>
                  <a:pt x="16" y="91"/>
                </a:cubicBezTo>
                <a:cubicBezTo>
                  <a:pt x="16" y="91"/>
                  <a:pt x="16" y="90"/>
                  <a:pt x="16" y="90"/>
                </a:cubicBezTo>
                <a:cubicBezTo>
                  <a:pt x="16" y="89"/>
                  <a:pt x="16" y="89"/>
                  <a:pt x="16" y="89"/>
                </a:cubicBezTo>
                <a:cubicBezTo>
                  <a:pt x="15" y="89"/>
                  <a:pt x="16" y="90"/>
                  <a:pt x="15" y="89"/>
                </a:cubicBezTo>
                <a:cubicBezTo>
                  <a:pt x="15" y="88"/>
                  <a:pt x="16" y="89"/>
                  <a:pt x="16" y="87"/>
                </a:cubicBezTo>
                <a:cubicBezTo>
                  <a:pt x="16" y="87"/>
                  <a:pt x="16" y="88"/>
                  <a:pt x="16" y="88"/>
                </a:cubicBezTo>
                <a:cubicBezTo>
                  <a:pt x="17" y="87"/>
                  <a:pt x="16" y="86"/>
                  <a:pt x="16" y="86"/>
                </a:cubicBezTo>
                <a:cubicBezTo>
                  <a:pt x="16" y="86"/>
                  <a:pt x="16" y="86"/>
                  <a:pt x="16" y="86"/>
                </a:cubicBezTo>
                <a:cubicBezTo>
                  <a:pt x="16" y="84"/>
                  <a:pt x="16" y="83"/>
                  <a:pt x="16" y="82"/>
                </a:cubicBezTo>
                <a:cubicBezTo>
                  <a:pt x="16" y="82"/>
                  <a:pt x="16" y="82"/>
                  <a:pt x="16" y="83"/>
                </a:cubicBezTo>
                <a:cubicBezTo>
                  <a:pt x="17" y="82"/>
                  <a:pt x="16" y="80"/>
                  <a:pt x="16" y="81"/>
                </a:cubicBezTo>
                <a:cubicBezTo>
                  <a:pt x="16" y="81"/>
                  <a:pt x="16" y="80"/>
                  <a:pt x="16" y="80"/>
                </a:cubicBezTo>
                <a:cubicBezTo>
                  <a:pt x="17" y="80"/>
                  <a:pt x="17" y="79"/>
                  <a:pt x="17" y="79"/>
                </a:cubicBezTo>
                <a:cubicBezTo>
                  <a:pt x="17" y="79"/>
                  <a:pt x="17" y="79"/>
                  <a:pt x="17" y="79"/>
                </a:cubicBezTo>
                <a:cubicBezTo>
                  <a:pt x="16" y="79"/>
                  <a:pt x="18" y="77"/>
                  <a:pt x="17" y="77"/>
                </a:cubicBezTo>
                <a:cubicBezTo>
                  <a:pt x="17" y="76"/>
                  <a:pt x="18" y="76"/>
                  <a:pt x="18" y="75"/>
                </a:cubicBezTo>
                <a:cubicBezTo>
                  <a:pt x="17" y="75"/>
                  <a:pt x="17" y="75"/>
                  <a:pt x="17" y="76"/>
                </a:cubicBezTo>
                <a:cubicBezTo>
                  <a:pt x="17" y="75"/>
                  <a:pt x="18" y="74"/>
                  <a:pt x="18" y="74"/>
                </a:cubicBezTo>
                <a:cubicBezTo>
                  <a:pt x="18" y="74"/>
                  <a:pt x="17" y="74"/>
                  <a:pt x="17" y="73"/>
                </a:cubicBezTo>
                <a:cubicBezTo>
                  <a:pt x="18" y="73"/>
                  <a:pt x="18" y="73"/>
                  <a:pt x="18" y="73"/>
                </a:cubicBezTo>
                <a:cubicBezTo>
                  <a:pt x="19" y="72"/>
                  <a:pt x="18" y="71"/>
                  <a:pt x="18" y="70"/>
                </a:cubicBezTo>
                <a:cubicBezTo>
                  <a:pt x="18" y="70"/>
                  <a:pt x="19" y="70"/>
                  <a:pt x="19" y="70"/>
                </a:cubicBezTo>
                <a:cubicBezTo>
                  <a:pt x="19" y="69"/>
                  <a:pt x="19" y="69"/>
                  <a:pt x="19" y="69"/>
                </a:cubicBezTo>
                <a:cubicBezTo>
                  <a:pt x="19" y="69"/>
                  <a:pt x="19" y="67"/>
                  <a:pt x="20" y="66"/>
                </a:cubicBezTo>
                <a:cubicBezTo>
                  <a:pt x="20" y="66"/>
                  <a:pt x="20" y="65"/>
                  <a:pt x="20" y="65"/>
                </a:cubicBezTo>
                <a:cubicBezTo>
                  <a:pt x="20" y="64"/>
                  <a:pt x="20" y="63"/>
                  <a:pt x="21" y="63"/>
                </a:cubicBezTo>
                <a:cubicBezTo>
                  <a:pt x="21" y="63"/>
                  <a:pt x="21" y="62"/>
                  <a:pt x="21" y="62"/>
                </a:cubicBezTo>
                <a:cubicBezTo>
                  <a:pt x="21" y="62"/>
                  <a:pt x="21" y="62"/>
                  <a:pt x="21" y="62"/>
                </a:cubicBezTo>
                <a:cubicBezTo>
                  <a:pt x="21" y="62"/>
                  <a:pt x="23" y="60"/>
                  <a:pt x="22" y="60"/>
                </a:cubicBezTo>
                <a:cubicBezTo>
                  <a:pt x="22" y="59"/>
                  <a:pt x="22" y="58"/>
                  <a:pt x="23" y="57"/>
                </a:cubicBezTo>
                <a:cubicBezTo>
                  <a:pt x="23" y="56"/>
                  <a:pt x="23" y="56"/>
                  <a:pt x="23" y="56"/>
                </a:cubicBezTo>
                <a:cubicBezTo>
                  <a:pt x="23" y="55"/>
                  <a:pt x="24" y="55"/>
                  <a:pt x="24" y="55"/>
                </a:cubicBezTo>
                <a:cubicBezTo>
                  <a:pt x="24" y="54"/>
                  <a:pt x="24" y="54"/>
                  <a:pt x="25" y="54"/>
                </a:cubicBezTo>
                <a:cubicBezTo>
                  <a:pt x="24" y="54"/>
                  <a:pt x="24" y="53"/>
                  <a:pt x="24" y="53"/>
                </a:cubicBezTo>
                <a:cubicBezTo>
                  <a:pt x="26" y="49"/>
                  <a:pt x="28" y="46"/>
                  <a:pt x="30" y="43"/>
                </a:cubicBezTo>
                <a:cubicBezTo>
                  <a:pt x="30" y="43"/>
                  <a:pt x="30" y="43"/>
                  <a:pt x="31" y="43"/>
                </a:cubicBezTo>
                <a:cubicBezTo>
                  <a:pt x="31" y="40"/>
                  <a:pt x="33" y="38"/>
                  <a:pt x="35" y="36"/>
                </a:cubicBezTo>
                <a:cubicBezTo>
                  <a:pt x="35" y="35"/>
                  <a:pt x="34" y="35"/>
                  <a:pt x="35" y="35"/>
                </a:cubicBezTo>
                <a:cubicBezTo>
                  <a:pt x="35" y="35"/>
                  <a:pt x="36" y="35"/>
                  <a:pt x="36" y="35"/>
                </a:cubicBezTo>
                <a:cubicBezTo>
                  <a:pt x="36" y="34"/>
                  <a:pt x="36" y="35"/>
                  <a:pt x="35" y="34"/>
                </a:cubicBezTo>
                <a:cubicBezTo>
                  <a:pt x="36" y="34"/>
                  <a:pt x="36" y="33"/>
                  <a:pt x="37" y="34"/>
                </a:cubicBezTo>
                <a:cubicBezTo>
                  <a:pt x="37" y="33"/>
                  <a:pt x="37" y="33"/>
                  <a:pt x="36" y="33"/>
                </a:cubicBezTo>
                <a:cubicBezTo>
                  <a:pt x="37" y="32"/>
                  <a:pt x="37" y="32"/>
                  <a:pt x="37" y="32"/>
                </a:cubicBezTo>
                <a:cubicBezTo>
                  <a:pt x="38" y="32"/>
                  <a:pt x="38" y="31"/>
                  <a:pt x="38" y="31"/>
                </a:cubicBezTo>
                <a:cubicBezTo>
                  <a:pt x="38" y="31"/>
                  <a:pt x="38" y="31"/>
                  <a:pt x="38" y="31"/>
                </a:cubicBezTo>
                <a:cubicBezTo>
                  <a:pt x="39" y="30"/>
                  <a:pt x="40" y="30"/>
                  <a:pt x="41" y="29"/>
                </a:cubicBezTo>
                <a:cubicBezTo>
                  <a:pt x="41" y="30"/>
                  <a:pt x="41" y="30"/>
                  <a:pt x="41" y="31"/>
                </a:cubicBezTo>
                <a:cubicBezTo>
                  <a:pt x="42" y="31"/>
                  <a:pt x="42" y="31"/>
                  <a:pt x="41" y="30"/>
                </a:cubicBezTo>
                <a:cubicBezTo>
                  <a:pt x="42" y="30"/>
                  <a:pt x="43" y="30"/>
                  <a:pt x="43" y="31"/>
                </a:cubicBezTo>
                <a:cubicBezTo>
                  <a:pt x="44" y="30"/>
                  <a:pt x="44" y="30"/>
                  <a:pt x="45" y="29"/>
                </a:cubicBezTo>
                <a:cubicBezTo>
                  <a:pt x="46" y="29"/>
                  <a:pt x="46" y="29"/>
                  <a:pt x="46" y="28"/>
                </a:cubicBezTo>
                <a:cubicBezTo>
                  <a:pt x="47" y="28"/>
                  <a:pt x="47" y="28"/>
                  <a:pt x="48" y="28"/>
                </a:cubicBezTo>
                <a:cubicBezTo>
                  <a:pt x="48" y="28"/>
                  <a:pt x="48" y="27"/>
                  <a:pt x="48" y="27"/>
                </a:cubicBezTo>
                <a:cubicBezTo>
                  <a:pt x="49" y="27"/>
                  <a:pt x="50" y="27"/>
                  <a:pt x="51" y="26"/>
                </a:cubicBezTo>
                <a:cubicBezTo>
                  <a:pt x="51" y="27"/>
                  <a:pt x="51" y="27"/>
                  <a:pt x="53" y="26"/>
                </a:cubicBezTo>
                <a:cubicBezTo>
                  <a:pt x="53" y="25"/>
                  <a:pt x="50" y="27"/>
                  <a:pt x="52" y="26"/>
                </a:cubicBezTo>
                <a:cubicBezTo>
                  <a:pt x="52" y="26"/>
                  <a:pt x="53" y="26"/>
                  <a:pt x="53" y="25"/>
                </a:cubicBezTo>
                <a:cubicBezTo>
                  <a:pt x="54" y="25"/>
                  <a:pt x="54" y="25"/>
                  <a:pt x="55" y="25"/>
                </a:cubicBezTo>
                <a:cubicBezTo>
                  <a:pt x="55" y="25"/>
                  <a:pt x="55" y="25"/>
                  <a:pt x="56" y="25"/>
                </a:cubicBezTo>
                <a:cubicBezTo>
                  <a:pt x="57" y="24"/>
                  <a:pt x="57" y="24"/>
                  <a:pt x="57" y="24"/>
                </a:cubicBezTo>
                <a:cubicBezTo>
                  <a:pt x="57" y="24"/>
                  <a:pt x="58" y="24"/>
                  <a:pt x="58" y="24"/>
                </a:cubicBezTo>
                <a:cubicBezTo>
                  <a:pt x="58" y="24"/>
                  <a:pt x="58" y="24"/>
                  <a:pt x="58" y="24"/>
                </a:cubicBezTo>
                <a:cubicBezTo>
                  <a:pt x="61" y="24"/>
                  <a:pt x="61" y="24"/>
                  <a:pt x="61" y="24"/>
                </a:cubicBezTo>
                <a:cubicBezTo>
                  <a:pt x="62" y="24"/>
                  <a:pt x="64" y="24"/>
                  <a:pt x="65" y="25"/>
                </a:cubicBezTo>
                <a:cubicBezTo>
                  <a:pt x="65" y="25"/>
                  <a:pt x="65" y="24"/>
                  <a:pt x="65" y="24"/>
                </a:cubicBezTo>
                <a:cubicBezTo>
                  <a:pt x="66" y="24"/>
                  <a:pt x="66" y="24"/>
                  <a:pt x="67" y="25"/>
                </a:cubicBezTo>
                <a:cubicBezTo>
                  <a:pt x="67" y="25"/>
                  <a:pt x="68" y="25"/>
                  <a:pt x="69" y="25"/>
                </a:cubicBezTo>
                <a:cubicBezTo>
                  <a:pt x="69" y="25"/>
                  <a:pt x="70" y="25"/>
                  <a:pt x="71" y="26"/>
                </a:cubicBezTo>
                <a:cubicBezTo>
                  <a:pt x="71" y="26"/>
                  <a:pt x="72" y="26"/>
                  <a:pt x="72" y="26"/>
                </a:cubicBezTo>
                <a:cubicBezTo>
                  <a:pt x="73" y="26"/>
                  <a:pt x="73" y="26"/>
                  <a:pt x="73" y="26"/>
                </a:cubicBezTo>
                <a:cubicBezTo>
                  <a:pt x="74" y="27"/>
                  <a:pt x="74" y="27"/>
                  <a:pt x="74" y="27"/>
                </a:cubicBezTo>
                <a:cubicBezTo>
                  <a:pt x="74" y="27"/>
                  <a:pt x="74" y="27"/>
                  <a:pt x="74" y="27"/>
                </a:cubicBezTo>
                <a:cubicBezTo>
                  <a:pt x="74" y="27"/>
                  <a:pt x="75" y="27"/>
                  <a:pt x="75" y="27"/>
                </a:cubicBezTo>
                <a:cubicBezTo>
                  <a:pt x="75" y="27"/>
                  <a:pt x="75" y="28"/>
                  <a:pt x="75" y="28"/>
                </a:cubicBezTo>
                <a:cubicBezTo>
                  <a:pt x="75" y="28"/>
                  <a:pt x="76" y="28"/>
                  <a:pt x="76" y="28"/>
                </a:cubicBezTo>
                <a:cubicBezTo>
                  <a:pt x="76" y="28"/>
                  <a:pt x="76" y="28"/>
                  <a:pt x="77" y="28"/>
                </a:cubicBezTo>
                <a:cubicBezTo>
                  <a:pt x="77" y="29"/>
                  <a:pt x="77" y="29"/>
                  <a:pt x="78" y="29"/>
                </a:cubicBezTo>
                <a:cubicBezTo>
                  <a:pt x="78" y="29"/>
                  <a:pt x="78" y="29"/>
                  <a:pt x="77" y="28"/>
                </a:cubicBezTo>
                <a:cubicBezTo>
                  <a:pt x="77" y="28"/>
                  <a:pt x="77" y="28"/>
                  <a:pt x="78" y="28"/>
                </a:cubicBezTo>
                <a:cubicBezTo>
                  <a:pt x="78" y="29"/>
                  <a:pt x="78" y="29"/>
                  <a:pt x="78" y="29"/>
                </a:cubicBezTo>
                <a:cubicBezTo>
                  <a:pt x="79" y="29"/>
                  <a:pt x="79" y="29"/>
                  <a:pt x="79" y="29"/>
                </a:cubicBezTo>
                <a:cubicBezTo>
                  <a:pt x="79" y="29"/>
                  <a:pt x="79" y="29"/>
                  <a:pt x="79" y="29"/>
                </a:cubicBezTo>
                <a:cubicBezTo>
                  <a:pt x="77" y="28"/>
                  <a:pt x="78" y="29"/>
                  <a:pt x="78" y="29"/>
                </a:cubicBezTo>
                <a:cubicBezTo>
                  <a:pt x="78" y="29"/>
                  <a:pt x="78" y="29"/>
                  <a:pt x="78" y="29"/>
                </a:cubicBezTo>
                <a:cubicBezTo>
                  <a:pt x="78" y="29"/>
                  <a:pt x="78" y="29"/>
                  <a:pt x="78" y="29"/>
                </a:cubicBezTo>
                <a:cubicBezTo>
                  <a:pt x="78" y="29"/>
                  <a:pt x="78" y="29"/>
                  <a:pt x="78" y="29"/>
                </a:cubicBezTo>
                <a:cubicBezTo>
                  <a:pt x="78" y="29"/>
                  <a:pt x="78" y="29"/>
                  <a:pt x="78" y="29"/>
                </a:cubicBezTo>
                <a:cubicBezTo>
                  <a:pt x="78" y="29"/>
                  <a:pt x="78" y="29"/>
                  <a:pt x="78" y="29"/>
                </a:cubicBezTo>
                <a:cubicBezTo>
                  <a:pt x="78" y="29"/>
                  <a:pt x="78" y="29"/>
                  <a:pt x="78" y="30"/>
                </a:cubicBezTo>
                <a:cubicBezTo>
                  <a:pt x="78" y="29"/>
                  <a:pt x="78" y="29"/>
                  <a:pt x="78" y="30"/>
                </a:cubicBezTo>
                <a:cubicBezTo>
                  <a:pt x="78" y="30"/>
                  <a:pt x="78" y="30"/>
                  <a:pt x="78" y="30"/>
                </a:cubicBezTo>
                <a:cubicBezTo>
                  <a:pt x="78" y="30"/>
                  <a:pt x="78" y="30"/>
                  <a:pt x="78" y="30"/>
                </a:cubicBezTo>
                <a:cubicBezTo>
                  <a:pt x="78" y="30"/>
                  <a:pt x="78" y="30"/>
                  <a:pt x="78" y="30"/>
                </a:cubicBezTo>
                <a:cubicBezTo>
                  <a:pt x="78" y="30"/>
                  <a:pt x="78" y="30"/>
                  <a:pt x="78" y="30"/>
                </a:cubicBezTo>
                <a:cubicBezTo>
                  <a:pt x="78" y="30"/>
                  <a:pt x="78" y="30"/>
                  <a:pt x="78" y="30"/>
                </a:cubicBezTo>
                <a:cubicBezTo>
                  <a:pt x="78" y="30"/>
                  <a:pt x="78" y="30"/>
                  <a:pt x="78" y="30"/>
                </a:cubicBezTo>
                <a:cubicBezTo>
                  <a:pt x="78" y="30"/>
                  <a:pt x="78" y="30"/>
                  <a:pt x="78" y="30"/>
                </a:cubicBezTo>
                <a:cubicBezTo>
                  <a:pt x="78" y="30"/>
                  <a:pt x="78" y="30"/>
                  <a:pt x="78" y="30"/>
                </a:cubicBezTo>
                <a:cubicBezTo>
                  <a:pt x="78" y="30"/>
                  <a:pt x="79" y="30"/>
                  <a:pt x="78" y="30"/>
                </a:cubicBezTo>
                <a:cubicBezTo>
                  <a:pt x="78" y="30"/>
                  <a:pt x="78" y="30"/>
                  <a:pt x="78" y="31"/>
                </a:cubicBezTo>
                <a:cubicBezTo>
                  <a:pt x="78" y="31"/>
                  <a:pt x="79" y="30"/>
                  <a:pt x="78" y="31"/>
                </a:cubicBezTo>
                <a:cubicBezTo>
                  <a:pt x="77" y="31"/>
                  <a:pt x="78" y="30"/>
                  <a:pt x="78" y="31"/>
                </a:cubicBezTo>
                <a:cubicBezTo>
                  <a:pt x="78" y="31"/>
                  <a:pt x="78" y="31"/>
                  <a:pt x="78" y="31"/>
                </a:cubicBezTo>
                <a:cubicBezTo>
                  <a:pt x="78" y="31"/>
                  <a:pt x="77" y="31"/>
                  <a:pt x="77" y="31"/>
                </a:cubicBezTo>
                <a:cubicBezTo>
                  <a:pt x="77" y="31"/>
                  <a:pt x="77" y="31"/>
                  <a:pt x="77" y="31"/>
                </a:cubicBezTo>
                <a:cubicBezTo>
                  <a:pt x="77" y="31"/>
                  <a:pt x="77" y="32"/>
                  <a:pt x="77" y="32"/>
                </a:cubicBezTo>
                <a:cubicBezTo>
                  <a:pt x="77" y="32"/>
                  <a:pt x="77" y="32"/>
                  <a:pt x="77" y="32"/>
                </a:cubicBezTo>
                <a:cubicBezTo>
                  <a:pt x="77" y="32"/>
                  <a:pt x="77" y="32"/>
                  <a:pt x="77" y="32"/>
                </a:cubicBezTo>
                <a:cubicBezTo>
                  <a:pt x="77" y="32"/>
                  <a:pt x="77" y="32"/>
                  <a:pt x="77" y="32"/>
                </a:cubicBezTo>
                <a:cubicBezTo>
                  <a:pt x="77" y="32"/>
                  <a:pt x="77" y="32"/>
                  <a:pt x="77" y="32"/>
                </a:cubicBezTo>
                <a:cubicBezTo>
                  <a:pt x="77" y="32"/>
                  <a:pt x="77" y="32"/>
                  <a:pt x="77" y="32"/>
                </a:cubicBezTo>
                <a:cubicBezTo>
                  <a:pt x="77" y="32"/>
                  <a:pt x="77" y="32"/>
                  <a:pt x="77" y="32"/>
                </a:cubicBezTo>
                <a:cubicBezTo>
                  <a:pt x="77" y="32"/>
                  <a:pt x="77" y="32"/>
                  <a:pt x="77" y="32"/>
                </a:cubicBezTo>
                <a:cubicBezTo>
                  <a:pt x="77" y="32"/>
                  <a:pt x="77" y="32"/>
                  <a:pt x="77" y="32"/>
                </a:cubicBezTo>
                <a:cubicBezTo>
                  <a:pt x="77" y="32"/>
                  <a:pt x="77" y="31"/>
                  <a:pt x="77" y="31"/>
                </a:cubicBezTo>
                <a:cubicBezTo>
                  <a:pt x="77" y="31"/>
                  <a:pt x="77" y="31"/>
                  <a:pt x="77" y="31"/>
                </a:cubicBezTo>
                <a:cubicBezTo>
                  <a:pt x="76" y="31"/>
                  <a:pt x="76" y="30"/>
                  <a:pt x="76" y="30"/>
                </a:cubicBezTo>
                <a:cubicBezTo>
                  <a:pt x="76" y="30"/>
                  <a:pt x="76" y="30"/>
                  <a:pt x="76" y="30"/>
                </a:cubicBezTo>
                <a:cubicBezTo>
                  <a:pt x="76" y="30"/>
                  <a:pt x="76" y="30"/>
                  <a:pt x="76" y="30"/>
                </a:cubicBezTo>
                <a:cubicBezTo>
                  <a:pt x="76" y="30"/>
                  <a:pt x="76" y="30"/>
                  <a:pt x="76" y="30"/>
                </a:cubicBezTo>
                <a:cubicBezTo>
                  <a:pt x="76" y="30"/>
                  <a:pt x="76" y="30"/>
                  <a:pt x="76" y="30"/>
                </a:cubicBezTo>
                <a:cubicBezTo>
                  <a:pt x="76" y="30"/>
                  <a:pt x="76" y="30"/>
                  <a:pt x="76" y="30"/>
                </a:cubicBezTo>
                <a:cubicBezTo>
                  <a:pt x="76" y="30"/>
                  <a:pt x="76" y="30"/>
                  <a:pt x="76" y="30"/>
                </a:cubicBezTo>
                <a:cubicBezTo>
                  <a:pt x="76" y="30"/>
                  <a:pt x="76" y="30"/>
                  <a:pt x="76" y="30"/>
                </a:cubicBezTo>
                <a:cubicBezTo>
                  <a:pt x="76" y="30"/>
                  <a:pt x="76" y="30"/>
                  <a:pt x="76" y="30"/>
                </a:cubicBezTo>
                <a:cubicBezTo>
                  <a:pt x="76" y="30"/>
                  <a:pt x="76" y="30"/>
                  <a:pt x="76" y="30"/>
                </a:cubicBezTo>
                <a:cubicBezTo>
                  <a:pt x="76" y="30"/>
                  <a:pt x="76" y="30"/>
                  <a:pt x="76" y="30"/>
                </a:cubicBezTo>
                <a:cubicBezTo>
                  <a:pt x="76" y="30"/>
                  <a:pt x="77" y="30"/>
                  <a:pt x="77" y="30"/>
                </a:cubicBezTo>
                <a:cubicBezTo>
                  <a:pt x="77" y="30"/>
                  <a:pt x="77" y="30"/>
                  <a:pt x="77" y="30"/>
                </a:cubicBezTo>
                <a:cubicBezTo>
                  <a:pt x="78" y="30"/>
                  <a:pt x="78" y="30"/>
                  <a:pt x="78" y="30"/>
                </a:cubicBezTo>
                <a:cubicBezTo>
                  <a:pt x="79" y="30"/>
                  <a:pt x="79" y="30"/>
                  <a:pt x="78" y="30"/>
                </a:cubicBezTo>
                <a:cubicBezTo>
                  <a:pt x="78" y="30"/>
                  <a:pt x="78" y="30"/>
                  <a:pt x="78" y="30"/>
                </a:cubicBezTo>
                <a:cubicBezTo>
                  <a:pt x="78" y="30"/>
                  <a:pt x="78" y="30"/>
                  <a:pt x="78" y="30"/>
                </a:cubicBezTo>
                <a:cubicBezTo>
                  <a:pt x="78" y="30"/>
                  <a:pt x="78" y="31"/>
                  <a:pt x="78" y="31"/>
                </a:cubicBezTo>
                <a:cubicBezTo>
                  <a:pt x="78" y="31"/>
                  <a:pt x="77" y="31"/>
                  <a:pt x="77" y="31"/>
                </a:cubicBezTo>
                <a:cubicBezTo>
                  <a:pt x="77" y="31"/>
                  <a:pt x="77" y="31"/>
                  <a:pt x="77" y="31"/>
                </a:cubicBezTo>
                <a:cubicBezTo>
                  <a:pt x="77" y="31"/>
                  <a:pt x="77" y="31"/>
                  <a:pt x="77" y="31"/>
                </a:cubicBezTo>
                <a:cubicBezTo>
                  <a:pt x="77" y="31"/>
                  <a:pt x="77" y="31"/>
                  <a:pt x="77" y="31"/>
                </a:cubicBezTo>
                <a:cubicBezTo>
                  <a:pt x="76" y="33"/>
                  <a:pt x="76" y="33"/>
                  <a:pt x="76" y="33"/>
                </a:cubicBezTo>
                <a:cubicBezTo>
                  <a:pt x="76" y="33"/>
                  <a:pt x="76" y="33"/>
                  <a:pt x="76" y="33"/>
                </a:cubicBezTo>
                <a:cubicBezTo>
                  <a:pt x="76" y="33"/>
                  <a:pt x="76" y="33"/>
                  <a:pt x="76" y="33"/>
                </a:cubicBezTo>
                <a:cubicBezTo>
                  <a:pt x="76" y="33"/>
                  <a:pt x="76" y="33"/>
                  <a:pt x="76" y="33"/>
                </a:cubicBezTo>
                <a:cubicBezTo>
                  <a:pt x="76" y="33"/>
                  <a:pt x="76" y="33"/>
                  <a:pt x="75" y="33"/>
                </a:cubicBezTo>
                <a:cubicBezTo>
                  <a:pt x="76" y="33"/>
                  <a:pt x="76" y="33"/>
                  <a:pt x="76" y="32"/>
                </a:cubicBezTo>
                <a:cubicBezTo>
                  <a:pt x="76" y="32"/>
                  <a:pt x="76" y="32"/>
                  <a:pt x="76" y="32"/>
                </a:cubicBezTo>
                <a:cubicBezTo>
                  <a:pt x="76" y="32"/>
                  <a:pt x="77" y="32"/>
                  <a:pt x="77" y="32"/>
                </a:cubicBezTo>
                <a:cubicBezTo>
                  <a:pt x="77" y="32"/>
                  <a:pt x="77" y="32"/>
                  <a:pt x="77" y="32"/>
                </a:cubicBezTo>
                <a:cubicBezTo>
                  <a:pt x="77" y="32"/>
                  <a:pt x="76" y="32"/>
                  <a:pt x="76" y="32"/>
                </a:cubicBezTo>
                <a:cubicBezTo>
                  <a:pt x="77" y="31"/>
                  <a:pt x="78" y="30"/>
                  <a:pt x="77" y="30"/>
                </a:cubicBezTo>
                <a:cubicBezTo>
                  <a:pt x="77" y="30"/>
                  <a:pt x="77" y="30"/>
                  <a:pt x="77" y="30"/>
                </a:cubicBezTo>
                <a:cubicBezTo>
                  <a:pt x="77" y="30"/>
                  <a:pt x="77" y="29"/>
                  <a:pt x="76" y="29"/>
                </a:cubicBezTo>
                <a:cubicBezTo>
                  <a:pt x="76" y="29"/>
                  <a:pt x="76" y="30"/>
                  <a:pt x="76" y="29"/>
                </a:cubicBezTo>
                <a:cubicBezTo>
                  <a:pt x="75" y="29"/>
                  <a:pt x="75" y="29"/>
                  <a:pt x="75" y="29"/>
                </a:cubicBezTo>
                <a:cubicBezTo>
                  <a:pt x="75" y="29"/>
                  <a:pt x="75" y="29"/>
                  <a:pt x="75" y="29"/>
                </a:cubicBezTo>
                <a:cubicBezTo>
                  <a:pt x="75" y="29"/>
                  <a:pt x="75" y="29"/>
                  <a:pt x="75" y="29"/>
                </a:cubicBezTo>
                <a:cubicBezTo>
                  <a:pt x="75" y="30"/>
                  <a:pt x="76" y="30"/>
                  <a:pt x="76" y="30"/>
                </a:cubicBezTo>
                <a:cubicBezTo>
                  <a:pt x="76" y="30"/>
                  <a:pt x="76" y="30"/>
                  <a:pt x="76" y="30"/>
                </a:cubicBezTo>
                <a:cubicBezTo>
                  <a:pt x="76" y="31"/>
                  <a:pt x="76" y="31"/>
                  <a:pt x="76" y="31"/>
                </a:cubicBezTo>
                <a:cubicBezTo>
                  <a:pt x="76" y="32"/>
                  <a:pt x="77" y="31"/>
                  <a:pt x="77" y="32"/>
                </a:cubicBezTo>
                <a:cubicBezTo>
                  <a:pt x="78" y="31"/>
                  <a:pt x="78" y="31"/>
                  <a:pt x="79" y="31"/>
                </a:cubicBezTo>
                <a:cubicBezTo>
                  <a:pt x="79" y="31"/>
                  <a:pt x="79" y="31"/>
                  <a:pt x="79" y="31"/>
                </a:cubicBezTo>
                <a:cubicBezTo>
                  <a:pt x="79" y="31"/>
                  <a:pt x="79" y="31"/>
                  <a:pt x="79" y="31"/>
                </a:cubicBezTo>
                <a:cubicBezTo>
                  <a:pt x="79" y="31"/>
                  <a:pt x="79" y="31"/>
                  <a:pt x="79" y="31"/>
                </a:cubicBezTo>
                <a:cubicBezTo>
                  <a:pt x="79" y="30"/>
                  <a:pt x="79" y="30"/>
                  <a:pt x="79" y="30"/>
                </a:cubicBezTo>
                <a:cubicBezTo>
                  <a:pt x="79" y="30"/>
                  <a:pt x="79" y="30"/>
                  <a:pt x="79" y="30"/>
                </a:cubicBezTo>
                <a:cubicBezTo>
                  <a:pt x="79" y="30"/>
                  <a:pt x="80" y="29"/>
                  <a:pt x="79" y="29"/>
                </a:cubicBezTo>
                <a:cubicBezTo>
                  <a:pt x="80" y="28"/>
                  <a:pt x="80" y="28"/>
                  <a:pt x="80" y="28"/>
                </a:cubicBezTo>
                <a:cubicBezTo>
                  <a:pt x="81" y="27"/>
                  <a:pt x="80" y="27"/>
                  <a:pt x="81" y="26"/>
                </a:cubicBezTo>
                <a:cubicBezTo>
                  <a:pt x="81" y="26"/>
                  <a:pt x="81" y="26"/>
                  <a:pt x="81" y="26"/>
                </a:cubicBezTo>
                <a:cubicBezTo>
                  <a:pt x="81" y="26"/>
                  <a:pt x="81" y="26"/>
                  <a:pt x="81" y="25"/>
                </a:cubicBezTo>
                <a:cubicBezTo>
                  <a:pt x="81" y="25"/>
                  <a:pt x="81" y="25"/>
                  <a:pt x="82" y="25"/>
                </a:cubicBezTo>
                <a:cubicBezTo>
                  <a:pt x="82" y="25"/>
                  <a:pt x="82" y="25"/>
                  <a:pt x="82" y="24"/>
                </a:cubicBezTo>
                <a:cubicBezTo>
                  <a:pt x="82" y="24"/>
                  <a:pt x="82" y="24"/>
                  <a:pt x="82" y="24"/>
                </a:cubicBezTo>
                <a:cubicBezTo>
                  <a:pt x="82" y="24"/>
                  <a:pt x="83" y="24"/>
                  <a:pt x="83" y="24"/>
                </a:cubicBezTo>
                <a:cubicBezTo>
                  <a:pt x="83" y="24"/>
                  <a:pt x="83" y="23"/>
                  <a:pt x="83" y="24"/>
                </a:cubicBezTo>
                <a:cubicBezTo>
                  <a:pt x="84" y="24"/>
                  <a:pt x="83" y="24"/>
                  <a:pt x="84" y="24"/>
                </a:cubicBezTo>
                <a:cubicBezTo>
                  <a:pt x="84" y="24"/>
                  <a:pt x="84" y="24"/>
                  <a:pt x="85" y="24"/>
                </a:cubicBezTo>
                <a:cubicBezTo>
                  <a:pt x="85" y="24"/>
                  <a:pt x="85" y="24"/>
                  <a:pt x="85" y="24"/>
                </a:cubicBezTo>
                <a:cubicBezTo>
                  <a:pt x="85" y="24"/>
                  <a:pt x="85" y="24"/>
                  <a:pt x="85" y="24"/>
                </a:cubicBezTo>
                <a:cubicBezTo>
                  <a:pt x="85" y="24"/>
                  <a:pt x="85" y="23"/>
                  <a:pt x="85" y="23"/>
                </a:cubicBezTo>
                <a:cubicBezTo>
                  <a:pt x="84" y="23"/>
                  <a:pt x="85" y="23"/>
                  <a:pt x="85" y="23"/>
                </a:cubicBezTo>
                <a:cubicBezTo>
                  <a:pt x="83" y="23"/>
                  <a:pt x="82" y="21"/>
                  <a:pt x="81" y="22"/>
                </a:cubicBezTo>
                <a:cubicBezTo>
                  <a:pt x="79" y="21"/>
                  <a:pt x="79" y="21"/>
                  <a:pt x="79" y="21"/>
                </a:cubicBezTo>
                <a:cubicBezTo>
                  <a:pt x="80" y="20"/>
                  <a:pt x="80" y="20"/>
                  <a:pt x="81" y="19"/>
                </a:cubicBezTo>
                <a:cubicBezTo>
                  <a:pt x="80" y="19"/>
                  <a:pt x="80" y="18"/>
                  <a:pt x="81" y="18"/>
                </a:cubicBezTo>
                <a:cubicBezTo>
                  <a:pt x="81" y="18"/>
                  <a:pt x="81" y="18"/>
                  <a:pt x="81" y="17"/>
                </a:cubicBezTo>
                <a:cubicBezTo>
                  <a:pt x="80" y="17"/>
                  <a:pt x="80" y="17"/>
                  <a:pt x="80" y="17"/>
                </a:cubicBezTo>
                <a:cubicBezTo>
                  <a:pt x="80" y="16"/>
                  <a:pt x="81" y="16"/>
                  <a:pt x="81" y="16"/>
                </a:cubicBezTo>
                <a:cubicBezTo>
                  <a:pt x="79" y="15"/>
                  <a:pt x="79" y="15"/>
                  <a:pt x="78" y="14"/>
                </a:cubicBezTo>
                <a:cubicBezTo>
                  <a:pt x="78" y="14"/>
                  <a:pt x="78" y="14"/>
                  <a:pt x="78" y="14"/>
                </a:cubicBezTo>
                <a:cubicBezTo>
                  <a:pt x="78" y="14"/>
                  <a:pt x="78" y="14"/>
                  <a:pt x="78" y="14"/>
                </a:cubicBezTo>
                <a:cubicBezTo>
                  <a:pt x="78" y="14"/>
                  <a:pt x="78" y="14"/>
                  <a:pt x="78" y="14"/>
                </a:cubicBezTo>
                <a:cubicBezTo>
                  <a:pt x="78" y="15"/>
                  <a:pt x="78" y="15"/>
                  <a:pt x="78" y="15"/>
                </a:cubicBezTo>
                <a:cubicBezTo>
                  <a:pt x="78" y="15"/>
                  <a:pt x="78" y="15"/>
                  <a:pt x="78" y="15"/>
                </a:cubicBezTo>
                <a:cubicBezTo>
                  <a:pt x="78" y="15"/>
                  <a:pt x="78" y="15"/>
                  <a:pt x="78" y="15"/>
                </a:cubicBezTo>
                <a:cubicBezTo>
                  <a:pt x="78" y="14"/>
                  <a:pt x="78" y="14"/>
                  <a:pt x="78" y="14"/>
                </a:cubicBezTo>
                <a:cubicBezTo>
                  <a:pt x="78" y="14"/>
                  <a:pt x="78" y="15"/>
                  <a:pt x="78" y="15"/>
                </a:cubicBezTo>
                <a:cubicBezTo>
                  <a:pt x="78" y="15"/>
                  <a:pt x="78" y="15"/>
                  <a:pt x="79" y="15"/>
                </a:cubicBezTo>
                <a:cubicBezTo>
                  <a:pt x="79" y="16"/>
                  <a:pt x="79" y="15"/>
                  <a:pt x="79" y="15"/>
                </a:cubicBezTo>
                <a:cubicBezTo>
                  <a:pt x="80" y="16"/>
                  <a:pt x="80" y="16"/>
                  <a:pt x="80" y="16"/>
                </a:cubicBezTo>
                <a:cubicBezTo>
                  <a:pt x="80" y="16"/>
                  <a:pt x="80" y="16"/>
                  <a:pt x="80" y="16"/>
                </a:cubicBezTo>
                <a:cubicBezTo>
                  <a:pt x="81" y="17"/>
                  <a:pt x="81" y="18"/>
                  <a:pt x="82" y="17"/>
                </a:cubicBezTo>
                <a:cubicBezTo>
                  <a:pt x="82" y="17"/>
                  <a:pt x="80" y="17"/>
                  <a:pt x="81" y="16"/>
                </a:cubicBezTo>
                <a:cubicBezTo>
                  <a:pt x="84" y="19"/>
                  <a:pt x="84" y="19"/>
                  <a:pt x="84" y="19"/>
                </a:cubicBezTo>
                <a:cubicBezTo>
                  <a:pt x="85" y="19"/>
                  <a:pt x="86" y="19"/>
                  <a:pt x="86" y="20"/>
                </a:cubicBezTo>
                <a:cubicBezTo>
                  <a:pt x="87" y="20"/>
                  <a:pt x="87" y="21"/>
                  <a:pt x="88" y="22"/>
                </a:cubicBezTo>
                <a:cubicBezTo>
                  <a:pt x="88" y="22"/>
                  <a:pt x="88" y="22"/>
                  <a:pt x="89" y="22"/>
                </a:cubicBezTo>
                <a:cubicBezTo>
                  <a:pt x="89" y="22"/>
                  <a:pt x="89" y="21"/>
                  <a:pt x="90" y="21"/>
                </a:cubicBezTo>
                <a:cubicBezTo>
                  <a:pt x="91" y="22"/>
                  <a:pt x="91" y="22"/>
                  <a:pt x="92" y="24"/>
                </a:cubicBezTo>
                <a:cubicBezTo>
                  <a:pt x="92" y="24"/>
                  <a:pt x="92" y="24"/>
                  <a:pt x="92" y="23"/>
                </a:cubicBezTo>
                <a:cubicBezTo>
                  <a:pt x="92" y="23"/>
                  <a:pt x="91" y="23"/>
                  <a:pt x="91" y="22"/>
                </a:cubicBezTo>
                <a:cubicBezTo>
                  <a:pt x="91" y="21"/>
                  <a:pt x="92" y="23"/>
                  <a:pt x="92" y="23"/>
                </a:cubicBezTo>
                <a:cubicBezTo>
                  <a:pt x="92" y="24"/>
                  <a:pt x="93" y="26"/>
                  <a:pt x="93" y="28"/>
                </a:cubicBezTo>
                <a:cubicBezTo>
                  <a:pt x="93" y="28"/>
                  <a:pt x="93" y="29"/>
                  <a:pt x="93" y="30"/>
                </a:cubicBezTo>
                <a:cubicBezTo>
                  <a:pt x="93" y="30"/>
                  <a:pt x="93" y="31"/>
                  <a:pt x="93" y="31"/>
                </a:cubicBezTo>
                <a:cubicBezTo>
                  <a:pt x="93" y="31"/>
                  <a:pt x="93" y="31"/>
                  <a:pt x="93" y="32"/>
                </a:cubicBezTo>
                <a:cubicBezTo>
                  <a:pt x="93" y="32"/>
                  <a:pt x="93" y="32"/>
                  <a:pt x="93" y="32"/>
                </a:cubicBezTo>
                <a:cubicBezTo>
                  <a:pt x="93" y="33"/>
                  <a:pt x="93" y="33"/>
                  <a:pt x="93" y="33"/>
                </a:cubicBezTo>
                <a:cubicBezTo>
                  <a:pt x="93" y="33"/>
                  <a:pt x="93" y="32"/>
                  <a:pt x="93" y="32"/>
                </a:cubicBezTo>
                <a:cubicBezTo>
                  <a:pt x="93" y="32"/>
                  <a:pt x="93" y="33"/>
                  <a:pt x="92" y="33"/>
                </a:cubicBezTo>
                <a:cubicBezTo>
                  <a:pt x="92" y="33"/>
                  <a:pt x="92" y="33"/>
                  <a:pt x="92" y="34"/>
                </a:cubicBezTo>
                <a:cubicBezTo>
                  <a:pt x="92" y="34"/>
                  <a:pt x="93" y="34"/>
                  <a:pt x="93" y="34"/>
                </a:cubicBezTo>
                <a:cubicBezTo>
                  <a:pt x="93" y="35"/>
                  <a:pt x="92" y="36"/>
                  <a:pt x="92" y="36"/>
                </a:cubicBezTo>
                <a:cubicBezTo>
                  <a:pt x="92" y="37"/>
                  <a:pt x="92" y="37"/>
                  <a:pt x="92" y="37"/>
                </a:cubicBezTo>
                <a:cubicBezTo>
                  <a:pt x="91" y="38"/>
                  <a:pt x="91" y="38"/>
                  <a:pt x="91" y="39"/>
                </a:cubicBezTo>
                <a:cubicBezTo>
                  <a:pt x="91" y="39"/>
                  <a:pt x="90" y="39"/>
                  <a:pt x="90" y="40"/>
                </a:cubicBezTo>
                <a:cubicBezTo>
                  <a:pt x="91" y="38"/>
                  <a:pt x="89" y="41"/>
                  <a:pt x="89" y="41"/>
                </a:cubicBezTo>
                <a:cubicBezTo>
                  <a:pt x="88" y="43"/>
                  <a:pt x="86" y="44"/>
                  <a:pt x="84" y="45"/>
                </a:cubicBezTo>
                <a:cubicBezTo>
                  <a:pt x="83" y="46"/>
                  <a:pt x="82" y="46"/>
                  <a:pt x="80" y="47"/>
                </a:cubicBezTo>
                <a:cubicBezTo>
                  <a:pt x="79" y="47"/>
                  <a:pt x="77" y="47"/>
                  <a:pt x="76" y="47"/>
                </a:cubicBezTo>
                <a:cubicBezTo>
                  <a:pt x="74" y="47"/>
                  <a:pt x="73" y="46"/>
                  <a:pt x="72" y="46"/>
                </a:cubicBezTo>
                <a:cubicBezTo>
                  <a:pt x="71" y="46"/>
                  <a:pt x="71" y="45"/>
                  <a:pt x="70" y="45"/>
                </a:cubicBezTo>
                <a:cubicBezTo>
                  <a:pt x="70" y="45"/>
                  <a:pt x="70" y="45"/>
                  <a:pt x="70" y="45"/>
                </a:cubicBezTo>
                <a:cubicBezTo>
                  <a:pt x="69" y="45"/>
                  <a:pt x="69" y="45"/>
                  <a:pt x="69" y="45"/>
                </a:cubicBezTo>
                <a:cubicBezTo>
                  <a:pt x="69" y="45"/>
                  <a:pt x="69" y="45"/>
                  <a:pt x="69" y="44"/>
                </a:cubicBezTo>
                <a:cubicBezTo>
                  <a:pt x="69" y="44"/>
                  <a:pt x="69" y="44"/>
                  <a:pt x="69" y="44"/>
                </a:cubicBezTo>
                <a:cubicBezTo>
                  <a:pt x="69" y="44"/>
                  <a:pt x="69" y="44"/>
                  <a:pt x="69" y="44"/>
                </a:cubicBezTo>
                <a:cubicBezTo>
                  <a:pt x="69" y="44"/>
                  <a:pt x="69" y="44"/>
                  <a:pt x="69" y="44"/>
                </a:cubicBezTo>
                <a:cubicBezTo>
                  <a:pt x="69" y="44"/>
                  <a:pt x="69" y="44"/>
                  <a:pt x="69" y="44"/>
                </a:cubicBezTo>
                <a:cubicBezTo>
                  <a:pt x="69" y="44"/>
                  <a:pt x="69" y="44"/>
                  <a:pt x="69" y="44"/>
                </a:cubicBezTo>
                <a:cubicBezTo>
                  <a:pt x="69" y="44"/>
                  <a:pt x="69" y="44"/>
                  <a:pt x="69" y="44"/>
                </a:cubicBezTo>
                <a:cubicBezTo>
                  <a:pt x="69" y="44"/>
                  <a:pt x="69" y="44"/>
                  <a:pt x="69" y="44"/>
                </a:cubicBezTo>
                <a:cubicBezTo>
                  <a:pt x="69" y="44"/>
                  <a:pt x="69" y="44"/>
                  <a:pt x="69" y="44"/>
                </a:cubicBezTo>
                <a:cubicBezTo>
                  <a:pt x="68" y="44"/>
                  <a:pt x="68" y="44"/>
                  <a:pt x="68" y="44"/>
                </a:cubicBezTo>
                <a:cubicBezTo>
                  <a:pt x="67" y="43"/>
                  <a:pt x="67" y="43"/>
                  <a:pt x="67" y="43"/>
                </a:cubicBezTo>
                <a:cubicBezTo>
                  <a:pt x="67" y="42"/>
                  <a:pt x="66" y="43"/>
                  <a:pt x="66" y="42"/>
                </a:cubicBezTo>
                <a:cubicBezTo>
                  <a:pt x="65" y="42"/>
                  <a:pt x="65" y="42"/>
                  <a:pt x="66" y="42"/>
                </a:cubicBezTo>
                <a:cubicBezTo>
                  <a:pt x="65" y="42"/>
                  <a:pt x="65" y="42"/>
                  <a:pt x="64" y="42"/>
                </a:cubicBezTo>
                <a:cubicBezTo>
                  <a:pt x="65" y="41"/>
                  <a:pt x="65" y="42"/>
                  <a:pt x="65" y="41"/>
                </a:cubicBezTo>
                <a:cubicBezTo>
                  <a:pt x="65" y="41"/>
                  <a:pt x="64" y="41"/>
                  <a:pt x="64" y="41"/>
                </a:cubicBezTo>
                <a:cubicBezTo>
                  <a:pt x="64" y="41"/>
                  <a:pt x="64" y="40"/>
                  <a:pt x="64" y="40"/>
                </a:cubicBezTo>
                <a:cubicBezTo>
                  <a:pt x="62" y="40"/>
                  <a:pt x="61" y="40"/>
                  <a:pt x="60" y="40"/>
                </a:cubicBezTo>
                <a:cubicBezTo>
                  <a:pt x="60" y="40"/>
                  <a:pt x="60" y="40"/>
                  <a:pt x="60" y="40"/>
                </a:cubicBezTo>
                <a:cubicBezTo>
                  <a:pt x="59" y="40"/>
                  <a:pt x="58" y="40"/>
                  <a:pt x="57" y="41"/>
                </a:cubicBezTo>
                <a:cubicBezTo>
                  <a:pt x="57" y="40"/>
                  <a:pt x="57" y="40"/>
                  <a:pt x="57" y="40"/>
                </a:cubicBezTo>
                <a:cubicBezTo>
                  <a:pt x="57" y="40"/>
                  <a:pt x="56" y="41"/>
                  <a:pt x="56" y="41"/>
                </a:cubicBezTo>
                <a:cubicBezTo>
                  <a:pt x="56" y="41"/>
                  <a:pt x="56" y="41"/>
                  <a:pt x="56" y="40"/>
                </a:cubicBezTo>
                <a:cubicBezTo>
                  <a:pt x="56" y="40"/>
                  <a:pt x="56" y="41"/>
                  <a:pt x="55" y="41"/>
                </a:cubicBezTo>
                <a:cubicBezTo>
                  <a:pt x="55" y="41"/>
                  <a:pt x="54" y="42"/>
                  <a:pt x="53" y="43"/>
                </a:cubicBezTo>
                <a:cubicBezTo>
                  <a:pt x="53" y="43"/>
                  <a:pt x="53" y="43"/>
                  <a:pt x="53" y="43"/>
                </a:cubicBezTo>
                <a:cubicBezTo>
                  <a:pt x="52" y="44"/>
                  <a:pt x="51" y="45"/>
                  <a:pt x="50" y="46"/>
                </a:cubicBezTo>
                <a:cubicBezTo>
                  <a:pt x="49" y="47"/>
                  <a:pt x="49" y="48"/>
                  <a:pt x="48" y="48"/>
                </a:cubicBezTo>
                <a:cubicBezTo>
                  <a:pt x="47" y="49"/>
                  <a:pt x="47" y="49"/>
                  <a:pt x="46" y="50"/>
                </a:cubicBezTo>
                <a:cubicBezTo>
                  <a:pt x="46" y="51"/>
                  <a:pt x="46" y="51"/>
                  <a:pt x="46" y="52"/>
                </a:cubicBezTo>
                <a:cubicBezTo>
                  <a:pt x="45" y="52"/>
                  <a:pt x="44" y="52"/>
                  <a:pt x="44" y="53"/>
                </a:cubicBezTo>
                <a:cubicBezTo>
                  <a:pt x="43" y="53"/>
                  <a:pt x="43" y="53"/>
                  <a:pt x="43" y="53"/>
                </a:cubicBezTo>
                <a:cubicBezTo>
                  <a:pt x="43" y="54"/>
                  <a:pt x="43" y="55"/>
                  <a:pt x="42" y="55"/>
                </a:cubicBezTo>
                <a:cubicBezTo>
                  <a:pt x="42" y="55"/>
                  <a:pt x="43" y="54"/>
                  <a:pt x="43" y="54"/>
                </a:cubicBezTo>
                <a:cubicBezTo>
                  <a:pt x="43" y="54"/>
                  <a:pt x="42" y="53"/>
                  <a:pt x="43" y="53"/>
                </a:cubicBezTo>
                <a:cubicBezTo>
                  <a:pt x="43" y="53"/>
                  <a:pt x="42" y="53"/>
                  <a:pt x="42" y="53"/>
                </a:cubicBezTo>
                <a:cubicBezTo>
                  <a:pt x="42" y="52"/>
                  <a:pt x="41" y="52"/>
                  <a:pt x="41" y="52"/>
                </a:cubicBezTo>
                <a:cubicBezTo>
                  <a:pt x="41" y="51"/>
                  <a:pt x="42" y="50"/>
                  <a:pt x="43" y="49"/>
                </a:cubicBezTo>
                <a:cubicBezTo>
                  <a:pt x="43" y="48"/>
                  <a:pt x="43" y="48"/>
                  <a:pt x="44" y="48"/>
                </a:cubicBezTo>
                <a:cubicBezTo>
                  <a:pt x="44" y="48"/>
                  <a:pt x="44" y="48"/>
                  <a:pt x="44" y="47"/>
                </a:cubicBezTo>
                <a:cubicBezTo>
                  <a:pt x="44" y="47"/>
                  <a:pt x="43" y="47"/>
                  <a:pt x="43" y="48"/>
                </a:cubicBezTo>
                <a:cubicBezTo>
                  <a:pt x="43" y="47"/>
                  <a:pt x="44" y="46"/>
                  <a:pt x="45" y="46"/>
                </a:cubicBezTo>
                <a:cubicBezTo>
                  <a:pt x="45" y="46"/>
                  <a:pt x="45" y="46"/>
                  <a:pt x="46" y="46"/>
                </a:cubicBezTo>
                <a:cubicBezTo>
                  <a:pt x="46" y="46"/>
                  <a:pt x="46" y="45"/>
                  <a:pt x="46" y="45"/>
                </a:cubicBezTo>
                <a:cubicBezTo>
                  <a:pt x="46" y="45"/>
                  <a:pt x="46" y="45"/>
                  <a:pt x="46" y="45"/>
                </a:cubicBezTo>
                <a:cubicBezTo>
                  <a:pt x="46" y="44"/>
                  <a:pt x="45" y="46"/>
                  <a:pt x="45" y="46"/>
                </a:cubicBezTo>
                <a:cubicBezTo>
                  <a:pt x="45" y="45"/>
                  <a:pt x="46" y="44"/>
                  <a:pt x="47" y="44"/>
                </a:cubicBezTo>
                <a:cubicBezTo>
                  <a:pt x="47" y="43"/>
                  <a:pt x="46" y="43"/>
                  <a:pt x="46" y="43"/>
                </a:cubicBezTo>
                <a:cubicBezTo>
                  <a:pt x="46" y="43"/>
                  <a:pt x="46" y="44"/>
                  <a:pt x="45" y="44"/>
                </a:cubicBezTo>
                <a:cubicBezTo>
                  <a:pt x="45" y="44"/>
                  <a:pt x="45" y="43"/>
                  <a:pt x="45" y="43"/>
                </a:cubicBezTo>
                <a:cubicBezTo>
                  <a:pt x="45" y="43"/>
                  <a:pt x="44" y="43"/>
                  <a:pt x="44" y="43"/>
                </a:cubicBezTo>
                <a:cubicBezTo>
                  <a:pt x="44" y="44"/>
                  <a:pt x="45" y="43"/>
                  <a:pt x="45" y="44"/>
                </a:cubicBezTo>
                <a:cubicBezTo>
                  <a:pt x="44" y="44"/>
                  <a:pt x="45" y="44"/>
                  <a:pt x="45" y="44"/>
                </a:cubicBezTo>
                <a:cubicBezTo>
                  <a:pt x="45" y="45"/>
                  <a:pt x="44" y="45"/>
                  <a:pt x="44" y="45"/>
                </a:cubicBezTo>
                <a:cubicBezTo>
                  <a:pt x="44" y="45"/>
                  <a:pt x="44" y="45"/>
                  <a:pt x="44" y="45"/>
                </a:cubicBezTo>
                <a:cubicBezTo>
                  <a:pt x="43" y="44"/>
                  <a:pt x="44" y="46"/>
                  <a:pt x="44" y="46"/>
                </a:cubicBezTo>
                <a:cubicBezTo>
                  <a:pt x="43" y="47"/>
                  <a:pt x="42" y="47"/>
                  <a:pt x="42" y="47"/>
                </a:cubicBezTo>
                <a:cubicBezTo>
                  <a:pt x="42" y="47"/>
                  <a:pt x="43" y="47"/>
                  <a:pt x="42" y="48"/>
                </a:cubicBezTo>
                <a:cubicBezTo>
                  <a:pt x="42" y="48"/>
                  <a:pt x="41" y="48"/>
                  <a:pt x="41" y="48"/>
                </a:cubicBezTo>
                <a:cubicBezTo>
                  <a:pt x="41" y="48"/>
                  <a:pt x="41" y="49"/>
                  <a:pt x="41" y="49"/>
                </a:cubicBezTo>
                <a:cubicBezTo>
                  <a:pt x="40" y="51"/>
                  <a:pt x="38" y="53"/>
                  <a:pt x="37" y="55"/>
                </a:cubicBezTo>
                <a:cubicBezTo>
                  <a:pt x="36" y="56"/>
                  <a:pt x="37" y="56"/>
                  <a:pt x="37" y="56"/>
                </a:cubicBezTo>
                <a:cubicBezTo>
                  <a:pt x="37" y="56"/>
                  <a:pt x="37" y="56"/>
                  <a:pt x="37" y="56"/>
                </a:cubicBezTo>
                <a:cubicBezTo>
                  <a:pt x="38" y="57"/>
                  <a:pt x="39" y="56"/>
                  <a:pt x="39" y="56"/>
                </a:cubicBezTo>
                <a:cubicBezTo>
                  <a:pt x="39" y="57"/>
                  <a:pt x="39" y="57"/>
                  <a:pt x="39" y="57"/>
                </a:cubicBezTo>
                <a:cubicBezTo>
                  <a:pt x="39" y="57"/>
                  <a:pt x="39" y="57"/>
                  <a:pt x="39" y="57"/>
                </a:cubicBezTo>
                <a:cubicBezTo>
                  <a:pt x="38" y="56"/>
                  <a:pt x="38" y="56"/>
                  <a:pt x="37" y="57"/>
                </a:cubicBezTo>
                <a:cubicBezTo>
                  <a:pt x="38" y="57"/>
                  <a:pt x="38" y="56"/>
                  <a:pt x="38" y="57"/>
                </a:cubicBezTo>
                <a:cubicBezTo>
                  <a:pt x="38" y="58"/>
                  <a:pt x="37" y="58"/>
                  <a:pt x="38" y="59"/>
                </a:cubicBezTo>
                <a:cubicBezTo>
                  <a:pt x="38" y="59"/>
                  <a:pt x="38" y="58"/>
                  <a:pt x="38" y="58"/>
                </a:cubicBezTo>
                <a:cubicBezTo>
                  <a:pt x="39" y="57"/>
                  <a:pt x="39" y="57"/>
                  <a:pt x="40" y="57"/>
                </a:cubicBezTo>
                <a:cubicBezTo>
                  <a:pt x="40" y="57"/>
                  <a:pt x="40" y="58"/>
                  <a:pt x="41" y="57"/>
                </a:cubicBezTo>
                <a:cubicBezTo>
                  <a:pt x="41" y="58"/>
                  <a:pt x="41" y="59"/>
                  <a:pt x="41" y="59"/>
                </a:cubicBezTo>
                <a:cubicBezTo>
                  <a:pt x="41" y="60"/>
                  <a:pt x="40" y="60"/>
                  <a:pt x="40" y="60"/>
                </a:cubicBezTo>
                <a:cubicBezTo>
                  <a:pt x="39" y="60"/>
                  <a:pt x="40" y="61"/>
                  <a:pt x="39" y="62"/>
                </a:cubicBezTo>
                <a:cubicBezTo>
                  <a:pt x="39" y="62"/>
                  <a:pt x="39" y="62"/>
                  <a:pt x="39" y="62"/>
                </a:cubicBezTo>
                <a:cubicBezTo>
                  <a:pt x="39" y="63"/>
                  <a:pt x="38" y="63"/>
                  <a:pt x="38" y="64"/>
                </a:cubicBezTo>
                <a:cubicBezTo>
                  <a:pt x="37" y="65"/>
                  <a:pt x="36" y="67"/>
                  <a:pt x="36" y="69"/>
                </a:cubicBezTo>
                <a:cubicBezTo>
                  <a:pt x="36" y="69"/>
                  <a:pt x="35" y="70"/>
                  <a:pt x="36" y="70"/>
                </a:cubicBezTo>
                <a:cubicBezTo>
                  <a:pt x="36" y="71"/>
                  <a:pt x="35" y="70"/>
                  <a:pt x="35" y="71"/>
                </a:cubicBezTo>
                <a:cubicBezTo>
                  <a:pt x="35" y="71"/>
                  <a:pt x="35" y="71"/>
                  <a:pt x="35" y="71"/>
                </a:cubicBezTo>
                <a:cubicBezTo>
                  <a:pt x="35" y="72"/>
                  <a:pt x="35" y="71"/>
                  <a:pt x="34" y="72"/>
                </a:cubicBezTo>
                <a:cubicBezTo>
                  <a:pt x="34" y="73"/>
                  <a:pt x="35" y="73"/>
                  <a:pt x="34" y="74"/>
                </a:cubicBezTo>
                <a:cubicBezTo>
                  <a:pt x="34" y="74"/>
                  <a:pt x="34" y="74"/>
                  <a:pt x="34" y="74"/>
                </a:cubicBezTo>
                <a:cubicBezTo>
                  <a:pt x="34" y="74"/>
                  <a:pt x="33" y="75"/>
                  <a:pt x="33" y="77"/>
                </a:cubicBezTo>
                <a:cubicBezTo>
                  <a:pt x="33" y="77"/>
                  <a:pt x="33" y="77"/>
                  <a:pt x="34" y="77"/>
                </a:cubicBezTo>
                <a:cubicBezTo>
                  <a:pt x="33" y="78"/>
                  <a:pt x="33" y="78"/>
                  <a:pt x="33" y="79"/>
                </a:cubicBezTo>
                <a:cubicBezTo>
                  <a:pt x="33" y="80"/>
                  <a:pt x="33" y="81"/>
                  <a:pt x="32" y="83"/>
                </a:cubicBezTo>
                <a:cubicBezTo>
                  <a:pt x="32" y="84"/>
                  <a:pt x="32" y="85"/>
                  <a:pt x="32" y="86"/>
                </a:cubicBezTo>
                <a:cubicBezTo>
                  <a:pt x="32" y="87"/>
                  <a:pt x="32" y="88"/>
                  <a:pt x="32" y="89"/>
                </a:cubicBezTo>
                <a:cubicBezTo>
                  <a:pt x="32" y="90"/>
                  <a:pt x="32" y="90"/>
                  <a:pt x="32" y="91"/>
                </a:cubicBezTo>
                <a:cubicBezTo>
                  <a:pt x="32" y="92"/>
                  <a:pt x="31" y="94"/>
                  <a:pt x="32" y="95"/>
                </a:cubicBezTo>
                <a:cubicBezTo>
                  <a:pt x="32" y="94"/>
                  <a:pt x="32" y="94"/>
                  <a:pt x="32" y="95"/>
                </a:cubicBezTo>
                <a:cubicBezTo>
                  <a:pt x="32" y="95"/>
                  <a:pt x="32" y="96"/>
                  <a:pt x="32" y="97"/>
                </a:cubicBezTo>
                <a:cubicBezTo>
                  <a:pt x="32" y="99"/>
                  <a:pt x="32" y="100"/>
                  <a:pt x="32" y="101"/>
                </a:cubicBezTo>
                <a:cubicBezTo>
                  <a:pt x="32" y="102"/>
                  <a:pt x="32" y="102"/>
                  <a:pt x="32" y="102"/>
                </a:cubicBezTo>
                <a:cubicBezTo>
                  <a:pt x="32" y="102"/>
                  <a:pt x="33" y="103"/>
                  <a:pt x="33" y="103"/>
                </a:cubicBezTo>
                <a:cubicBezTo>
                  <a:pt x="33" y="104"/>
                  <a:pt x="32" y="104"/>
                  <a:pt x="33" y="105"/>
                </a:cubicBezTo>
                <a:cubicBezTo>
                  <a:pt x="33" y="105"/>
                  <a:pt x="33" y="105"/>
                  <a:pt x="33" y="106"/>
                </a:cubicBezTo>
                <a:cubicBezTo>
                  <a:pt x="33" y="107"/>
                  <a:pt x="33" y="107"/>
                  <a:pt x="33" y="107"/>
                </a:cubicBezTo>
                <a:cubicBezTo>
                  <a:pt x="33" y="107"/>
                  <a:pt x="33" y="108"/>
                  <a:pt x="34" y="108"/>
                </a:cubicBezTo>
                <a:cubicBezTo>
                  <a:pt x="34" y="108"/>
                  <a:pt x="33" y="108"/>
                  <a:pt x="34" y="109"/>
                </a:cubicBezTo>
                <a:cubicBezTo>
                  <a:pt x="34" y="109"/>
                  <a:pt x="34" y="110"/>
                  <a:pt x="34" y="110"/>
                </a:cubicBezTo>
                <a:cubicBezTo>
                  <a:pt x="34" y="110"/>
                  <a:pt x="34" y="111"/>
                  <a:pt x="35" y="112"/>
                </a:cubicBezTo>
                <a:cubicBezTo>
                  <a:pt x="35" y="112"/>
                  <a:pt x="35" y="113"/>
                  <a:pt x="35" y="113"/>
                </a:cubicBezTo>
                <a:cubicBezTo>
                  <a:pt x="35" y="114"/>
                  <a:pt x="36" y="113"/>
                  <a:pt x="36" y="114"/>
                </a:cubicBezTo>
                <a:cubicBezTo>
                  <a:pt x="35" y="114"/>
                  <a:pt x="35" y="114"/>
                  <a:pt x="35" y="114"/>
                </a:cubicBezTo>
                <a:cubicBezTo>
                  <a:pt x="35" y="114"/>
                  <a:pt x="35" y="114"/>
                  <a:pt x="35" y="115"/>
                </a:cubicBezTo>
                <a:cubicBezTo>
                  <a:pt x="36" y="115"/>
                  <a:pt x="36" y="114"/>
                  <a:pt x="36" y="114"/>
                </a:cubicBezTo>
                <a:cubicBezTo>
                  <a:pt x="36" y="114"/>
                  <a:pt x="36" y="115"/>
                  <a:pt x="36" y="115"/>
                </a:cubicBezTo>
                <a:cubicBezTo>
                  <a:pt x="36" y="115"/>
                  <a:pt x="36" y="115"/>
                  <a:pt x="36" y="116"/>
                </a:cubicBezTo>
                <a:cubicBezTo>
                  <a:pt x="36" y="116"/>
                  <a:pt x="37" y="117"/>
                  <a:pt x="37" y="117"/>
                </a:cubicBezTo>
                <a:cubicBezTo>
                  <a:pt x="37" y="117"/>
                  <a:pt x="37" y="118"/>
                  <a:pt x="37" y="118"/>
                </a:cubicBezTo>
                <a:cubicBezTo>
                  <a:pt x="38" y="119"/>
                  <a:pt x="39" y="121"/>
                  <a:pt x="39" y="121"/>
                </a:cubicBezTo>
                <a:cubicBezTo>
                  <a:pt x="39" y="122"/>
                  <a:pt x="40" y="122"/>
                  <a:pt x="40" y="123"/>
                </a:cubicBezTo>
                <a:cubicBezTo>
                  <a:pt x="40" y="123"/>
                  <a:pt x="40" y="123"/>
                  <a:pt x="40" y="123"/>
                </a:cubicBezTo>
                <a:cubicBezTo>
                  <a:pt x="40" y="124"/>
                  <a:pt x="41" y="124"/>
                  <a:pt x="41" y="124"/>
                </a:cubicBezTo>
                <a:cubicBezTo>
                  <a:pt x="41" y="125"/>
                  <a:pt x="41" y="125"/>
                  <a:pt x="41" y="125"/>
                </a:cubicBezTo>
                <a:cubicBezTo>
                  <a:pt x="42" y="126"/>
                  <a:pt x="42" y="126"/>
                  <a:pt x="42" y="126"/>
                </a:cubicBezTo>
                <a:cubicBezTo>
                  <a:pt x="42" y="126"/>
                  <a:pt x="43" y="126"/>
                  <a:pt x="43" y="127"/>
                </a:cubicBezTo>
                <a:cubicBezTo>
                  <a:pt x="43" y="127"/>
                  <a:pt x="43" y="127"/>
                  <a:pt x="43" y="127"/>
                </a:cubicBezTo>
                <a:cubicBezTo>
                  <a:pt x="43" y="127"/>
                  <a:pt x="43" y="127"/>
                  <a:pt x="43" y="127"/>
                </a:cubicBezTo>
                <a:cubicBezTo>
                  <a:pt x="44" y="128"/>
                  <a:pt x="44" y="128"/>
                  <a:pt x="44" y="128"/>
                </a:cubicBezTo>
                <a:cubicBezTo>
                  <a:pt x="44" y="129"/>
                  <a:pt x="46" y="129"/>
                  <a:pt x="46" y="130"/>
                </a:cubicBezTo>
                <a:cubicBezTo>
                  <a:pt x="46" y="130"/>
                  <a:pt x="47" y="130"/>
                  <a:pt x="48" y="130"/>
                </a:cubicBezTo>
                <a:cubicBezTo>
                  <a:pt x="48" y="130"/>
                  <a:pt x="48" y="131"/>
                  <a:pt x="49" y="131"/>
                </a:cubicBezTo>
                <a:cubicBezTo>
                  <a:pt x="49" y="131"/>
                  <a:pt x="50" y="131"/>
                  <a:pt x="51" y="131"/>
                </a:cubicBezTo>
                <a:cubicBezTo>
                  <a:pt x="51" y="131"/>
                  <a:pt x="51" y="131"/>
                  <a:pt x="52" y="131"/>
                </a:cubicBezTo>
                <a:cubicBezTo>
                  <a:pt x="52" y="131"/>
                  <a:pt x="52" y="131"/>
                  <a:pt x="53" y="131"/>
                </a:cubicBezTo>
                <a:cubicBezTo>
                  <a:pt x="53" y="131"/>
                  <a:pt x="53" y="132"/>
                  <a:pt x="53" y="131"/>
                </a:cubicBezTo>
                <a:cubicBezTo>
                  <a:pt x="53" y="131"/>
                  <a:pt x="53" y="131"/>
                  <a:pt x="53" y="131"/>
                </a:cubicBezTo>
                <a:cubicBezTo>
                  <a:pt x="53" y="131"/>
                  <a:pt x="53" y="131"/>
                  <a:pt x="54" y="131"/>
                </a:cubicBezTo>
                <a:cubicBezTo>
                  <a:pt x="54" y="131"/>
                  <a:pt x="55" y="131"/>
                  <a:pt x="55" y="131"/>
                </a:cubicBezTo>
                <a:cubicBezTo>
                  <a:pt x="55" y="131"/>
                  <a:pt x="55" y="131"/>
                  <a:pt x="55" y="131"/>
                </a:cubicBezTo>
                <a:cubicBezTo>
                  <a:pt x="56" y="131"/>
                  <a:pt x="56" y="130"/>
                  <a:pt x="57" y="130"/>
                </a:cubicBezTo>
                <a:cubicBezTo>
                  <a:pt x="57" y="130"/>
                  <a:pt x="56" y="130"/>
                  <a:pt x="56" y="131"/>
                </a:cubicBezTo>
                <a:cubicBezTo>
                  <a:pt x="56" y="131"/>
                  <a:pt x="57" y="131"/>
                  <a:pt x="56" y="131"/>
                </a:cubicBezTo>
                <a:cubicBezTo>
                  <a:pt x="57" y="132"/>
                  <a:pt x="57" y="131"/>
                  <a:pt x="57" y="131"/>
                </a:cubicBezTo>
                <a:cubicBezTo>
                  <a:pt x="57" y="131"/>
                  <a:pt x="57" y="131"/>
                  <a:pt x="57" y="132"/>
                </a:cubicBezTo>
                <a:cubicBezTo>
                  <a:pt x="57" y="132"/>
                  <a:pt x="57" y="131"/>
                  <a:pt x="58" y="131"/>
                </a:cubicBezTo>
                <a:cubicBezTo>
                  <a:pt x="58" y="132"/>
                  <a:pt x="59" y="132"/>
                  <a:pt x="59" y="131"/>
                </a:cubicBezTo>
                <a:cubicBezTo>
                  <a:pt x="58" y="131"/>
                  <a:pt x="58" y="131"/>
                  <a:pt x="57" y="130"/>
                </a:cubicBezTo>
                <a:cubicBezTo>
                  <a:pt x="57" y="130"/>
                  <a:pt x="58" y="130"/>
                  <a:pt x="58" y="129"/>
                </a:cubicBezTo>
                <a:cubicBezTo>
                  <a:pt x="58" y="130"/>
                  <a:pt x="58" y="130"/>
                  <a:pt x="59" y="130"/>
                </a:cubicBezTo>
                <a:cubicBezTo>
                  <a:pt x="59" y="130"/>
                  <a:pt x="58" y="129"/>
                  <a:pt x="58" y="129"/>
                </a:cubicBezTo>
                <a:cubicBezTo>
                  <a:pt x="58" y="129"/>
                  <a:pt x="59" y="129"/>
                  <a:pt x="60" y="130"/>
                </a:cubicBezTo>
                <a:cubicBezTo>
                  <a:pt x="60" y="129"/>
                  <a:pt x="60" y="129"/>
                  <a:pt x="60" y="128"/>
                </a:cubicBezTo>
                <a:cubicBezTo>
                  <a:pt x="60" y="128"/>
                  <a:pt x="60" y="128"/>
                  <a:pt x="60" y="128"/>
                </a:cubicBezTo>
                <a:cubicBezTo>
                  <a:pt x="60" y="128"/>
                  <a:pt x="61" y="127"/>
                  <a:pt x="62" y="128"/>
                </a:cubicBezTo>
                <a:cubicBezTo>
                  <a:pt x="61" y="128"/>
                  <a:pt x="61" y="128"/>
                  <a:pt x="61" y="128"/>
                </a:cubicBezTo>
                <a:cubicBezTo>
                  <a:pt x="60" y="128"/>
                  <a:pt x="60" y="128"/>
                  <a:pt x="60" y="128"/>
                </a:cubicBezTo>
                <a:cubicBezTo>
                  <a:pt x="60" y="129"/>
                  <a:pt x="61" y="128"/>
                  <a:pt x="61" y="129"/>
                </a:cubicBezTo>
                <a:cubicBezTo>
                  <a:pt x="61" y="129"/>
                  <a:pt x="61" y="129"/>
                  <a:pt x="60" y="129"/>
                </a:cubicBezTo>
                <a:cubicBezTo>
                  <a:pt x="60" y="130"/>
                  <a:pt x="61" y="129"/>
                  <a:pt x="61" y="130"/>
                </a:cubicBezTo>
                <a:cubicBezTo>
                  <a:pt x="62" y="129"/>
                  <a:pt x="62" y="129"/>
                  <a:pt x="62" y="129"/>
                </a:cubicBezTo>
                <a:cubicBezTo>
                  <a:pt x="63" y="129"/>
                  <a:pt x="62" y="131"/>
                  <a:pt x="63" y="131"/>
                </a:cubicBezTo>
                <a:cubicBezTo>
                  <a:pt x="62" y="132"/>
                  <a:pt x="62" y="131"/>
                  <a:pt x="61" y="132"/>
                </a:cubicBezTo>
                <a:cubicBezTo>
                  <a:pt x="61" y="132"/>
                  <a:pt x="61" y="132"/>
                  <a:pt x="61" y="131"/>
                </a:cubicBezTo>
                <a:cubicBezTo>
                  <a:pt x="60" y="132"/>
                  <a:pt x="61" y="133"/>
                  <a:pt x="60" y="133"/>
                </a:cubicBezTo>
                <a:cubicBezTo>
                  <a:pt x="60" y="133"/>
                  <a:pt x="60" y="133"/>
                  <a:pt x="60" y="133"/>
                </a:cubicBezTo>
                <a:cubicBezTo>
                  <a:pt x="59" y="133"/>
                  <a:pt x="60" y="133"/>
                  <a:pt x="59" y="133"/>
                </a:cubicBezTo>
                <a:cubicBezTo>
                  <a:pt x="59" y="134"/>
                  <a:pt x="58" y="133"/>
                  <a:pt x="58" y="133"/>
                </a:cubicBezTo>
                <a:cubicBezTo>
                  <a:pt x="57" y="134"/>
                  <a:pt x="58" y="134"/>
                  <a:pt x="58" y="134"/>
                </a:cubicBezTo>
                <a:cubicBezTo>
                  <a:pt x="58" y="134"/>
                  <a:pt x="57" y="135"/>
                  <a:pt x="57" y="134"/>
                </a:cubicBezTo>
                <a:cubicBezTo>
                  <a:pt x="57" y="134"/>
                  <a:pt x="58" y="135"/>
                  <a:pt x="58" y="135"/>
                </a:cubicBezTo>
                <a:cubicBezTo>
                  <a:pt x="58" y="135"/>
                  <a:pt x="57" y="135"/>
                  <a:pt x="57" y="135"/>
                </a:cubicBezTo>
                <a:cubicBezTo>
                  <a:pt x="57" y="135"/>
                  <a:pt x="56" y="135"/>
                  <a:pt x="56" y="136"/>
                </a:cubicBezTo>
                <a:cubicBezTo>
                  <a:pt x="56" y="136"/>
                  <a:pt x="57" y="135"/>
                  <a:pt x="57" y="135"/>
                </a:cubicBezTo>
                <a:cubicBezTo>
                  <a:pt x="57" y="136"/>
                  <a:pt x="58" y="135"/>
                  <a:pt x="58" y="136"/>
                </a:cubicBezTo>
                <a:cubicBezTo>
                  <a:pt x="59" y="136"/>
                  <a:pt x="58" y="135"/>
                  <a:pt x="59" y="135"/>
                </a:cubicBezTo>
                <a:cubicBezTo>
                  <a:pt x="60" y="135"/>
                  <a:pt x="59" y="135"/>
                  <a:pt x="60" y="135"/>
                </a:cubicBezTo>
                <a:cubicBezTo>
                  <a:pt x="61" y="135"/>
                  <a:pt x="61" y="134"/>
                  <a:pt x="61" y="134"/>
                </a:cubicBezTo>
                <a:cubicBezTo>
                  <a:pt x="61" y="134"/>
                  <a:pt x="62" y="134"/>
                  <a:pt x="63" y="134"/>
                </a:cubicBezTo>
                <a:cubicBezTo>
                  <a:pt x="63" y="133"/>
                  <a:pt x="62" y="134"/>
                  <a:pt x="62" y="133"/>
                </a:cubicBezTo>
                <a:cubicBezTo>
                  <a:pt x="63" y="133"/>
                  <a:pt x="65" y="132"/>
                  <a:pt x="64" y="132"/>
                </a:cubicBezTo>
                <a:cubicBezTo>
                  <a:pt x="65" y="132"/>
                  <a:pt x="65" y="132"/>
                  <a:pt x="66" y="131"/>
                </a:cubicBezTo>
                <a:cubicBezTo>
                  <a:pt x="66" y="132"/>
                  <a:pt x="65" y="131"/>
                  <a:pt x="65" y="132"/>
                </a:cubicBezTo>
                <a:cubicBezTo>
                  <a:pt x="66" y="132"/>
                  <a:pt x="67" y="132"/>
                  <a:pt x="68" y="132"/>
                </a:cubicBezTo>
                <a:cubicBezTo>
                  <a:pt x="68" y="131"/>
                  <a:pt x="67" y="132"/>
                  <a:pt x="66" y="132"/>
                </a:cubicBezTo>
                <a:cubicBezTo>
                  <a:pt x="66" y="131"/>
                  <a:pt x="68" y="131"/>
                  <a:pt x="67" y="130"/>
                </a:cubicBezTo>
                <a:cubicBezTo>
                  <a:pt x="67" y="130"/>
                  <a:pt x="67" y="130"/>
                  <a:pt x="67" y="130"/>
                </a:cubicBezTo>
                <a:cubicBezTo>
                  <a:pt x="67" y="129"/>
                  <a:pt x="68" y="129"/>
                  <a:pt x="69" y="128"/>
                </a:cubicBezTo>
                <a:cubicBezTo>
                  <a:pt x="69" y="129"/>
                  <a:pt x="68" y="129"/>
                  <a:pt x="69" y="129"/>
                </a:cubicBezTo>
                <a:cubicBezTo>
                  <a:pt x="69" y="129"/>
                  <a:pt x="70" y="129"/>
                  <a:pt x="70" y="129"/>
                </a:cubicBezTo>
                <a:cubicBezTo>
                  <a:pt x="71" y="128"/>
                  <a:pt x="70" y="128"/>
                  <a:pt x="70" y="127"/>
                </a:cubicBezTo>
                <a:cubicBezTo>
                  <a:pt x="70" y="127"/>
                  <a:pt x="71" y="126"/>
                  <a:pt x="71" y="126"/>
                </a:cubicBezTo>
                <a:cubicBezTo>
                  <a:pt x="71" y="127"/>
                  <a:pt x="71" y="127"/>
                  <a:pt x="71" y="127"/>
                </a:cubicBezTo>
                <a:cubicBezTo>
                  <a:pt x="71" y="127"/>
                  <a:pt x="70" y="127"/>
                  <a:pt x="70" y="128"/>
                </a:cubicBezTo>
                <a:cubicBezTo>
                  <a:pt x="71" y="128"/>
                  <a:pt x="71" y="127"/>
                  <a:pt x="71" y="127"/>
                </a:cubicBezTo>
                <a:cubicBezTo>
                  <a:pt x="71" y="127"/>
                  <a:pt x="71" y="126"/>
                  <a:pt x="72" y="126"/>
                </a:cubicBezTo>
                <a:cubicBezTo>
                  <a:pt x="72" y="126"/>
                  <a:pt x="71" y="126"/>
                  <a:pt x="71" y="126"/>
                </a:cubicBezTo>
                <a:cubicBezTo>
                  <a:pt x="72" y="125"/>
                  <a:pt x="72" y="125"/>
                  <a:pt x="72" y="125"/>
                </a:cubicBezTo>
                <a:cubicBezTo>
                  <a:pt x="72" y="125"/>
                  <a:pt x="72" y="125"/>
                  <a:pt x="73" y="124"/>
                </a:cubicBezTo>
                <a:cubicBezTo>
                  <a:pt x="73" y="124"/>
                  <a:pt x="73" y="124"/>
                  <a:pt x="72" y="125"/>
                </a:cubicBezTo>
                <a:cubicBezTo>
                  <a:pt x="72" y="125"/>
                  <a:pt x="72" y="125"/>
                  <a:pt x="72" y="125"/>
                </a:cubicBezTo>
                <a:cubicBezTo>
                  <a:pt x="72" y="125"/>
                  <a:pt x="72" y="126"/>
                  <a:pt x="72" y="126"/>
                </a:cubicBezTo>
                <a:cubicBezTo>
                  <a:pt x="72" y="126"/>
                  <a:pt x="72" y="126"/>
                  <a:pt x="72" y="126"/>
                </a:cubicBezTo>
                <a:cubicBezTo>
                  <a:pt x="72" y="126"/>
                  <a:pt x="72" y="126"/>
                  <a:pt x="72" y="126"/>
                </a:cubicBezTo>
                <a:cubicBezTo>
                  <a:pt x="72" y="126"/>
                  <a:pt x="72" y="126"/>
                  <a:pt x="72" y="126"/>
                </a:cubicBezTo>
                <a:cubicBezTo>
                  <a:pt x="72" y="126"/>
                  <a:pt x="72" y="126"/>
                  <a:pt x="72" y="126"/>
                </a:cubicBezTo>
                <a:cubicBezTo>
                  <a:pt x="72" y="126"/>
                  <a:pt x="72" y="126"/>
                  <a:pt x="72" y="126"/>
                </a:cubicBezTo>
                <a:cubicBezTo>
                  <a:pt x="72" y="126"/>
                  <a:pt x="72" y="126"/>
                  <a:pt x="72" y="126"/>
                </a:cubicBezTo>
                <a:cubicBezTo>
                  <a:pt x="72" y="126"/>
                  <a:pt x="73" y="125"/>
                  <a:pt x="73" y="125"/>
                </a:cubicBezTo>
                <a:cubicBezTo>
                  <a:pt x="73" y="124"/>
                  <a:pt x="74" y="124"/>
                  <a:pt x="74" y="124"/>
                </a:cubicBezTo>
                <a:cubicBezTo>
                  <a:pt x="73" y="124"/>
                  <a:pt x="74" y="124"/>
                  <a:pt x="74" y="123"/>
                </a:cubicBezTo>
                <a:cubicBezTo>
                  <a:pt x="74" y="123"/>
                  <a:pt x="75" y="123"/>
                  <a:pt x="75" y="122"/>
                </a:cubicBezTo>
                <a:cubicBezTo>
                  <a:pt x="76" y="122"/>
                  <a:pt x="76" y="122"/>
                  <a:pt x="76" y="122"/>
                </a:cubicBezTo>
                <a:cubicBezTo>
                  <a:pt x="77" y="122"/>
                  <a:pt x="75" y="123"/>
                  <a:pt x="74" y="123"/>
                </a:cubicBezTo>
                <a:cubicBezTo>
                  <a:pt x="75" y="124"/>
                  <a:pt x="76" y="122"/>
                  <a:pt x="77" y="122"/>
                </a:cubicBezTo>
                <a:cubicBezTo>
                  <a:pt x="78" y="122"/>
                  <a:pt x="78" y="122"/>
                  <a:pt x="79" y="122"/>
                </a:cubicBezTo>
                <a:cubicBezTo>
                  <a:pt x="79" y="122"/>
                  <a:pt x="80" y="122"/>
                  <a:pt x="80" y="122"/>
                </a:cubicBezTo>
                <a:cubicBezTo>
                  <a:pt x="80" y="122"/>
                  <a:pt x="81" y="122"/>
                  <a:pt x="81" y="122"/>
                </a:cubicBezTo>
                <a:cubicBezTo>
                  <a:pt x="81" y="121"/>
                  <a:pt x="79" y="121"/>
                  <a:pt x="78" y="122"/>
                </a:cubicBezTo>
                <a:cubicBezTo>
                  <a:pt x="78" y="121"/>
                  <a:pt x="78" y="121"/>
                  <a:pt x="79" y="121"/>
                </a:cubicBezTo>
                <a:cubicBezTo>
                  <a:pt x="79" y="121"/>
                  <a:pt x="79" y="121"/>
                  <a:pt x="79" y="121"/>
                </a:cubicBezTo>
                <a:cubicBezTo>
                  <a:pt x="80" y="121"/>
                  <a:pt x="81" y="121"/>
                  <a:pt x="81" y="121"/>
                </a:cubicBezTo>
                <a:cubicBezTo>
                  <a:pt x="82" y="121"/>
                  <a:pt x="82" y="121"/>
                  <a:pt x="82" y="121"/>
                </a:cubicBezTo>
                <a:cubicBezTo>
                  <a:pt x="83" y="121"/>
                  <a:pt x="84" y="122"/>
                  <a:pt x="85" y="122"/>
                </a:cubicBezTo>
                <a:cubicBezTo>
                  <a:pt x="85" y="122"/>
                  <a:pt x="86" y="123"/>
                  <a:pt x="87" y="123"/>
                </a:cubicBezTo>
                <a:cubicBezTo>
                  <a:pt x="87" y="123"/>
                  <a:pt x="87" y="123"/>
                  <a:pt x="87" y="123"/>
                </a:cubicBezTo>
                <a:cubicBezTo>
                  <a:pt x="88" y="124"/>
                  <a:pt x="88" y="124"/>
                  <a:pt x="88" y="124"/>
                </a:cubicBezTo>
                <a:cubicBezTo>
                  <a:pt x="89" y="125"/>
                  <a:pt x="89" y="125"/>
                  <a:pt x="89" y="126"/>
                </a:cubicBezTo>
                <a:cubicBezTo>
                  <a:pt x="90" y="126"/>
                  <a:pt x="90" y="127"/>
                  <a:pt x="90" y="127"/>
                </a:cubicBezTo>
                <a:cubicBezTo>
                  <a:pt x="90" y="127"/>
                  <a:pt x="90" y="127"/>
                  <a:pt x="91" y="128"/>
                </a:cubicBezTo>
                <a:cubicBezTo>
                  <a:pt x="91" y="128"/>
                  <a:pt x="90" y="128"/>
                  <a:pt x="90" y="128"/>
                </a:cubicBezTo>
                <a:cubicBezTo>
                  <a:pt x="90" y="128"/>
                  <a:pt x="90" y="128"/>
                  <a:pt x="90" y="129"/>
                </a:cubicBezTo>
                <a:cubicBezTo>
                  <a:pt x="90" y="129"/>
                  <a:pt x="91" y="129"/>
                  <a:pt x="91" y="128"/>
                </a:cubicBezTo>
                <a:cubicBezTo>
                  <a:pt x="92" y="129"/>
                  <a:pt x="92" y="130"/>
                  <a:pt x="92" y="131"/>
                </a:cubicBezTo>
                <a:cubicBezTo>
                  <a:pt x="93" y="131"/>
                  <a:pt x="93" y="131"/>
                  <a:pt x="93" y="130"/>
                </a:cubicBezTo>
                <a:cubicBezTo>
                  <a:pt x="93" y="131"/>
                  <a:pt x="93" y="131"/>
                  <a:pt x="93" y="131"/>
                </a:cubicBezTo>
                <a:cubicBezTo>
                  <a:pt x="93" y="132"/>
                  <a:pt x="93" y="132"/>
                  <a:pt x="94" y="133"/>
                </a:cubicBezTo>
                <a:cubicBezTo>
                  <a:pt x="93" y="132"/>
                  <a:pt x="93" y="133"/>
                  <a:pt x="93" y="133"/>
                </a:cubicBezTo>
                <a:cubicBezTo>
                  <a:pt x="92" y="133"/>
                  <a:pt x="93" y="133"/>
                  <a:pt x="92" y="132"/>
                </a:cubicBezTo>
                <a:cubicBezTo>
                  <a:pt x="92" y="132"/>
                  <a:pt x="92" y="133"/>
                  <a:pt x="92" y="133"/>
                </a:cubicBezTo>
                <a:cubicBezTo>
                  <a:pt x="92" y="134"/>
                  <a:pt x="93" y="133"/>
                  <a:pt x="93" y="134"/>
                </a:cubicBezTo>
                <a:cubicBezTo>
                  <a:pt x="93" y="134"/>
                  <a:pt x="93" y="135"/>
                  <a:pt x="93" y="135"/>
                </a:cubicBezTo>
                <a:cubicBezTo>
                  <a:pt x="93" y="135"/>
                  <a:pt x="93" y="136"/>
                  <a:pt x="93" y="137"/>
                </a:cubicBezTo>
                <a:cubicBezTo>
                  <a:pt x="93" y="137"/>
                  <a:pt x="93" y="137"/>
                  <a:pt x="93" y="137"/>
                </a:cubicBezTo>
                <a:cubicBezTo>
                  <a:pt x="92" y="138"/>
                  <a:pt x="93" y="138"/>
                  <a:pt x="92" y="140"/>
                </a:cubicBezTo>
                <a:cubicBezTo>
                  <a:pt x="92" y="139"/>
                  <a:pt x="92" y="140"/>
                  <a:pt x="92" y="140"/>
                </a:cubicBezTo>
                <a:cubicBezTo>
                  <a:pt x="91" y="140"/>
                  <a:pt x="91" y="140"/>
                  <a:pt x="91" y="140"/>
                </a:cubicBezTo>
                <a:cubicBezTo>
                  <a:pt x="91" y="141"/>
                  <a:pt x="91" y="141"/>
                  <a:pt x="91" y="140"/>
                </a:cubicBezTo>
                <a:cubicBezTo>
                  <a:pt x="92" y="140"/>
                  <a:pt x="92" y="140"/>
                  <a:pt x="92" y="140"/>
                </a:cubicBezTo>
                <a:cubicBezTo>
                  <a:pt x="92" y="141"/>
                  <a:pt x="92" y="141"/>
                  <a:pt x="92" y="141"/>
                </a:cubicBezTo>
                <a:cubicBezTo>
                  <a:pt x="91" y="141"/>
                  <a:pt x="91" y="141"/>
                  <a:pt x="91" y="142"/>
                </a:cubicBezTo>
                <a:cubicBezTo>
                  <a:pt x="91" y="142"/>
                  <a:pt x="91" y="142"/>
                  <a:pt x="91" y="142"/>
                </a:cubicBezTo>
                <a:cubicBezTo>
                  <a:pt x="92" y="143"/>
                  <a:pt x="91" y="143"/>
                  <a:pt x="90" y="143"/>
                </a:cubicBezTo>
                <a:cubicBezTo>
                  <a:pt x="90" y="143"/>
                  <a:pt x="90" y="144"/>
                  <a:pt x="90" y="144"/>
                </a:cubicBezTo>
                <a:cubicBezTo>
                  <a:pt x="90" y="144"/>
                  <a:pt x="90" y="144"/>
                  <a:pt x="90" y="144"/>
                </a:cubicBezTo>
                <a:cubicBezTo>
                  <a:pt x="90" y="144"/>
                  <a:pt x="90" y="144"/>
                  <a:pt x="90" y="144"/>
                </a:cubicBezTo>
                <a:cubicBezTo>
                  <a:pt x="90" y="144"/>
                  <a:pt x="90" y="144"/>
                  <a:pt x="90" y="144"/>
                </a:cubicBezTo>
                <a:cubicBezTo>
                  <a:pt x="90" y="144"/>
                  <a:pt x="90" y="144"/>
                  <a:pt x="90" y="144"/>
                </a:cubicBezTo>
                <a:cubicBezTo>
                  <a:pt x="90" y="144"/>
                  <a:pt x="90" y="144"/>
                  <a:pt x="90" y="144"/>
                </a:cubicBezTo>
                <a:cubicBezTo>
                  <a:pt x="90" y="144"/>
                  <a:pt x="90" y="144"/>
                  <a:pt x="90" y="144"/>
                </a:cubicBezTo>
                <a:cubicBezTo>
                  <a:pt x="89" y="145"/>
                  <a:pt x="89" y="145"/>
                  <a:pt x="89" y="145"/>
                </a:cubicBezTo>
                <a:cubicBezTo>
                  <a:pt x="89" y="145"/>
                  <a:pt x="89" y="145"/>
                  <a:pt x="89" y="145"/>
                </a:cubicBezTo>
                <a:cubicBezTo>
                  <a:pt x="89" y="145"/>
                  <a:pt x="88" y="146"/>
                  <a:pt x="88" y="146"/>
                </a:cubicBezTo>
                <a:cubicBezTo>
                  <a:pt x="88" y="146"/>
                  <a:pt x="88" y="146"/>
                  <a:pt x="88" y="146"/>
                </a:cubicBezTo>
                <a:cubicBezTo>
                  <a:pt x="87" y="146"/>
                  <a:pt x="88" y="147"/>
                  <a:pt x="87" y="147"/>
                </a:cubicBezTo>
                <a:cubicBezTo>
                  <a:pt x="87" y="147"/>
                  <a:pt x="87" y="146"/>
                  <a:pt x="87" y="146"/>
                </a:cubicBezTo>
                <a:cubicBezTo>
                  <a:pt x="86" y="146"/>
                  <a:pt x="87" y="147"/>
                  <a:pt x="86" y="147"/>
                </a:cubicBezTo>
                <a:cubicBezTo>
                  <a:pt x="87" y="147"/>
                  <a:pt x="87" y="147"/>
                  <a:pt x="88" y="147"/>
                </a:cubicBezTo>
                <a:cubicBezTo>
                  <a:pt x="88" y="147"/>
                  <a:pt x="87" y="148"/>
                  <a:pt x="87" y="148"/>
                </a:cubicBezTo>
                <a:cubicBezTo>
                  <a:pt x="87" y="148"/>
                  <a:pt x="87" y="148"/>
                  <a:pt x="87" y="148"/>
                </a:cubicBezTo>
                <a:cubicBezTo>
                  <a:pt x="86" y="148"/>
                  <a:pt x="86" y="148"/>
                  <a:pt x="85" y="148"/>
                </a:cubicBezTo>
                <a:cubicBezTo>
                  <a:pt x="84" y="149"/>
                  <a:pt x="85" y="148"/>
                  <a:pt x="85" y="149"/>
                </a:cubicBezTo>
                <a:cubicBezTo>
                  <a:pt x="85" y="149"/>
                  <a:pt x="84" y="150"/>
                  <a:pt x="83" y="150"/>
                </a:cubicBezTo>
                <a:cubicBezTo>
                  <a:pt x="83" y="150"/>
                  <a:pt x="83" y="150"/>
                  <a:pt x="83" y="150"/>
                </a:cubicBezTo>
                <a:cubicBezTo>
                  <a:pt x="82" y="150"/>
                  <a:pt x="83" y="150"/>
                  <a:pt x="82" y="150"/>
                </a:cubicBezTo>
                <a:cubicBezTo>
                  <a:pt x="82" y="151"/>
                  <a:pt x="81" y="150"/>
                  <a:pt x="81" y="151"/>
                </a:cubicBezTo>
                <a:cubicBezTo>
                  <a:pt x="82" y="151"/>
                  <a:pt x="83" y="151"/>
                  <a:pt x="82" y="152"/>
                </a:cubicBezTo>
                <a:cubicBezTo>
                  <a:pt x="83" y="152"/>
                  <a:pt x="83" y="151"/>
                  <a:pt x="84" y="150"/>
                </a:cubicBezTo>
                <a:cubicBezTo>
                  <a:pt x="85" y="151"/>
                  <a:pt x="84" y="151"/>
                  <a:pt x="83" y="151"/>
                </a:cubicBezTo>
                <a:cubicBezTo>
                  <a:pt x="83" y="152"/>
                  <a:pt x="82" y="152"/>
                  <a:pt x="81" y="153"/>
                </a:cubicBezTo>
                <a:cubicBezTo>
                  <a:pt x="81" y="152"/>
                  <a:pt x="81" y="152"/>
                  <a:pt x="81" y="152"/>
                </a:cubicBezTo>
                <a:cubicBezTo>
                  <a:pt x="80" y="153"/>
                  <a:pt x="80" y="153"/>
                  <a:pt x="81" y="153"/>
                </a:cubicBezTo>
                <a:cubicBezTo>
                  <a:pt x="80" y="154"/>
                  <a:pt x="80" y="154"/>
                  <a:pt x="79" y="154"/>
                </a:cubicBezTo>
                <a:cubicBezTo>
                  <a:pt x="79" y="154"/>
                  <a:pt x="80" y="154"/>
                  <a:pt x="79" y="153"/>
                </a:cubicBezTo>
                <a:cubicBezTo>
                  <a:pt x="79" y="154"/>
                  <a:pt x="78" y="154"/>
                  <a:pt x="77" y="155"/>
                </a:cubicBezTo>
                <a:cubicBezTo>
                  <a:pt x="77" y="155"/>
                  <a:pt x="77" y="154"/>
                  <a:pt x="77" y="154"/>
                </a:cubicBezTo>
                <a:cubicBezTo>
                  <a:pt x="76" y="155"/>
                  <a:pt x="76" y="155"/>
                  <a:pt x="75" y="155"/>
                </a:cubicBezTo>
                <a:cubicBezTo>
                  <a:pt x="75" y="156"/>
                  <a:pt x="74" y="156"/>
                  <a:pt x="73" y="156"/>
                </a:cubicBezTo>
                <a:cubicBezTo>
                  <a:pt x="73" y="157"/>
                  <a:pt x="73" y="158"/>
                  <a:pt x="72" y="158"/>
                </a:cubicBezTo>
                <a:cubicBezTo>
                  <a:pt x="72" y="159"/>
                  <a:pt x="73" y="157"/>
                  <a:pt x="73" y="157"/>
                </a:cubicBezTo>
                <a:cubicBezTo>
                  <a:pt x="73" y="158"/>
                  <a:pt x="72" y="158"/>
                  <a:pt x="71" y="159"/>
                </a:cubicBezTo>
                <a:cubicBezTo>
                  <a:pt x="71" y="159"/>
                  <a:pt x="71" y="158"/>
                  <a:pt x="71" y="158"/>
                </a:cubicBezTo>
                <a:cubicBezTo>
                  <a:pt x="71" y="158"/>
                  <a:pt x="71" y="158"/>
                  <a:pt x="71" y="158"/>
                </a:cubicBezTo>
                <a:cubicBezTo>
                  <a:pt x="70" y="158"/>
                  <a:pt x="71" y="158"/>
                  <a:pt x="70" y="158"/>
                </a:cubicBezTo>
                <a:cubicBezTo>
                  <a:pt x="69" y="159"/>
                  <a:pt x="70" y="158"/>
                  <a:pt x="69" y="158"/>
                </a:cubicBezTo>
                <a:cubicBezTo>
                  <a:pt x="68" y="159"/>
                  <a:pt x="69" y="159"/>
                  <a:pt x="69" y="159"/>
                </a:cubicBezTo>
                <a:cubicBezTo>
                  <a:pt x="68" y="159"/>
                  <a:pt x="67" y="160"/>
                  <a:pt x="67" y="159"/>
                </a:cubicBezTo>
                <a:cubicBezTo>
                  <a:pt x="66" y="160"/>
                  <a:pt x="65" y="161"/>
                  <a:pt x="64" y="161"/>
                </a:cubicBezTo>
                <a:cubicBezTo>
                  <a:pt x="64" y="162"/>
                  <a:pt x="65" y="161"/>
                  <a:pt x="66" y="161"/>
                </a:cubicBezTo>
                <a:cubicBezTo>
                  <a:pt x="66" y="161"/>
                  <a:pt x="65" y="161"/>
                  <a:pt x="64" y="161"/>
                </a:cubicBezTo>
                <a:cubicBezTo>
                  <a:pt x="64" y="162"/>
                  <a:pt x="64" y="162"/>
                  <a:pt x="63" y="162"/>
                </a:cubicBezTo>
                <a:cubicBezTo>
                  <a:pt x="63" y="162"/>
                  <a:pt x="63" y="161"/>
                  <a:pt x="64" y="161"/>
                </a:cubicBezTo>
                <a:cubicBezTo>
                  <a:pt x="64" y="161"/>
                  <a:pt x="63" y="161"/>
                  <a:pt x="63" y="161"/>
                </a:cubicBezTo>
                <a:cubicBezTo>
                  <a:pt x="63" y="161"/>
                  <a:pt x="63" y="160"/>
                  <a:pt x="62" y="160"/>
                </a:cubicBezTo>
                <a:cubicBezTo>
                  <a:pt x="62" y="160"/>
                  <a:pt x="63" y="161"/>
                  <a:pt x="62" y="161"/>
                </a:cubicBezTo>
                <a:cubicBezTo>
                  <a:pt x="62" y="162"/>
                  <a:pt x="63" y="162"/>
                  <a:pt x="62" y="162"/>
                </a:cubicBezTo>
                <a:cubicBezTo>
                  <a:pt x="62" y="162"/>
                  <a:pt x="62" y="162"/>
                  <a:pt x="62" y="162"/>
                </a:cubicBezTo>
                <a:cubicBezTo>
                  <a:pt x="61" y="162"/>
                  <a:pt x="60" y="162"/>
                  <a:pt x="59" y="162"/>
                </a:cubicBezTo>
                <a:cubicBezTo>
                  <a:pt x="59" y="162"/>
                  <a:pt x="60" y="163"/>
                  <a:pt x="60" y="162"/>
                </a:cubicBezTo>
                <a:cubicBezTo>
                  <a:pt x="60" y="161"/>
                  <a:pt x="60" y="162"/>
                  <a:pt x="59" y="162"/>
                </a:cubicBezTo>
                <a:cubicBezTo>
                  <a:pt x="58" y="162"/>
                  <a:pt x="59" y="162"/>
                  <a:pt x="59" y="162"/>
                </a:cubicBezTo>
                <a:cubicBezTo>
                  <a:pt x="59" y="163"/>
                  <a:pt x="58" y="162"/>
                  <a:pt x="58" y="163"/>
                </a:cubicBezTo>
                <a:cubicBezTo>
                  <a:pt x="57" y="163"/>
                  <a:pt x="57" y="164"/>
                  <a:pt x="56" y="163"/>
                </a:cubicBezTo>
                <a:cubicBezTo>
                  <a:pt x="56" y="164"/>
                  <a:pt x="55" y="164"/>
                  <a:pt x="54" y="164"/>
                </a:cubicBezTo>
                <a:cubicBezTo>
                  <a:pt x="53" y="164"/>
                  <a:pt x="52" y="164"/>
                  <a:pt x="51" y="164"/>
                </a:cubicBezTo>
                <a:cubicBezTo>
                  <a:pt x="50" y="164"/>
                  <a:pt x="50" y="164"/>
                  <a:pt x="49" y="163"/>
                </a:cubicBezTo>
                <a:cubicBezTo>
                  <a:pt x="49" y="163"/>
                  <a:pt x="49" y="164"/>
                  <a:pt x="49" y="164"/>
                </a:cubicBezTo>
                <a:cubicBezTo>
                  <a:pt x="48" y="164"/>
                  <a:pt x="47" y="164"/>
                  <a:pt x="47" y="164"/>
                </a:cubicBezTo>
                <a:cubicBezTo>
                  <a:pt x="46" y="164"/>
                  <a:pt x="45" y="163"/>
                  <a:pt x="45" y="163"/>
                </a:cubicBezTo>
                <a:cubicBezTo>
                  <a:pt x="44" y="163"/>
                  <a:pt x="42" y="163"/>
                  <a:pt x="41" y="162"/>
                </a:cubicBezTo>
                <a:cubicBezTo>
                  <a:pt x="41" y="162"/>
                  <a:pt x="41" y="163"/>
                  <a:pt x="41" y="163"/>
                </a:cubicBezTo>
                <a:cubicBezTo>
                  <a:pt x="40" y="163"/>
                  <a:pt x="40" y="162"/>
                  <a:pt x="40" y="162"/>
                </a:cubicBezTo>
                <a:cubicBezTo>
                  <a:pt x="39" y="161"/>
                  <a:pt x="40" y="162"/>
                  <a:pt x="41" y="161"/>
                </a:cubicBezTo>
                <a:cubicBezTo>
                  <a:pt x="41" y="162"/>
                  <a:pt x="41" y="162"/>
                  <a:pt x="41" y="162"/>
                </a:cubicBezTo>
                <a:cubicBezTo>
                  <a:pt x="42" y="162"/>
                  <a:pt x="42" y="163"/>
                  <a:pt x="43" y="162"/>
                </a:cubicBezTo>
                <a:cubicBezTo>
                  <a:pt x="43" y="162"/>
                  <a:pt x="42" y="162"/>
                  <a:pt x="41" y="162"/>
                </a:cubicBezTo>
                <a:cubicBezTo>
                  <a:pt x="41" y="162"/>
                  <a:pt x="41" y="161"/>
                  <a:pt x="41" y="161"/>
                </a:cubicBezTo>
                <a:cubicBezTo>
                  <a:pt x="41" y="161"/>
                  <a:pt x="40" y="161"/>
                  <a:pt x="40" y="160"/>
                </a:cubicBezTo>
                <a:cubicBezTo>
                  <a:pt x="39" y="161"/>
                  <a:pt x="41" y="161"/>
                  <a:pt x="40" y="161"/>
                </a:cubicBezTo>
                <a:cubicBezTo>
                  <a:pt x="40" y="161"/>
                  <a:pt x="38" y="161"/>
                  <a:pt x="39" y="162"/>
                </a:cubicBezTo>
                <a:cubicBezTo>
                  <a:pt x="39" y="162"/>
                  <a:pt x="37" y="162"/>
                  <a:pt x="37" y="161"/>
                </a:cubicBezTo>
                <a:cubicBezTo>
                  <a:pt x="37" y="161"/>
                  <a:pt x="36" y="161"/>
                  <a:pt x="35" y="161"/>
                </a:cubicBezTo>
                <a:cubicBezTo>
                  <a:pt x="35" y="160"/>
                  <a:pt x="34" y="160"/>
                  <a:pt x="34" y="160"/>
                </a:cubicBezTo>
                <a:cubicBezTo>
                  <a:pt x="33" y="160"/>
                  <a:pt x="33" y="159"/>
                  <a:pt x="32" y="159"/>
                </a:cubicBezTo>
                <a:cubicBezTo>
                  <a:pt x="31" y="159"/>
                  <a:pt x="30" y="158"/>
                  <a:pt x="29" y="157"/>
                </a:cubicBezTo>
                <a:cubicBezTo>
                  <a:pt x="28" y="157"/>
                  <a:pt x="27" y="156"/>
                  <a:pt x="26" y="156"/>
                </a:cubicBezTo>
                <a:cubicBezTo>
                  <a:pt x="26" y="155"/>
                  <a:pt x="26" y="155"/>
                  <a:pt x="26" y="155"/>
                </a:cubicBezTo>
                <a:cubicBezTo>
                  <a:pt x="25" y="154"/>
                  <a:pt x="25" y="154"/>
                  <a:pt x="25" y="154"/>
                </a:cubicBezTo>
                <a:cubicBezTo>
                  <a:pt x="25" y="154"/>
                  <a:pt x="24" y="154"/>
                  <a:pt x="24" y="153"/>
                </a:cubicBezTo>
                <a:cubicBezTo>
                  <a:pt x="24" y="152"/>
                  <a:pt x="24" y="153"/>
                  <a:pt x="25" y="153"/>
                </a:cubicBezTo>
                <a:cubicBezTo>
                  <a:pt x="25" y="153"/>
                  <a:pt x="25" y="153"/>
                  <a:pt x="25" y="153"/>
                </a:cubicBezTo>
                <a:cubicBezTo>
                  <a:pt x="26" y="153"/>
                  <a:pt x="26" y="155"/>
                  <a:pt x="26" y="154"/>
                </a:cubicBezTo>
                <a:cubicBezTo>
                  <a:pt x="27" y="154"/>
                  <a:pt x="26" y="154"/>
                  <a:pt x="26" y="153"/>
                </a:cubicBezTo>
                <a:cubicBezTo>
                  <a:pt x="26" y="153"/>
                  <a:pt x="26" y="153"/>
                  <a:pt x="26" y="152"/>
                </a:cubicBezTo>
                <a:cubicBezTo>
                  <a:pt x="25" y="153"/>
                  <a:pt x="26" y="153"/>
                  <a:pt x="26" y="153"/>
                </a:cubicBezTo>
                <a:cubicBezTo>
                  <a:pt x="25" y="153"/>
                  <a:pt x="24" y="151"/>
                  <a:pt x="23" y="151"/>
                </a:cubicBezTo>
                <a:cubicBezTo>
                  <a:pt x="23" y="151"/>
                  <a:pt x="24" y="152"/>
                  <a:pt x="24" y="152"/>
                </a:cubicBezTo>
                <a:cubicBezTo>
                  <a:pt x="24" y="153"/>
                  <a:pt x="24" y="152"/>
                  <a:pt x="23" y="153"/>
                </a:cubicBezTo>
                <a:cubicBezTo>
                  <a:pt x="23" y="153"/>
                  <a:pt x="23" y="152"/>
                  <a:pt x="22" y="152"/>
                </a:cubicBezTo>
                <a:cubicBezTo>
                  <a:pt x="22" y="152"/>
                  <a:pt x="22" y="152"/>
                  <a:pt x="22" y="152"/>
                </a:cubicBezTo>
                <a:cubicBezTo>
                  <a:pt x="21" y="151"/>
                  <a:pt x="21" y="151"/>
                  <a:pt x="21" y="150"/>
                </a:cubicBezTo>
                <a:cubicBezTo>
                  <a:pt x="20" y="150"/>
                  <a:pt x="20" y="149"/>
                  <a:pt x="19" y="148"/>
                </a:cubicBezTo>
                <a:cubicBezTo>
                  <a:pt x="18" y="147"/>
                  <a:pt x="18" y="147"/>
                  <a:pt x="17" y="146"/>
                </a:cubicBezTo>
                <a:cubicBezTo>
                  <a:pt x="17" y="146"/>
                  <a:pt x="17" y="146"/>
                  <a:pt x="17" y="145"/>
                </a:cubicBezTo>
                <a:cubicBezTo>
                  <a:pt x="16" y="145"/>
                  <a:pt x="16" y="145"/>
                  <a:pt x="16" y="144"/>
                </a:cubicBezTo>
                <a:cubicBezTo>
                  <a:pt x="15" y="145"/>
                  <a:pt x="15" y="145"/>
                  <a:pt x="16" y="146"/>
                </a:cubicBezTo>
                <a:cubicBezTo>
                  <a:pt x="15" y="146"/>
                  <a:pt x="15" y="145"/>
                  <a:pt x="15" y="145"/>
                </a:cubicBezTo>
                <a:cubicBezTo>
                  <a:pt x="14" y="145"/>
                  <a:pt x="15" y="146"/>
                  <a:pt x="15" y="146"/>
                </a:cubicBezTo>
                <a:cubicBezTo>
                  <a:pt x="16" y="147"/>
                  <a:pt x="16" y="147"/>
                  <a:pt x="17" y="148"/>
                </a:cubicBezTo>
                <a:cubicBezTo>
                  <a:pt x="17" y="148"/>
                  <a:pt x="17" y="148"/>
                  <a:pt x="17" y="148"/>
                </a:cubicBezTo>
                <a:cubicBezTo>
                  <a:pt x="18" y="149"/>
                  <a:pt x="18" y="149"/>
                  <a:pt x="18" y="150"/>
                </a:cubicBezTo>
                <a:cubicBezTo>
                  <a:pt x="19" y="150"/>
                  <a:pt x="18" y="150"/>
                  <a:pt x="19" y="150"/>
                </a:cubicBezTo>
                <a:cubicBezTo>
                  <a:pt x="19" y="150"/>
                  <a:pt x="19" y="151"/>
                  <a:pt x="19" y="151"/>
                </a:cubicBezTo>
                <a:cubicBezTo>
                  <a:pt x="20" y="151"/>
                  <a:pt x="20" y="151"/>
                  <a:pt x="20" y="152"/>
                </a:cubicBezTo>
                <a:cubicBezTo>
                  <a:pt x="21" y="152"/>
                  <a:pt x="22" y="153"/>
                  <a:pt x="22" y="154"/>
                </a:cubicBezTo>
                <a:cubicBezTo>
                  <a:pt x="21" y="154"/>
                  <a:pt x="23" y="155"/>
                  <a:pt x="23" y="156"/>
                </a:cubicBezTo>
                <a:cubicBezTo>
                  <a:pt x="23" y="156"/>
                  <a:pt x="23" y="155"/>
                  <a:pt x="24" y="156"/>
                </a:cubicBezTo>
                <a:cubicBezTo>
                  <a:pt x="24" y="155"/>
                  <a:pt x="23" y="155"/>
                  <a:pt x="23" y="155"/>
                </a:cubicBezTo>
                <a:cubicBezTo>
                  <a:pt x="23" y="154"/>
                  <a:pt x="24" y="155"/>
                  <a:pt x="24" y="155"/>
                </a:cubicBezTo>
                <a:cubicBezTo>
                  <a:pt x="24" y="156"/>
                  <a:pt x="24" y="156"/>
                  <a:pt x="25" y="157"/>
                </a:cubicBezTo>
                <a:cubicBezTo>
                  <a:pt x="26" y="157"/>
                  <a:pt x="25" y="156"/>
                  <a:pt x="24" y="156"/>
                </a:cubicBezTo>
                <a:cubicBezTo>
                  <a:pt x="25" y="155"/>
                  <a:pt x="25" y="156"/>
                  <a:pt x="26" y="157"/>
                </a:cubicBezTo>
                <a:cubicBezTo>
                  <a:pt x="26" y="157"/>
                  <a:pt x="27" y="157"/>
                  <a:pt x="27" y="158"/>
                </a:cubicBezTo>
                <a:cubicBezTo>
                  <a:pt x="28" y="158"/>
                  <a:pt x="28" y="158"/>
                  <a:pt x="29" y="159"/>
                </a:cubicBezTo>
                <a:cubicBezTo>
                  <a:pt x="29" y="159"/>
                  <a:pt x="28" y="159"/>
                  <a:pt x="28" y="159"/>
                </a:cubicBezTo>
                <a:cubicBezTo>
                  <a:pt x="28" y="160"/>
                  <a:pt x="29" y="159"/>
                  <a:pt x="30" y="159"/>
                </a:cubicBezTo>
                <a:cubicBezTo>
                  <a:pt x="31" y="160"/>
                  <a:pt x="31" y="160"/>
                  <a:pt x="32" y="161"/>
                </a:cubicBezTo>
                <a:cubicBezTo>
                  <a:pt x="32" y="161"/>
                  <a:pt x="32" y="162"/>
                  <a:pt x="33" y="162"/>
                </a:cubicBezTo>
                <a:cubicBezTo>
                  <a:pt x="34" y="161"/>
                  <a:pt x="32" y="161"/>
                  <a:pt x="32" y="161"/>
                </a:cubicBezTo>
                <a:cubicBezTo>
                  <a:pt x="32" y="161"/>
                  <a:pt x="33" y="161"/>
                  <a:pt x="33" y="161"/>
                </a:cubicBezTo>
                <a:cubicBezTo>
                  <a:pt x="34" y="161"/>
                  <a:pt x="34" y="162"/>
                  <a:pt x="35" y="162"/>
                </a:cubicBezTo>
                <a:cubicBezTo>
                  <a:pt x="36" y="163"/>
                  <a:pt x="37" y="163"/>
                  <a:pt x="37" y="163"/>
                </a:cubicBezTo>
                <a:cubicBezTo>
                  <a:pt x="38" y="163"/>
                  <a:pt x="38" y="163"/>
                  <a:pt x="38" y="163"/>
                </a:cubicBezTo>
                <a:cubicBezTo>
                  <a:pt x="38" y="163"/>
                  <a:pt x="38" y="163"/>
                  <a:pt x="38" y="163"/>
                </a:cubicBezTo>
                <a:cubicBezTo>
                  <a:pt x="38" y="164"/>
                  <a:pt x="39" y="163"/>
                  <a:pt x="40" y="164"/>
                </a:cubicBezTo>
                <a:cubicBezTo>
                  <a:pt x="41" y="164"/>
                  <a:pt x="41" y="165"/>
                  <a:pt x="41" y="165"/>
                </a:cubicBezTo>
                <a:cubicBezTo>
                  <a:pt x="42" y="165"/>
                  <a:pt x="42" y="164"/>
                  <a:pt x="42" y="164"/>
                </a:cubicBezTo>
                <a:cubicBezTo>
                  <a:pt x="42" y="164"/>
                  <a:pt x="43" y="165"/>
                  <a:pt x="44" y="165"/>
                </a:cubicBezTo>
                <a:cubicBezTo>
                  <a:pt x="44" y="165"/>
                  <a:pt x="45" y="165"/>
                  <a:pt x="45" y="165"/>
                </a:cubicBezTo>
                <a:cubicBezTo>
                  <a:pt x="46" y="165"/>
                  <a:pt x="47" y="165"/>
                  <a:pt x="48" y="165"/>
                </a:cubicBezTo>
                <a:cubicBezTo>
                  <a:pt x="48" y="165"/>
                  <a:pt x="48" y="165"/>
                  <a:pt x="48" y="165"/>
                </a:cubicBezTo>
                <a:cubicBezTo>
                  <a:pt x="48" y="165"/>
                  <a:pt x="48" y="165"/>
                  <a:pt x="49" y="165"/>
                </a:cubicBezTo>
                <a:cubicBezTo>
                  <a:pt x="49" y="165"/>
                  <a:pt x="50" y="165"/>
                  <a:pt x="50" y="165"/>
                </a:cubicBezTo>
                <a:cubicBezTo>
                  <a:pt x="51" y="165"/>
                  <a:pt x="51" y="165"/>
                  <a:pt x="52" y="166"/>
                </a:cubicBezTo>
                <a:cubicBezTo>
                  <a:pt x="52" y="166"/>
                  <a:pt x="53" y="165"/>
                  <a:pt x="53" y="165"/>
                </a:cubicBezTo>
                <a:cubicBezTo>
                  <a:pt x="54" y="165"/>
                  <a:pt x="56" y="165"/>
                  <a:pt x="57" y="165"/>
                </a:cubicBezTo>
                <a:cubicBezTo>
                  <a:pt x="58" y="165"/>
                  <a:pt x="59" y="165"/>
                  <a:pt x="61" y="165"/>
                </a:cubicBezTo>
                <a:cubicBezTo>
                  <a:pt x="61" y="166"/>
                  <a:pt x="62" y="166"/>
                  <a:pt x="62" y="167"/>
                </a:cubicBezTo>
                <a:cubicBezTo>
                  <a:pt x="64" y="166"/>
                  <a:pt x="65" y="166"/>
                  <a:pt x="67" y="166"/>
                </a:cubicBezTo>
                <a:cubicBezTo>
                  <a:pt x="68" y="166"/>
                  <a:pt x="68" y="165"/>
                  <a:pt x="68" y="165"/>
                </a:cubicBezTo>
                <a:cubicBezTo>
                  <a:pt x="68" y="165"/>
                  <a:pt x="69" y="165"/>
                  <a:pt x="69" y="165"/>
                </a:cubicBezTo>
                <a:cubicBezTo>
                  <a:pt x="70" y="164"/>
                  <a:pt x="69" y="164"/>
                  <a:pt x="68" y="164"/>
                </a:cubicBezTo>
                <a:cubicBezTo>
                  <a:pt x="67" y="165"/>
                  <a:pt x="67" y="166"/>
                  <a:pt x="66" y="165"/>
                </a:cubicBezTo>
                <a:cubicBezTo>
                  <a:pt x="67" y="165"/>
                  <a:pt x="67" y="164"/>
                  <a:pt x="68" y="164"/>
                </a:cubicBezTo>
                <a:cubicBezTo>
                  <a:pt x="68" y="164"/>
                  <a:pt x="68" y="164"/>
                  <a:pt x="68" y="164"/>
                </a:cubicBezTo>
                <a:cubicBezTo>
                  <a:pt x="68" y="163"/>
                  <a:pt x="68" y="164"/>
                  <a:pt x="68" y="164"/>
                </a:cubicBezTo>
                <a:cubicBezTo>
                  <a:pt x="68" y="164"/>
                  <a:pt x="69" y="164"/>
                  <a:pt x="69" y="164"/>
                </a:cubicBezTo>
                <a:cubicBezTo>
                  <a:pt x="69" y="164"/>
                  <a:pt x="70" y="164"/>
                  <a:pt x="70" y="164"/>
                </a:cubicBezTo>
                <a:cubicBezTo>
                  <a:pt x="70" y="164"/>
                  <a:pt x="71" y="164"/>
                  <a:pt x="71" y="164"/>
                </a:cubicBezTo>
                <a:cubicBezTo>
                  <a:pt x="71" y="164"/>
                  <a:pt x="71" y="163"/>
                  <a:pt x="72" y="163"/>
                </a:cubicBezTo>
                <a:cubicBezTo>
                  <a:pt x="72" y="164"/>
                  <a:pt x="73" y="163"/>
                  <a:pt x="74" y="164"/>
                </a:cubicBezTo>
                <a:cubicBezTo>
                  <a:pt x="74" y="163"/>
                  <a:pt x="73" y="163"/>
                  <a:pt x="74" y="163"/>
                </a:cubicBezTo>
                <a:cubicBezTo>
                  <a:pt x="74" y="162"/>
                  <a:pt x="75" y="162"/>
                  <a:pt x="75" y="163"/>
                </a:cubicBezTo>
                <a:cubicBezTo>
                  <a:pt x="75" y="162"/>
                  <a:pt x="75" y="162"/>
                  <a:pt x="76" y="162"/>
                </a:cubicBezTo>
                <a:cubicBezTo>
                  <a:pt x="76" y="162"/>
                  <a:pt x="76" y="162"/>
                  <a:pt x="76" y="161"/>
                </a:cubicBezTo>
                <a:cubicBezTo>
                  <a:pt x="75" y="161"/>
                  <a:pt x="75" y="162"/>
                  <a:pt x="75" y="162"/>
                </a:cubicBezTo>
                <a:cubicBezTo>
                  <a:pt x="74" y="161"/>
                  <a:pt x="76" y="161"/>
                  <a:pt x="76" y="161"/>
                </a:cubicBezTo>
                <a:cubicBezTo>
                  <a:pt x="76" y="161"/>
                  <a:pt x="76" y="160"/>
                  <a:pt x="77" y="160"/>
                </a:cubicBezTo>
                <a:cubicBezTo>
                  <a:pt x="77" y="160"/>
                  <a:pt x="77" y="160"/>
                  <a:pt x="77" y="160"/>
                </a:cubicBezTo>
                <a:cubicBezTo>
                  <a:pt x="78" y="159"/>
                  <a:pt x="78" y="159"/>
                  <a:pt x="79" y="159"/>
                </a:cubicBezTo>
                <a:cubicBezTo>
                  <a:pt x="79" y="159"/>
                  <a:pt x="80" y="158"/>
                  <a:pt x="80" y="158"/>
                </a:cubicBezTo>
                <a:cubicBezTo>
                  <a:pt x="81" y="158"/>
                  <a:pt x="82" y="158"/>
                  <a:pt x="83" y="157"/>
                </a:cubicBezTo>
                <a:cubicBezTo>
                  <a:pt x="83" y="156"/>
                  <a:pt x="83" y="156"/>
                  <a:pt x="84" y="155"/>
                </a:cubicBezTo>
                <a:cubicBezTo>
                  <a:pt x="82" y="156"/>
                  <a:pt x="82" y="157"/>
                  <a:pt x="81" y="157"/>
                </a:cubicBezTo>
                <a:cubicBezTo>
                  <a:pt x="81" y="156"/>
                  <a:pt x="82" y="156"/>
                  <a:pt x="83" y="155"/>
                </a:cubicBezTo>
                <a:cubicBezTo>
                  <a:pt x="83" y="155"/>
                  <a:pt x="84" y="155"/>
                  <a:pt x="85" y="154"/>
                </a:cubicBezTo>
                <a:cubicBezTo>
                  <a:pt x="86" y="154"/>
                  <a:pt x="85" y="154"/>
                  <a:pt x="85" y="155"/>
                </a:cubicBezTo>
                <a:cubicBezTo>
                  <a:pt x="86" y="154"/>
                  <a:pt x="86" y="154"/>
                  <a:pt x="86" y="153"/>
                </a:cubicBezTo>
                <a:cubicBezTo>
                  <a:pt x="87" y="153"/>
                  <a:pt x="87" y="152"/>
                  <a:pt x="88" y="152"/>
                </a:cubicBezTo>
                <a:cubicBezTo>
                  <a:pt x="88" y="151"/>
                  <a:pt x="87" y="153"/>
                  <a:pt x="87" y="152"/>
                </a:cubicBezTo>
                <a:cubicBezTo>
                  <a:pt x="88" y="151"/>
                  <a:pt x="89" y="151"/>
                  <a:pt x="88" y="150"/>
                </a:cubicBezTo>
                <a:cubicBezTo>
                  <a:pt x="89" y="150"/>
                  <a:pt x="90" y="150"/>
                  <a:pt x="90" y="150"/>
                </a:cubicBezTo>
                <a:cubicBezTo>
                  <a:pt x="90" y="149"/>
                  <a:pt x="91" y="149"/>
                  <a:pt x="90" y="149"/>
                </a:cubicBezTo>
                <a:cubicBezTo>
                  <a:pt x="90" y="148"/>
                  <a:pt x="91" y="148"/>
                  <a:pt x="91" y="148"/>
                </a:cubicBezTo>
                <a:cubicBezTo>
                  <a:pt x="91" y="147"/>
                  <a:pt x="92" y="148"/>
                  <a:pt x="92" y="147"/>
                </a:cubicBezTo>
                <a:cubicBezTo>
                  <a:pt x="93" y="147"/>
                  <a:pt x="92" y="148"/>
                  <a:pt x="92" y="147"/>
                </a:cubicBezTo>
                <a:cubicBezTo>
                  <a:pt x="92" y="147"/>
                  <a:pt x="92" y="147"/>
                  <a:pt x="92" y="147"/>
                </a:cubicBezTo>
                <a:cubicBezTo>
                  <a:pt x="92" y="146"/>
                  <a:pt x="92" y="146"/>
                  <a:pt x="92" y="146"/>
                </a:cubicBezTo>
                <a:cubicBezTo>
                  <a:pt x="92" y="146"/>
                  <a:pt x="92" y="146"/>
                  <a:pt x="92" y="146"/>
                </a:cubicBezTo>
                <a:cubicBezTo>
                  <a:pt x="92" y="146"/>
                  <a:pt x="92" y="146"/>
                  <a:pt x="92" y="146"/>
                </a:cubicBezTo>
                <a:cubicBezTo>
                  <a:pt x="92" y="146"/>
                  <a:pt x="92" y="146"/>
                  <a:pt x="92" y="146"/>
                </a:cubicBezTo>
                <a:cubicBezTo>
                  <a:pt x="92" y="146"/>
                  <a:pt x="92" y="146"/>
                  <a:pt x="92" y="146"/>
                </a:cubicBezTo>
                <a:cubicBezTo>
                  <a:pt x="93" y="146"/>
                  <a:pt x="93" y="146"/>
                  <a:pt x="93" y="146"/>
                </a:cubicBezTo>
                <a:cubicBezTo>
                  <a:pt x="93" y="146"/>
                  <a:pt x="93" y="146"/>
                  <a:pt x="93" y="146"/>
                </a:cubicBezTo>
                <a:cubicBezTo>
                  <a:pt x="93" y="146"/>
                  <a:pt x="93" y="146"/>
                  <a:pt x="93" y="146"/>
                </a:cubicBezTo>
                <a:cubicBezTo>
                  <a:pt x="93" y="146"/>
                  <a:pt x="93" y="146"/>
                  <a:pt x="93" y="146"/>
                </a:cubicBezTo>
                <a:cubicBezTo>
                  <a:pt x="93" y="145"/>
                  <a:pt x="93" y="145"/>
                  <a:pt x="93" y="145"/>
                </a:cubicBezTo>
                <a:cubicBezTo>
                  <a:pt x="94" y="145"/>
                  <a:pt x="94" y="145"/>
                  <a:pt x="94" y="145"/>
                </a:cubicBezTo>
                <a:cubicBezTo>
                  <a:pt x="94" y="144"/>
                  <a:pt x="94" y="144"/>
                  <a:pt x="94" y="143"/>
                </a:cubicBezTo>
                <a:cubicBezTo>
                  <a:pt x="95" y="143"/>
                  <a:pt x="95" y="142"/>
                  <a:pt x="95" y="142"/>
                </a:cubicBezTo>
                <a:cubicBezTo>
                  <a:pt x="95" y="142"/>
                  <a:pt x="95" y="142"/>
                  <a:pt x="95" y="141"/>
                </a:cubicBezTo>
                <a:cubicBezTo>
                  <a:pt x="96" y="142"/>
                  <a:pt x="96" y="140"/>
                  <a:pt x="96" y="140"/>
                </a:cubicBezTo>
                <a:cubicBezTo>
                  <a:pt x="96" y="140"/>
                  <a:pt x="96" y="139"/>
                  <a:pt x="96" y="139"/>
                </a:cubicBezTo>
                <a:cubicBezTo>
                  <a:pt x="96" y="138"/>
                  <a:pt x="96" y="138"/>
                  <a:pt x="96" y="138"/>
                </a:cubicBezTo>
                <a:cubicBezTo>
                  <a:pt x="95" y="138"/>
                  <a:pt x="96" y="137"/>
                  <a:pt x="96" y="137"/>
                </a:cubicBezTo>
                <a:cubicBezTo>
                  <a:pt x="96" y="136"/>
                  <a:pt x="96" y="137"/>
                  <a:pt x="95" y="137"/>
                </a:cubicBezTo>
                <a:cubicBezTo>
                  <a:pt x="96" y="135"/>
                  <a:pt x="96" y="134"/>
                  <a:pt x="95" y="132"/>
                </a:cubicBezTo>
                <a:cubicBezTo>
                  <a:pt x="95" y="131"/>
                  <a:pt x="94" y="130"/>
                  <a:pt x="94" y="129"/>
                </a:cubicBezTo>
                <a:cubicBezTo>
                  <a:pt x="94" y="128"/>
                  <a:pt x="94" y="128"/>
                  <a:pt x="94" y="128"/>
                </a:cubicBezTo>
                <a:cubicBezTo>
                  <a:pt x="93" y="127"/>
                  <a:pt x="93" y="127"/>
                  <a:pt x="92" y="126"/>
                </a:cubicBezTo>
                <a:cubicBezTo>
                  <a:pt x="92" y="126"/>
                  <a:pt x="91" y="125"/>
                  <a:pt x="92" y="125"/>
                </a:cubicBezTo>
                <a:cubicBezTo>
                  <a:pt x="91" y="124"/>
                  <a:pt x="90" y="123"/>
                  <a:pt x="89" y="122"/>
                </a:cubicBezTo>
                <a:cubicBezTo>
                  <a:pt x="86" y="120"/>
                  <a:pt x="83" y="119"/>
                  <a:pt x="81" y="118"/>
                </a:cubicBezTo>
                <a:cubicBezTo>
                  <a:pt x="81" y="117"/>
                  <a:pt x="81" y="116"/>
                  <a:pt x="80" y="116"/>
                </a:cubicBezTo>
                <a:cubicBezTo>
                  <a:pt x="80" y="116"/>
                  <a:pt x="80" y="116"/>
                  <a:pt x="81" y="116"/>
                </a:cubicBezTo>
                <a:cubicBezTo>
                  <a:pt x="81" y="116"/>
                  <a:pt x="81" y="115"/>
                  <a:pt x="81" y="115"/>
                </a:cubicBezTo>
                <a:cubicBezTo>
                  <a:pt x="82" y="115"/>
                  <a:pt x="82" y="114"/>
                  <a:pt x="80" y="114"/>
                </a:cubicBezTo>
                <a:cubicBezTo>
                  <a:pt x="82" y="114"/>
                  <a:pt x="82" y="113"/>
                  <a:pt x="83" y="113"/>
                </a:cubicBezTo>
                <a:cubicBezTo>
                  <a:pt x="83" y="113"/>
                  <a:pt x="84" y="113"/>
                  <a:pt x="84" y="113"/>
                </a:cubicBezTo>
                <a:cubicBezTo>
                  <a:pt x="84" y="113"/>
                  <a:pt x="85" y="113"/>
                  <a:pt x="85" y="113"/>
                </a:cubicBezTo>
                <a:cubicBezTo>
                  <a:pt x="90" y="115"/>
                  <a:pt x="94" y="118"/>
                  <a:pt x="96" y="121"/>
                </a:cubicBezTo>
                <a:cubicBezTo>
                  <a:pt x="97" y="122"/>
                  <a:pt x="97" y="123"/>
                  <a:pt x="97" y="123"/>
                </a:cubicBezTo>
                <a:cubicBezTo>
                  <a:pt x="98" y="124"/>
                  <a:pt x="99" y="125"/>
                  <a:pt x="99" y="126"/>
                </a:cubicBezTo>
                <a:cubicBezTo>
                  <a:pt x="99" y="127"/>
                  <a:pt x="99" y="127"/>
                  <a:pt x="99" y="128"/>
                </a:cubicBezTo>
                <a:cubicBezTo>
                  <a:pt x="100" y="128"/>
                  <a:pt x="100" y="129"/>
                  <a:pt x="100" y="129"/>
                </a:cubicBezTo>
                <a:cubicBezTo>
                  <a:pt x="101" y="130"/>
                  <a:pt x="101" y="130"/>
                  <a:pt x="100" y="131"/>
                </a:cubicBezTo>
                <a:cubicBezTo>
                  <a:pt x="101" y="131"/>
                  <a:pt x="101" y="131"/>
                  <a:pt x="101" y="132"/>
                </a:cubicBezTo>
                <a:cubicBezTo>
                  <a:pt x="101" y="133"/>
                  <a:pt x="101" y="134"/>
                  <a:pt x="101" y="135"/>
                </a:cubicBezTo>
                <a:cubicBezTo>
                  <a:pt x="101" y="135"/>
                  <a:pt x="101" y="136"/>
                  <a:pt x="101" y="136"/>
                </a:cubicBezTo>
                <a:cubicBezTo>
                  <a:pt x="101" y="136"/>
                  <a:pt x="101" y="136"/>
                  <a:pt x="101" y="136"/>
                </a:cubicBezTo>
                <a:cubicBezTo>
                  <a:pt x="101" y="137"/>
                  <a:pt x="101" y="137"/>
                  <a:pt x="101" y="138"/>
                </a:cubicBezTo>
                <a:cubicBezTo>
                  <a:pt x="101" y="139"/>
                  <a:pt x="101" y="140"/>
                  <a:pt x="100" y="141"/>
                </a:cubicBezTo>
                <a:cubicBezTo>
                  <a:pt x="100" y="141"/>
                  <a:pt x="101" y="142"/>
                  <a:pt x="100" y="143"/>
                </a:cubicBezTo>
                <a:cubicBezTo>
                  <a:pt x="100" y="143"/>
                  <a:pt x="100" y="144"/>
                  <a:pt x="100" y="145"/>
                </a:cubicBezTo>
                <a:cubicBezTo>
                  <a:pt x="99" y="145"/>
                  <a:pt x="99" y="145"/>
                  <a:pt x="99" y="146"/>
                </a:cubicBezTo>
                <a:cubicBezTo>
                  <a:pt x="99" y="146"/>
                  <a:pt x="99" y="146"/>
                  <a:pt x="99" y="146"/>
                </a:cubicBezTo>
                <a:cubicBezTo>
                  <a:pt x="99" y="146"/>
                  <a:pt x="98" y="146"/>
                  <a:pt x="98" y="147"/>
                </a:cubicBezTo>
                <a:cubicBezTo>
                  <a:pt x="98" y="147"/>
                  <a:pt x="98" y="147"/>
                  <a:pt x="98" y="148"/>
                </a:cubicBezTo>
                <a:cubicBezTo>
                  <a:pt x="98" y="148"/>
                  <a:pt x="98" y="148"/>
                  <a:pt x="98" y="148"/>
                </a:cubicBezTo>
                <a:cubicBezTo>
                  <a:pt x="97" y="148"/>
                  <a:pt x="97" y="148"/>
                  <a:pt x="97" y="149"/>
                </a:cubicBezTo>
                <a:cubicBezTo>
                  <a:pt x="97" y="149"/>
                  <a:pt x="97" y="149"/>
                  <a:pt x="97" y="149"/>
                </a:cubicBezTo>
                <a:cubicBezTo>
                  <a:pt x="97" y="149"/>
                  <a:pt x="97" y="149"/>
                  <a:pt x="97" y="149"/>
                </a:cubicBezTo>
                <a:cubicBezTo>
                  <a:pt x="96" y="149"/>
                  <a:pt x="96" y="150"/>
                  <a:pt x="96" y="150"/>
                </a:cubicBezTo>
                <a:cubicBezTo>
                  <a:pt x="96" y="150"/>
                  <a:pt x="96" y="150"/>
                  <a:pt x="96" y="150"/>
                </a:cubicBezTo>
                <a:cubicBezTo>
                  <a:pt x="95" y="151"/>
                  <a:pt x="94" y="152"/>
                  <a:pt x="93" y="153"/>
                </a:cubicBezTo>
                <a:cubicBezTo>
                  <a:pt x="93" y="153"/>
                  <a:pt x="93" y="152"/>
                  <a:pt x="92" y="153"/>
                </a:cubicBezTo>
                <a:cubicBezTo>
                  <a:pt x="92" y="153"/>
                  <a:pt x="93" y="153"/>
                  <a:pt x="93" y="154"/>
                </a:cubicBezTo>
                <a:cubicBezTo>
                  <a:pt x="92" y="154"/>
                  <a:pt x="91" y="155"/>
                  <a:pt x="91" y="155"/>
                </a:cubicBezTo>
                <a:cubicBezTo>
                  <a:pt x="90" y="156"/>
                  <a:pt x="90" y="156"/>
                  <a:pt x="89" y="157"/>
                </a:cubicBezTo>
                <a:cubicBezTo>
                  <a:pt x="89" y="157"/>
                  <a:pt x="89" y="156"/>
                  <a:pt x="89" y="156"/>
                </a:cubicBezTo>
                <a:cubicBezTo>
                  <a:pt x="88" y="156"/>
                  <a:pt x="89" y="157"/>
                  <a:pt x="89" y="157"/>
                </a:cubicBezTo>
                <a:cubicBezTo>
                  <a:pt x="88" y="158"/>
                  <a:pt x="89" y="157"/>
                  <a:pt x="88" y="157"/>
                </a:cubicBezTo>
                <a:cubicBezTo>
                  <a:pt x="87" y="158"/>
                  <a:pt x="88" y="158"/>
                  <a:pt x="88" y="158"/>
                </a:cubicBezTo>
                <a:cubicBezTo>
                  <a:pt x="87" y="158"/>
                  <a:pt x="87" y="159"/>
                  <a:pt x="86" y="159"/>
                </a:cubicBezTo>
                <a:cubicBezTo>
                  <a:pt x="86" y="159"/>
                  <a:pt x="86" y="159"/>
                  <a:pt x="86" y="159"/>
                </a:cubicBezTo>
                <a:cubicBezTo>
                  <a:pt x="85" y="159"/>
                  <a:pt x="85" y="159"/>
                  <a:pt x="85" y="159"/>
                </a:cubicBezTo>
                <a:cubicBezTo>
                  <a:pt x="85" y="160"/>
                  <a:pt x="86" y="159"/>
                  <a:pt x="85" y="160"/>
                </a:cubicBezTo>
                <a:cubicBezTo>
                  <a:pt x="84" y="161"/>
                  <a:pt x="85" y="160"/>
                  <a:pt x="85" y="160"/>
                </a:cubicBezTo>
                <a:cubicBezTo>
                  <a:pt x="84" y="160"/>
                  <a:pt x="84" y="160"/>
                  <a:pt x="84" y="160"/>
                </a:cubicBezTo>
                <a:cubicBezTo>
                  <a:pt x="83" y="161"/>
                  <a:pt x="84" y="161"/>
                  <a:pt x="84" y="161"/>
                </a:cubicBezTo>
                <a:cubicBezTo>
                  <a:pt x="83" y="162"/>
                  <a:pt x="83" y="162"/>
                  <a:pt x="82" y="162"/>
                </a:cubicBezTo>
                <a:cubicBezTo>
                  <a:pt x="82" y="162"/>
                  <a:pt x="82" y="162"/>
                  <a:pt x="82" y="162"/>
                </a:cubicBezTo>
                <a:cubicBezTo>
                  <a:pt x="82" y="162"/>
                  <a:pt x="81" y="162"/>
                  <a:pt x="82" y="163"/>
                </a:cubicBezTo>
                <a:cubicBezTo>
                  <a:pt x="80" y="164"/>
                  <a:pt x="80" y="164"/>
                  <a:pt x="79" y="164"/>
                </a:cubicBezTo>
                <a:cubicBezTo>
                  <a:pt x="78" y="164"/>
                  <a:pt x="78" y="165"/>
                  <a:pt x="78" y="164"/>
                </a:cubicBezTo>
                <a:cubicBezTo>
                  <a:pt x="77" y="165"/>
                  <a:pt x="79" y="165"/>
                  <a:pt x="77" y="165"/>
                </a:cubicBezTo>
                <a:cubicBezTo>
                  <a:pt x="77" y="165"/>
                  <a:pt x="78" y="165"/>
                  <a:pt x="78" y="165"/>
                </a:cubicBezTo>
                <a:cubicBezTo>
                  <a:pt x="78" y="165"/>
                  <a:pt x="76" y="167"/>
                  <a:pt x="76" y="166"/>
                </a:cubicBezTo>
                <a:cubicBezTo>
                  <a:pt x="75" y="166"/>
                  <a:pt x="76" y="167"/>
                  <a:pt x="75" y="167"/>
                </a:cubicBezTo>
                <a:cubicBezTo>
                  <a:pt x="74" y="166"/>
                  <a:pt x="74" y="166"/>
                  <a:pt x="74" y="166"/>
                </a:cubicBezTo>
                <a:cubicBezTo>
                  <a:pt x="74" y="167"/>
                  <a:pt x="74" y="167"/>
                  <a:pt x="74" y="167"/>
                </a:cubicBezTo>
                <a:cubicBezTo>
                  <a:pt x="73" y="168"/>
                  <a:pt x="72" y="167"/>
                  <a:pt x="72" y="167"/>
                </a:cubicBezTo>
                <a:cubicBezTo>
                  <a:pt x="72" y="168"/>
                  <a:pt x="70" y="168"/>
                  <a:pt x="70" y="169"/>
                </a:cubicBezTo>
                <a:cubicBezTo>
                  <a:pt x="70" y="169"/>
                  <a:pt x="70" y="169"/>
                  <a:pt x="71" y="169"/>
                </a:cubicBezTo>
                <a:cubicBezTo>
                  <a:pt x="69" y="170"/>
                  <a:pt x="67" y="169"/>
                  <a:pt x="65" y="170"/>
                </a:cubicBezTo>
                <a:cubicBezTo>
                  <a:pt x="65" y="170"/>
                  <a:pt x="64" y="169"/>
                  <a:pt x="63" y="169"/>
                </a:cubicBezTo>
                <a:cubicBezTo>
                  <a:pt x="62" y="169"/>
                  <a:pt x="63" y="169"/>
                  <a:pt x="62" y="169"/>
                </a:cubicBezTo>
                <a:cubicBezTo>
                  <a:pt x="63" y="170"/>
                  <a:pt x="61" y="170"/>
                  <a:pt x="62" y="171"/>
                </a:cubicBezTo>
                <a:cubicBezTo>
                  <a:pt x="62" y="171"/>
                  <a:pt x="60" y="171"/>
                  <a:pt x="61" y="172"/>
                </a:cubicBezTo>
                <a:cubicBezTo>
                  <a:pt x="59" y="172"/>
                  <a:pt x="57" y="173"/>
                  <a:pt x="55" y="173"/>
                </a:cubicBezTo>
                <a:cubicBezTo>
                  <a:pt x="54" y="173"/>
                  <a:pt x="53" y="173"/>
                  <a:pt x="52" y="173"/>
                </a:cubicBezTo>
                <a:cubicBezTo>
                  <a:pt x="51" y="173"/>
                  <a:pt x="51" y="173"/>
                  <a:pt x="50" y="173"/>
                </a:cubicBezTo>
                <a:cubicBezTo>
                  <a:pt x="50" y="172"/>
                  <a:pt x="52" y="172"/>
                  <a:pt x="53" y="172"/>
                </a:cubicBezTo>
                <a:cubicBezTo>
                  <a:pt x="53" y="172"/>
                  <a:pt x="54" y="172"/>
                  <a:pt x="54" y="172"/>
                </a:cubicBezTo>
                <a:cubicBezTo>
                  <a:pt x="55" y="172"/>
                  <a:pt x="55" y="172"/>
                  <a:pt x="56" y="172"/>
                </a:cubicBezTo>
                <a:cubicBezTo>
                  <a:pt x="55" y="172"/>
                  <a:pt x="54" y="172"/>
                  <a:pt x="54" y="171"/>
                </a:cubicBezTo>
                <a:cubicBezTo>
                  <a:pt x="53" y="171"/>
                  <a:pt x="53" y="172"/>
                  <a:pt x="52" y="172"/>
                </a:cubicBezTo>
                <a:cubicBezTo>
                  <a:pt x="52" y="172"/>
                  <a:pt x="52" y="172"/>
                  <a:pt x="52" y="172"/>
                </a:cubicBezTo>
                <a:cubicBezTo>
                  <a:pt x="51" y="172"/>
                  <a:pt x="50" y="171"/>
                  <a:pt x="49" y="171"/>
                </a:cubicBezTo>
                <a:cubicBezTo>
                  <a:pt x="49" y="171"/>
                  <a:pt x="49" y="171"/>
                  <a:pt x="49" y="171"/>
                </a:cubicBezTo>
                <a:cubicBezTo>
                  <a:pt x="48" y="171"/>
                  <a:pt x="47" y="171"/>
                  <a:pt x="47" y="171"/>
                </a:cubicBezTo>
                <a:cubicBezTo>
                  <a:pt x="46" y="171"/>
                  <a:pt x="46" y="171"/>
                  <a:pt x="46" y="171"/>
                </a:cubicBezTo>
                <a:cubicBezTo>
                  <a:pt x="45" y="170"/>
                  <a:pt x="46" y="171"/>
                  <a:pt x="45" y="171"/>
                </a:cubicBezTo>
                <a:cubicBezTo>
                  <a:pt x="45" y="171"/>
                  <a:pt x="44" y="171"/>
                  <a:pt x="44" y="171"/>
                </a:cubicBezTo>
                <a:cubicBezTo>
                  <a:pt x="43" y="171"/>
                  <a:pt x="43" y="171"/>
                  <a:pt x="42" y="171"/>
                </a:cubicBezTo>
                <a:cubicBezTo>
                  <a:pt x="42" y="171"/>
                  <a:pt x="41" y="171"/>
                  <a:pt x="41" y="171"/>
                </a:cubicBezTo>
                <a:cubicBezTo>
                  <a:pt x="40" y="170"/>
                  <a:pt x="40" y="170"/>
                  <a:pt x="39" y="170"/>
                </a:cubicBezTo>
                <a:cubicBezTo>
                  <a:pt x="39" y="170"/>
                  <a:pt x="38" y="170"/>
                  <a:pt x="38" y="170"/>
                </a:cubicBezTo>
                <a:cubicBezTo>
                  <a:pt x="39" y="170"/>
                  <a:pt x="41" y="171"/>
                  <a:pt x="43" y="171"/>
                </a:cubicBezTo>
                <a:cubicBezTo>
                  <a:pt x="43" y="171"/>
                  <a:pt x="44" y="170"/>
                  <a:pt x="44" y="170"/>
                </a:cubicBezTo>
                <a:cubicBezTo>
                  <a:pt x="43" y="170"/>
                  <a:pt x="43" y="170"/>
                  <a:pt x="43" y="170"/>
                </a:cubicBezTo>
                <a:cubicBezTo>
                  <a:pt x="42" y="170"/>
                  <a:pt x="41" y="170"/>
                  <a:pt x="39" y="169"/>
                </a:cubicBezTo>
                <a:cubicBezTo>
                  <a:pt x="40" y="169"/>
                  <a:pt x="39" y="169"/>
                  <a:pt x="39" y="169"/>
                </a:cubicBezTo>
                <a:cubicBezTo>
                  <a:pt x="38" y="169"/>
                  <a:pt x="37" y="168"/>
                  <a:pt x="36" y="168"/>
                </a:cubicBezTo>
                <a:cubicBezTo>
                  <a:pt x="35" y="168"/>
                  <a:pt x="34" y="168"/>
                  <a:pt x="34" y="167"/>
                </a:cubicBezTo>
                <a:cubicBezTo>
                  <a:pt x="33" y="167"/>
                  <a:pt x="32" y="167"/>
                  <a:pt x="32" y="166"/>
                </a:cubicBezTo>
                <a:cubicBezTo>
                  <a:pt x="31" y="166"/>
                  <a:pt x="32" y="166"/>
                  <a:pt x="32" y="166"/>
                </a:cubicBezTo>
                <a:cubicBezTo>
                  <a:pt x="31" y="165"/>
                  <a:pt x="32" y="167"/>
                  <a:pt x="30" y="166"/>
                </a:cubicBezTo>
                <a:cubicBezTo>
                  <a:pt x="30" y="165"/>
                  <a:pt x="31" y="165"/>
                  <a:pt x="32" y="165"/>
                </a:cubicBezTo>
                <a:cubicBezTo>
                  <a:pt x="32" y="164"/>
                  <a:pt x="30" y="164"/>
                  <a:pt x="30" y="165"/>
                </a:cubicBezTo>
                <a:cubicBezTo>
                  <a:pt x="30" y="165"/>
                  <a:pt x="29" y="165"/>
                  <a:pt x="29" y="165"/>
                </a:cubicBezTo>
                <a:cubicBezTo>
                  <a:pt x="27" y="164"/>
                  <a:pt x="24" y="162"/>
                  <a:pt x="21" y="159"/>
                </a:cubicBezTo>
                <a:cubicBezTo>
                  <a:pt x="19" y="157"/>
                  <a:pt x="17" y="155"/>
                  <a:pt x="15" y="153"/>
                </a:cubicBezTo>
                <a:cubicBezTo>
                  <a:pt x="14" y="153"/>
                  <a:pt x="14" y="153"/>
                  <a:pt x="15" y="153"/>
                </a:cubicBezTo>
                <a:cubicBezTo>
                  <a:pt x="14" y="153"/>
                  <a:pt x="13" y="152"/>
                  <a:pt x="12" y="151"/>
                </a:cubicBezTo>
                <a:cubicBezTo>
                  <a:pt x="13" y="151"/>
                  <a:pt x="13" y="152"/>
                  <a:pt x="13" y="151"/>
                </a:cubicBezTo>
                <a:cubicBezTo>
                  <a:pt x="13" y="150"/>
                  <a:pt x="13" y="150"/>
                  <a:pt x="13" y="150"/>
                </a:cubicBezTo>
                <a:cubicBezTo>
                  <a:pt x="12" y="149"/>
                  <a:pt x="13" y="150"/>
                  <a:pt x="14" y="150"/>
                </a:cubicBezTo>
                <a:cubicBezTo>
                  <a:pt x="13" y="149"/>
                  <a:pt x="13" y="149"/>
                  <a:pt x="13" y="148"/>
                </a:cubicBezTo>
                <a:cubicBezTo>
                  <a:pt x="12" y="148"/>
                  <a:pt x="11" y="147"/>
                  <a:pt x="10" y="147"/>
                </a:cubicBezTo>
                <a:cubicBezTo>
                  <a:pt x="10" y="146"/>
                  <a:pt x="9" y="145"/>
                  <a:pt x="10" y="145"/>
                </a:cubicBezTo>
                <a:cubicBezTo>
                  <a:pt x="9" y="144"/>
                  <a:pt x="8" y="143"/>
                  <a:pt x="7" y="140"/>
                </a:cubicBezTo>
                <a:cubicBezTo>
                  <a:pt x="7" y="140"/>
                  <a:pt x="7" y="140"/>
                  <a:pt x="8" y="140"/>
                </a:cubicBezTo>
                <a:cubicBezTo>
                  <a:pt x="7" y="139"/>
                  <a:pt x="7" y="139"/>
                  <a:pt x="7" y="140"/>
                </a:cubicBezTo>
                <a:cubicBezTo>
                  <a:pt x="7" y="138"/>
                  <a:pt x="6" y="137"/>
                  <a:pt x="5" y="136"/>
                </a:cubicBezTo>
                <a:cubicBezTo>
                  <a:pt x="5" y="135"/>
                  <a:pt x="4" y="133"/>
                  <a:pt x="4" y="132"/>
                </a:cubicBezTo>
                <a:cubicBezTo>
                  <a:pt x="4" y="131"/>
                  <a:pt x="4" y="130"/>
                  <a:pt x="4" y="129"/>
                </a:cubicBezTo>
                <a:cubicBezTo>
                  <a:pt x="3" y="128"/>
                  <a:pt x="3" y="128"/>
                  <a:pt x="3" y="127"/>
                </a:cubicBezTo>
                <a:cubicBezTo>
                  <a:pt x="3" y="127"/>
                  <a:pt x="3" y="127"/>
                  <a:pt x="3" y="126"/>
                </a:cubicBezTo>
                <a:cubicBezTo>
                  <a:pt x="3" y="126"/>
                  <a:pt x="3" y="126"/>
                  <a:pt x="3" y="125"/>
                </a:cubicBezTo>
                <a:cubicBezTo>
                  <a:pt x="2" y="123"/>
                  <a:pt x="2" y="121"/>
                  <a:pt x="1" y="118"/>
                </a:cubicBezTo>
                <a:cubicBezTo>
                  <a:pt x="2" y="117"/>
                  <a:pt x="2" y="118"/>
                  <a:pt x="2" y="118"/>
                </a:cubicBezTo>
                <a:cubicBezTo>
                  <a:pt x="2" y="116"/>
                  <a:pt x="1" y="117"/>
                  <a:pt x="1" y="115"/>
                </a:cubicBezTo>
                <a:cubicBezTo>
                  <a:pt x="1" y="115"/>
                  <a:pt x="2" y="116"/>
                  <a:pt x="2" y="116"/>
                </a:cubicBezTo>
                <a:cubicBezTo>
                  <a:pt x="2" y="115"/>
                  <a:pt x="1" y="115"/>
                  <a:pt x="2" y="114"/>
                </a:cubicBezTo>
                <a:cubicBezTo>
                  <a:pt x="2" y="114"/>
                  <a:pt x="2" y="115"/>
                  <a:pt x="3" y="115"/>
                </a:cubicBezTo>
                <a:cubicBezTo>
                  <a:pt x="3" y="114"/>
                  <a:pt x="2" y="114"/>
                  <a:pt x="2" y="113"/>
                </a:cubicBezTo>
                <a:cubicBezTo>
                  <a:pt x="2" y="113"/>
                  <a:pt x="3" y="113"/>
                  <a:pt x="3" y="114"/>
                </a:cubicBezTo>
                <a:cubicBezTo>
                  <a:pt x="3" y="113"/>
                  <a:pt x="2" y="113"/>
                  <a:pt x="2" y="112"/>
                </a:cubicBezTo>
                <a:cubicBezTo>
                  <a:pt x="3" y="112"/>
                  <a:pt x="2" y="111"/>
                  <a:pt x="2" y="111"/>
                </a:cubicBezTo>
                <a:cubicBezTo>
                  <a:pt x="2" y="110"/>
                  <a:pt x="1" y="110"/>
                  <a:pt x="1" y="109"/>
                </a:cubicBezTo>
                <a:cubicBezTo>
                  <a:pt x="2" y="109"/>
                  <a:pt x="2" y="109"/>
                  <a:pt x="2" y="109"/>
                </a:cubicBezTo>
                <a:cubicBezTo>
                  <a:pt x="2" y="110"/>
                  <a:pt x="2" y="110"/>
                  <a:pt x="2" y="110"/>
                </a:cubicBezTo>
                <a:cubicBezTo>
                  <a:pt x="3" y="110"/>
                  <a:pt x="3" y="109"/>
                  <a:pt x="2" y="108"/>
                </a:cubicBezTo>
                <a:cubicBezTo>
                  <a:pt x="3" y="108"/>
                  <a:pt x="3" y="109"/>
                  <a:pt x="4" y="109"/>
                </a:cubicBezTo>
                <a:cubicBezTo>
                  <a:pt x="3" y="108"/>
                  <a:pt x="3" y="108"/>
                  <a:pt x="3" y="108"/>
                </a:cubicBezTo>
                <a:cubicBezTo>
                  <a:pt x="3" y="107"/>
                  <a:pt x="3" y="107"/>
                  <a:pt x="3" y="107"/>
                </a:cubicBezTo>
                <a:cubicBezTo>
                  <a:pt x="4" y="108"/>
                  <a:pt x="5" y="110"/>
                  <a:pt x="4" y="111"/>
                </a:cubicBezTo>
                <a:cubicBezTo>
                  <a:pt x="4" y="112"/>
                  <a:pt x="4" y="111"/>
                  <a:pt x="4" y="111"/>
                </a:cubicBezTo>
                <a:cubicBezTo>
                  <a:pt x="4" y="113"/>
                  <a:pt x="5" y="114"/>
                  <a:pt x="4" y="115"/>
                </a:cubicBezTo>
                <a:cubicBezTo>
                  <a:pt x="4" y="115"/>
                  <a:pt x="5" y="115"/>
                  <a:pt x="5" y="115"/>
                </a:cubicBezTo>
                <a:cubicBezTo>
                  <a:pt x="5" y="116"/>
                  <a:pt x="5" y="117"/>
                  <a:pt x="6" y="118"/>
                </a:cubicBezTo>
                <a:cubicBezTo>
                  <a:pt x="5" y="118"/>
                  <a:pt x="5" y="119"/>
                  <a:pt x="6" y="120"/>
                </a:cubicBezTo>
                <a:cubicBezTo>
                  <a:pt x="6" y="121"/>
                  <a:pt x="6" y="122"/>
                  <a:pt x="6" y="122"/>
                </a:cubicBezTo>
                <a:cubicBezTo>
                  <a:pt x="6" y="123"/>
                  <a:pt x="6" y="124"/>
                  <a:pt x="6" y="124"/>
                </a:cubicBezTo>
                <a:cubicBezTo>
                  <a:pt x="7" y="124"/>
                  <a:pt x="7" y="123"/>
                  <a:pt x="7" y="123"/>
                </a:cubicBezTo>
                <a:cubicBezTo>
                  <a:pt x="8" y="123"/>
                  <a:pt x="7" y="123"/>
                  <a:pt x="7" y="124"/>
                </a:cubicBezTo>
                <a:cubicBezTo>
                  <a:pt x="7" y="124"/>
                  <a:pt x="8" y="124"/>
                  <a:pt x="8" y="124"/>
                </a:cubicBezTo>
                <a:cubicBezTo>
                  <a:pt x="8" y="122"/>
                  <a:pt x="7" y="122"/>
                  <a:pt x="7" y="122"/>
                </a:cubicBezTo>
                <a:cubicBezTo>
                  <a:pt x="7" y="120"/>
                  <a:pt x="6" y="119"/>
                  <a:pt x="6" y="118"/>
                </a:cubicBezTo>
                <a:cubicBezTo>
                  <a:pt x="6" y="117"/>
                  <a:pt x="6" y="116"/>
                  <a:pt x="6" y="115"/>
                </a:cubicBezTo>
                <a:cubicBezTo>
                  <a:pt x="6" y="115"/>
                  <a:pt x="7" y="115"/>
                  <a:pt x="7" y="116"/>
                </a:cubicBezTo>
                <a:cubicBezTo>
                  <a:pt x="8" y="116"/>
                  <a:pt x="7" y="114"/>
                  <a:pt x="7" y="114"/>
                </a:cubicBezTo>
                <a:cubicBezTo>
                  <a:pt x="7" y="114"/>
                  <a:pt x="7" y="114"/>
                  <a:pt x="7" y="115"/>
                </a:cubicBezTo>
                <a:cubicBezTo>
                  <a:pt x="6" y="115"/>
                  <a:pt x="6" y="114"/>
                  <a:pt x="6" y="113"/>
                </a:cubicBezTo>
                <a:cubicBezTo>
                  <a:pt x="6" y="113"/>
                  <a:pt x="7" y="113"/>
                  <a:pt x="7" y="113"/>
                </a:cubicBezTo>
                <a:cubicBezTo>
                  <a:pt x="7" y="112"/>
                  <a:pt x="6" y="113"/>
                  <a:pt x="6" y="112"/>
                </a:cubicBezTo>
                <a:cubicBezTo>
                  <a:pt x="7" y="112"/>
                  <a:pt x="7" y="112"/>
                  <a:pt x="7" y="111"/>
                </a:cubicBezTo>
                <a:cubicBezTo>
                  <a:pt x="7" y="111"/>
                  <a:pt x="7" y="111"/>
                  <a:pt x="7" y="111"/>
                </a:cubicBezTo>
                <a:cubicBezTo>
                  <a:pt x="6" y="111"/>
                  <a:pt x="7" y="111"/>
                  <a:pt x="6" y="111"/>
                </a:cubicBezTo>
                <a:cubicBezTo>
                  <a:pt x="7" y="110"/>
                  <a:pt x="7" y="110"/>
                  <a:pt x="7" y="110"/>
                </a:cubicBezTo>
                <a:cubicBezTo>
                  <a:pt x="7" y="109"/>
                  <a:pt x="7" y="109"/>
                  <a:pt x="7" y="108"/>
                </a:cubicBezTo>
                <a:cubicBezTo>
                  <a:pt x="7" y="107"/>
                  <a:pt x="8" y="107"/>
                  <a:pt x="8" y="106"/>
                </a:cubicBezTo>
                <a:cubicBezTo>
                  <a:pt x="7" y="106"/>
                  <a:pt x="7" y="105"/>
                  <a:pt x="6" y="105"/>
                </a:cubicBezTo>
                <a:cubicBezTo>
                  <a:pt x="6" y="104"/>
                  <a:pt x="6" y="104"/>
                  <a:pt x="5" y="104"/>
                </a:cubicBezTo>
                <a:cubicBezTo>
                  <a:pt x="5" y="103"/>
                  <a:pt x="6" y="103"/>
                  <a:pt x="5" y="102"/>
                </a:cubicBezTo>
                <a:cubicBezTo>
                  <a:pt x="6" y="102"/>
                  <a:pt x="6" y="103"/>
                  <a:pt x="6" y="103"/>
                </a:cubicBezTo>
                <a:cubicBezTo>
                  <a:pt x="6" y="103"/>
                  <a:pt x="7" y="103"/>
                  <a:pt x="7" y="102"/>
                </a:cubicBezTo>
                <a:cubicBezTo>
                  <a:pt x="6" y="101"/>
                  <a:pt x="6" y="101"/>
                  <a:pt x="7" y="101"/>
                </a:cubicBezTo>
                <a:cubicBezTo>
                  <a:pt x="7" y="100"/>
                  <a:pt x="7" y="101"/>
                  <a:pt x="8" y="101"/>
                </a:cubicBezTo>
                <a:cubicBezTo>
                  <a:pt x="8" y="101"/>
                  <a:pt x="7" y="100"/>
                  <a:pt x="7" y="101"/>
                </a:cubicBezTo>
                <a:cubicBezTo>
                  <a:pt x="7" y="100"/>
                  <a:pt x="7" y="99"/>
                  <a:pt x="7" y="98"/>
                </a:cubicBezTo>
                <a:cubicBezTo>
                  <a:pt x="7" y="98"/>
                  <a:pt x="6" y="98"/>
                  <a:pt x="6" y="99"/>
                </a:cubicBezTo>
                <a:cubicBezTo>
                  <a:pt x="6" y="99"/>
                  <a:pt x="6" y="100"/>
                  <a:pt x="6" y="100"/>
                </a:cubicBezTo>
                <a:cubicBezTo>
                  <a:pt x="5" y="100"/>
                  <a:pt x="6" y="102"/>
                  <a:pt x="5" y="101"/>
                </a:cubicBezTo>
                <a:cubicBezTo>
                  <a:pt x="5" y="99"/>
                  <a:pt x="4" y="94"/>
                  <a:pt x="5" y="92"/>
                </a:cubicBezTo>
                <a:cubicBezTo>
                  <a:pt x="6" y="92"/>
                  <a:pt x="5" y="92"/>
                  <a:pt x="5" y="93"/>
                </a:cubicBezTo>
                <a:cubicBezTo>
                  <a:pt x="5" y="95"/>
                  <a:pt x="5" y="98"/>
                  <a:pt x="5" y="100"/>
                </a:cubicBezTo>
                <a:cubicBezTo>
                  <a:pt x="5" y="99"/>
                  <a:pt x="5" y="98"/>
                  <a:pt x="6" y="98"/>
                </a:cubicBezTo>
                <a:cubicBezTo>
                  <a:pt x="6" y="97"/>
                  <a:pt x="5" y="97"/>
                  <a:pt x="5" y="96"/>
                </a:cubicBezTo>
                <a:cubicBezTo>
                  <a:pt x="5" y="96"/>
                  <a:pt x="6" y="96"/>
                  <a:pt x="6" y="96"/>
                </a:cubicBezTo>
                <a:cubicBezTo>
                  <a:pt x="6" y="95"/>
                  <a:pt x="5" y="95"/>
                  <a:pt x="5" y="95"/>
                </a:cubicBezTo>
                <a:cubicBezTo>
                  <a:pt x="5" y="95"/>
                  <a:pt x="6" y="95"/>
                  <a:pt x="6" y="94"/>
                </a:cubicBezTo>
                <a:cubicBezTo>
                  <a:pt x="6" y="94"/>
                  <a:pt x="6" y="94"/>
                  <a:pt x="6" y="94"/>
                </a:cubicBezTo>
                <a:cubicBezTo>
                  <a:pt x="6" y="93"/>
                  <a:pt x="6" y="92"/>
                  <a:pt x="6" y="91"/>
                </a:cubicBezTo>
                <a:cubicBezTo>
                  <a:pt x="6" y="91"/>
                  <a:pt x="6" y="91"/>
                  <a:pt x="6" y="91"/>
                </a:cubicBezTo>
                <a:cubicBezTo>
                  <a:pt x="6" y="90"/>
                  <a:pt x="6" y="91"/>
                  <a:pt x="5" y="90"/>
                </a:cubicBezTo>
                <a:cubicBezTo>
                  <a:pt x="5" y="90"/>
                  <a:pt x="6" y="90"/>
                  <a:pt x="6" y="90"/>
                </a:cubicBezTo>
                <a:cubicBezTo>
                  <a:pt x="6" y="89"/>
                  <a:pt x="5" y="89"/>
                  <a:pt x="5" y="89"/>
                </a:cubicBezTo>
                <a:cubicBezTo>
                  <a:pt x="5" y="87"/>
                  <a:pt x="5" y="86"/>
                  <a:pt x="5" y="84"/>
                </a:cubicBezTo>
                <a:cubicBezTo>
                  <a:pt x="5" y="84"/>
                  <a:pt x="6" y="84"/>
                  <a:pt x="6" y="84"/>
                </a:cubicBezTo>
                <a:cubicBezTo>
                  <a:pt x="6" y="83"/>
                  <a:pt x="6" y="83"/>
                  <a:pt x="6" y="82"/>
                </a:cubicBezTo>
                <a:cubicBezTo>
                  <a:pt x="6" y="82"/>
                  <a:pt x="6" y="81"/>
                  <a:pt x="6" y="81"/>
                </a:cubicBezTo>
                <a:cubicBezTo>
                  <a:pt x="6" y="81"/>
                  <a:pt x="6" y="80"/>
                  <a:pt x="6" y="80"/>
                </a:cubicBezTo>
                <a:cubicBezTo>
                  <a:pt x="6" y="79"/>
                  <a:pt x="7" y="76"/>
                  <a:pt x="7" y="74"/>
                </a:cubicBezTo>
                <a:cubicBezTo>
                  <a:pt x="7" y="74"/>
                  <a:pt x="7" y="75"/>
                  <a:pt x="7" y="75"/>
                </a:cubicBezTo>
                <a:cubicBezTo>
                  <a:pt x="7" y="76"/>
                  <a:pt x="7" y="77"/>
                  <a:pt x="7" y="78"/>
                </a:cubicBezTo>
                <a:cubicBezTo>
                  <a:pt x="7" y="78"/>
                  <a:pt x="8" y="78"/>
                  <a:pt x="7" y="79"/>
                </a:cubicBezTo>
                <a:cubicBezTo>
                  <a:pt x="8" y="78"/>
                  <a:pt x="7" y="77"/>
                  <a:pt x="7" y="77"/>
                </a:cubicBezTo>
                <a:cubicBezTo>
                  <a:pt x="8" y="76"/>
                  <a:pt x="7" y="75"/>
                  <a:pt x="8" y="75"/>
                </a:cubicBezTo>
                <a:cubicBezTo>
                  <a:pt x="8" y="75"/>
                  <a:pt x="7" y="75"/>
                  <a:pt x="7" y="75"/>
                </a:cubicBezTo>
                <a:cubicBezTo>
                  <a:pt x="7" y="74"/>
                  <a:pt x="8" y="74"/>
                  <a:pt x="8" y="73"/>
                </a:cubicBezTo>
                <a:cubicBezTo>
                  <a:pt x="7" y="73"/>
                  <a:pt x="7" y="74"/>
                  <a:pt x="7" y="74"/>
                </a:cubicBezTo>
                <a:cubicBezTo>
                  <a:pt x="7" y="74"/>
                  <a:pt x="7" y="73"/>
                  <a:pt x="7" y="72"/>
                </a:cubicBezTo>
                <a:cubicBezTo>
                  <a:pt x="7" y="71"/>
                  <a:pt x="7" y="71"/>
                  <a:pt x="7" y="70"/>
                </a:cubicBezTo>
                <a:cubicBezTo>
                  <a:pt x="7" y="70"/>
                  <a:pt x="8" y="69"/>
                  <a:pt x="8" y="69"/>
                </a:cubicBezTo>
                <a:cubicBezTo>
                  <a:pt x="8" y="69"/>
                  <a:pt x="8" y="69"/>
                  <a:pt x="8" y="69"/>
                </a:cubicBezTo>
                <a:cubicBezTo>
                  <a:pt x="8" y="68"/>
                  <a:pt x="8" y="68"/>
                  <a:pt x="8" y="67"/>
                </a:cubicBezTo>
                <a:cubicBezTo>
                  <a:pt x="8" y="67"/>
                  <a:pt x="8" y="67"/>
                  <a:pt x="8" y="67"/>
                </a:cubicBezTo>
                <a:cubicBezTo>
                  <a:pt x="8" y="66"/>
                  <a:pt x="8" y="66"/>
                  <a:pt x="8" y="66"/>
                </a:cubicBezTo>
                <a:cubicBezTo>
                  <a:pt x="8" y="66"/>
                  <a:pt x="8" y="66"/>
                  <a:pt x="8" y="67"/>
                </a:cubicBezTo>
                <a:cubicBezTo>
                  <a:pt x="9" y="67"/>
                  <a:pt x="9" y="66"/>
                  <a:pt x="9" y="66"/>
                </a:cubicBezTo>
                <a:cubicBezTo>
                  <a:pt x="9" y="65"/>
                  <a:pt x="9" y="65"/>
                  <a:pt x="9" y="65"/>
                </a:cubicBezTo>
                <a:cubicBezTo>
                  <a:pt x="9" y="65"/>
                  <a:pt x="10" y="64"/>
                  <a:pt x="9" y="64"/>
                </a:cubicBezTo>
                <a:cubicBezTo>
                  <a:pt x="8" y="64"/>
                  <a:pt x="9" y="65"/>
                  <a:pt x="8" y="65"/>
                </a:cubicBezTo>
                <a:cubicBezTo>
                  <a:pt x="8" y="65"/>
                  <a:pt x="8" y="64"/>
                  <a:pt x="8" y="64"/>
                </a:cubicBezTo>
                <a:cubicBezTo>
                  <a:pt x="8" y="64"/>
                  <a:pt x="8" y="65"/>
                  <a:pt x="7" y="65"/>
                </a:cubicBezTo>
                <a:cubicBezTo>
                  <a:pt x="7" y="66"/>
                  <a:pt x="7" y="66"/>
                  <a:pt x="6" y="67"/>
                </a:cubicBezTo>
                <a:cubicBezTo>
                  <a:pt x="6" y="67"/>
                  <a:pt x="7" y="66"/>
                  <a:pt x="6" y="66"/>
                </a:cubicBezTo>
                <a:cubicBezTo>
                  <a:pt x="6" y="66"/>
                  <a:pt x="6" y="66"/>
                  <a:pt x="6" y="66"/>
                </a:cubicBezTo>
                <a:cubicBezTo>
                  <a:pt x="6" y="67"/>
                  <a:pt x="5" y="65"/>
                  <a:pt x="5" y="67"/>
                </a:cubicBezTo>
                <a:cubicBezTo>
                  <a:pt x="4" y="66"/>
                  <a:pt x="6" y="65"/>
                  <a:pt x="5" y="64"/>
                </a:cubicBezTo>
                <a:cubicBezTo>
                  <a:pt x="5" y="65"/>
                  <a:pt x="4" y="66"/>
                  <a:pt x="4" y="67"/>
                </a:cubicBezTo>
                <a:cubicBezTo>
                  <a:pt x="4" y="67"/>
                  <a:pt x="4" y="67"/>
                  <a:pt x="5" y="67"/>
                </a:cubicBezTo>
                <a:cubicBezTo>
                  <a:pt x="4" y="68"/>
                  <a:pt x="4" y="67"/>
                  <a:pt x="3" y="68"/>
                </a:cubicBezTo>
                <a:cubicBezTo>
                  <a:pt x="3" y="68"/>
                  <a:pt x="3" y="69"/>
                  <a:pt x="3" y="69"/>
                </a:cubicBezTo>
                <a:cubicBezTo>
                  <a:pt x="2" y="68"/>
                  <a:pt x="3" y="67"/>
                  <a:pt x="3" y="65"/>
                </a:cubicBezTo>
                <a:cubicBezTo>
                  <a:pt x="4" y="65"/>
                  <a:pt x="3" y="66"/>
                  <a:pt x="4" y="66"/>
                </a:cubicBezTo>
                <a:cubicBezTo>
                  <a:pt x="4" y="65"/>
                  <a:pt x="3" y="65"/>
                  <a:pt x="4" y="64"/>
                </a:cubicBezTo>
                <a:cubicBezTo>
                  <a:pt x="4" y="64"/>
                  <a:pt x="3" y="64"/>
                  <a:pt x="3" y="64"/>
                </a:cubicBezTo>
                <a:cubicBezTo>
                  <a:pt x="3" y="63"/>
                  <a:pt x="3" y="62"/>
                  <a:pt x="2" y="62"/>
                </a:cubicBezTo>
                <a:cubicBezTo>
                  <a:pt x="2" y="61"/>
                  <a:pt x="3" y="61"/>
                  <a:pt x="3" y="61"/>
                </a:cubicBezTo>
                <a:cubicBezTo>
                  <a:pt x="4" y="60"/>
                  <a:pt x="3" y="59"/>
                  <a:pt x="4" y="58"/>
                </a:cubicBezTo>
                <a:cubicBezTo>
                  <a:pt x="4" y="58"/>
                  <a:pt x="4" y="59"/>
                  <a:pt x="4" y="59"/>
                </a:cubicBezTo>
                <a:cubicBezTo>
                  <a:pt x="5" y="59"/>
                  <a:pt x="5" y="57"/>
                  <a:pt x="6" y="57"/>
                </a:cubicBezTo>
                <a:cubicBezTo>
                  <a:pt x="6" y="56"/>
                  <a:pt x="5" y="57"/>
                  <a:pt x="4" y="57"/>
                </a:cubicBezTo>
                <a:cubicBezTo>
                  <a:pt x="4" y="57"/>
                  <a:pt x="5" y="56"/>
                  <a:pt x="5" y="56"/>
                </a:cubicBezTo>
                <a:cubicBezTo>
                  <a:pt x="5" y="57"/>
                  <a:pt x="6" y="56"/>
                  <a:pt x="6" y="56"/>
                </a:cubicBezTo>
                <a:cubicBezTo>
                  <a:pt x="6" y="54"/>
                  <a:pt x="5" y="54"/>
                  <a:pt x="6" y="52"/>
                </a:cubicBezTo>
                <a:cubicBezTo>
                  <a:pt x="6" y="51"/>
                  <a:pt x="7" y="52"/>
                  <a:pt x="7" y="52"/>
                </a:cubicBezTo>
                <a:cubicBezTo>
                  <a:pt x="7" y="51"/>
                  <a:pt x="7" y="51"/>
                  <a:pt x="7" y="51"/>
                </a:cubicBezTo>
                <a:cubicBezTo>
                  <a:pt x="7" y="50"/>
                  <a:pt x="6" y="52"/>
                  <a:pt x="6" y="50"/>
                </a:cubicBezTo>
                <a:cubicBezTo>
                  <a:pt x="6" y="50"/>
                  <a:pt x="7" y="50"/>
                  <a:pt x="7" y="50"/>
                </a:cubicBezTo>
                <a:cubicBezTo>
                  <a:pt x="7" y="49"/>
                  <a:pt x="7" y="49"/>
                  <a:pt x="7" y="48"/>
                </a:cubicBezTo>
                <a:cubicBezTo>
                  <a:pt x="8" y="47"/>
                  <a:pt x="8" y="47"/>
                  <a:pt x="8" y="46"/>
                </a:cubicBezTo>
                <a:cubicBezTo>
                  <a:pt x="8" y="46"/>
                  <a:pt x="8" y="47"/>
                  <a:pt x="8" y="47"/>
                </a:cubicBezTo>
                <a:cubicBezTo>
                  <a:pt x="8" y="46"/>
                  <a:pt x="9" y="44"/>
                  <a:pt x="10" y="42"/>
                </a:cubicBezTo>
                <a:cubicBezTo>
                  <a:pt x="10" y="42"/>
                  <a:pt x="11" y="42"/>
                  <a:pt x="11" y="42"/>
                </a:cubicBezTo>
                <a:cubicBezTo>
                  <a:pt x="11" y="41"/>
                  <a:pt x="11" y="42"/>
                  <a:pt x="10" y="41"/>
                </a:cubicBezTo>
                <a:cubicBezTo>
                  <a:pt x="11" y="41"/>
                  <a:pt x="11" y="40"/>
                  <a:pt x="11" y="39"/>
                </a:cubicBezTo>
                <a:cubicBezTo>
                  <a:pt x="12" y="39"/>
                  <a:pt x="12" y="38"/>
                  <a:pt x="12" y="38"/>
                </a:cubicBezTo>
                <a:cubicBezTo>
                  <a:pt x="13" y="38"/>
                  <a:pt x="13" y="38"/>
                  <a:pt x="13" y="37"/>
                </a:cubicBezTo>
                <a:cubicBezTo>
                  <a:pt x="13" y="37"/>
                  <a:pt x="13" y="37"/>
                  <a:pt x="13" y="37"/>
                </a:cubicBezTo>
                <a:cubicBezTo>
                  <a:pt x="13" y="37"/>
                  <a:pt x="13" y="37"/>
                  <a:pt x="13" y="37"/>
                </a:cubicBezTo>
                <a:cubicBezTo>
                  <a:pt x="13" y="36"/>
                  <a:pt x="13" y="36"/>
                  <a:pt x="14" y="35"/>
                </a:cubicBezTo>
                <a:cubicBezTo>
                  <a:pt x="14" y="36"/>
                  <a:pt x="13" y="37"/>
                  <a:pt x="13" y="38"/>
                </a:cubicBezTo>
                <a:cubicBezTo>
                  <a:pt x="13" y="39"/>
                  <a:pt x="13" y="39"/>
                  <a:pt x="13" y="39"/>
                </a:cubicBezTo>
                <a:cubicBezTo>
                  <a:pt x="13" y="39"/>
                  <a:pt x="12" y="39"/>
                  <a:pt x="12" y="40"/>
                </a:cubicBezTo>
                <a:cubicBezTo>
                  <a:pt x="12" y="40"/>
                  <a:pt x="12" y="41"/>
                  <a:pt x="11" y="41"/>
                </a:cubicBezTo>
                <a:cubicBezTo>
                  <a:pt x="11" y="42"/>
                  <a:pt x="11" y="42"/>
                  <a:pt x="11" y="42"/>
                </a:cubicBezTo>
                <a:cubicBezTo>
                  <a:pt x="11" y="43"/>
                  <a:pt x="10" y="42"/>
                  <a:pt x="10" y="43"/>
                </a:cubicBezTo>
                <a:cubicBezTo>
                  <a:pt x="10" y="43"/>
                  <a:pt x="9" y="43"/>
                  <a:pt x="9" y="44"/>
                </a:cubicBezTo>
                <a:cubicBezTo>
                  <a:pt x="10" y="45"/>
                  <a:pt x="10" y="43"/>
                  <a:pt x="11" y="44"/>
                </a:cubicBezTo>
                <a:cubicBezTo>
                  <a:pt x="10" y="45"/>
                  <a:pt x="10" y="45"/>
                  <a:pt x="9" y="45"/>
                </a:cubicBezTo>
                <a:cubicBezTo>
                  <a:pt x="8" y="46"/>
                  <a:pt x="9" y="46"/>
                  <a:pt x="9" y="46"/>
                </a:cubicBezTo>
                <a:cubicBezTo>
                  <a:pt x="10" y="46"/>
                  <a:pt x="9" y="46"/>
                  <a:pt x="9" y="46"/>
                </a:cubicBezTo>
                <a:cubicBezTo>
                  <a:pt x="9" y="47"/>
                  <a:pt x="8" y="47"/>
                  <a:pt x="8" y="47"/>
                </a:cubicBezTo>
                <a:cubicBezTo>
                  <a:pt x="8" y="48"/>
                  <a:pt x="9" y="48"/>
                  <a:pt x="9" y="47"/>
                </a:cubicBezTo>
                <a:cubicBezTo>
                  <a:pt x="9" y="48"/>
                  <a:pt x="8" y="48"/>
                  <a:pt x="8" y="49"/>
                </a:cubicBezTo>
                <a:cubicBezTo>
                  <a:pt x="9" y="49"/>
                  <a:pt x="9" y="49"/>
                  <a:pt x="9" y="49"/>
                </a:cubicBezTo>
                <a:cubicBezTo>
                  <a:pt x="9" y="48"/>
                  <a:pt x="10" y="47"/>
                  <a:pt x="9" y="47"/>
                </a:cubicBezTo>
                <a:cubicBezTo>
                  <a:pt x="9" y="46"/>
                  <a:pt x="10" y="47"/>
                  <a:pt x="10" y="46"/>
                </a:cubicBezTo>
                <a:cubicBezTo>
                  <a:pt x="10" y="46"/>
                  <a:pt x="10" y="46"/>
                  <a:pt x="10" y="47"/>
                </a:cubicBezTo>
                <a:cubicBezTo>
                  <a:pt x="11" y="47"/>
                  <a:pt x="10" y="46"/>
                  <a:pt x="10" y="46"/>
                </a:cubicBezTo>
                <a:cubicBezTo>
                  <a:pt x="10" y="46"/>
                  <a:pt x="11" y="46"/>
                  <a:pt x="11" y="46"/>
                </a:cubicBezTo>
                <a:cubicBezTo>
                  <a:pt x="11" y="45"/>
                  <a:pt x="11" y="45"/>
                  <a:pt x="11" y="44"/>
                </a:cubicBezTo>
                <a:cubicBezTo>
                  <a:pt x="11" y="44"/>
                  <a:pt x="11" y="44"/>
                  <a:pt x="11" y="44"/>
                </a:cubicBezTo>
                <a:cubicBezTo>
                  <a:pt x="11" y="43"/>
                  <a:pt x="11" y="43"/>
                  <a:pt x="12" y="42"/>
                </a:cubicBezTo>
                <a:cubicBezTo>
                  <a:pt x="12" y="42"/>
                  <a:pt x="12" y="42"/>
                  <a:pt x="12" y="41"/>
                </a:cubicBezTo>
                <a:cubicBezTo>
                  <a:pt x="12" y="41"/>
                  <a:pt x="13" y="41"/>
                  <a:pt x="13" y="41"/>
                </a:cubicBezTo>
                <a:cubicBezTo>
                  <a:pt x="13" y="40"/>
                  <a:pt x="14" y="38"/>
                  <a:pt x="14" y="37"/>
                </a:cubicBezTo>
                <a:cubicBezTo>
                  <a:pt x="14" y="38"/>
                  <a:pt x="15" y="37"/>
                  <a:pt x="15" y="36"/>
                </a:cubicBezTo>
                <a:cubicBezTo>
                  <a:pt x="15" y="35"/>
                  <a:pt x="14" y="35"/>
                  <a:pt x="15" y="34"/>
                </a:cubicBezTo>
                <a:cubicBezTo>
                  <a:pt x="15" y="34"/>
                  <a:pt x="15" y="35"/>
                  <a:pt x="15" y="35"/>
                </a:cubicBezTo>
                <a:cubicBezTo>
                  <a:pt x="16" y="35"/>
                  <a:pt x="16" y="34"/>
                  <a:pt x="16" y="34"/>
                </a:cubicBezTo>
                <a:cubicBezTo>
                  <a:pt x="16" y="34"/>
                  <a:pt x="15" y="34"/>
                  <a:pt x="15" y="34"/>
                </a:cubicBezTo>
                <a:cubicBezTo>
                  <a:pt x="14" y="34"/>
                  <a:pt x="14" y="35"/>
                  <a:pt x="14" y="34"/>
                </a:cubicBezTo>
                <a:cubicBezTo>
                  <a:pt x="13" y="36"/>
                  <a:pt x="13" y="36"/>
                  <a:pt x="13" y="36"/>
                </a:cubicBezTo>
                <a:cubicBezTo>
                  <a:pt x="13" y="36"/>
                  <a:pt x="14" y="35"/>
                  <a:pt x="14" y="34"/>
                </a:cubicBezTo>
                <a:cubicBezTo>
                  <a:pt x="15" y="33"/>
                  <a:pt x="15" y="32"/>
                  <a:pt x="16" y="30"/>
                </a:cubicBezTo>
                <a:cubicBezTo>
                  <a:pt x="17" y="31"/>
                  <a:pt x="17" y="31"/>
                  <a:pt x="17" y="31"/>
                </a:cubicBezTo>
                <a:cubicBezTo>
                  <a:pt x="18" y="30"/>
                  <a:pt x="18" y="29"/>
                  <a:pt x="19" y="28"/>
                </a:cubicBezTo>
                <a:cubicBezTo>
                  <a:pt x="20" y="29"/>
                  <a:pt x="20" y="29"/>
                  <a:pt x="19" y="30"/>
                </a:cubicBezTo>
                <a:cubicBezTo>
                  <a:pt x="20" y="29"/>
                  <a:pt x="19" y="28"/>
                  <a:pt x="20" y="28"/>
                </a:cubicBezTo>
                <a:cubicBezTo>
                  <a:pt x="20" y="27"/>
                  <a:pt x="21" y="28"/>
                  <a:pt x="21" y="27"/>
                </a:cubicBezTo>
                <a:cubicBezTo>
                  <a:pt x="21" y="26"/>
                  <a:pt x="20" y="26"/>
                  <a:pt x="20" y="27"/>
                </a:cubicBezTo>
                <a:cubicBezTo>
                  <a:pt x="20" y="26"/>
                  <a:pt x="21" y="27"/>
                  <a:pt x="21" y="26"/>
                </a:cubicBezTo>
                <a:cubicBezTo>
                  <a:pt x="22" y="25"/>
                  <a:pt x="21" y="25"/>
                  <a:pt x="21" y="25"/>
                </a:cubicBezTo>
                <a:cubicBezTo>
                  <a:pt x="22" y="24"/>
                  <a:pt x="21" y="26"/>
                  <a:pt x="22" y="25"/>
                </a:cubicBezTo>
                <a:cubicBezTo>
                  <a:pt x="22" y="24"/>
                  <a:pt x="23" y="24"/>
                  <a:pt x="22" y="23"/>
                </a:cubicBezTo>
                <a:cubicBezTo>
                  <a:pt x="23" y="23"/>
                  <a:pt x="24" y="22"/>
                  <a:pt x="24" y="22"/>
                </a:cubicBezTo>
                <a:cubicBezTo>
                  <a:pt x="24" y="22"/>
                  <a:pt x="25" y="21"/>
                  <a:pt x="25" y="21"/>
                </a:cubicBezTo>
                <a:cubicBezTo>
                  <a:pt x="25" y="20"/>
                  <a:pt x="25" y="21"/>
                  <a:pt x="25" y="21"/>
                </a:cubicBezTo>
                <a:cubicBezTo>
                  <a:pt x="26" y="21"/>
                  <a:pt x="25" y="20"/>
                  <a:pt x="25" y="20"/>
                </a:cubicBezTo>
                <a:cubicBezTo>
                  <a:pt x="26" y="20"/>
                  <a:pt x="26" y="19"/>
                  <a:pt x="27" y="18"/>
                </a:cubicBezTo>
                <a:cubicBezTo>
                  <a:pt x="27" y="19"/>
                  <a:pt x="27" y="19"/>
                  <a:pt x="27" y="20"/>
                </a:cubicBezTo>
                <a:cubicBezTo>
                  <a:pt x="26" y="20"/>
                  <a:pt x="25" y="21"/>
                  <a:pt x="25" y="22"/>
                </a:cubicBezTo>
                <a:cubicBezTo>
                  <a:pt x="24" y="23"/>
                  <a:pt x="24" y="23"/>
                  <a:pt x="23" y="24"/>
                </a:cubicBezTo>
                <a:cubicBezTo>
                  <a:pt x="23" y="25"/>
                  <a:pt x="22" y="25"/>
                  <a:pt x="22" y="26"/>
                </a:cubicBezTo>
                <a:cubicBezTo>
                  <a:pt x="21" y="27"/>
                  <a:pt x="21" y="28"/>
                  <a:pt x="20" y="29"/>
                </a:cubicBezTo>
                <a:cubicBezTo>
                  <a:pt x="20" y="29"/>
                  <a:pt x="21" y="29"/>
                  <a:pt x="21" y="29"/>
                </a:cubicBezTo>
                <a:cubicBezTo>
                  <a:pt x="20" y="29"/>
                  <a:pt x="20" y="30"/>
                  <a:pt x="20" y="31"/>
                </a:cubicBezTo>
                <a:cubicBezTo>
                  <a:pt x="20" y="31"/>
                  <a:pt x="19" y="31"/>
                  <a:pt x="19" y="31"/>
                </a:cubicBezTo>
                <a:cubicBezTo>
                  <a:pt x="19" y="31"/>
                  <a:pt x="19" y="32"/>
                  <a:pt x="19" y="32"/>
                </a:cubicBezTo>
                <a:cubicBezTo>
                  <a:pt x="19" y="32"/>
                  <a:pt x="19" y="31"/>
                  <a:pt x="18" y="32"/>
                </a:cubicBezTo>
                <a:cubicBezTo>
                  <a:pt x="17" y="31"/>
                  <a:pt x="19" y="31"/>
                  <a:pt x="19" y="30"/>
                </a:cubicBezTo>
                <a:cubicBezTo>
                  <a:pt x="18" y="30"/>
                  <a:pt x="17" y="32"/>
                  <a:pt x="15" y="33"/>
                </a:cubicBezTo>
                <a:cubicBezTo>
                  <a:pt x="15" y="33"/>
                  <a:pt x="15" y="33"/>
                  <a:pt x="15" y="33"/>
                </a:cubicBezTo>
                <a:cubicBezTo>
                  <a:pt x="15" y="34"/>
                  <a:pt x="16" y="34"/>
                  <a:pt x="16" y="34"/>
                </a:cubicBezTo>
                <a:cubicBezTo>
                  <a:pt x="17" y="33"/>
                  <a:pt x="16" y="33"/>
                  <a:pt x="17" y="32"/>
                </a:cubicBezTo>
                <a:cubicBezTo>
                  <a:pt x="17" y="32"/>
                  <a:pt x="18" y="34"/>
                  <a:pt x="19" y="32"/>
                </a:cubicBezTo>
                <a:cubicBezTo>
                  <a:pt x="18" y="33"/>
                  <a:pt x="18" y="34"/>
                  <a:pt x="17" y="36"/>
                </a:cubicBezTo>
                <a:cubicBezTo>
                  <a:pt x="17" y="37"/>
                  <a:pt x="16" y="38"/>
                  <a:pt x="15" y="39"/>
                </a:cubicBezTo>
                <a:cubicBezTo>
                  <a:pt x="15" y="40"/>
                  <a:pt x="14" y="41"/>
                  <a:pt x="14" y="42"/>
                </a:cubicBezTo>
                <a:cubicBezTo>
                  <a:pt x="14" y="43"/>
                  <a:pt x="14" y="43"/>
                  <a:pt x="14" y="44"/>
                </a:cubicBezTo>
                <a:cubicBezTo>
                  <a:pt x="13" y="44"/>
                  <a:pt x="13" y="44"/>
                  <a:pt x="12" y="44"/>
                </a:cubicBezTo>
                <a:cubicBezTo>
                  <a:pt x="12" y="45"/>
                  <a:pt x="12" y="45"/>
                  <a:pt x="11" y="46"/>
                </a:cubicBezTo>
                <a:cubicBezTo>
                  <a:pt x="12" y="46"/>
                  <a:pt x="12" y="46"/>
                  <a:pt x="12" y="46"/>
                </a:cubicBezTo>
                <a:cubicBezTo>
                  <a:pt x="12" y="46"/>
                  <a:pt x="12" y="45"/>
                  <a:pt x="12" y="44"/>
                </a:cubicBezTo>
                <a:cubicBezTo>
                  <a:pt x="14" y="43"/>
                  <a:pt x="13" y="46"/>
                  <a:pt x="13" y="47"/>
                </a:cubicBezTo>
                <a:cubicBezTo>
                  <a:pt x="13" y="47"/>
                  <a:pt x="12" y="46"/>
                  <a:pt x="12" y="46"/>
                </a:cubicBezTo>
                <a:cubicBezTo>
                  <a:pt x="12" y="46"/>
                  <a:pt x="12" y="48"/>
                  <a:pt x="12" y="48"/>
                </a:cubicBezTo>
                <a:cubicBezTo>
                  <a:pt x="12" y="49"/>
                  <a:pt x="11" y="52"/>
                  <a:pt x="10" y="54"/>
                </a:cubicBezTo>
                <a:cubicBezTo>
                  <a:pt x="10" y="55"/>
                  <a:pt x="9" y="57"/>
                  <a:pt x="9" y="58"/>
                </a:cubicBezTo>
                <a:cubicBezTo>
                  <a:pt x="9" y="59"/>
                  <a:pt x="9" y="59"/>
                  <a:pt x="9" y="60"/>
                </a:cubicBezTo>
                <a:cubicBezTo>
                  <a:pt x="9" y="61"/>
                  <a:pt x="8" y="62"/>
                  <a:pt x="9" y="63"/>
                </a:cubicBezTo>
                <a:cubicBezTo>
                  <a:pt x="9" y="63"/>
                  <a:pt x="9" y="61"/>
                  <a:pt x="10" y="62"/>
                </a:cubicBezTo>
                <a:cubicBezTo>
                  <a:pt x="10" y="60"/>
                  <a:pt x="11" y="59"/>
                  <a:pt x="12" y="59"/>
                </a:cubicBezTo>
                <a:cubicBezTo>
                  <a:pt x="11" y="58"/>
                  <a:pt x="11" y="58"/>
                  <a:pt x="11" y="57"/>
                </a:cubicBezTo>
                <a:cubicBezTo>
                  <a:pt x="11" y="56"/>
                  <a:pt x="10" y="57"/>
                  <a:pt x="10" y="57"/>
                </a:cubicBezTo>
                <a:cubicBezTo>
                  <a:pt x="10" y="55"/>
                  <a:pt x="11" y="56"/>
                  <a:pt x="12" y="57"/>
                </a:cubicBezTo>
                <a:cubicBezTo>
                  <a:pt x="12" y="56"/>
                  <a:pt x="12" y="55"/>
                  <a:pt x="12" y="55"/>
                </a:cubicBezTo>
                <a:cubicBezTo>
                  <a:pt x="13" y="54"/>
                  <a:pt x="12" y="55"/>
                  <a:pt x="12" y="54"/>
                </a:cubicBezTo>
                <a:cubicBezTo>
                  <a:pt x="11" y="54"/>
                  <a:pt x="12" y="56"/>
                  <a:pt x="11" y="56"/>
                </a:cubicBezTo>
                <a:cubicBezTo>
                  <a:pt x="11" y="56"/>
                  <a:pt x="11" y="55"/>
                  <a:pt x="11" y="55"/>
                </a:cubicBezTo>
                <a:cubicBezTo>
                  <a:pt x="11" y="53"/>
                  <a:pt x="12" y="51"/>
                  <a:pt x="13" y="49"/>
                </a:cubicBezTo>
                <a:cubicBezTo>
                  <a:pt x="14" y="48"/>
                  <a:pt x="12" y="50"/>
                  <a:pt x="13" y="50"/>
                </a:cubicBezTo>
                <a:cubicBezTo>
                  <a:pt x="13" y="50"/>
                  <a:pt x="14" y="50"/>
                  <a:pt x="14" y="49"/>
                </a:cubicBezTo>
                <a:cubicBezTo>
                  <a:pt x="14" y="49"/>
                  <a:pt x="13" y="49"/>
                  <a:pt x="14" y="48"/>
                </a:cubicBezTo>
                <a:cubicBezTo>
                  <a:pt x="14" y="49"/>
                  <a:pt x="14" y="48"/>
                  <a:pt x="14" y="48"/>
                </a:cubicBezTo>
                <a:cubicBezTo>
                  <a:pt x="15" y="47"/>
                  <a:pt x="14" y="47"/>
                  <a:pt x="15" y="47"/>
                </a:cubicBezTo>
                <a:cubicBezTo>
                  <a:pt x="15" y="47"/>
                  <a:pt x="16" y="46"/>
                  <a:pt x="16" y="46"/>
                </a:cubicBezTo>
                <a:cubicBezTo>
                  <a:pt x="15" y="46"/>
                  <a:pt x="15" y="47"/>
                  <a:pt x="14" y="46"/>
                </a:cubicBezTo>
                <a:cubicBezTo>
                  <a:pt x="15" y="45"/>
                  <a:pt x="15" y="46"/>
                  <a:pt x="15" y="45"/>
                </a:cubicBezTo>
                <a:cubicBezTo>
                  <a:pt x="15" y="45"/>
                  <a:pt x="15" y="45"/>
                  <a:pt x="15" y="45"/>
                </a:cubicBezTo>
                <a:cubicBezTo>
                  <a:pt x="15" y="44"/>
                  <a:pt x="15" y="45"/>
                  <a:pt x="14" y="45"/>
                </a:cubicBezTo>
                <a:cubicBezTo>
                  <a:pt x="14" y="45"/>
                  <a:pt x="15" y="45"/>
                  <a:pt x="15" y="45"/>
                </a:cubicBezTo>
                <a:cubicBezTo>
                  <a:pt x="15" y="44"/>
                  <a:pt x="15" y="44"/>
                  <a:pt x="15" y="43"/>
                </a:cubicBezTo>
                <a:cubicBezTo>
                  <a:pt x="15" y="42"/>
                  <a:pt x="16" y="41"/>
                  <a:pt x="16" y="40"/>
                </a:cubicBezTo>
                <a:cubicBezTo>
                  <a:pt x="17" y="41"/>
                  <a:pt x="16" y="41"/>
                  <a:pt x="16" y="42"/>
                </a:cubicBezTo>
                <a:cubicBezTo>
                  <a:pt x="16" y="42"/>
                  <a:pt x="16" y="41"/>
                  <a:pt x="17" y="41"/>
                </a:cubicBezTo>
                <a:cubicBezTo>
                  <a:pt x="17" y="41"/>
                  <a:pt x="18" y="41"/>
                  <a:pt x="18" y="40"/>
                </a:cubicBezTo>
                <a:cubicBezTo>
                  <a:pt x="18" y="40"/>
                  <a:pt x="17" y="41"/>
                  <a:pt x="17" y="40"/>
                </a:cubicBezTo>
                <a:cubicBezTo>
                  <a:pt x="17" y="39"/>
                  <a:pt x="18" y="40"/>
                  <a:pt x="19" y="39"/>
                </a:cubicBezTo>
                <a:cubicBezTo>
                  <a:pt x="19" y="39"/>
                  <a:pt x="20" y="38"/>
                  <a:pt x="20" y="38"/>
                </a:cubicBezTo>
                <a:cubicBezTo>
                  <a:pt x="21" y="37"/>
                  <a:pt x="20" y="37"/>
                  <a:pt x="20" y="37"/>
                </a:cubicBezTo>
                <a:cubicBezTo>
                  <a:pt x="20" y="36"/>
                  <a:pt x="21" y="36"/>
                  <a:pt x="22" y="35"/>
                </a:cubicBezTo>
                <a:cubicBezTo>
                  <a:pt x="22" y="36"/>
                  <a:pt x="23" y="35"/>
                  <a:pt x="24" y="35"/>
                </a:cubicBezTo>
                <a:cubicBezTo>
                  <a:pt x="23" y="36"/>
                  <a:pt x="23" y="37"/>
                  <a:pt x="23" y="38"/>
                </a:cubicBezTo>
                <a:cubicBezTo>
                  <a:pt x="23" y="38"/>
                  <a:pt x="23" y="37"/>
                  <a:pt x="24" y="37"/>
                </a:cubicBezTo>
                <a:cubicBezTo>
                  <a:pt x="24" y="37"/>
                  <a:pt x="24" y="37"/>
                  <a:pt x="24" y="37"/>
                </a:cubicBezTo>
                <a:cubicBezTo>
                  <a:pt x="24" y="38"/>
                  <a:pt x="24" y="38"/>
                  <a:pt x="23" y="38"/>
                </a:cubicBezTo>
                <a:cubicBezTo>
                  <a:pt x="23" y="38"/>
                  <a:pt x="24" y="39"/>
                  <a:pt x="23" y="38"/>
                </a:cubicBezTo>
                <a:cubicBezTo>
                  <a:pt x="23" y="39"/>
                  <a:pt x="23" y="38"/>
                  <a:pt x="23" y="38"/>
                </a:cubicBezTo>
                <a:cubicBezTo>
                  <a:pt x="22" y="38"/>
                  <a:pt x="22" y="38"/>
                  <a:pt x="22" y="37"/>
                </a:cubicBezTo>
                <a:cubicBezTo>
                  <a:pt x="21" y="37"/>
                  <a:pt x="22" y="38"/>
                  <a:pt x="22" y="38"/>
                </a:cubicBezTo>
                <a:cubicBezTo>
                  <a:pt x="21" y="38"/>
                  <a:pt x="21" y="38"/>
                  <a:pt x="20" y="38"/>
                </a:cubicBezTo>
                <a:cubicBezTo>
                  <a:pt x="20" y="38"/>
                  <a:pt x="21" y="39"/>
                  <a:pt x="21" y="39"/>
                </a:cubicBezTo>
                <a:cubicBezTo>
                  <a:pt x="21" y="39"/>
                  <a:pt x="21" y="38"/>
                  <a:pt x="22" y="39"/>
                </a:cubicBezTo>
                <a:cubicBezTo>
                  <a:pt x="21" y="39"/>
                  <a:pt x="21" y="40"/>
                  <a:pt x="21" y="40"/>
                </a:cubicBezTo>
                <a:cubicBezTo>
                  <a:pt x="21" y="40"/>
                  <a:pt x="21" y="41"/>
                  <a:pt x="21" y="41"/>
                </a:cubicBezTo>
                <a:cubicBezTo>
                  <a:pt x="20" y="41"/>
                  <a:pt x="20" y="41"/>
                  <a:pt x="19" y="42"/>
                </a:cubicBezTo>
                <a:cubicBezTo>
                  <a:pt x="19" y="42"/>
                  <a:pt x="19" y="41"/>
                  <a:pt x="19" y="41"/>
                </a:cubicBezTo>
                <a:cubicBezTo>
                  <a:pt x="19" y="42"/>
                  <a:pt x="19" y="42"/>
                  <a:pt x="18" y="42"/>
                </a:cubicBezTo>
                <a:cubicBezTo>
                  <a:pt x="18" y="42"/>
                  <a:pt x="18" y="42"/>
                  <a:pt x="18" y="43"/>
                </a:cubicBezTo>
                <a:cubicBezTo>
                  <a:pt x="18" y="42"/>
                  <a:pt x="17" y="42"/>
                  <a:pt x="16" y="42"/>
                </a:cubicBezTo>
                <a:cubicBezTo>
                  <a:pt x="16" y="42"/>
                  <a:pt x="17" y="43"/>
                  <a:pt x="16" y="43"/>
                </a:cubicBezTo>
                <a:cubicBezTo>
                  <a:pt x="16" y="43"/>
                  <a:pt x="16" y="42"/>
                  <a:pt x="16" y="42"/>
                </a:cubicBezTo>
                <a:cubicBezTo>
                  <a:pt x="15" y="43"/>
                  <a:pt x="16" y="43"/>
                  <a:pt x="16" y="44"/>
                </a:cubicBezTo>
                <a:cubicBezTo>
                  <a:pt x="16" y="44"/>
                  <a:pt x="15" y="43"/>
                  <a:pt x="15" y="44"/>
                </a:cubicBezTo>
                <a:cubicBezTo>
                  <a:pt x="15" y="44"/>
                  <a:pt x="16" y="45"/>
                  <a:pt x="16" y="45"/>
                </a:cubicBezTo>
                <a:cubicBezTo>
                  <a:pt x="16" y="45"/>
                  <a:pt x="15" y="44"/>
                  <a:pt x="16" y="44"/>
                </a:cubicBezTo>
                <a:cubicBezTo>
                  <a:pt x="16" y="44"/>
                  <a:pt x="17" y="44"/>
                  <a:pt x="17" y="43"/>
                </a:cubicBezTo>
                <a:cubicBezTo>
                  <a:pt x="17" y="43"/>
                  <a:pt x="17" y="44"/>
                  <a:pt x="17" y="44"/>
                </a:cubicBezTo>
                <a:cubicBezTo>
                  <a:pt x="18" y="44"/>
                  <a:pt x="18" y="43"/>
                  <a:pt x="18" y="44"/>
                </a:cubicBezTo>
                <a:cubicBezTo>
                  <a:pt x="18" y="44"/>
                  <a:pt x="18" y="44"/>
                  <a:pt x="18" y="45"/>
                </a:cubicBezTo>
                <a:cubicBezTo>
                  <a:pt x="18" y="45"/>
                  <a:pt x="18" y="44"/>
                  <a:pt x="17" y="44"/>
                </a:cubicBezTo>
                <a:cubicBezTo>
                  <a:pt x="17" y="45"/>
                  <a:pt x="17" y="45"/>
                  <a:pt x="17" y="45"/>
                </a:cubicBezTo>
                <a:cubicBezTo>
                  <a:pt x="18" y="46"/>
                  <a:pt x="18" y="45"/>
                  <a:pt x="19" y="44"/>
                </a:cubicBezTo>
                <a:cubicBezTo>
                  <a:pt x="19" y="44"/>
                  <a:pt x="19" y="44"/>
                  <a:pt x="19" y="45"/>
                </a:cubicBezTo>
                <a:cubicBezTo>
                  <a:pt x="19" y="44"/>
                  <a:pt x="20" y="44"/>
                  <a:pt x="20" y="45"/>
                </a:cubicBezTo>
                <a:cubicBezTo>
                  <a:pt x="20" y="45"/>
                  <a:pt x="20" y="45"/>
                  <a:pt x="20" y="45"/>
                </a:cubicBezTo>
                <a:cubicBezTo>
                  <a:pt x="21" y="44"/>
                  <a:pt x="20" y="44"/>
                  <a:pt x="21" y="44"/>
                </a:cubicBezTo>
                <a:cubicBezTo>
                  <a:pt x="21" y="44"/>
                  <a:pt x="20" y="46"/>
                  <a:pt x="20" y="47"/>
                </a:cubicBezTo>
                <a:cubicBezTo>
                  <a:pt x="20" y="48"/>
                  <a:pt x="20" y="48"/>
                  <a:pt x="19" y="49"/>
                </a:cubicBezTo>
                <a:cubicBezTo>
                  <a:pt x="19" y="49"/>
                  <a:pt x="19" y="48"/>
                  <a:pt x="19" y="48"/>
                </a:cubicBezTo>
                <a:cubicBezTo>
                  <a:pt x="19" y="49"/>
                  <a:pt x="19" y="49"/>
                  <a:pt x="19" y="49"/>
                </a:cubicBezTo>
                <a:cubicBezTo>
                  <a:pt x="19" y="50"/>
                  <a:pt x="18" y="50"/>
                  <a:pt x="18" y="50"/>
                </a:cubicBezTo>
                <a:cubicBezTo>
                  <a:pt x="18" y="50"/>
                  <a:pt x="19" y="51"/>
                  <a:pt x="18" y="51"/>
                </a:cubicBezTo>
                <a:cubicBezTo>
                  <a:pt x="18" y="51"/>
                  <a:pt x="18" y="51"/>
                  <a:pt x="18" y="52"/>
                </a:cubicBezTo>
                <a:cubicBezTo>
                  <a:pt x="18" y="53"/>
                  <a:pt x="18" y="54"/>
                  <a:pt x="17" y="54"/>
                </a:cubicBezTo>
                <a:cubicBezTo>
                  <a:pt x="16" y="53"/>
                  <a:pt x="16" y="52"/>
                  <a:pt x="17" y="51"/>
                </a:cubicBezTo>
                <a:cubicBezTo>
                  <a:pt x="16" y="51"/>
                  <a:pt x="16" y="52"/>
                  <a:pt x="16" y="53"/>
                </a:cubicBezTo>
                <a:cubicBezTo>
                  <a:pt x="16" y="54"/>
                  <a:pt x="16" y="53"/>
                  <a:pt x="16" y="53"/>
                </a:cubicBezTo>
                <a:cubicBezTo>
                  <a:pt x="16" y="54"/>
                  <a:pt x="16" y="54"/>
                  <a:pt x="17" y="54"/>
                </a:cubicBezTo>
                <a:cubicBezTo>
                  <a:pt x="17" y="55"/>
                  <a:pt x="16" y="55"/>
                  <a:pt x="17" y="55"/>
                </a:cubicBezTo>
                <a:cubicBezTo>
                  <a:pt x="17" y="55"/>
                  <a:pt x="17" y="54"/>
                  <a:pt x="17" y="54"/>
                </a:cubicBezTo>
                <a:cubicBezTo>
                  <a:pt x="17" y="55"/>
                  <a:pt x="16" y="56"/>
                  <a:pt x="16" y="58"/>
                </a:cubicBezTo>
                <a:cubicBezTo>
                  <a:pt x="16" y="58"/>
                  <a:pt x="16" y="58"/>
                  <a:pt x="16" y="59"/>
                </a:cubicBezTo>
                <a:cubicBezTo>
                  <a:pt x="16" y="60"/>
                  <a:pt x="16" y="61"/>
                  <a:pt x="15" y="62"/>
                </a:cubicBezTo>
                <a:cubicBezTo>
                  <a:pt x="15" y="64"/>
                  <a:pt x="15" y="65"/>
                  <a:pt x="14" y="67"/>
                </a:cubicBezTo>
                <a:cubicBezTo>
                  <a:pt x="14" y="67"/>
                  <a:pt x="14" y="66"/>
                  <a:pt x="14" y="66"/>
                </a:cubicBezTo>
                <a:cubicBezTo>
                  <a:pt x="14" y="67"/>
                  <a:pt x="14" y="67"/>
                  <a:pt x="14" y="67"/>
                </a:cubicBezTo>
                <a:cubicBezTo>
                  <a:pt x="13" y="67"/>
                  <a:pt x="14" y="68"/>
                  <a:pt x="13" y="69"/>
                </a:cubicBezTo>
                <a:cubicBezTo>
                  <a:pt x="13" y="69"/>
                  <a:pt x="14" y="69"/>
                  <a:pt x="14" y="69"/>
                </a:cubicBezTo>
                <a:cubicBezTo>
                  <a:pt x="14" y="70"/>
                  <a:pt x="14" y="71"/>
                  <a:pt x="13" y="72"/>
                </a:cubicBezTo>
                <a:cubicBezTo>
                  <a:pt x="13" y="72"/>
                  <a:pt x="13" y="72"/>
                  <a:pt x="13" y="73"/>
                </a:cubicBezTo>
                <a:cubicBezTo>
                  <a:pt x="12" y="73"/>
                  <a:pt x="12" y="73"/>
                  <a:pt x="12" y="72"/>
                </a:cubicBezTo>
                <a:cubicBezTo>
                  <a:pt x="12" y="72"/>
                  <a:pt x="12" y="72"/>
                  <a:pt x="12" y="73"/>
                </a:cubicBezTo>
                <a:cubicBezTo>
                  <a:pt x="12" y="73"/>
                  <a:pt x="12" y="73"/>
                  <a:pt x="13" y="73"/>
                </a:cubicBezTo>
                <a:cubicBezTo>
                  <a:pt x="12" y="79"/>
                  <a:pt x="11" y="84"/>
                  <a:pt x="11" y="89"/>
                </a:cubicBezTo>
                <a:cubicBezTo>
                  <a:pt x="11" y="95"/>
                  <a:pt x="10" y="100"/>
                  <a:pt x="11" y="105"/>
                </a:cubicBezTo>
                <a:cubicBezTo>
                  <a:pt x="11" y="107"/>
                  <a:pt x="11" y="108"/>
                  <a:pt x="11" y="110"/>
                </a:cubicBezTo>
                <a:cubicBezTo>
                  <a:pt x="11" y="110"/>
                  <a:pt x="11" y="110"/>
                  <a:pt x="11" y="111"/>
                </a:cubicBezTo>
                <a:cubicBezTo>
                  <a:pt x="11" y="111"/>
                  <a:pt x="11" y="113"/>
                  <a:pt x="11" y="114"/>
                </a:cubicBezTo>
                <a:cubicBezTo>
                  <a:pt x="11" y="115"/>
                  <a:pt x="12" y="116"/>
                  <a:pt x="12" y="116"/>
                </a:cubicBezTo>
                <a:cubicBezTo>
                  <a:pt x="12" y="117"/>
                  <a:pt x="12" y="121"/>
                  <a:pt x="13" y="122"/>
                </a:cubicBezTo>
                <a:cubicBezTo>
                  <a:pt x="13" y="123"/>
                  <a:pt x="14" y="123"/>
                  <a:pt x="14" y="124"/>
                </a:cubicBezTo>
                <a:cubicBezTo>
                  <a:pt x="14" y="125"/>
                  <a:pt x="14" y="125"/>
                  <a:pt x="14" y="126"/>
                </a:cubicBezTo>
                <a:cubicBezTo>
                  <a:pt x="15" y="127"/>
                  <a:pt x="15" y="128"/>
                  <a:pt x="15" y="129"/>
                </a:cubicBezTo>
                <a:cubicBezTo>
                  <a:pt x="15" y="129"/>
                  <a:pt x="15" y="128"/>
                  <a:pt x="15" y="128"/>
                </a:cubicBezTo>
                <a:cubicBezTo>
                  <a:pt x="15" y="129"/>
                  <a:pt x="16" y="130"/>
                  <a:pt x="16" y="130"/>
                </a:cubicBezTo>
                <a:cubicBezTo>
                  <a:pt x="16" y="131"/>
                  <a:pt x="17" y="132"/>
                  <a:pt x="17" y="133"/>
                </a:cubicBezTo>
                <a:cubicBezTo>
                  <a:pt x="17" y="133"/>
                  <a:pt x="16" y="132"/>
                  <a:pt x="16" y="132"/>
                </a:cubicBezTo>
                <a:cubicBezTo>
                  <a:pt x="16" y="133"/>
                  <a:pt x="17" y="133"/>
                  <a:pt x="17" y="133"/>
                </a:cubicBezTo>
                <a:cubicBezTo>
                  <a:pt x="17" y="134"/>
                  <a:pt x="17" y="134"/>
                  <a:pt x="16" y="134"/>
                </a:cubicBezTo>
                <a:cubicBezTo>
                  <a:pt x="17" y="134"/>
                  <a:pt x="17" y="134"/>
                  <a:pt x="18" y="135"/>
                </a:cubicBezTo>
                <a:cubicBezTo>
                  <a:pt x="18" y="135"/>
                  <a:pt x="18" y="136"/>
                  <a:pt x="18" y="136"/>
                </a:cubicBezTo>
                <a:cubicBezTo>
                  <a:pt x="19" y="137"/>
                  <a:pt x="19" y="137"/>
                  <a:pt x="19" y="138"/>
                </a:cubicBezTo>
                <a:cubicBezTo>
                  <a:pt x="19" y="138"/>
                  <a:pt x="20" y="138"/>
                  <a:pt x="20" y="140"/>
                </a:cubicBezTo>
                <a:cubicBezTo>
                  <a:pt x="21" y="140"/>
                  <a:pt x="20" y="140"/>
                  <a:pt x="20" y="140"/>
                </a:cubicBezTo>
                <a:cubicBezTo>
                  <a:pt x="21" y="141"/>
                  <a:pt x="21" y="140"/>
                  <a:pt x="21" y="141"/>
                </a:cubicBezTo>
                <a:cubicBezTo>
                  <a:pt x="21" y="141"/>
                  <a:pt x="22" y="142"/>
                  <a:pt x="22" y="142"/>
                </a:cubicBezTo>
                <a:cubicBezTo>
                  <a:pt x="23" y="143"/>
                  <a:pt x="23" y="143"/>
                  <a:pt x="24" y="143"/>
                </a:cubicBezTo>
                <a:cubicBezTo>
                  <a:pt x="24" y="144"/>
                  <a:pt x="24" y="144"/>
                  <a:pt x="24" y="144"/>
                </a:cubicBezTo>
                <a:cubicBezTo>
                  <a:pt x="24" y="145"/>
                  <a:pt x="25" y="144"/>
                  <a:pt x="25" y="145"/>
                </a:cubicBezTo>
                <a:cubicBezTo>
                  <a:pt x="25" y="145"/>
                  <a:pt x="25" y="145"/>
                  <a:pt x="25" y="146"/>
                </a:cubicBezTo>
                <a:cubicBezTo>
                  <a:pt x="25" y="146"/>
                  <a:pt x="25" y="146"/>
                  <a:pt x="26" y="146"/>
                </a:cubicBezTo>
                <a:cubicBezTo>
                  <a:pt x="26" y="147"/>
                  <a:pt x="27" y="148"/>
                  <a:pt x="28" y="148"/>
                </a:cubicBezTo>
                <a:cubicBezTo>
                  <a:pt x="28" y="149"/>
                  <a:pt x="28" y="148"/>
                  <a:pt x="29" y="149"/>
                </a:cubicBezTo>
                <a:cubicBezTo>
                  <a:pt x="29" y="149"/>
                  <a:pt x="29" y="149"/>
                  <a:pt x="29" y="149"/>
                </a:cubicBezTo>
                <a:cubicBezTo>
                  <a:pt x="30" y="149"/>
                  <a:pt x="30" y="150"/>
                  <a:pt x="31" y="151"/>
                </a:cubicBezTo>
                <a:cubicBezTo>
                  <a:pt x="31" y="151"/>
                  <a:pt x="32" y="151"/>
                  <a:pt x="32" y="151"/>
                </a:cubicBezTo>
                <a:cubicBezTo>
                  <a:pt x="32" y="151"/>
                  <a:pt x="32" y="152"/>
                  <a:pt x="33" y="152"/>
                </a:cubicBezTo>
                <a:cubicBezTo>
                  <a:pt x="33" y="152"/>
                  <a:pt x="34" y="152"/>
                  <a:pt x="35" y="153"/>
                </a:cubicBezTo>
                <a:cubicBezTo>
                  <a:pt x="35" y="153"/>
                  <a:pt x="36" y="154"/>
                  <a:pt x="37" y="154"/>
                </a:cubicBezTo>
                <a:cubicBezTo>
                  <a:pt x="37" y="154"/>
                  <a:pt x="37" y="154"/>
                  <a:pt x="37" y="154"/>
                </a:cubicBezTo>
                <a:cubicBezTo>
                  <a:pt x="39" y="155"/>
                  <a:pt x="40" y="155"/>
                  <a:pt x="41" y="155"/>
                </a:cubicBezTo>
                <a:cubicBezTo>
                  <a:pt x="41" y="155"/>
                  <a:pt x="41" y="156"/>
                  <a:pt x="41" y="156"/>
                </a:cubicBezTo>
                <a:cubicBezTo>
                  <a:pt x="42" y="156"/>
                  <a:pt x="42" y="156"/>
                  <a:pt x="43" y="156"/>
                </a:cubicBezTo>
                <a:cubicBezTo>
                  <a:pt x="44" y="156"/>
                  <a:pt x="44" y="156"/>
                  <a:pt x="45" y="156"/>
                </a:cubicBezTo>
                <a:cubicBezTo>
                  <a:pt x="45" y="157"/>
                  <a:pt x="45" y="157"/>
                  <a:pt x="45" y="157"/>
                </a:cubicBezTo>
                <a:cubicBezTo>
                  <a:pt x="45" y="157"/>
                  <a:pt x="45" y="157"/>
                  <a:pt x="45" y="156"/>
                </a:cubicBezTo>
                <a:cubicBezTo>
                  <a:pt x="46" y="157"/>
                  <a:pt x="47" y="157"/>
                  <a:pt x="47" y="156"/>
                </a:cubicBezTo>
                <a:cubicBezTo>
                  <a:pt x="48" y="156"/>
                  <a:pt x="48" y="156"/>
                  <a:pt x="49" y="157"/>
                </a:cubicBezTo>
                <a:cubicBezTo>
                  <a:pt x="49" y="157"/>
                  <a:pt x="49" y="157"/>
                  <a:pt x="50" y="157"/>
                </a:cubicBezTo>
                <a:cubicBezTo>
                  <a:pt x="51" y="157"/>
                  <a:pt x="51" y="157"/>
                  <a:pt x="51" y="158"/>
                </a:cubicBezTo>
                <a:cubicBezTo>
                  <a:pt x="52" y="158"/>
                  <a:pt x="51" y="157"/>
                  <a:pt x="51" y="157"/>
                </a:cubicBezTo>
                <a:cubicBezTo>
                  <a:pt x="52" y="157"/>
                  <a:pt x="52" y="158"/>
                  <a:pt x="53" y="158"/>
                </a:cubicBezTo>
                <a:cubicBezTo>
                  <a:pt x="54" y="158"/>
                  <a:pt x="53" y="157"/>
                  <a:pt x="54" y="157"/>
                </a:cubicBezTo>
                <a:cubicBezTo>
                  <a:pt x="54" y="157"/>
                  <a:pt x="55" y="157"/>
                  <a:pt x="55" y="157"/>
                </a:cubicBezTo>
                <a:cubicBezTo>
                  <a:pt x="56" y="157"/>
                  <a:pt x="57" y="156"/>
                  <a:pt x="58" y="156"/>
                </a:cubicBezTo>
                <a:cubicBezTo>
                  <a:pt x="58" y="156"/>
                  <a:pt x="59" y="157"/>
                  <a:pt x="59" y="157"/>
                </a:cubicBezTo>
                <a:cubicBezTo>
                  <a:pt x="59" y="157"/>
                  <a:pt x="60" y="156"/>
                  <a:pt x="60" y="156"/>
                </a:cubicBezTo>
                <a:cubicBezTo>
                  <a:pt x="61" y="156"/>
                  <a:pt x="61" y="156"/>
                  <a:pt x="61" y="156"/>
                </a:cubicBezTo>
                <a:cubicBezTo>
                  <a:pt x="62" y="156"/>
                  <a:pt x="63" y="155"/>
                  <a:pt x="64" y="156"/>
                </a:cubicBezTo>
                <a:cubicBezTo>
                  <a:pt x="64" y="156"/>
                  <a:pt x="64" y="155"/>
                  <a:pt x="64" y="155"/>
                </a:cubicBezTo>
                <a:cubicBezTo>
                  <a:pt x="65" y="155"/>
                  <a:pt x="65" y="155"/>
                  <a:pt x="66" y="155"/>
                </a:cubicBezTo>
                <a:cubicBezTo>
                  <a:pt x="66" y="154"/>
                  <a:pt x="67" y="154"/>
                  <a:pt x="67" y="154"/>
                </a:cubicBezTo>
                <a:cubicBezTo>
                  <a:pt x="67" y="153"/>
                  <a:pt x="68" y="153"/>
                  <a:pt x="69" y="153"/>
                </a:cubicBezTo>
                <a:cubicBezTo>
                  <a:pt x="69" y="152"/>
                  <a:pt x="68" y="152"/>
                  <a:pt x="68" y="152"/>
                </a:cubicBezTo>
                <a:cubicBezTo>
                  <a:pt x="68" y="152"/>
                  <a:pt x="68" y="153"/>
                  <a:pt x="68" y="153"/>
                </a:cubicBezTo>
                <a:cubicBezTo>
                  <a:pt x="67" y="153"/>
                  <a:pt x="67" y="153"/>
                  <a:pt x="67" y="153"/>
                </a:cubicBezTo>
                <a:cubicBezTo>
                  <a:pt x="67" y="153"/>
                  <a:pt x="67" y="153"/>
                  <a:pt x="66" y="154"/>
                </a:cubicBezTo>
                <a:cubicBezTo>
                  <a:pt x="66" y="154"/>
                  <a:pt x="66" y="154"/>
                  <a:pt x="65" y="154"/>
                </a:cubicBezTo>
                <a:cubicBezTo>
                  <a:pt x="65" y="154"/>
                  <a:pt x="64" y="154"/>
                  <a:pt x="63" y="154"/>
                </a:cubicBezTo>
                <a:cubicBezTo>
                  <a:pt x="63" y="154"/>
                  <a:pt x="62" y="154"/>
                  <a:pt x="62" y="154"/>
                </a:cubicBezTo>
                <a:cubicBezTo>
                  <a:pt x="62" y="154"/>
                  <a:pt x="62" y="155"/>
                  <a:pt x="61" y="155"/>
                </a:cubicBezTo>
                <a:cubicBezTo>
                  <a:pt x="60" y="155"/>
                  <a:pt x="60" y="155"/>
                  <a:pt x="59" y="155"/>
                </a:cubicBezTo>
                <a:cubicBezTo>
                  <a:pt x="59" y="155"/>
                  <a:pt x="58" y="155"/>
                  <a:pt x="57" y="156"/>
                </a:cubicBezTo>
                <a:cubicBezTo>
                  <a:pt x="57" y="155"/>
                  <a:pt x="57" y="155"/>
                  <a:pt x="57" y="155"/>
                </a:cubicBezTo>
                <a:cubicBezTo>
                  <a:pt x="56" y="155"/>
                  <a:pt x="55" y="155"/>
                  <a:pt x="56" y="155"/>
                </a:cubicBezTo>
                <a:cubicBezTo>
                  <a:pt x="55" y="155"/>
                  <a:pt x="55" y="155"/>
                  <a:pt x="55" y="155"/>
                </a:cubicBezTo>
                <a:cubicBezTo>
                  <a:pt x="55" y="156"/>
                  <a:pt x="56" y="155"/>
                  <a:pt x="56" y="155"/>
                </a:cubicBezTo>
                <a:cubicBezTo>
                  <a:pt x="56" y="156"/>
                  <a:pt x="54" y="156"/>
                  <a:pt x="53" y="156"/>
                </a:cubicBezTo>
                <a:cubicBezTo>
                  <a:pt x="53" y="155"/>
                  <a:pt x="53" y="156"/>
                  <a:pt x="53" y="156"/>
                </a:cubicBezTo>
                <a:cubicBezTo>
                  <a:pt x="52" y="155"/>
                  <a:pt x="53" y="155"/>
                  <a:pt x="53" y="155"/>
                </a:cubicBezTo>
                <a:cubicBezTo>
                  <a:pt x="53" y="155"/>
                  <a:pt x="53" y="155"/>
                  <a:pt x="53" y="155"/>
                </a:cubicBezTo>
                <a:cubicBezTo>
                  <a:pt x="54" y="155"/>
                  <a:pt x="54" y="155"/>
                  <a:pt x="54" y="155"/>
                </a:cubicBezTo>
                <a:cubicBezTo>
                  <a:pt x="54" y="155"/>
                  <a:pt x="53" y="155"/>
                  <a:pt x="53" y="155"/>
                </a:cubicBezTo>
                <a:cubicBezTo>
                  <a:pt x="54" y="156"/>
                  <a:pt x="54" y="155"/>
                  <a:pt x="55" y="155"/>
                </a:cubicBezTo>
                <a:cubicBezTo>
                  <a:pt x="55" y="154"/>
                  <a:pt x="54" y="155"/>
                  <a:pt x="54" y="154"/>
                </a:cubicBezTo>
                <a:cubicBezTo>
                  <a:pt x="53" y="154"/>
                  <a:pt x="53" y="155"/>
                  <a:pt x="53" y="155"/>
                </a:cubicBezTo>
                <a:cubicBezTo>
                  <a:pt x="52" y="155"/>
                  <a:pt x="52" y="155"/>
                  <a:pt x="51" y="155"/>
                </a:cubicBezTo>
                <a:cubicBezTo>
                  <a:pt x="51" y="155"/>
                  <a:pt x="51" y="156"/>
                  <a:pt x="52" y="156"/>
                </a:cubicBezTo>
                <a:cubicBezTo>
                  <a:pt x="52" y="156"/>
                  <a:pt x="52" y="156"/>
                  <a:pt x="52" y="156"/>
                </a:cubicBezTo>
                <a:cubicBezTo>
                  <a:pt x="51" y="156"/>
                  <a:pt x="50" y="156"/>
                  <a:pt x="50" y="156"/>
                </a:cubicBezTo>
                <a:cubicBezTo>
                  <a:pt x="50" y="155"/>
                  <a:pt x="51" y="155"/>
                  <a:pt x="51" y="155"/>
                </a:cubicBezTo>
                <a:cubicBezTo>
                  <a:pt x="50" y="155"/>
                  <a:pt x="50" y="155"/>
                  <a:pt x="50" y="155"/>
                </a:cubicBezTo>
                <a:cubicBezTo>
                  <a:pt x="50" y="154"/>
                  <a:pt x="49" y="154"/>
                  <a:pt x="48" y="155"/>
                </a:cubicBezTo>
                <a:cubicBezTo>
                  <a:pt x="48" y="155"/>
                  <a:pt x="49" y="155"/>
                  <a:pt x="49" y="155"/>
                </a:cubicBezTo>
                <a:cubicBezTo>
                  <a:pt x="49" y="156"/>
                  <a:pt x="48" y="155"/>
                  <a:pt x="48" y="155"/>
                </a:cubicBezTo>
                <a:cubicBezTo>
                  <a:pt x="48" y="155"/>
                  <a:pt x="48" y="155"/>
                  <a:pt x="47" y="154"/>
                </a:cubicBezTo>
                <a:cubicBezTo>
                  <a:pt x="47" y="155"/>
                  <a:pt x="48" y="155"/>
                  <a:pt x="47" y="155"/>
                </a:cubicBezTo>
                <a:cubicBezTo>
                  <a:pt x="47" y="155"/>
                  <a:pt x="47" y="154"/>
                  <a:pt x="46" y="154"/>
                </a:cubicBezTo>
                <a:cubicBezTo>
                  <a:pt x="46" y="154"/>
                  <a:pt x="46" y="155"/>
                  <a:pt x="46" y="155"/>
                </a:cubicBezTo>
                <a:cubicBezTo>
                  <a:pt x="45" y="155"/>
                  <a:pt x="42" y="154"/>
                  <a:pt x="39" y="153"/>
                </a:cubicBezTo>
                <a:cubicBezTo>
                  <a:pt x="39" y="153"/>
                  <a:pt x="39" y="152"/>
                  <a:pt x="38" y="153"/>
                </a:cubicBezTo>
                <a:cubicBezTo>
                  <a:pt x="37" y="152"/>
                  <a:pt x="35" y="151"/>
                  <a:pt x="34" y="150"/>
                </a:cubicBezTo>
                <a:cubicBezTo>
                  <a:pt x="35" y="150"/>
                  <a:pt x="36" y="151"/>
                  <a:pt x="37" y="151"/>
                </a:cubicBezTo>
                <a:cubicBezTo>
                  <a:pt x="37" y="151"/>
                  <a:pt x="38" y="152"/>
                  <a:pt x="38" y="152"/>
                </a:cubicBezTo>
                <a:cubicBezTo>
                  <a:pt x="39" y="152"/>
                  <a:pt x="39" y="152"/>
                  <a:pt x="39" y="152"/>
                </a:cubicBezTo>
                <a:cubicBezTo>
                  <a:pt x="40" y="152"/>
                  <a:pt x="39" y="152"/>
                  <a:pt x="40" y="151"/>
                </a:cubicBezTo>
                <a:cubicBezTo>
                  <a:pt x="39" y="151"/>
                  <a:pt x="39" y="151"/>
                  <a:pt x="39" y="151"/>
                </a:cubicBezTo>
                <a:cubicBezTo>
                  <a:pt x="39" y="151"/>
                  <a:pt x="39" y="151"/>
                  <a:pt x="39" y="151"/>
                </a:cubicBezTo>
                <a:cubicBezTo>
                  <a:pt x="38" y="152"/>
                  <a:pt x="38" y="151"/>
                  <a:pt x="38" y="151"/>
                </a:cubicBezTo>
                <a:cubicBezTo>
                  <a:pt x="37" y="151"/>
                  <a:pt x="38" y="151"/>
                  <a:pt x="38" y="151"/>
                </a:cubicBezTo>
                <a:cubicBezTo>
                  <a:pt x="36" y="150"/>
                  <a:pt x="34" y="149"/>
                  <a:pt x="31" y="147"/>
                </a:cubicBezTo>
                <a:cubicBezTo>
                  <a:pt x="29" y="145"/>
                  <a:pt x="27" y="143"/>
                  <a:pt x="26" y="141"/>
                </a:cubicBezTo>
                <a:cubicBezTo>
                  <a:pt x="26" y="141"/>
                  <a:pt x="26" y="141"/>
                  <a:pt x="25" y="140"/>
                </a:cubicBezTo>
                <a:cubicBezTo>
                  <a:pt x="25" y="140"/>
                  <a:pt x="25" y="140"/>
                  <a:pt x="24" y="140"/>
                </a:cubicBezTo>
                <a:cubicBezTo>
                  <a:pt x="24" y="139"/>
                  <a:pt x="24" y="138"/>
                  <a:pt x="24" y="138"/>
                </a:cubicBezTo>
                <a:cubicBezTo>
                  <a:pt x="24" y="138"/>
                  <a:pt x="23" y="137"/>
                  <a:pt x="23" y="137"/>
                </a:cubicBezTo>
                <a:cubicBezTo>
                  <a:pt x="23" y="137"/>
                  <a:pt x="23" y="137"/>
                  <a:pt x="23" y="137"/>
                </a:cubicBezTo>
                <a:cubicBezTo>
                  <a:pt x="23" y="137"/>
                  <a:pt x="23" y="136"/>
                  <a:pt x="22" y="136"/>
                </a:cubicBezTo>
                <a:cubicBezTo>
                  <a:pt x="22" y="136"/>
                  <a:pt x="22" y="135"/>
                  <a:pt x="22" y="135"/>
                </a:cubicBezTo>
                <a:cubicBezTo>
                  <a:pt x="21" y="134"/>
                  <a:pt x="21" y="133"/>
                  <a:pt x="20" y="132"/>
                </a:cubicBezTo>
                <a:cubicBezTo>
                  <a:pt x="20" y="132"/>
                  <a:pt x="20" y="131"/>
                  <a:pt x="19" y="130"/>
                </a:cubicBezTo>
                <a:cubicBezTo>
                  <a:pt x="19" y="129"/>
                  <a:pt x="19" y="128"/>
                  <a:pt x="18" y="128"/>
                </a:cubicBezTo>
                <a:cubicBezTo>
                  <a:pt x="18" y="127"/>
                  <a:pt x="19" y="128"/>
                  <a:pt x="19" y="128"/>
                </a:cubicBezTo>
                <a:cubicBezTo>
                  <a:pt x="18" y="127"/>
                  <a:pt x="18" y="126"/>
                  <a:pt x="18" y="125"/>
                </a:cubicBezTo>
                <a:cubicBezTo>
                  <a:pt x="18" y="125"/>
                  <a:pt x="18" y="126"/>
                  <a:pt x="19" y="126"/>
                </a:cubicBezTo>
                <a:cubicBezTo>
                  <a:pt x="18" y="125"/>
                  <a:pt x="17" y="125"/>
                  <a:pt x="18" y="124"/>
                </a:cubicBezTo>
                <a:cubicBezTo>
                  <a:pt x="19" y="124"/>
                  <a:pt x="18" y="125"/>
                  <a:pt x="19" y="125"/>
                </a:cubicBezTo>
                <a:cubicBezTo>
                  <a:pt x="19" y="125"/>
                  <a:pt x="19" y="126"/>
                  <a:pt x="19" y="126"/>
                </a:cubicBezTo>
                <a:cubicBezTo>
                  <a:pt x="19" y="126"/>
                  <a:pt x="19" y="126"/>
                  <a:pt x="19" y="127"/>
                </a:cubicBezTo>
                <a:cubicBezTo>
                  <a:pt x="20" y="127"/>
                  <a:pt x="20" y="126"/>
                  <a:pt x="20" y="126"/>
                </a:cubicBezTo>
                <a:cubicBezTo>
                  <a:pt x="20" y="127"/>
                  <a:pt x="21" y="126"/>
                  <a:pt x="21" y="126"/>
                </a:cubicBezTo>
                <a:cubicBezTo>
                  <a:pt x="22" y="126"/>
                  <a:pt x="21" y="125"/>
                  <a:pt x="21" y="125"/>
                </a:cubicBezTo>
                <a:cubicBezTo>
                  <a:pt x="22" y="124"/>
                  <a:pt x="22" y="125"/>
                  <a:pt x="22" y="125"/>
                </a:cubicBezTo>
                <a:cubicBezTo>
                  <a:pt x="22" y="126"/>
                  <a:pt x="22" y="125"/>
                  <a:pt x="22" y="125"/>
                </a:cubicBezTo>
                <a:cubicBezTo>
                  <a:pt x="22" y="126"/>
                  <a:pt x="23" y="127"/>
                  <a:pt x="23" y="127"/>
                </a:cubicBezTo>
                <a:cubicBezTo>
                  <a:pt x="23" y="128"/>
                  <a:pt x="22" y="128"/>
                  <a:pt x="21" y="128"/>
                </a:cubicBezTo>
                <a:cubicBezTo>
                  <a:pt x="21" y="128"/>
                  <a:pt x="21" y="129"/>
                  <a:pt x="21" y="129"/>
                </a:cubicBezTo>
                <a:cubicBezTo>
                  <a:pt x="21" y="129"/>
                  <a:pt x="21" y="128"/>
                  <a:pt x="20" y="129"/>
                </a:cubicBezTo>
                <a:cubicBezTo>
                  <a:pt x="20" y="129"/>
                  <a:pt x="21" y="129"/>
                  <a:pt x="21" y="129"/>
                </a:cubicBezTo>
                <a:cubicBezTo>
                  <a:pt x="21" y="130"/>
                  <a:pt x="21" y="130"/>
                  <a:pt x="21" y="130"/>
                </a:cubicBezTo>
                <a:cubicBezTo>
                  <a:pt x="20" y="130"/>
                  <a:pt x="21" y="129"/>
                  <a:pt x="20" y="129"/>
                </a:cubicBezTo>
                <a:cubicBezTo>
                  <a:pt x="20" y="128"/>
                  <a:pt x="20" y="127"/>
                  <a:pt x="19" y="127"/>
                </a:cubicBezTo>
                <a:cubicBezTo>
                  <a:pt x="19" y="127"/>
                  <a:pt x="19" y="127"/>
                  <a:pt x="19" y="127"/>
                </a:cubicBezTo>
                <a:cubicBezTo>
                  <a:pt x="19" y="128"/>
                  <a:pt x="19" y="128"/>
                  <a:pt x="19" y="128"/>
                </a:cubicBezTo>
                <a:cubicBezTo>
                  <a:pt x="20" y="128"/>
                  <a:pt x="20" y="129"/>
                  <a:pt x="20" y="130"/>
                </a:cubicBezTo>
                <a:cubicBezTo>
                  <a:pt x="20" y="130"/>
                  <a:pt x="20" y="130"/>
                  <a:pt x="20" y="130"/>
                </a:cubicBezTo>
                <a:cubicBezTo>
                  <a:pt x="20" y="131"/>
                  <a:pt x="21" y="131"/>
                  <a:pt x="21" y="132"/>
                </a:cubicBezTo>
                <a:cubicBezTo>
                  <a:pt x="21" y="133"/>
                  <a:pt x="21" y="133"/>
                  <a:pt x="22" y="134"/>
                </a:cubicBezTo>
                <a:cubicBezTo>
                  <a:pt x="22" y="135"/>
                  <a:pt x="23" y="135"/>
                  <a:pt x="23" y="136"/>
                </a:cubicBezTo>
                <a:cubicBezTo>
                  <a:pt x="24" y="136"/>
                  <a:pt x="24" y="137"/>
                  <a:pt x="24" y="137"/>
                </a:cubicBezTo>
                <a:cubicBezTo>
                  <a:pt x="24" y="137"/>
                  <a:pt x="24" y="137"/>
                  <a:pt x="24" y="137"/>
                </a:cubicBezTo>
                <a:cubicBezTo>
                  <a:pt x="24" y="138"/>
                  <a:pt x="24" y="138"/>
                  <a:pt x="25" y="138"/>
                </a:cubicBezTo>
                <a:cubicBezTo>
                  <a:pt x="25" y="138"/>
                  <a:pt x="25" y="139"/>
                  <a:pt x="26" y="139"/>
                </a:cubicBezTo>
                <a:cubicBezTo>
                  <a:pt x="26" y="139"/>
                  <a:pt x="26" y="139"/>
                  <a:pt x="26" y="138"/>
                </a:cubicBezTo>
                <a:cubicBezTo>
                  <a:pt x="26" y="139"/>
                  <a:pt x="27" y="139"/>
                  <a:pt x="27" y="139"/>
                </a:cubicBezTo>
                <a:cubicBezTo>
                  <a:pt x="27" y="140"/>
                  <a:pt x="27" y="140"/>
                  <a:pt x="27" y="140"/>
                </a:cubicBezTo>
                <a:cubicBezTo>
                  <a:pt x="27" y="141"/>
                  <a:pt x="27" y="141"/>
                  <a:pt x="28" y="141"/>
                </a:cubicBezTo>
                <a:cubicBezTo>
                  <a:pt x="28" y="141"/>
                  <a:pt x="28" y="141"/>
                  <a:pt x="28" y="141"/>
                </a:cubicBezTo>
                <a:cubicBezTo>
                  <a:pt x="29" y="141"/>
                  <a:pt x="28" y="142"/>
                  <a:pt x="29" y="143"/>
                </a:cubicBezTo>
                <a:cubicBezTo>
                  <a:pt x="29" y="143"/>
                  <a:pt x="30" y="142"/>
                  <a:pt x="30" y="143"/>
                </a:cubicBezTo>
                <a:cubicBezTo>
                  <a:pt x="30" y="143"/>
                  <a:pt x="30" y="142"/>
                  <a:pt x="30" y="142"/>
                </a:cubicBezTo>
                <a:cubicBezTo>
                  <a:pt x="31" y="142"/>
                  <a:pt x="31" y="143"/>
                  <a:pt x="31" y="143"/>
                </a:cubicBezTo>
                <a:cubicBezTo>
                  <a:pt x="31" y="144"/>
                  <a:pt x="31" y="143"/>
                  <a:pt x="31" y="143"/>
                </a:cubicBezTo>
                <a:cubicBezTo>
                  <a:pt x="32" y="144"/>
                  <a:pt x="31" y="144"/>
                  <a:pt x="32" y="145"/>
                </a:cubicBezTo>
                <a:cubicBezTo>
                  <a:pt x="32" y="144"/>
                  <a:pt x="31" y="144"/>
                  <a:pt x="32" y="144"/>
                </a:cubicBezTo>
                <a:cubicBezTo>
                  <a:pt x="32" y="145"/>
                  <a:pt x="32" y="144"/>
                  <a:pt x="33" y="145"/>
                </a:cubicBezTo>
                <a:cubicBezTo>
                  <a:pt x="33" y="145"/>
                  <a:pt x="32" y="145"/>
                  <a:pt x="32" y="145"/>
                </a:cubicBezTo>
                <a:cubicBezTo>
                  <a:pt x="32" y="145"/>
                  <a:pt x="33" y="145"/>
                  <a:pt x="33" y="145"/>
                </a:cubicBezTo>
                <a:cubicBezTo>
                  <a:pt x="33" y="144"/>
                  <a:pt x="33" y="146"/>
                  <a:pt x="34" y="145"/>
                </a:cubicBezTo>
                <a:cubicBezTo>
                  <a:pt x="34" y="145"/>
                  <a:pt x="32" y="144"/>
                  <a:pt x="33" y="144"/>
                </a:cubicBezTo>
                <a:cubicBezTo>
                  <a:pt x="33" y="144"/>
                  <a:pt x="33" y="144"/>
                  <a:pt x="32" y="144"/>
                </a:cubicBezTo>
                <a:close/>
                <a:moveTo>
                  <a:pt x="22" y="127"/>
                </a:moveTo>
                <a:cubicBezTo>
                  <a:pt x="22" y="127"/>
                  <a:pt x="21" y="127"/>
                  <a:pt x="22" y="128"/>
                </a:cubicBezTo>
                <a:cubicBezTo>
                  <a:pt x="23" y="127"/>
                  <a:pt x="23" y="127"/>
                  <a:pt x="23" y="127"/>
                </a:cubicBezTo>
                <a:lnTo>
                  <a:pt x="22" y="127"/>
                </a:lnTo>
                <a:close/>
                <a:moveTo>
                  <a:pt x="20" y="128"/>
                </a:moveTo>
                <a:cubicBezTo>
                  <a:pt x="20" y="128"/>
                  <a:pt x="20" y="128"/>
                  <a:pt x="20" y="128"/>
                </a:cubicBezTo>
                <a:cubicBezTo>
                  <a:pt x="21" y="128"/>
                  <a:pt x="22" y="128"/>
                  <a:pt x="21" y="127"/>
                </a:cubicBezTo>
                <a:cubicBezTo>
                  <a:pt x="20" y="127"/>
                  <a:pt x="21" y="128"/>
                  <a:pt x="20" y="128"/>
                </a:cubicBezTo>
                <a:moveTo>
                  <a:pt x="27" y="141"/>
                </a:moveTo>
                <a:cubicBezTo>
                  <a:pt x="27" y="140"/>
                  <a:pt x="28" y="140"/>
                  <a:pt x="27" y="139"/>
                </a:cubicBezTo>
                <a:cubicBezTo>
                  <a:pt x="26" y="140"/>
                  <a:pt x="27" y="140"/>
                  <a:pt x="26" y="140"/>
                </a:cubicBezTo>
                <a:cubicBezTo>
                  <a:pt x="26" y="140"/>
                  <a:pt x="27" y="141"/>
                  <a:pt x="27" y="141"/>
                </a:cubicBezTo>
                <a:moveTo>
                  <a:pt x="20" y="40"/>
                </a:moveTo>
                <a:cubicBezTo>
                  <a:pt x="20" y="40"/>
                  <a:pt x="21" y="39"/>
                  <a:pt x="20" y="39"/>
                </a:cubicBezTo>
                <a:cubicBezTo>
                  <a:pt x="19" y="39"/>
                  <a:pt x="20" y="39"/>
                  <a:pt x="20" y="40"/>
                </a:cubicBezTo>
                <a:cubicBezTo>
                  <a:pt x="20" y="40"/>
                  <a:pt x="19" y="39"/>
                  <a:pt x="19" y="40"/>
                </a:cubicBezTo>
                <a:lnTo>
                  <a:pt x="20" y="40"/>
                </a:lnTo>
                <a:close/>
                <a:moveTo>
                  <a:pt x="15" y="50"/>
                </a:moveTo>
                <a:cubicBezTo>
                  <a:pt x="15" y="51"/>
                  <a:pt x="15" y="51"/>
                  <a:pt x="15" y="51"/>
                </a:cubicBezTo>
                <a:cubicBezTo>
                  <a:pt x="15" y="51"/>
                  <a:pt x="15" y="51"/>
                  <a:pt x="16" y="51"/>
                </a:cubicBezTo>
                <a:cubicBezTo>
                  <a:pt x="16" y="51"/>
                  <a:pt x="15" y="51"/>
                  <a:pt x="15" y="50"/>
                </a:cubicBezTo>
                <a:moveTo>
                  <a:pt x="17" y="50"/>
                </a:moveTo>
                <a:cubicBezTo>
                  <a:pt x="17" y="51"/>
                  <a:pt x="18" y="51"/>
                  <a:pt x="18" y="52"/>
                </a:cubicBezTo>
                <a:cubicBezTo>
                  <a:pt x="18" y="51"/>
                  <a:pt x="18" y="50"/>
                  <a:pt x="17" y="50"/>
                </a:cubicBezTo>
                <a:moveTo>
                  <a:pt x="18" y="46"/>
                </a:moveTo>
                <a:cubicBezTo>
                  <a:pt x="18" y="46"/>
                  <a:pt x="18" y="48"/>
                  <a:pt x="19" y="47"/>
                </a:cubicBezTo>
                <a:cubicBezTo>
                  <a:pt x="18" y="46"/>
                  <a:pt x="18" y="46"/>
                  <a:pt x="18" y="45"/>
                </a:cubicBezTo>
                <a:cubicBezTo>
                  <a:pt x="18" y="46"/>
                  <a:pt x="18" y="46"/>
                  <a:pt x="18" y="46"/>
                </a:cubicBezTo>
                <a:moveTo>
                  <a:pt x="17" y="46"/>
                </a:moveTo>
                <a:cubicBezTo>
                  <a:pt x="16" y="46"/>
                  <a:pt x="16" y="45"/>
                  <a:pt x="16" y="45"/>
                </a:cubicBezTo>
                <a:cubicBezTo>
                  <a:pt x="16" y="46"/>
                  <a:pt x="16" y="46"/>
                  <a:pt x="16" y="46"/>
                </a:cubicBezTo>
                <a:cubicBezTo>
                  <a:pt x="16" y="46"/>
                  <a:pt x="16" y="46"/>
                  <a:pt x="17" y="46"/>
                </a:cubicBezTo>
                <a:moveTo>
                  <a:pt x="18" y="48"/>
                </a:moveTo>
                <a:cubicBezTo>
                  <a:pt x="18" y="48"/>
                  <a:pt x="18" y="48"/>
                  <a:pt x="19" y="48"/>
                </a:cubicBezTo>
                <a:cubicBezTo>
                  <a:pt x="19" y="48"/>
                  <a:pt x="19" y="48"/>
                  <a:pt x="19" y="48"/>
                </a:cubicBezTo>
                <a:cubicBezTo>
                  <a:pt x="19" y="47"/>
                  <a:pt x="18" y="47"/>
                  <a:pt x="18" y="48"/>
                </a:cubicBezTo>
                <a:moveTo>
                  <a:pt x="14" y="51"/>
                </a:moveTo>
                <a:cubicBezTo>
                  <a:pt x="15" y="50"/>
                  <a:pt x="14" y="49"/>
                  <a:pt x="15" y="49"/>
                </a:cubicBezTo>
                <a:cubicBezTo>
                  <a:pt x="15" y="49"/>
                  <a:pt x="15" y="48"/>
                  <a:pt x="16" y="48"/>
                </a:cubicBezTo>
                <a:cubicBezTo>
                  <a:pt x="16" y="48"/>
                  <a:pt x="16" y="49"/>
                  <a:pt x="16" y="49"/>
                </a:cubicBezTo>
                <a:cubicBezTo>
                  <a:pt x="16" y="48"/>
                  <a:pt x="17" y="49"/>
                  <a:pt x="17" y="48"/>
                </a:cubicBezTo>
                <a:cubicBezTo>
                  <a:pt x="17" y="48"/>
                  <a:pt x="17" y="47"/>
                  <a:pt x="17" y="47"/>
                </a:cubicBezTo>
                <a:cubicBezTo>
                  <a:pt x="16" y="47"/>
                  <a:pt x="15" y="47"/>
                  <a:pt x="15" y="48"/>
                </a:cubicBezTo>
                <a:cubicBezTo>
                  <a:pt x="15" y="48"/>
                  <a:pt x="15" y="47"/>
                  <a:pt x="15" y="47"/>
                </a:cubicBezTo>
                <a:cubicBezTo>
                  <a:pt x="16" y="47"/>
                  <a:pt x="16" y="47"/>
                  <a:pt x="16" y="48"/>
                </a:cubicBezTo>
                <a:cubicBezTo>
                  <a:pt x="16" y="48"/>
                  <a:pt x="15" y="48"/>
                  <a:pt x="15" y="48"/>
                </a:cubicBezTo>
                <a:cubicBezTo>
                  <a:pt x="14" y="49"/>
                  <a:pt x="14" y="50"/>
                  <a:pt x="14" y="51"/>
                </a:cubicBezTo>
                <a:moveTo>
                  <a:pt x="10" y="50"/>
                </a:moveTo>
                <a:cubicBezTo>
                  <a:pt x="11" y="49"/>
                  <a:pt x="11" y="49"/>
                  <a:pt x="11" y="49"/>
                </a:cubicBezTo>
                <a:cubicBezTo>
                  <a:pt x="11" y="49"/>
                  <a:pt x="10" y="49"/>
                  <a:pt x="10" y="50"/>
                </a:cubicBezTo>
                <a:close/>
                <a:moveTo>
                  <a:pt x="6" y="54"/>
                </a:moveTo>
                <a:cubicBezTo>
                  <a:pt x="7" y="54"/>
                  <a:pt x="8" y="52"/>
                  <a:pt x="7" y="52"/>
                </a:cubicBezTo>
                <a:cubicBezTo>
                  <a:pt x="6" y="52"/>
                  <a:pt x="6" y="54"/>
                  <a:pt x="6" y="54"/>
                </a:cubicBezTo>
                <a:moveTo>
                  <a:pt x="8" y="57"/>
                </a:moveTo>
                <a:cubicBezTo>
                  <a:pt x="8" y="56"/>
                  <a:pt x="9" y="55"/>
                  <a:pt x="9" y="54"/>
                </a:cubicBezTo>
                <a:cubicBezTo>
                  <a:pt x="8" y="53"/>
                  <a:pt x="8" y="55"/>
                  <a:pt x="8" y="55"/>
                </a:cubicBezTo>
                <a:cubicBezTo>
                  <a:pt x="8" y="56"/>
                  <a:pt x="7" y="56"/>
                  <a:pt x="8" y="57"/>
                </a:cubicBezTo>
                <a:moveTo>
                  <a:pt x="7" y="60"/>
                </a:moveTo>
                <a:cubicBezTo>
                  <a:pt x="7" y="60"/>
                  <a:pt x="7" y="58"/>
                  <a:pt x="7" y="58"/>
                </a:cubicBezTo>
                <a:cubicBezTo>
                  <a:pt x="6" y="58"/>
                  <a:pt x="7" y="59"/>
                  <a:pt x="7" y="60"/>
                </a:cubicBezTo>
                <a:moveTo>
                  <a:pt x="4" y="61"/>
                </a:moveTo>
                <a:cubicBezTo>
                  <a:pt x="5" y="59"/>
                  <a:pt x="6" y="59"/>
                  <a:pt x="5" y="58"/>
                </a:cubicBezTo>
                <a:cubicBezTo>
                  <a:pt x="5" y="59"/>
                  <a:pt x="4" y="60"/>
                  <a:pt x="4" y="61"/>
                </a:cubicBezTo>
                <a:moveTo>
                  <a:pt x="15" y="55"/>
                </a:moveTo>
                <a:cubicBezTo>
                  <a:pt x="15" y="55"/>
                  <a:pt x="15" y="55"/>
                  <a:pt x="15" y="55"/>
                </a:cubicBezTo>
                <a:cubicBezTo>
                  <a:pt x="16" y="55"/>
                  <a:pt x="16" y="55"/>
                  <a:pt x="16" y="54"/>
                </a:cubicBezTo>
                <a:cubicBezTo>
                  <a:pt x="16" y="54"/>
                  <a:pt x="15" y="54"/>
                  <a:pt x="15" y="55"/>
                </a:cubicBezTo>
                <a:moveTo>
                  <a:pt x="12" y="54"/>
                </a:moveTo>
                <a:cubicBezTo>
                  <a:pt x="13" y="54"/>
                  <a:pt x="13" y="53"/>
                  <a:pt x="13" y="52"/>
                </a:cubicBezTo>
                <a:cubicBezTo>
                  <a:pt x="13" y="53"/>
                  <a:pt x="14" y="52"/>
                  <a:pt x="14" y="51"/>
                </a:cubicBezTo>
                <a:cubicBezTo>
                  <a:pt x="13" y="51"/>
                  <a:pt x="12" y="53"/>
                  <a:pt x="12" y="54"/>
                </a:cubicBezTo>
                <a:moveTo>
                  <a:pt x="13" y="54"/>
                </a:moveTo>
                <a:cubicBezTo>
                  <a:pt x="13" y="53"/>
                  <a:pt x="14" y="54"/>
                  <a:pt x="14" y="53"/>
                </a:cubicBezTo>
                <a:cubicBezTo>
                  <a:pt x="14" y="53"/>
                  <a:pt x="14" y="53"/>
                  <a:pt x="14" y="52"/>
                </a:cubicBezTo>
                <a:cubicBezTo>
                  <a:pt x="14" y="53"/>
                  <a:pt x="13" y="53"/>
                  <a:pt x="13" y="53"/>
                </a:cubicBezTo>
                <a:cubicBezTo>
                  <a:pt x="13" y="53"/>
                  <a:pt x="13" y="54"/>
                  <a:pt x="13" y="54"/>
                </a:cubicBezTo>
                <a:moveTo>
                  <a:pt x="16" y="55"/>
                </a:moveTo>
                <a:cubicBezTo>
                  <a:pt x="15" y="56"/>
                  <a:pt x="15" y="55"/>
                  <a:pt x="14" y="57"/>
                </a:cubicBezTo>
                <a:cubicBezTo>
                  <a:pt x="15" y="57"/>
                  <a:pt x="15" y="56"/>
                  <a:pt x="15" y="56"/>
                </a:cubicBezTo>
                <a:cubicBezTo>
                  <a:pt x="15" y="56"/>
                  <a:pt x="15" y="57"/>
                  <a:pt x="16" y="57"/>
                </a:cubicBezTo>
                <a:cubicBezTo>
                  <a:pt x="16" y="57"/>
                  <a:pt x="16" y="57"/>
                  <a:pt x="16" y="56"/>
                </a:cubicBezTo>
                <a:cubicBezTo>
                  <a:pt x="15" y="56"/>
                  <a:pt x="16" y="56"/>
                  <a:pt x="16" y="55"/>
                </a:cubicBezTo>
                <a:moveTo>
                  <a:pt x="13" y="60"/>
                </a:moveTo>
                <a:cubicBezTo>
                  <a:pt x="12" y="60"/>
                  <a:pt x="14" y="58"/>
                  <a:pt x="12" y="59"/>
                </a:cubicBezTo>
                <a:cubicBezTo>
                  <a:pt x="13" y="58"/>
                  <a:pt x="13" y="58"/>
                  <a:pt x="12" y="57"/>
                </a:cubicBezTo>
                <a:cubicBezTo>
                  <a:pt x="13" y="57"/>
                  <a:pt x="14" y="56"/>
                  <a:pt x="14" y="55"/>
                </a:cubicBezTo>
                <a:cubicBezTo>
                  <a:pt x="14" y="55"/>
                  <a:pt x="14" y="55"/>
                  <a:pt x="14" y="55"/>
                </a:cubicBezTo>
                <a:cubicBezTo>
                  <a:pt x="13" y="56"/>
                  <a:pt x="13" y="56"/>
                  <a:pt x="12" y="56"/>
                </a:cubicBezTo>
                <a:cubicBezTo>
                  <a:pt x="12" y="57"/>
                  <a:pt x="12" y="58"/>
                  <a:pt x="12" y="59"/>
                </a:cubicBezTo>
                <a:cubicBezTo>
                  <a:pt x="13" y="59"/>
                  <a:pt x="12" y="61"/>
                  <a:pt x="13" y="60"/>
                </a:cubicBezTo>
                <a:moveTo>
                  <a:pt x="15" y="63"/>
                </a:moveTo>
                <a:cubicBezTo>
                  <a:pt x="15" y="62"/>
                  <a:pt x="15" y="62"/>
                  <a:pt x="15" y="61"/>
                </a:cubicBezTo>
                <a:cubicBezTo>
                  <a:pt x="15" y="60"/>
                  <a:pt x="16" y="59"/>
                  <a:pt x="16" y="58"/>
                </a:cubicBezTo>
                <a:cubicBezTo>
                  <a:pt x="16" y="58"/>
                  <a:pt x="15" y="58"/>
                  <a:pt x="15" y="58"/>
                </a:cubicBezTo>
                <a:cubicBezTo>
                  <a:pt x="15" y="58"/>
                  <a:pt x="15" y="59"/>
                  <a:pt x="15" y="59"/>
                </a:cubicBezTo>
                <a:cubicBezTo>
                  <a:pt x="15" y="59"/>
                  <a:pt x="15" y="59"/>
                  <a:pt x="16" y="58"/>
                </a:cubicBezTo>
                <a:cubicBezTo>
                  <a:pt x="16" y="59"/>
                  <a:pt x="15" y="60"/>
                  <a:pt x="15" y="60"/>
                </a:cubicBezTo>
                <a:cubicBezTo>
                  <a:pt x="15" y="59"/>
                  <a:pt x="14" y="59"/>
                  <a:pt x="14" y="59"/>
                </a:cubicBezTo>
                <a:cubicBezTo>
                  <a:pt x="14" y="58"/>
                  <a:pt x="14" y="58"/>
                  <a:pt x="14" y="58"/>
                </a:cubicBezTo>
                <a:cubicBezTo>
                  <a:pt x="14" y="58"/>
                  <a:pt x="14" y="58"/>
                  <a:pt x="13" y="58"/>
                </a:cubicBezTo>
                <a:cubicBezTo>
                  <a:pt x="13" y="58"/>
                  <a:pt x="13" y="57"/>
                  <a:pt x="13" y="58"/>
                </a:cubicBezTo>
                <a:cubicBezTo>
                  <a:pt x="13" y="58"/>
                  <a:pt x="14" y="59"/>
                  <a:pt x="13" y="60"/>
                </a:cubicBezTo>
                <a:cubicBezTo>
                  <a:pt x="14" y="59"/>
                  <a:pt x="14" y="60"/>
                  <a:pt x="14" y="61"/>
                </a:cubicBezTo>
                <a:cubicBezTo>
                  <a:pt x="14" y="60"/>
                  <a:pt x="15" y="61"/>
                  <a:pt x="15" y="61"/>
                </a:cubicBezTo>
                <a:cubicBezTo>
                  <a:pt x="14" y="61"/>
                  <a:pt x="14" y="63"/>
                  <a:pt x="13" y="63"/>
                </a:cubicBezTo>
                <a:cubicBezTo>
                  <a:pt x="14" y="63"/>
                  <a:pt x="14" y="63"/>
                  <a:pt x="14" y="63"/>
                </a:cubicBezTo>
                <a:cubicBezTo>
                  <a:pt x="14" y="62"/>
                  <a:pt x="14" y="62"/>
                  <a:pt x="15" y="62"/>
                </a:cubicBezTo>
                <a:cubicBezTo>
                  <a:pt x="15" y="62"/>
                  <a:pt x="14" y="63"/>
                  <a:pt x="15" y="63"/>
                </a:cubicBezTo>
                <a:moveTo>
                  <a:pt x="11" y="63"/>
                </a:moveTo>
                <a:cubicBezTo>
                  <a:pt x="11" y="64"/>
                  <a:pt x="11" y="64"/>
                  <a:pt x="11" y="64"/>
                </a:cubicBezTo>
                <a:cubicBezTo>
                  <a:pt x="11" y="65"/>
                  <a:pt x="12" y="63"/>
                  <a:pt x="11" y="63"/>
                </a:cubicBezTo>
                <a:moveTo>
                  <a:pt x="13" y="65"/>
                </a:moveTo>
                <a:cubicBezTo>
                  <a:pt x="13" y="64"/>
                  <a:pt x="12" y="65"/>
                  <a:pt x="12" y="64"/>
                </a:cubicBezTo>
                <a:cubicBezTo>
                  <a:pt x="12" y="64"/>
                  <a:pt x="13" y="63"/>
                  <a:pt x="12" y="63"/>
                </a:cubicBezTo>
                <a:cubicBezTo>
                  <a:pt x="12" y="64"/>
                  <a:pt x="12" y="64"/>
                  <a:pt x="12" y="65"/>
                </a:cubicBezTo>
                <a:cubicBezTo>
                  <a:pt x="12" y="65"/>
                  <a:pt x="12" y="65"/>
                  <a:pt x="13" y="65"/>
                </a:cubicBezTo>
                <a:moveTo>
                  <a:pt x="13" y="67"/>
                </a:moveTo>
                <a:cubicBezTo>
                  <a:pt x="13" y="66"/>
                  <a:pt x="14" y="66"/>
                  <a:pt x="14" y="65"/>
                </a:cubicBezTo>
                <a:cubicBezTo>
                  <a:pt x="14" y="66"/>
                  <a:pt x="13" y="66"/>
                  <a:pt x="13" y="66"/>
                </a:cubicBezTo>
                <a:cubicBezTo>
                  <a:pt x="13" y="66"/>
                  <a:pt x="13" y="67"/>
                  <a:pt x="13" y="67"/>
                </a:cubicBezTo>
                <a:moveTo>
                  <a:pt x="13" y="68"/>
                </a:moveTo>
                <a:cubicBezTo>
                  <a:pt x="13" y="69"/>
                  <a:pt x="12" y="68"/>
                  <a:pt x="12" y="69"/>
                </a:cubicBezTo>
                <a:cubicBezTo>
                  <a:pt x="12" y="69"/>
                  <a:pt x="12" y="69"/>
                  <a:pt x="12" y="70"/>
                </a:cubicBezTo>
                <a:cubicBezTo>
                  <a:pt x="13" y="70"/>
                  <a:pt x="12" y="69"/>
                  <a:pt x="13" y="70"/>
                </a:cubicBezTo>
                <a:cubicBezTo>
                  <a:pt x="13" y="70"/>
                  <a:pt x="12" y="71"/>
                  <a:pt x="13" y="71"/>
                </a:cubicBezTo>
                <a:cubicBezTo>
                  <a:pt x="13" y="70"/>
                  <a:pt x="13" y="70"/>
                  <a:pt x="13" y="70"/>
                </a:cubicBezTo>
                <a:cubicBezTo>
                  <a:pt x="13" y="69"/>
                  <a:pt x="13" y="68"/>
                  <a:pt x="13" y="67"/>
                </a:cubicBezTo>
                <a:cubicBezTo>
                  <a:pt x="13" y="67"/>
                  <a:pt x="12" y="67"/>
                  <a:pt x="12" y="67"/>
                </a:cubicBezTo>
                <a:cubicBezTo>
                  <a:pt x="13" y="66"/>
                  <a:pt x="12" y="67"/>
                  <a:pt x="12" y="67"/>
                </a:cubicBezTo>
                <a:cubicBezTo>
                  <a:pt x="12" y="68"/>
                  <a:pt x="12" y="68"/>
                  <a:pt x="12" y="68"/>
                </a:cubicBezTo>
                <a:cubicBezTo>
                  <a:pt x="12" y="68"/>
                  <a:pt x="13" y="68"/>
                  <a:pt x="13" y="68"/>
                </a:cubicBezTo>
                <a:moveTo>
                  <a:pt x="11" y="71"/>
                </a:moveTo>
                <a:cubicBezTo>
                  <a:pt x="11" y="70"/>
                  <a:pt x="11" y="70"/>
                  <a:pt x="11" y="69"/>
                </a:cubicBezTo>
                <a:cubicBezTo>
                  <a:pt x="11" y="69"/>
                  <a:pt x="11" y="70"/>
                  <a:pt x="10" y="70"/>
                </a:cubicBezTo>
                <a:cubicBezTo>
                  <a:pt x="10" y="69"/>
                  <a:pt x="11" y="69"/>
                  <a:pt x="11" y="68"/>
                </a:cubicBezTo>
                <a:cubicBezTo>
                  <a:pt x="10" y="68"/>
                  <a:pt x="10" y="68"/>
                  <a:pt x="10" y="68"/>
                </a:cubicBezTo>
                <a:cubicBezTo>
                  <a:pt x="10" y="69"/>
                  <a:pt x="10" y="70"/>
                  <a:pt x="10" y="70"/>
                </a:cubicBezTo>
                <a:cubicBezTo>
                  <a:pt x="10" y="69"/>
                  <a:pt x="10" y="70"/>
                  <a:pt x="11" y="71"/>
                </a:cubicBezTo>
                <a:moveTo>
                  <a:pt x="12" y="72"/>
                </a:moveTo>
                <a:cubicBezTo>
                  <a:pt x="11" y="72"/>
                  <a:pt x="10" y="72"/>
                  <a:pt x="10" y="73"/>
                </a:cubicBezTo>
                <a:cubicBezTo>
                  <a:pt x="10" y="72"/>
                  <a:pt x="11" y="72"/>
                  <a:pt x="11" y="72"/>
                </a:cubicBezTo>
                <a:cubicBezTo>
                  <a:pt x="11" y="73"/>
                  <a:pt x="11" y="73"/>
                  <a:pt x="11" y="73"/>
                </a:cubicBezTo>
                <a:cubicBezTo>
                  <a:pt x="11" y="72"/>
                  <a:pt x="12" y="72"/>
                  <a:pt x="12" y="72"/>
                </a:cubicBezTo>
                <a:cubicBezTo>
                  <a:pt x="12" y="71"/>
                  <a:pt x="12" y="70"/>
                  <a:pt x="12" y="71"/>
                </a:cubicBezTo>
                <a:lnTo>
                  <a:pt x="12" y="72"/>
                </a:lnTo>
                <a:close/>
                <a:moveTo>
                  <a:pt x="9" y="70"/>
                </a:moveTo>
                <a:cubicBezTo>
                  <a:pt x="9" y="71"/>
                  <a:pt x="8" y="73"/>
                  <a:pt x="9" y="72"/>
                </a:cubicBezTo>
                <a:cubicBezTo>
                  <a:pt x="9" y="72"/>
                  <a:pt x="10" y="71"/>
                  <a:pt x="9" y="70"/>
                </a:cubicBezTo>
                <a:moveTo>
                  <a:pt x="8" y="72"/>
                </a:moveTo>
                <a:cubicBezTo>
                  <a:pt x="8" y="71"/>
                  <a:pt x="7" y="72"/>
                  <a:pt x="8" y="71"/>
                </a:cubicBezTo>
                <a:cubicBezTo>
                  <a:pt x="8" y="71"/>
                  <a:pt x="8" y="71"/>
                  <a:pt x="8" y="71"/>
                </a:cubicBezTo>
                <a:cubicBezTo>
                  <a:pt x="8" y="70"/>
                  <a:pt x="8" y="70"/>
                  <a:pt x="8" y="70"/>
                </a:cubicBezTo>
                <a:cubicBezTo>
                  <a:pt x="8" y="71"/>
                  <a:pt x="7" y="71"/>
                  <a:pt x="7" y="72"/>
                </a:cubicBezTo>
                <a:cubicBezTo>
                  <a:pt x="8" y="72"/>
                  <a:pt x="8" y="71"/>
                  <a:pt x="8" y="72"/>
                </a:cubicBezTo>
                <a:moveTo>
                  <a:pt x="10" y="74"/>
                </a:moveTo>
                <a:cubicBezTo>
                  <a:pt x="10" y="75"/>
                  <a:pt x="11" y="73"/>
                  <a:pt x="10" y="73"/>
                </a:cubicBezTo>
                <a:cubicBezTo>
                  <a:pt x="10" y="74"/>
                  <a:pt x="10" y="73"/>
                  <a:pt x="10" y="74"/>
                </a:cubicBezTo>
                <a:moveTo>
                  <a:pt x="8" y="75"/>
                </a:moveTo>
                <a:cubicBezTo>
                  <a:pt x="8" y="74"/>
                  <a:pt x="9" y="74"/>
                  <a:pt x="9" y="73"/>
                </a:cubicBezTo>
                <a:cubicBezTo>
                  <a:pt x="8" y="73"/>
                  <a:pt x="7" y="74"/>
                  <a:pt x="8" y="75"/>
                </a:cubicBezTo>
                <a:moveTo>
                  <a:pt x="8" y="78"/>
                </a:moveTo>
                <a:cubicBezTo>
                  <a:pt x="8" y="77"/>
                  <a:pt x="9" y="76"/>
                  <a:pt x="8" y="76"/>
                </a:cubicBezTo>
                <a:cubicBezTo>
                  <a:pt x="8" y="76"/>
                  <a:pt x="7" y="77"/>
                  <a:pt x="8" y="78"/>
                </a:cubicBezTo>
                <a:moveTo>
                  <a:pt x="10" y="79"/>
                </a:moveTo>
                <a:cubicBezTo>
                  <a:pt x="10" y="78"/>
                  <a:pt x="11" y="78"/>
                  <a:pt x="10" y="78"/>
                </a:cubicBezTo>
                <a:cubicBezTo>
                  <a:pt x="10" y="78"/>
                  <a:pt x="9" y="78"/>
                  <a:pt x="10" y="79"/>
                </a:cubicBezTo>
                <a:moveTo>
                  <a:pt x="11" y="79"/>
                </a:moveTo>
                <a:cubicBezTo>
                  <a:pt x="12" y="79"/>
                  <a:pt x="12" y="77"/>
                  <a:pt x="12" y="76"/>
                </a:cubicBezTo>
                <a:cubicBezTo>
                  <a:pt x="11" y="76"/>
                  <a:pt x="12" y="78"/>
                  <a:pt x="11" y="77"/>
                </a:cubicBezTo>
                <a:cubicBezTo>
                  <a:pt x="11" y="77"/>
                  <a:pt x="11" y="77"/>
                  <a:pt x="11" y="78"/>
                </a:cubicBezTo>
                <a:cubicBezTo>
                  <a:pt x="11" y="78"/>
                  <a:pt x="12" y="77"/>
                  <a:pt x="11" y="78"/>
                </a:cubicBezTo>
                <a:cubicBezTo>
                  <a:pt x="11" y="78"/>
                  <a:pt x="11" y="79"/>
                  <a:pt x="11" y="79"/>
                </a:cubicBezTo>
                <a:moveTo>
                  <a:pt x="10" y="87"/>
                </a:moveTo>
                <a:cubicBezTo>
                  <a:pt x="10" y="88"/>
                  <a:pt x="10" y="88"/>
                  <a:pt x="10" y="89"/>
                </a:cubicBezTo>
                <a:cubicBezTo>
                  <a:pt x="10" y="89"/>
                  <a:pt x="10" y="87"/>
                  <a:pt x="10" y="87"/>
                </a:cubicBezTo>
                <a:moveTo>
                  <a:pt x="7" y="79"/>
                </a:moveTo>
                <a:cubicBezTo>
                  <a:pt x="7" y="79"/>
                  <a:pt x="7" y="80"/>
                  <a:pt x="7" y="80"/>
                </a:cubicBezTo>
                <a:cubicBezTo>
                  <a:pt x="8" y="79"/>
                  <a:pt x="7" y="79"/>
                  <a:pt x="7" y="79"/>
                </a:cubicBezTo>
                <a:cubicBezTo>
                  <a:pt x="6" y="79"/>
                  <a:pt x="6" y="79"/>
                  <a:pt x="6" y="79"/>
                </a:cubicBezTo>
                <a:cubicBezTo>
                  <a:pt x="7" y="80"/>
                  <a:pt x="7" y="79"/>
                  <a:pt x="7" y="79"/>
                </a:cubicBezTo>
                <a:moveTo>
                  <a:pt x="11" y="80"/>
                </a:moveTo>
                <a:cubicBezTo>
                  <a:pt x="11" y="80"/>
                  <a:pt x="11" y="80"/>
                  <a:pt x="12" y="80"/>
                </a:cubicBezTo>
                <a:cubicBezTo>
                  <a:pt x="11" y="80"/>
                  <a:pt x="11" y="79"/>
                  <a:pt x="11" y="79"/>
                </a:cubicBezTo>
                <a:lnTo>
                  <a:pt x="11" y="80"/>
                </a:lnTo>
                <a:close/>
                <a:moveTo>
                  <a:pt x="7" y="83"/>
                </a:moveTo>
                <a:cubicBezTo>
                  <a:pt x="7" y="82"/>
                  <a:pt x="7" y="82"/>
                  <a:pt x="7" y="81"/>
                </a:cubicBezTo>
                <a:cubicBezTo>
                  <a:pt x="7" y="81"/>
                  <a:pt x="7" y="81"/>
                  <a:pt x="7" y="82"/>
                </a:cubicBezTo>
                <a:cubicBezTo>
                  <a:pt x="8" y="81"/>
                  <a:pt x="7" y="80"/>
                  <a:pt x="7" y="80"/>
                </a:cubicBezTo>
                <a:cubicBezTo>
                  <a:pt x="6" y="81"/>
                  <a:pt x="7" y="82"/>
                  <a:pt x="6" y="83"/>
                </a:cubicBezTo>
                <a:cubicBezTo>
                  <a:pt x="6" y="83"/>
                  <a:pt x="6" y="83"/>
                  <a:pt x="7" y="83"/>
                </a:cubicBezTo>
                <a:moveTo>
                  <a:pt x="10" y="83"/>
                </a:moveTo>
                <a:cubicBezTo>
                  <a:pt x="10" y="85"/>
                  <a:pt x="10" y="82"/>
                  <a:pt x="10" y="82"/>
                </a:cubicBezTo>
                <a:cubicBezTo>
                  <a:pt x="9" y="82"/>
                  <a:pt x="10" y="82"/>
                  <a:pt x="10" y="83"/>
                </a:cubicBezTo>
                <a:moveTo>
                  <a:pt x="9" y="86"/>
                </a:moveTo>
                <a:cubicBezTo>
                  <a:pt x="10" y="86"/>
                  <a:pt x="10" y="86"/>
                  <a:pt x="10" y="86"/>
                </a:cubicBezTo>
                <a:cubicBezTo>
                  <a:pt x="10" y="86"/>
                  <a:pt x="10" y="87"/>
                  <a:pt x="10" y="87"/>
                </a:cubicBezTo>
                <a:cubicBezTo>
                  <a:pt x="10" y="86"/>
                  <a:pt x="10" y="85"/>
                  <a:pt x="11" y="84"/>
                </a:cubicBezTo>
                <a:cubicBezTo>
                  <a:pt x="10" y="84"/>
                  <a:pt x="10" y="86"/>
                  <a:pt x="9" y="85"/>
                </a:cubicBezTo>
                <a:cubicBezTo>
                  <a:pt x="10" y="85"/>
                  <a:pt x="9" y="85"/>
                  <a:pt x="9" y="84"/>
                </a:cubicBezTo>
                <a:cubicBezTo>
                  <a:pt x="10" y="85"/>
                  <a:pt x="11" y="82"/>
                  <a:pt x="10" y="82"/>
                </a:cubicBezTo>
                <a:cubicBezTo>
                  <a:pt x="10" y="83"/>
                  <a:pt x="10" y="84"/>
                  <a:pt x="10" y="84"/>
                </a:cubicBezTo>
                <a:cubicBezTo>
                  <a:pt x="9" y="84"/>
                  <a:pt x="9" y="83"/>
                  <a:pt x="9" y="83"/>
                </a:cubicBezTo>
                <a:cubicBezTo>
                  <a:pt x="9" y="84"/>
                  <a:pt x="9" y="84"/>
                  <a:pt x="9" y="86"/>
                </a:cubicBezTo>
                <a:moveTo>
                  <a:pt x="6" y="89"/>
                </a:moveTo>
                <a:cubicBezTo>
                  <a:pt x="6" y="88"/>
                  <a:pt x="6" y="88"/>
                  <a:pt x="7" y="88"/>
                </a:cubicBezTo>
                <a:cubicBezTo>
                  <a:pt x="6" y="87"/>
                  <a:pt x="6" y="88"/>
                  <a:pt x="6" y="88"/>
                </a:cubicBezTo>
                <a:cubicBezTo>
                  <a:pt x="6" y="88"/>
                  <a:pt x="6" y="87"/>
                  <a:pt x="6" y="87"/>
                </a:cubicBezTo>
                <a:cubicBezTo>
                  <a:pt x="7" y="87"/>
                  <a:pt x="7" y="87"/>
                  <a:pt x="7" y="87"/>
                </a:cubicBezTo>
                <a:cubicBezTo>
                  <a:pt x="7" y="87"/>
                  <a:pt x="7" y="86"/>
                  <a:pt x="7" y="86"/>
                </a:cubicBezTo>
                <a:cubicBezTo>
                  <a:pt x="7" y="86"/>
                  <a:pt x="7" y="86"/>
                  <a:pt x="7" y="86"/>
                </a:cubicBezTo>
                <a:cubicBezTo>
                  <a:pt x="7" y="85"/>
                  <a:pt x="7" y="85"/>
                  <a:pt x="8" y="85"/>
                </a:cubicBezTo>
                <a:cubicBezTo>
                  <a:pt x="7" y="85"/>
                  <a:pt x="7" y="84"/>
                  <a:pt x="6" y="84"/>
                </a:cubicBezTo>
                <a:cubicBezTo>
                  <a:pt x="6" y="85"/>
                  <a:pt x="6" y="85"/>
                  <a:pt x="5" y="86"/>
                </a:cubicBezTo>
                <a:cubicBezTo>
                  <a:pt x="6" y="86"/>
                  <a:pt x="6" y="86"/>
                  <a:pt x="6" y="87"/>
                </a:cubicBezTo>
                <a:cubicBezTo>
                  <a:pt x="6" y="87"/>
                  <a:pt x="5" y="87"/>
                  <a:pt x="5" y="88"/>
                </a:cubicBezTo>
                <a:cubicBezTo>
                  <a:pt x="5" y="88"/>
                  <a:pt x="5" y="89"/>
                  <a:pt x="6" y="89"/>
                </a:cubicBezTo>
                <a:moveTo>
                  <a:pt x="7" y="89"/>
                </a:moveTo>
                <a:cubicBezTo>
                  <a:pt x="8" y="88"/>
                  <a:pt x="8" y="88"/>
                  <a:pt x="8" y="88"/>
                </a:cubicBezTo>
                <a:cubicBezTo>
                  <a:pt x="8" y="88"/>
                  <a:pt x="8" y="87"/>
                  <a:pt x="9" y="87"/>
                </a:cubicBezTo>
                <a:cubicBezTo>
                  <a:pt x="9" y="87"/>
                  <a:pt x="8" y="86"/>
                  <a:pt x="8" y="87"/>
                </a:cubicBezTo>
                <a:cubicBezTo>
                  <a:pt x="8" y="87"/>
                  <a:pt x="8" y="87"/>
                  <a:pt x="8" y="87"/>
                </a:cubicBezTo>
                <a:cubicBezTo>
                  <a:pt x="8" y="87"/>
                  <a:pt x="8" y="87"/>
                  <a:pt x="8" y="87"/>
                </a:cubicBezTo>
                <a:cubicBezTo>
                  <a:pt x="8" y="87"/>
                  <a:pt x="8" y="86"/>
                  <a:pt x="8" y="86"/>
                </a:cubicBezTo>
                <a:cubicBezTo>
                  <a:pt x="7" y="86"/>
                  <a:pt x="8" y="87"/>
                  <a:pt x="8" y="87"/>
                </a:cubicBezTo>
                <a:cubicBezTo>
                  <a:pt x="7" y="88"/>
                  <a:pt x="7" y="88"/>
                  <a:pt x="7" y="89"/>
                </a:cubicBezTo>
                <a:cubicBezTo>
                  <a:pt x="7" y="90"/>
                  <a:pt x="7" y="89"/>
                  <a:pt x="7" y="89"/>
                </a:cubicBezTo>
                <a:moveTo>
                  <a:pt x="9" y="91"/>
                </a:moveTo>
                <a:cubicBezTo>
                  <a:pt x="9" y="91"/>
                  <a:pt x="9" y="90"/>
                  <a:pt x="9" y="90"/>
                </a:cubicBezTo>
                <a:cubicBezTo>
                  <a:pt x="9" y="92"/>
                  <a:pt x="9" y="92"/>
                  <a:pt x="9" y="92"/>
                </a:cubicBezTo>
                <a:cubicBezTo>
                  <a:pt x="9" y="92"/>
                  <a:pt x="9" y="92"/>
                  <a:pt x="10" y="92"/>
                </a:cubicBezTo>
                <a:cubicBezTo>
                  <a:pt x="10" y="91"/>
                  <a:pt x="9" y="91"/>
                  <a:pt x="9" y="90"/>
                </a:cubicBezTo>
                <a:cubicBezTo>
                  <a:pt x="9" y="89"/>
                  <a:pt x="9" y="90"/>
                  <a:pt x="9" y="90"/>
                </a:cubicBezTo>
                <a:cubicBezTo>
                  <a:pt x="9" y="90"/>
                  <a:pt x="9" y="90"/>
                  <a:pt x="9" y="90"/>
                </a:cubicBezTo>
                <a:cubicBezTo>
                  <a:pt x="9" y="90"/>
                  <a:pt x="8" y="90"/>
                  <a:pt x="8" y="90"/>
                </a:cubicBezTo>
                <a:cubicBezTo>
                  <a:pt x="8" y="90"/>
                  <a:pt x="8" y="89"/>
                  <a:pt x="8" y="90"/>
                </a:cubicBezTo>
                <a:cubicBezTo>
                  <a:pt x="9" y="90"/>
                  <a:pt x="8" y="91"/>
                  <a:pt x="9" y="91"/>
                </a:cubicBezTo>
                <a:moveTo>
                  <a:pt x="7" y="93"/>
                </a:moveTo>
                <a:cubicBezTo>
                  <a:pt x="7" y="93"/>
                  <a:pt x="7" y="92"/>
                  <a:pt x="7" y="91"/>
                </a:cubicBezTo>
                <a:cubicBezTo>
                  <a:pt x="6" y="91"/>
                  <a:pt x="7" y="93"/>
                  <a:pt x="7" y="93"/>
                </a:cubicBezTo>
                <a:moveTo>
                  <a:pt x="8" y="94"/>
                </a:moveTo>
                <a:cubicBezTo>
                  <a:pt x="8" y="94"/>
                  <a:pt x="8" y="94"/>
                  <a:pt x="8" y="95"/>
                </a:cubicBezTo>
                <a:cubicBezTo>
                  <a:pt x="8" y="95"/>
                  <a:pt x="7" y="95"/>
                  <a:pt x="7" y="95"/>
                </a:cubicBezTo>
                <a:cubicBezTo>
                  <a:pt x="7" y="95"/>
                  <a:pt x="7" y="96"/>
                  <a:pt x="8" y="96"/>
                </a:cubicBezTo>
                <a:cubicBezTo>
                  <a:pt x="8" y="96"/>
                  <a:pt x="7" y="95"/>
                  <a:pt x="8" y="95"/>
                </a:cubicBezTo>
                <a:cubicBezTo>
                  <a:pt x="8" y="96"/>
                  <a:pt x="8" y="95"/>
                  <a:pt x="8" y="96"/>
                </a:cubicBezTo>
                <a:cubicBezTo>
                  <a:pt x="8" y="96"/>
                  <a:pt x="8" y="97"/>
                  <a:pt x="8" y="97"/>
                </a:cubicBezTo>
                <a:cubicBezTo>
                  <a:pt x="9" y="97"/>
                  <a:pt x="9" y="95"/>
                  <a:pt x="9" y="95"/>
                </a:cubicBezTo>
                <a:cubicBezTo>
                  <a:pt x="9" y="95"/>
                  <a:pt x="9" y="95"/>
                  <a:pt x="9" y="95"/>
                </a:cubicBezTo>
                <a:cubicBezTo>
                  <a:pt x="10" y="94"/>
                  <a:pt x="10" y="94"/>
                  <a:pt x="9" y="94"/>
                </a:cubicBezTo>
                <a:cubicBezTo>
                  <a:pt x="9" y="93"/>
                  <a:pt x="9" y="95"/>
                  <a:pt x="9" y="94"/>
                </a:cubicBezTo>
                <a:cubicBezTo>
                  <a:pt x="9" y="93"/>
                  <a:pt x="9" y="93"/>
                  <a:pt x="9" y="93"/>
                </a:cubicBezTo>
                <a:cubicBezTo>
                  <a:pt x="8" y="93"/>
                  <a:pt x="9" y="94"/>
                  <a:pt x="8" y="94"/>
                </a:cubicBezTo>
                <a:cubicBezTo>
                  <a:pt x="8" y="94"/>
                  <a:pt x="8" y="94"/>
                  <a:pt x="8" y="94"/>
                </a:cubicBezTo>
                <a:cubicBezTo>
                  <a:pt x="8" y="94"/>
                  <a:pt x="8" y="94"/>
                  <a:pt x="8" y="94"/>
                </a:cubicBezTo>
                <a:moveTo>
                  <a:pt x="7" y="98"/>
                </a:moveTo>
                <a:cubicBezTo>
                  <a:pt x="7" y="97"/>
                  <a:pt x="7" y="97"/>
                  <a:pt x="7" y="97"/>
                </a:cubicBezTo>
                <a:cubicBezTo>
                  <a:pt x="6" y="96"/>
                  <a:pt x="7" y="95"/>
                  <a:pt x="7" y="94"/>
                </a:cubicBezTo>
                <a:cubicBezTo>
                  <a:pt x="7" y="94"/>
                  <a:pt x="6" y="94"/>
                  <a:pt x="6" y="94"/>
                </a:cubicBezTo>
                <a:cubicBezTo>
                  <a:pt x="7" y="95"/>
                  <a:pt x="6" y="96"/>
                  <a:pt x="6" y="98"/>
                </a:cubicBezTo>
                <a:lnTo>
                  <a:pt x="7" y="98"/>
                </a:lnTo>
                <a:close/>
                <a:moveTo>
                  <a:pt x="7" y="104"/>
                </a:moveTo>
                <a:cubicBezTo>
                  <a:pt x="7" y="104"/>
                  <a:pt x="7" y="104"/>
                  <a:pt x="7" y="104"/>
                </a:cubicBezTo>
                <a:cubicBezTo>
                  <a:pt x="7" y="103"/>
                  <a:pt x="7" y="103"/>
                  <a:pt x="7" y="103"/>
                </a:cubicBezTo>
                <a:cubicBezTo>
                  <a:pt x="6" y="103"/>
                  <a:pt x="6" y="104"/>
                  <a:pt x="7" y="104"/>
                </a:cubicBezTo>
                <a:moveTo>
                  <a:pt x="9" y="107"/>
                </a:moveTo>
                <a:cubicBezTo>
                  <a:pt x="8" y="106"/>
                  <a:pt x="9" y="105"/>
                  <a:pt x="8" y="105"/>
                </a:cubicBezTo>
                <a:cubicBezTo>
                  <a:pt x="8" y="105"/>
                  <a:pt x="8" y="107"/>
                  <a:pt x="9" y="107"/>
                </a:cubicBezTo>
                <a:moveTo>
                  <a:pt x="10" y="111"/>
                </a:moveTo>
                <a:cubicBezTo>
                  <a:pt x="11" y="111"/>
                  <a:pt x="10" y="111"/>
                  <a:pt x="10" y="110"/>
                </a:cubicBezTo>
                <a:cubicBezTo>
                  <a:pt x="9" y="110"/>
                  <a:pt x="10" y="112"/>
                  <a:pt x="10" y="111"/>
                </a:cubicBezTo>
                <a:moveTo>
                  <a:pt x="8" y="112"/>
                </a:moveTo>
                <a:cubicBezTo>
                  <a:pt x="8" y="111"/>
                  <a:pt x="9" y="110"/>
                  <a:pt x="8" y="110"/>
                </a:cubicBezTo>
                <a:cubicBezTo>
                  <a:pt x="8" y="110"/>
                  <a:pt x="8" y="111"/>
                  <a:pt x="8" y="112"/>
                </a:cubicBezTo>
                <a:moveTo>
                  <a:pt x="6" y="117"/>
                </a:moveTo>
                <a:cubicBezTo>
                  <a:pt x="6" y="116"/>
                  <a:pt x="7" y="116"/>
                  <a:pt x="7" y="116"/>
                </a:cubicBezTo>
                <a:cubicBezTo>
                  <a:pt x="6" y="116"/>
                  <a:pt x="6" y="116"/>
                  <a:pt x="6" y="116"/>
                </a:cubicBezTo>
                <a:cubicBezTo>
                  <a:pt x="6" y="116"/>
                  <a:pt x="6" y="116"/>
                  <a:pt x="6" y="117"/>
                </a:cubicBezTo>
                <a:moveTo>
                  <a:pt x="7" y="118"/>
                </a:moveTo>
                <a:cubicBezTo>
                  <a:pt x="8" y="117"/>
                  <a:pt x="7" y="116"/>
                  <a:pt x="6" y="117"/>
                </a:cubicBezTo>
                <a:cubicBezTo>
                  <a:pt x="6" y="117"/>
                  <a:pt x="6" y="118"/>
                  <a:pt x="7" y="118"/>
                </a:cubicBezTo>
                <a:cubicBezTo>
                  <a:pt x="7" y="118"/>
                  <a:pt x="7" y="117"/>
                  <a:pt x="7" y="117"/>
                </a:cubicBezTo>
                <a:cubicBezTo>
                  <a:pt x="7" y="118"/>
                  <a:pt x="7" y="118"/>
                  <a:pt x="7" y="118"/>
                </a:cubicBezTo>
                <a:moveTo>
                  <a:pt x="7" y="122"/>
                </a:moveTo>
                <a:cubicBezTo>
                  <a:pt x="8" y="122"/>
                  <a:pt x="7" y="121"/>
                  <a:pt x="7" y="120"/>
                </a:cubicBezTo>
                <a:cubicBezTo>
                  <a:pt x="7" y="120"/>
                  <a:pt x="7" y="119"/>
                  <a:pt x="7" y="118"/>
                </a:cubicBezTo>
                <a:cubicBezTo>
                  <a:pt x="7" y="119"/>
                  <a:pt x="7" y="121"/>
                  <a:pt x="7" y="122"/>
                </a:cubicBezTo>
                <a:moveTo>
                  <a:pt x="10" y="123"/>
                </a:moveTo>
                <a:cubicBezTo>
                  <a:pt x="10" y="123"/>
                  <a:pt x="10" y="122"/>
                  <a:pt x="9" y="122"/>
                </a:cubicBezTo>
                <a:cubicBezTo>
                  <a:pt x="10" y="122"/>
                  <a:pt x="9" y="123"/>
                  <a:pt x="10" y="123"/>
                </a:cubicBezTo>
                <a:moveTo>
                  <a:pt x="3" y="111"/>
                </a:moveTo>
                <a:cubicBezTo>
                  <a:pt x="3" y="110"/>
                  <a:pt x="4" y="110"/>
                  <a:pt x="4" y="109"/>
                </a:cubicBezTo>
                <a:cubicBezTo>
                  <a:pt x="3" y="109"/>
                  <a:pt x="3" y="110"/>
                  <a:pt x="3" y="111"/>
                </a:cubicBezTo>
                <a:moveTo>
                  <a:pt x="3" y="114"/>
                </a:moveTo>
                <a:cubicBezTo>
                  <a:pt x="3" y="113"/>
                  <a:pt x="4" y="112"/>
                  <a:pt x="3" y="112"/>
                </a:cubicBezTo>
                <a:cubicBezTo>
                  <a:pt x="3" y="113"/>
                  <a:pt x="3" y="112"/>
                  <a:pt x="3" y="112"/>
                </a:cubicBezTo>
                <a:cubicBezTo>
                  <a:pt x="3" y="113"/>
                  <a:pt x="3" y="113"/>
                  <a:pt x="3" y="114"/>
                </a:cubicBezTo>
                <a:moveTo>
                  <a:pt x="2" y="117"/>
                </a:moveTo>
                <a:cubicBezTo>
                  <a:pt x="3" y="116"/>
                  <a:pt x="3" y="116"/>
                  <a:pt x="3" y="116"/>
                </a:cubicBezTo>
                <a:cubicBezTo>
                  <a:pt x="2" y="115"/>
                  <a:pt x="2" y="116"/>
                  <a:pt x="2" y="117"/>
                </a:cubicBezTo>
                <a:moveTo>
                  <a:pt x="3" y="117"/>
                </a:moveTo>
                <a:cubicBezTo>
                  <a:pt x="3" y="116"/>
                  <a:pt x="4" y="118"/>
                  <a:pt x="4" y="116"/>
                </a:cubicBezTo>
                <a:cubicBezTo>
                  <a:pt x="4" y="116"/>
                  <a:pt x="3" y="117"/>
                  <a:pt x="3" y="117"/>
                </a:cubicBezTo>
                <a:moveTo>
                  <a:pt x="5" y="124"/>
                </a:moveTo>
                <a:cubicBezTo>
                  <a:pt x="5" y="124"/>
                  <a:pt x="5" y="124"/>
                  <a:pt x="5" y="124"/>
                </a:cubicBezTo>
                <a:cubicBezTo>
                  <a:pt x="5" y="124"/>
                  <a:pt x="5" y="125"/>
                  <a:pt x="5" y="125"/>
                </a:cubicBezTo>
                <a:cubicBezTo>
                  <a:pt x="6" y="125"/>
                  <a:pt x="6" y="124"/>
                  <a:pt x="5" y="124"/>
                </a:cubicBezTo>
                <a:moveTo>
                  <a:pt x="3" y="126"/>
                </a:moveTo>
                <a:cubicBezTo>
                  <a:pt x="3" y="126"/>
                  <a:pt x="4" y="126"/>
                  <a:pt x="4" y="126"/>
                </a:cubicBezTo>
                <a:cubicBezTo>
                  <a:pt x="4" y="126"/>
                  <a:pt x="4" y="125"/>
                  <a:pt x="4" y="125"/>
                </a:cubicBezTo>
                <a:cubicBezTo>
                  <a:pt x="4" y="125"/>
                  <a:pt x="4" y="125"/>
                  <a:pt x="5" y="125"/>
                </a:cubicBezTo>
                <a:cubicBezTo>
                  <a:pt x="4" y="125"/>
                  <a:pt x="4" y="124"/>
                  <a:pt x="4" y="123"/>
                </a:cubicBezTo>
                <a:cubicBezTo>
                  <a:pt x="4" y="123"/>
                  <a:pt x="4" y="122"/>
                  <a:pt x="4" y="122"/>
                </a:cubicBezTo>
                <a:cubicBezTo>
                  <a:pt x="4" y="121"/>
                  <a:pt x="4" y="121"/>
                  <a:pt x="4" y="120"/>
                </a:cubicBezTo>
                <a:cubicBezTo>
                  <a:pt x="4" y="121"/>
                  <a:pt x="5" y="122"/>
                  <a:pt x="5" y="122"/>
                </a:cubicBezTo>
                <a:cubicBezTo>
                  <a:pt x="5" y="121"/>
                  <a:pt x="4" y="120"/>
                  <a:pt x="4" y="119"/>
                </a:cubicBezTo>
                <a:cubicBezTo>
                  <a:pt x="4" y="119"/>
                  <a:pt x="4" y="120"/>
                  <a:pt x="3" y="120"/>
                </a:cubicBezTo>
                <a:cubicBezTo>
                  <a:pt x="3" y="119"/>
                  <a:pt x="3" y="119"/>
                  <a:pt x="3" y="119"/>
                </a:cubicBezTo>
                <a:cubicBezTo>
                  <a:pt x="3" y="119"/>
                  <a:pt x="3" y="119"/>
                  <a:pt x="4" y="119"/>
                </a:cubicBezTo>
                <a:cubicBezTo>
                  <a:pt x="4" y="119"/>
                  <a:pt x="4" y="118"/>
                  <a:pt x="4" y="118"/>
                </a:cubicBezTo>
                <a:cubicBezTo>
                  <a:pt x="4" y="118"/>
                  <a:pt x="4" y="118"/>
                  <a:pt x="4" y="118"/>
                </a:cubicBezTo>
                <a:cubicBezTo>
                  <a:pt x="4" y="118"/>
                  <a:pt x="4" y="117"/>
                  <a:pt x="3" y="117"/>
                </a:cubicBezTo>
                <a:cubicBezTo>
                  <a:pt x="4" y="118"/>
                  <a:pt x="4" y="118"/>
                  <a:pt x="3" y="118"/>
                </a:cubicBezTo>
                <a:cubicBezTo>
                  <a:pt x="3" y="118"/>
                  <a:pt x="2" y="118"/>
                  <a:pt x="2" y="118"/>
                </a:cubicBezTo>
                <a:cubicBezTo>
                  <a:pt x="2" y="119"/>
                  <a:pt x="2" y="119"/>
                  <a:pt x="2" y="119"/>
                </a:cubicBezTo>
                <a:cubicBezTo>
                  <a:pt x="2" y="119"/>
                  <a:pt x="2" y="118"/>
                  <a:pt x="2" y="119"/>
                </a:cubicBezTo>
                <a:cubicBezTo>
                  <a:pt x="2" y="119"/>
                  <a:pt x="3" y="120"/>
                  <a:pt x="2" y="120"/>
                </a:cubicBezTo>
                <a:cubicBezTo>
                  <a:pt x="2" y="120"/>
                  <a:pt x="2" y="119"/>
                  <a:pt x="2" y="119"/>
                </a:cubicBezTo>
                <a:cubicBezTo>
                  <a:pt x="2" y="120"/>
                  <a:pt x="2" y="121"/>
                  <a:pt x="3" y="121"/>
                </a:cubicBezTo>
                <a:cubicBezTo>
                  <a:pt x="3" y="122"/>
                  <a:pt x="2" y="123"/>
                  <a:pt x="3" y="123"/>
                </a:cubicBezTo>
                <a:cubicBezTo>
                  <a:pt x="3" y="122"/>
                  <a:pt x="3" y="121"/>
                  <a:pt x="3" y="120"/>
                </a:cubicBezTo>
                <a:cubicBezTo>
                  <a:pt x="4" y="121"/>
                  <a:pt x="3" y="122"/>
                  <a:pt x="3" y="122"/>
                </a:cubicBezTo>
                <a:cubicBezTo>
                  <a:pt x="3" y="123"/>
                  <a:pt x="4" y="124"/>
                  <a:pt x="4" y="124"/>
                </a:cubicBezTo>
                <a:cubicBezTo>
                  <a:pt x="3" y="125"/>
                  <a:pt x="3" y="123"/>
                  <a:pt x="3" y="123"/>
                </a:cubicBezTo>
                <a:cubicBezTo>
                  <a:pt x="3" y="124"/>
                  <a:pt x="3" y="125"/>
                  <a:pt x="3" y="126"/>
                </a:cubicBezTo>
                <a:moveTo>
                  <a:pt x="9" y="129"/>
                </a:moveTo>
                <a:cubicBezTo>
                  <a:pt x="9" y="129"/>
                  <a:pt x="10" y="128"/>
                  <a:pt x="9" y="128"/>
                </a:cubicBezTo>
                <a:cubicBezTo>
                  <a:pt x="9" y="128"/>
                  <a:pt x="9" y="128"/>
                  <a:pt x="9" y="128"/>
                </a:cubicBezTo>
                <a:cubicBezTo>
                  <a:pt x="9" y="128"/>
                  <a:pt x="8" y="127"/>
                  <a:pt x="8" y="127"/>
                </a:cubicBezTo>
                <a:cubicBezTo>
                  <a:pt x="9" y="127"/>
                  <a:pt x="9" y="126"/>
                  <a:pt x="9" y="126"/>
                </a:cubicBezTo>
                <a:cubicBezTo>
                  <a:pt x="9" y="125"/>
                  <a:pt x="8" y="125"/>
                  <a:pt x="8" y="124"/>
                </a:cubicBezTo>
                <a:cubicBezTo>
                  <a:pt x="8" y="125"/>
                  <a:pt x="8" y="125"/>
                  <a:pt x="7" y="125"/>
                </a:cubicBezTo>
                <a:cubicBezTo>
                  <a:pt x="8" y="125"/>
                  <a:pt x="8" y="126"/>
                  <a:pt x="8" y="127"/>
                </a:cubicBezTo>
                <a:cubicBezTo>
                  <a:pt x="8" y="128"/>
                  <a:pt x="9" y="129"/>
                  <a:pt x="9" y="129"/>
                </a:cubicBezTo>
                <a:moveTo>
                  <a:pt x="12" y="135"/>
                </a:moveTo>
                <a:cubicBezTo>
                  <a:pt x="12" y="135"/>
                  <a:pt x="11" y="134"/>
                  <a:pt x="11" y="134"/>
                </a:cubicBezTo>
                <a:cubicBezTo>
                  <a:pt x="11" y="133"/>
                  <a:pt x="11" y="134"/>
                  <a:pt x="12" y="134"/>
                </a:cubicBezTo>
                <a:cubicBezTo>
                  <a:pt x="12" y="134"/>
                  <a:pt x="11" y="134"/>
                  <a:pt x="12" y="134"/>
                </a:cubicBezTo>
                <a:cubicBezTo>
                  <a:pt x="11" y="133"/>
                  <a:pt x="11" y="133"/>
                  <a:pt x="11" y="133"/>
                </a:cubicBezTo>
                <a:cubicBezTo>
                  <a:pt x="11" y="133"/>
                  <a:pt x="11" y="133"/>
                  <a:pt x="11" y="133"/>
                </a:cubicBezTo>
                <a:cubicBezTo>
                  <a:pt x="11" y="133"/>
                  <a:pt x="10" y="132"/>
                  <a:pt x="10" y="131"/>
                </a:cubicBezTo>
                <a:cubicBezTo>
                  <a:pt x="11" y="131"/>
                  <a:pt x="11" y="131"/>
                  <a:pt x="11" y="131"/>
                </a:cubicBezTo>
                <a:cubicBezTo>
                  <a:pt x="10" y="130"/>
                  <a:pt x="10" y="129"/>
                  <a:pt x="10" y="129"/>
                </a:cubicBezTo>
                <a:cubicBezTo>
                  <a:pt x="10" y="130"/>
                  <a:pt x="10" y="131"/>
                  <a:pt x="9" y="130"/>
                </a:cubicBezTo>
                <a:cubicBezTo>
                  <a:pt x="9" y="131"/>
                  <a:pt x="10" y="132"/>
                  <a:pt x="10" y="132"/>
                </a:cubicBezTo>
                <a:cubicBezTo>
                  <a:pt x="11" y="133"/>
                  <a:pt x="10" y="136"/>
                  <a:pt x="12" y="135"/>
                </a:cubicBezTo>
                <a:moveTo>
                  <a:pt x="9" y="143"/>
                </a:moveTo>
                <a:cubicBezTo>
                  <a:pt x="8" y="142"/>
                  <a:pt x="9" y="142"/>
                  <a:pt x="8" y="142"/>
                </a:cubicBezTo>
                <a:cubicBezTo>
                  <a:pt x="8" y="142"/>
                  <a:pt x="8" y="142"/>
                  <a:pt x="9" y="143"/>
                </a:cubicBezTo>
                <a:close/>
                <a:moveTo>
                  <a:pt x="13" y="142"/>
                </a:moveTo>
                <a:cubicBezTo>
                  <a:pt x="13" y="142"/>
                  <a:pt x="13" y="141"/>
                  <a:pt x="13" y="141"/>
                </a:cubicBezTo>
                <a:cubicBezTo>
                  <a:pt x="12" y="141"/>
                  <a:pt x="12" y="141"/>
                  <a:pt x="12" y="142"/>
                </a:cubicBezTo>
                <a:cubicBezTo>
                  <a:pt x="13" y="142"/>
                  <a:pt x="13" y="142"/>
                  <a:pt x="13" y="142"/>
                </a:cubicBezTo>
                <a:moveTo>
                  <a:pt x="15" y="142"/>
                </a:moveTo>
                <a:cubicBezTo>
                  <a:pt x="14" y="140"/>
                  <a:pt x="15" y="142"/>
                  <a:pt x="15" y="141"/>
                </a:cubicBezTo>
                <a:cubicBezTo>
                  <a:pt x="15" y="140"/>
                  <a:pt x="14" y="139"/>
                  <a:pt x="14" y="139"/>
                </a:cubicBezTo>
                <a:cubicBezTo>
                  <a:pt x="13" y="138"/>
                  <a:pt x="14" y="139"/>
                  <a:pt x="13" y="139"/>
                </a:cubicBezTo>
                <a:cubicBezTo>
                  <a:pt x="13" y="138"/>
                  <a:pt x="13" y="137"/>
                  <a:pt x="13" y="137"/>
                </a:cubicBezTo>
                <a:cubicBezTo>
                  <a:pt x="13" y="136"/>
                  <a:pt x="12" y="136"/>
                  <a:pt x="12" y="136"/>
                </a:cubicBezTo>
                <a:cubicBezTo>
                  <a:pt x="12" y="137"/>
                  <a:pt x="13" y="138"/>
                  <a:pt x="13" y="137"/>
                </a:cubicBezTo>
                <a:cubicBezTo>
                  <a:pt x="13" y="138"/>
                  <a:pt x="13" y="138"/>
                  <a:pt x="13" y="139"/>
                </a:cubicBezTo>
                <a:cubicBezTo>
                  <a:pt x="14" y="139"/>
                  <a:pt x="14" y="141"/>
                  <a:pt x="15" y="142"/>
                </a:cubicBezTo>
                <a:moveTo>
                  <a:pt x="16" y="141"/>
                </a:moveTo>
                <a:cubicBezTo>
                  <a:pt x="16" y="142"/>
                  <a:pt x="16" y="142"/>
                  <a:pt x="15" y="142"/>
                </a:cubicBezTo>
                <a:cubicBezTo>
                  <a:pt x="16" y="142"/>
                  <a:pt x="15" y="142"/>
                  <a:pt x="15" y="143"/>
                </a:cubicBezTo>
                <a:cubicBezTo>
                  <a:pt x="16" y="143"/>
                  <a:pt x="16" y="142"/>
                  <a:pt x="16" y="141"/>
                </a:cubicBezTo>
                <a:moveTo>
                  <a:pt x="93" y="118"/>
                </a:moveTo>
                <a:cubicBezTo>
                  <a:pt x="92" y="118"/>
                  <a:pt x="92" y="117"/>
                  <a:pt x="91" y="117"/>
                </a:cubicBezTo>
                <a:cubicBezTo>
                  <a:pt x="93" y="118"/>
                  <a:pt x="90" y="118"/>
                  <a:pt x="92" y="119"/>
                </a:cubicBezTo>
                <a:cubicBezTo>
                  <a:pt x="92" y="119"/>
                  <a:pt x="92" y="118"/>
                  <a:pt x="93" y="118"/>
                </a:cubicBezTo>
                <a:moveTo>
                  <a:pt x="96" y="136"/>
                </a:moveTo>
                <a:cubicBezTo>
                  <a:pt x="96" y="135"/>
                  <a:pt x="96" y="135"/>
                  <a:pt x="96" y="134"/>
                </a:cubicBezTo>
                <a:cubicBezTo>
                  <a:pt x="96" y="134"/>
                  <a:pt x="96" y="133"/>
                  <a:pt x="96" y="133"/>
                </a:cubicBezTo>
                <a:cubicBezTo>
                  <a:pt x="96" y="133"/>
                  <a:pt x="96" y="134"/>
                  <a:pt x="96" y="134"/>
                </a:cubicBezTo>
                <a:cubicBezTo>
                  <a:pt x="96" y="135"/>
                  <a:pt x="96" y="136"/>
                  <a:pt x="96" y="136"/>
                </a:cubicBezTo>
                <a:moveTo>
                  <a:pt x="93" y="152"/>
                </a:moveTo>
                <a:cubicBezTo>
                  <a:pt x="94" y="152"/>
                  <a:pt x="94" y="152"/>
                  <a:pt x="95" y="151"/>
                </a:cubicBezTo>
                <a:cubicBezTo>
                  <a:pt x="94" y="151"/>
                  <a:pt x="93" y="152"/>
                  <a:pt x="93" y="152"/>
                </a:cubicBezTo>
                <a:moveTo>
                  <a:pt x="90" y="155"/>
                </a:moveTo>
                <a:cubicBezTo>
                  <a:pt x="91" y="154"/>
                  <a:pt x="92" y="154"/>
                  <a:pt x="92" y="154"/>
                </a:cubicBezTo>
                <a:cubicBezTo>
                  <a:pt x="92" y="154"/>
                  <a:pt x="90" y="155"/>
                  <a:pt x="90" y="155"/>
                </a:cubicBezTo>
                <a:moveTo>
                  <a:pt x="68" y="168"/>
                </a:moveTo>
                <a:cubicBezTo>
                  <a:pt x="68" y="168"/>
                  <a:pt x="68" y="167"/>
                  <a:pt x="68" y="167"/>
                </a:cubicBezTo>
                <a:cubicBezTo>
                  <a:pt x="67" y="167"/>
                  <a:pt x="67" y="167"/>
                  <a:pt x="67" y="167"/>
                </a:cubicBezTo>
                <a:cubicBezTo>
                  <a:pt x="67" y="168"/>
                  <a:pt x="67" y="168"/>
                  <a:pt x="68" y="168"/>
                </a:cubicBezTo>
                <a:moveTo>
                  <a:pt x="55" y="166"/>
                </a:moveTo>
                <a:cubicBezTo>
                  <a:pt x="56" y="166"/>
                  <a:pt x="55" y="167"/>
                  <a:pt x="57" y="167"/>
                </a:cubicBezTo>
                <a:cubicBezTo>
                  <a:pt x="57" y="166"/>
                  <a:pt x="56" y="166"/>
                  <a:pt x="56" y="166"/>
                </a:cubicBezTo>
                <a:cubicBezTo>
                  <a:pt x="55" y="166"/>
                  <a:pt x="55" y="166"/>
                  <a:pt x="55" y="166"/>
                </a:cubicBezTo>
                <a:moveTo>
                  <a:pt x="50" y="171"/>
                </a:moveTo>
                <a:cubicBezTo>
                  <a:pt x="51" y="171"/>
                  <a:pt x="51" y="171"/>
                  <a:pt x="51" y="171"/>
                </a:cubicBezTo>
                <a:cubicBezTo>
                  <a:pt x="51" y="171"/>
                  <a:pt x="51" y="171"/>
                  <a:pt x="50" y="170"/>
                </a:cubicBezTo>
                <a:cubicBezTo>
                  <a:pt x="51" y="170"/>
                  <a:pt x="51" y="170"/>
                  <a:pt x="51" y="170"/>
                </a:cubicBezTo>
                <a:cubicBezTo>
                  <a:pt x="49" y="170"/>
                  <a:pt x="50" y="170"/>
                  <a:pt x="50" y="171"/>
                </a:cubicBezTo>
                <a:moveTo>
                  <a:pt x="34" y="167"/>
                </a:moveTo>
                <a:cubicBezTo>
                  <a:pt x="35" y="167"/>
                  <a:pt x="36" y="167"/>
                  <a:pt x="36" y="167"/>
                </a:cubicBezTo>
                <a:cubicBezTo>
                  <a:pt x="35" y="167"/>
                  <a:pt x="35" y="166"/>
                  <a:pt x="34" y="167"/>
                </a:cubicBezTo>
                <a:moveTo>
                  <a:pt x="30" y="160"/>
                </a:moveTo>
                <a:cubicBezTo>
                  <a:pt x="30" y="161"/>
                  <a:pt x="30" y="161"/>
                  <a:pt x="31" y="161"/>
                </a:cubicBezTo>
                <a:cubicBezTo>
                  <a:pt x="31" y="160"/>
                  <a:pt x="30" y="160"/>
                  <a:pt x="30" y="160"/>
                </a:cubicBezTo>
                <a:moveTo>
                  <a:pt x="26" y="162"/>
                </a:moveTo>
                <a:cubicBezTo>
                  <a:pt x="27" y="162"/>
                  <a:pt x="27" y="163"/>
                  <a:pt x="28" y="162"/>
                </a:cubicBezTo>
                <a:cubicBezTo>
                  <a:pt x="27" y="162"/>
                  <a:pt x="26" y="161"/>
                  <a:pt x="26" y="162"/>
                </a:cubicBezTo>
                <a:moveTo>
                  <a:pt x="23" y="158"/>
                </a:moveTo>
                <a:cubicBezTo>
                  <a:pt x="24" y="159"/>
                  <a:pt x="25" y="160"/>
                  <a:pt x="25" y="159"/>
                </a:cubicBezTo>
                <a:cubicBezTo>
                  <a:pt x="24" y="159"/>
                  <a:pt x="23" y="157"/>
                  <a:pt x="23" y="158"/>
                </a:cubicBezTo>
                <a:moveTo>
                  <a:pt x="20" y="152"/>
                </a:moveTo>
                <a:cubicBezTo>
                  <a:pt x="20" y="153"/>
                  <a:pt x="20" y="153"/>
                  <a:pt x="21" y="154"/>
                </a:cubicBezTo>
                <a:cubicBezTo>
                  <a:pt x="22" y="154"/>
                  <a:pt x="22" y="154"/>
                  <a:pt x="21" y="153"/>
                </a:cubicBezTo>
                <a:cubicBezTo>
                  <a:pt x="21" y="153"/>
                  <a:pt x="21" y="153"/>
                  <a:pt x="20" y="152"/>
                </a:cubicBezTo>
                <a:moveTo>
                  <a:pt x="14" y="151"/>
                </a:moveTo>
                <a:cubicBezTo>
                  <a:pt x="14" y="152"/>
                  <a:pt x="15" y="152"/>
                  <a:pt x="16" y="154"/>
                </a:cubicBezTo>
                <a:cubicBezTo>
                  <a:pt x="16" y="153"/>
                  <a:pt x="15" y="153"/>
                  <a:pt x="15" y="153"/>
                </a:cubicBezTo>
                <a:cubicBezTo>
                  <a:pt x="15" y="152"/>
                  <a:pt x="15" y="151"/>
                  <a:pt x="14" y="151"/>
                </a:cubicBezTo>
                <a:moveTo>
                  <a:pt x="16" y="144"/>
                </a:moveTo>
                <a:cubicBezTo>
                  <a:pt x="17" y="145"/>
                  <a:pt x="18" y="145"/>
                  <a:pt x="19" y="146"/>
                </a:cubicBezTo>
                <a:cubicBezTo>
                  <a:pt x="18" y="145"/>
                  <a:pt x="18" y="144"/>
                  <a:pt x="17" y="144"/>
                </a:cubicBezTo>
                <a:cubicBezTo>
                  <a:pt x="17" y="144"/>
                  <a:pt x="17" y="145"/>
                  <a:pt x="16" y="144"/>
                </a:cubicBezTo>
                <a:moveTo>
                  <a:pt x="21" y="149"/>
                </a:moveTo>
                <a:cubicBezTo>
                  <a:pt x="21" y="148"/>
                  <a:pt x="20" y="148"/>
                  <a:pt x="20" y="147"/>
                </a:cubicBezTo>
                <a:cubicBezTo>
                  <a:pt x="19" y="147"/>
                  <a:pt x="19" y="147"/>
                  <a:pt x="19" y="146"/>
                </a:cubicBezTo>
                <a:cubicBezTo>
                  <a:pt x="19" y="146"/>
                  <a:pt x="19" y="146"/>
                  <a:pt x="19" y="145"/>
                </a:cubicBezTo>
                <a:cubicBezTo>
                  <a:pt x="18" y="146"/>
                  <a:pt x="19" y="146"/>
                  <a:pt x="18" y="146"/>
                </a:cubicBezTo>
                <a:cubicBezTo>
                  <a:pt x="18" y="146"/>
                  <a:pt x="18" y="146"/>
                  <a:pt x="17" y="146"/>
                </a:cubicBezTo>
                <a:cubicBezTo>
                  <a:pt x="18" y="146"/>
                  <a:pt x="18" y="147"/>
                  <a:pt x="19" y="147"/>
                </a:cubicBezTo>
                <a:cubicBezTo>
                  <a:pt x="20" y="148"/>
                  <a:pt x="20" y="148"/>
                  <a:pt x="21" y="149"/>
                </a:cubicBezTo>
                <a:moveTo>
                  <a:pt x="30" y="157"/>
                </a:moveTo>
                <a:cubicBezTo>
                  <a:pt x="30" y="157"/>
                  <a:pt x="30" y="157"/>
                  <a:pt x="30" y="157"/>
                </a:cubicBezTo>
                <a:cubicBezTo>
                  <a:pt x="30" y="157"/>
                  <a:pt x="30" y="157"/>
                  <a:pt x="29" y="156"/>
                </a:cubicBezTo>
                <a:cubicBezTo>
                  <a:pt x="29" y="156"/>
                  <a:pt x="29" y="157"/>
                  <a:pt x="30" y="157"/>
                </a:cubicBezTo>
                <a:cubicBezTo>
                  <a:pt x="30" y="157"/>
                  <a:pt x="30" y="157"/>
                  <a:pt x="30" y="157"/>
                </a:cubicBezTo>
                <a:moveTo>
                  <a:pt x="35" y="159"/>
                </a:moveTo>
                <a:cubicBezTo>
                  <a:pt x="34" y="159"/>
                  <a:pt x="34" y="159"/>
                  <a:pt x="33" y="159"/>
                </a:cubicBezTo>
                <a:cubicBezTo>
                  <a:pt x="34" y="159"/>
                  <a:pt x="34" y="160"/>
                  <a:pt x="34" y="160"/>
                </a:cubicBezTo>
                <a:lnTo>
                  <a:pt x="35" y="159"/>
                </a:lnTo>
                <a:close/>
                <a:moveTo>
                  <a:pt x="36" y="160"/>
                </a:moveTo>
                <a:cubicBezTo>
                  <a:pt x="36" y="160"/>
                  <a:pt x="36" y="159"/>
                  <a:pt x="35" y="159"/>
                </a:cubicBezTo>
                <a:cubicBezTo>
                  <a:pt x="35" y="159"/>
                  <a:pt x="35" y="159"/>
                  <a:pt x="35" y="159"/>
                </a:cubicBezTo>
                <a:cubicBezTo>
                  <a:pt x="35" y="159"/>
                  <a:pt x="35" y="160"/>
                  <a:pt x="35" y="160"/>
                </a:cubicBezTo>
                <a:lnTo>
                  <a:pt x="36" y="160"/>
                </a:lnTo>
                <a:close/>
                <a:moveTo>
                  <a:pt x="52" y="162"/>
                </a:moveTo>
                <a:cubicBezTo>
                  <a:pt x="51" y="162"/>
                  <a:pt x="51" y="162"/>
                  <a:pt x="51" y="163"/>
                </a:cubicBezTo>
                <a:cubicBezTo>
                  <a:pt x="51" y="163"/>
                  <a:pt x="51" y="163"/>
                  <a:pt x="52" y="163"/>
                </a:cubicBezTo>
                <a:lnTo>
                  <a:pt x="52" y="162"/>
                </a:lnTo>
                <a:close/>
                <a:moveTo>
                  <a:pt x="62" y="131"/>
                </a:moveTo>
                <a:cubicBezTo>
                  <a:pt x="62" y="131"/>
                  <a:pt x="62" y="130"/>
                  <a:pt x="62" y="130"/>
                </a:cubicBezTo>
                <a:cubicBezTo>
                  <a:pt x="62" y="130"/>
                  <a:pt x="62" y="129"/>
                  <a:pt x="61" y="130"/>
                </a:cubicBezTo>
                <a:cubicBezTo>
                  <a:pt x="61" y="130"/>
                  <a:pt x="61" y="131"/>
                  <a:pt x="62" y="131"/>
                </a:cubicBezTo>
                <a:moveTo>
                  <a:pt x="58" y="133"/>
                </a:moveTo>
                <a:cubicBezTo>
                  <a:pt x="58" y="133"/>
                  <a:pt x="58" y="133"/>
                  <a:pt x="59" y="133"/>
                </a:cubicBezTo>
                <a:cubicBezTo>
                  <a:pt x="59" y="133"/>
                  <a:pt x="59" y="133"/>
                  <a:pt x="59" y="133"/>
                </a:cubicBezTo>
                <a:cubicBezTo>
                  <a:pt x="59" y="133"/>
                  <a:pt x="58" y="133"/>
                  <a:pt x="58" y="133"/>
                </a:cubicBezTo>
                <a:moveTo>
                  <a:pt x="43" y="50"/>
                </a:moveTo>
                <a:cubicBezTo>
                  <a:pt x="43" y="50"/>
                  <a:pt x="42" y="50"/>
                  <a:pt x="42" y="51"/>
                </a:cubicBezTo>
                <a:cubicBezTo>
                  <a:pt x="42" y="51"/>
                  <a:pt x="43" y="50"/>
                  <a:pt x="43" y="50"/>
                </a:cubicBezTo>
                <a:moveTo>
                  <a:pt x="46" y="48"/>
                </a:moveTo>
                <a:cubicBezTo>
                  <a:pt x="46" y="48"/>
                  <a:pt x="46" y="48"/>
                  <a:pt x="45" y="48"/>
                </a:cubicBezTo>
                <a:cubicBezTo>
                  <a:pt x="45" y="48"/>
                  <a:pt x="45" y="49"/>
                  <a:pt x="45" y="49"/>
                </a:cubicBezTo>
                <a:cubicBezTo>
                  <a:pt x="45" y="50"/>
                  <a:pt x="46" y="49"/>
                  <a:pt x="46" y="49"/>
                </a:cubicBezTo>
                <a:cubicBezTo>
                  <a:pt x="46" y="49"/>
                  <a:pt x="46" y="48"/>
                  <a:pt x="46" y="48"/>
                </a:cubicBezTo>
                <a:cubicBezTo>
                  <a:pt x="46" y="49"/>
                  <a:pt x="47" y="48"/>
                  <a:pt x="46" y="48"/>
                </a:cubicBezTo>
                <a:moveTo>
                  <a:pt x="48" y="45"/>
                </a:moveTo>
                <a:cubicBezTo>
                  <a:pt x="48" y="44"/>
                  <a:pt x="46" y="45"/>
                  <a:pt x="47" y="45"/>
                </a:cubicBezTo>
                <a:cubicBezTo>
                  <a:pt x="47" y="45"/>
                  <a:pt x="47" y="45"/>
                  <a:pt x="48" y="45"/>
                </a:cubicBezTo>
                <a:moveTo>
                  <a:pt x="78" y="16"/>
                </a:moveTo>
                <a:cubicBezTo>
                  <a:pt x="78" y="15"/>
                  <a:pt x="77" y="17"/>
                  <a:pt x="78" y="17"/>
                </a:cubicBezTo>
                <a:lnTo>
                  <a:pt x="78" y="16"/>
                </a:lnTo>
                <a:close/>
                <a:moveTo>
                  <a:pt x="84" y="20"/>
                </a:moveTo>
                <a:cubicBezTo>
                  <a:pt x="85" y="19"/>
                  <a:pt x="84" y="19"/>
                  <a:pt x="83" y="18"/>
                </a:cubicBezTo>
                <a:cubicBezTo>
                  <a:pt x="83" y="19"/>
                  <a:pt x="84" y="19"/>
                  <a:pt x="84" y="20"/>
                </a:cubicBezTo>
                <a:moveTo>
                  <a:pt x="78" y="31"/>
                </a:moveTo>
                <a:cubicBezTo>
                  <a:pt x="77" y="31"/>
                  <a:pt x="78" y="31"/>
                  <a:pt x="77" y="31"/>
                </a:cubicBezTo>
                <a:cubicBezTo>
                  <a:pt x="77" y="31"/>
                  <a:pt x="77" y="31"/>
                  <a:pt x="77" y="31"/>
                </a:cubicBezTo>
                <a:cubicBezTo>
                  <a:pt x="77" y="31"/>
                  <a:pt x="77" y="31"/>
                  <a:pt x="78" y="31"/>
                </a:cubicBezTo>
                <a:moveTo>
                  <a:pt x="78" y="30"/>
                </a:moveTo>
                <a:cubicBezTo>
                  <a:pt x="78" y="30"/>
                  <a:pt x="78" y="30"/>
                  <a:pt x="78" y="30"/>
                </a:cubicBezTo>
                <a:cubicBezTo>
                  <a:pt x="78" y="30"/>
                  <a:pt x="78" y="30"/>
                  <a:pt x="78" y="30"/>
                </a:cubicBezTo>
                <a:cubicBezTo>
                  <a:pt x="78" y="30"/>
                  <a:pt x="78" y="30"/>
                  <a:pt x="78" y="30"/>
                </a:cubicBezTo>
                <a:cubicBezTo>
                  <a:pt x="78" y="30"/>
                  <a:pt x="78" y="30"/>
                  <a:pt x="79" y="30"/>
                </a:cubicBezTo>
                <a:cubicBezTo>
                  <a:pt x="78" y="30"/>
                  <a:pt x="78" y="30"/>
                  <a:pt x="78" y="30"/>
                </a:cubicBezTo>
                <a:cubicBezTo>
                  <a:pt x="78" y="30"/>
                  <a:pt x="78" y="30"/>
                  <a:pt x="78" y="30"/>
                </a:cubicBezTo>
                <a:moveTo>
                  <a:pt x="93" y="29"/>
                </a:moveTo>
                <a:cubicBezTo>
                  <a:pt x="93" y="29"/>
                  <a:pt x="93" y="28"/>
                  <a:pt x="93" y="27"/>
                </a:cubicBezTo>
                <a:cubicBezTo>
                  <a:pt x="93" y="27"/>
                  <a:pt x="92" y="26"/>
                  <a:pt x="92" y="26"/>
                </a:cubicBezTo>
                <a:cubicBezTo>
                  <a:pt x="92" y="27"/>
                  <a:pt x="93" y="27"/>
                  <a:pt x="93" y="28"/>
                </a:cubicBezTo>
                <a:cubicBezTo>
                  <a:pt x="92" y="28"/>
                  <a:pt x="92" y="28"/>
                  <a:pt x="92" y="28"/>
                </a:cubicBezTo>
                <a:cubicBezTo>
                  <a:pt x="93" y="28"/>
                  <a:pt x="92" y="29"/>
                  <a:pt x="93" y="29"/>
                </a:cubicBezTo>
                <a:moveTo>
                  <a:pt x="77" y="30"/>
                </a:moveTo>
                <a:cubicBezTo>
                  <a:pt x="77" y="30"/>
                  <a:pt x="78" y="30"/>
                  <a:pt x="78" y="30"/>
                </a:cubicBezTo>
                <a:cubicBezTo>
                  <a:pt x="78" y="30"/>
                  <a:pt x="78" y="30"/>
                  <a:pt x="78" y="30"/>
                </a:cubicBezTo>
                <a:cubicBezTo>
                  <a:pt x="78" y="30"/>
                  <a:pt x="77" y="30"/>
                  <a:pt x="77" y="30"/>
                </a:cubicBezTo>
                <a:cubicBezTo>
                  <a:pt x="77" y="30"/>
                  <a:pt x="77" y="30"/>
                  <a:pt x="77" y="30"/>
                </a:cubicBezTo>
                <a:cubicBezTo>
                  <a:pt x="77" y="30"/>
                  <a:pt x="77" y="30"/>
                  <a:pt x="77" y="30"/>
                </a:cubicBezTo>
                <a:moveTo>
                  <a:pt x="77" y="30"/>
                </a:moveTo>
                <a:cubicBezTo>
                  <a:pt x="77" y="30"/>
                  <a:pt x="77" y="30"/>
                  <a:pt x="77" y="30"/>
                </a:cubicBezTo>
                <a:cubicBezTo>
                  <a:pt x="77" y="30"/>
                  <a:pt x="77" y="30"/>
                  <a:pt x="77" y="30"/>
                </a:cubicBezTo>
                <a:cubicBezTo>
                  <a:pt x="77" y="30"/>
                  <a:pt x="76" y="30"/>
                  <a:pt x="76" y="30"/>
                </a:cubicBezTo>
                <a:cubicBezTo>
                  <a:pt x="76" y="30"/>
                  <a:pt x="76" y="30"/>
                  <a:pt x="76" y="30"/>
                </a:cubicBezTo>
                <a:cubicBezTo>
                  <a:pt x="76" y="30"/>
                  <a:pt x="76" y="30"/>
                  <a:pt x="76" y="30"/>
                </a:cubicBezTo>
                <a:cubicBezTo>
                  <a:pt x="76" y="30"/>
                  <a:pt x="76" y="30"/>
                  <a:pt x="77" y="30"/>
                </a:cubicBezTo>
                <a:cubicBezTo>
                  <a:pt x="77" y="30"/>
                  <a:pt x="77" y="30"/>
                  <a:pt x="77" y="30"/>
                </a:cubicBezTo>
                <a:moveTo>
                  <a:pt x="77" y="46"/>
                </a:moveTo>
                <a:cubicBezTo>
                  <a:pt x="76" y="46"/>
                  <a:pt x="76" y="46"/>
                  <a:pt x="75" y="46"/>
                </a:cubicBezTo>
                <a:cubicBezTo>
                  <a:pt x="75" y="46"/>
                  <a:pt x="76" y="47"/>
                  <a:pt x="77" y="46"/>
                </a:cubicBezTo>
                <a:moveTo>
                  <a:pt x="61" y="35"/>
                </a:moveTo>
                <a:cubicBezTo>
                  <a:pt x="61" y="34"/>
                  <a:pt x="61" y="34"/>
                  <a:pt x="61" y="34"/>
                </a:cubicBezTo>
                <a:cubicBezTo>
                  <a:pt x="60" y="34"/>
                  <a:pt x="60" y="34"/>
                  <a:pt x="60" y="34"/>
                </a:cubicBezTo>
                <a:cubicBezTo>
                  <a:pt x="60" y="35"/>
                  <a:pt x="60" y="35"/>
                  <a:pt x="61" y="35"/>
                </a:cubicBezTo>
                <a:moveTo>
                  <a:pt x="38" y="52"/>
                </a:moveTo>
                <a:cubicBezTo>
                  <a:pt x="39" y="51"/>
                  <a:pt x="39" y="50"/>
                  <a:pt x="39" y="50"/>
                </a:cubicBezTo>
                <a:cubicBezTo>
                  <a:pt x="39" y="51"/>
                  <a:pt x="38" y="52"/>
                  <a:pt x="38" y="52"/>
                </a:cubicBezTo>
                <a:moveTo>
                  <a:pt x="36" y="54"/>
                </a:moveTo>
                <a:cubicBezTo>
                  <a:pt x="36" y="53"/>
                  <a:pt x="36" y="54"/>
                  <a:pt x="37" y="53"/>
                </a:cubicBezTo>
                <a:cubicBezTo>
                  <a:pt x="36" y="53"/>
                  <a:pt x="35" y="53"/>
                  <a:pt x="36" y="54"/>
                </a:cubicBezTo>
                <a:moveTo>
                  <a:pt x="37" y="57"/>
                </a:moveTo>
                <a:cubicBezTo>
                  <a:pt x="36" y="56"/>
                  <a:pt x="36" y="58"/>
                  <a:pt x="36" y="58"/>
                </a:cubicBezTo>
                <a:cubicBezTo>
                  <a:pt x="36" y="58"/>
                  <a:pt x="37" y="57"/>
                  <a:pt x="37" y="57"/>
                </a:cubicBezTo>
                <a:moveTo>
                  <a:pt x="31" y="64"/>
                </a:moveTo>
                <a:cubicBezTo>
                  <a:pt x="31" y="63"/>
                  <a:pt x="32" y="63"/>
                  <a:pt x="32" y="63"/>
                </a:cubicBezTo>
                <a:cubicBezTo>
                  <a:pt x="32" y="62"/>
                  <a:pt x="33" y="62"/>
                  <a:pt x="33" y="61"/>
                </a:cubicBezTo>
                <a:cubicBezTo>
                  <a:pt x="33" y="61"/>
                  <a:pt x="33" y="61"/>
                  <a:pt x="33" y="61"/>
                </a:cubicBezTo>
                <a:cubicBezTo>
                  <a:pt x="33" y="59"/>
                  <a:pt x="34" y="58"/>
                  <a:pt x="35" y="57"/>
                </a:cubicBezTo>
                <a:cubicBezTo>
                  <a:pt x="35" y="57"/>
                  <a:pt x="36" y="55"/>
                  <a:pt x="35" y="56"/>
                </a:cubicBezTo>
                <a:cubicBezTo>
                  <a:pt x="35" y="56"/>
                  <a:pt x="35" y="57"/>
                  <a:pt x="35" y="57"/>
                </a:cubicBezTo>
                <a:cubicBezTo>
                  <a:pt x="34" y="57"/>
                  <a:pt x="34" y="57"/>
                  <a:pt x="33" y="58"/>
                </a:cubicBezTo>
                <a:cubicBezTo>
                  <a:pt x="33" y="58"/>
                  <a:pt x="33" y="58"/>
                  <a:pt x="33" y="59"/>
                </a:cubicBezTo>
                <a:cubicBezTo>
                  <a:pt x="33" y="59"/>
                  <a:pt x="32" y="60"/>
                  <a:pt x="32" y="61"/>
                </a:cubicBezTo>
                <a:cubicBezTo>
                  <a:pt x="32" y="61"/>
                  <a:pt x="32" y="61"/>
                  <a:pt x="32" y="61"/>
                </a:cubicBezTo>
                <a:cubicBezTo>
                  <a:pt x="31" y="62"/>
                  <a:pt x="30" y="63"/>
                  <a:pt x="31" y="64"/>
                </a:cubicBezTo>
                <a:moveTo>
                  <a:pt x="25" y="91"/>
                </a:moveTo>
                <a:cubicBezTo>
                  <a:pt x="25" y="91"/>
                  <a:pt x="26" y="90"/>
                  <a:pt x="26" y="90"/>
                </a:cubicBezTo>
                <a:cubicBezTo>
                  <a:pt x="26" y="89"/>
                  <a:pt x="26" y="89"/>
                  <a:pt x="26" y="88"/>
                </a:cubicBezTo>
                <a:cubicBezTo>
                  <a:pt x="26" y="88"/>
                  <a:pt x="26" y="88"/>
                  <a:pt x="26" y="88"/>
                </a:cubicBezTo>
                <a:cubicBezTo>
                  <a:pt x="26" y="88"/>
                  <a:pt x="26" y="88"/>
                  <a:pt x="26" y="88"/>
                </a:cubicBezTo>
                <a:cubicBezTo>
                  <a:pt x="26" y="87"/>
                  <a:pt x="26" y="86"/>
                  <a:pt x="25" y="86"/>
                </a:cubicBezTo>
                <a:cubicBezTo>
                  <a:pt x="25" y="87"/>
                  <a:pt x="25" y="88"/>
                  <a:pt x="25" y="89"/>
                </a:cubicBezTo>
                <a:cubicBezTo>
                  <a:pt x="25" y="90"/>
                  <a:pt x="24" y="91"/>
                  <a:pt x="25" y="91"/>
                </a:cubicBezTo>
                <a:moveTo>
                  <a:pt x="37" y="120"/>
                </a:moveTo>
                <a:cubicBezTo>
                  <a:pt x="37" y="119"/>
                  <a:pt x="37" y="119"/>
                  <a:pt x="37" y="119"/>
                </a:cubicBezTo>
                <a:cubicBezTo>
                  <a:pt x="36" y="119"/>
                  <a:pt x="37" y="120"/>
                  <a:pt x="37" y="120"/>
                </a:cubicBezTo>
                <a:moveTo>
                  <a:pt x="35" y="117"/>
                </a:moveTo>
                <a:cubicBezTo>
                  <a:pt x="35" y="118"/>
                  <a:pt x="36" y="117"/>
                  <a:pt x="36" y="117"/>
                </a:cubicBezTo>
                <a:cubicBezTo>
                  <a:pt x="35" y="117"/>
                  <a:pt x="35" y="116"/>
                  <a:pt x="35" y="117"/>
                </a:cubicBezTo>
                <a:moveTo>
                  <a:pt x="34" y="118"/>
                </a:moveTo>
                <a:cubicBezTo>
                  <a:pt x="34" y="118"/>
                  <a:pt x="35" y="117"/>
                  <a:pt x="34" y="117"/>
                </a:cubicBezTo>
                <a:cubicBezTo>
                  <a:pt x="34" y="116"/>
                  <a:pt x="33" y="118"/>
                  <a:pt x="34" y="118"/>
                </a:cubicBezTo>
                <a:moveTo>
                  <a:pt x="26" y="92"/>
                </a:moveTo>
                <a:cubicBezTo>
                  <a:pt x="25" y="92"/>
                  <a:pt x="25" y="92"/>
                  <a:pt x="25" y="92"/>
                </a:cubicBezTo>
                <a:cubicBezTo>
                  <a:pt x="25" y="92"/>
                  <a:pt x="25" y="92"/>
                  <a:pt x="25" y="92"/>
                </a:cubicBezTo>
                <a:cubicBezTo>
                  <a:pt x="25" y="93"/>
                  <a:pt x="26" y="93"/>
                  <a:pt x="26" y="92"/>
                </a:cubicBezTo>
                <a:moveTo>
                  <a:pt x="17" y="106"/>
                </a:moveTo>
                <a:cubicBezTo>
                  <a:pt x="17" y="105"/>
                  <a:pt x="17" y="104"/>
                  <a:pt x="17" y="104"/>
                </a:cubicBezTo>
                <a:cubicBezTo>
                  <a:pt x="17" y="105"/>
                  <a:pt x="16" y="105"/>
                  <a:pt x="17" y="106"/>
                </a:cubicBezTo>
                <a:moveTo>
                  <a:pt x="19" y="113"/>
                </a:moveTo>
                <a:cubicBezTo>
                  <a:pt x="18" y="112"/>
                  <a:pt x="19" y="112"/>
                  <a:pt x="19" y="111"/>
                </a:cubicBezTo>
                <a:cubicBezTo>
                  <a:pt x="18" y="111"/>
                  <a:pt x="18" y="110"/>
                  <a:pt x="18" y="111"/>
                </a:cubicBezTo>
                <a:cubicBezTo>
                  <a:pt x="18" y="111"/>
                  <a:pt x="18" y="113"/>
                  <a:pt x="19" y="113"/>
                </a:cubicBezTo>
                <a:moveTo>
                  <a:pt x="24" y="127"/>
                </a:moveTo>
                <a:cubicBezTo>
                  <a:pt x="24" y="127"/>
                  <a:pt x="24" y="126"/>
                  <a:pt x="23" y="126"/>
                </a:cubicBezTo>
                <a:cubicBezTo>
                  <a:pt x="23" y="126"/>
                  <a:pt x="24" y="127"/>
                  <a:pt x="24" y="127"/>
                </a:cubicBezTo>
                <a:moveTo>
                  <a:pt x="33" y="122"/>
                </a:moveTo>
                <a:cubicBezTo>
                  <a:pt x="33" y="121"/>
                  <a:pt x="32" y="121"/>
                  <a:pt x="32" y="120"/>
                </a:cubicBezTo>
                <a:cubicBezTo>
                  <a:pt x="33" y="120"/>
                  <a:pt x="32" y="119"/>
                  <a:pt x="32" y="119"/>
                </a:cubicBezTo>
                <a:cubicBezTo>
                  <a:pt x="32" y="119"/>
                  <a:pt x="32" y="118"/>
                  <a:pt x="32" y="118"/>
                </a:cubicBezTo>
                <a:cubicBezTo>
                  <a:pt x="31" y="118"/>
                  <a:pt x="31" y="117"/>
                  <a:pt x="31" y="117"/>
                </a:cubicBezTo>
                <a:cubicBezTo>
                  <a:pt x="30" y="116"/>
                  <a:pt x="30" y="116"/>
                  <a:pt x="31" y="116"/>
                </a:cubicBezTo>
                <a:cubicBezTo>
                  <a:pt x="31" y="117"/>
                  <a:pt x="30" y="117"/>
                  <a:pt x="31" y="117"/>
                </a:cubicBezTo>
                <a:cubicBezTo>
                  <a:pt x="31" y="117"/>
                  <a:pt x="31" y="116"/>
                  <a:pt x="31" y="116"/>
                </a:cubicBezTo>
                <a:cubicBezTo>
                  <a:pt x="31" y="115"/>
                  <a:pt x="29" y="114"/>
                  <a:pt x="30" y="114"/>
                </a:cubicBezTo>
                <a:cubicBezTo>
                  <a:pt x="30" y="114"/>
                  <a:pt x="30" y="114"/>
                  <a:pt x="30" y="114"/>
                </a:cubicBezTo>
                <a:cubicBezTo>
                  <a:pt x="30" y="114"/>
                  <a:pt x="31" y="112"/>
                  <a:pt x="30" y="112"/>
                </a:cubicBezTo>
                <a:cubicBezTo>
                  <a:pt x="29" y="113"/>
                  <a:pt x="30" y="113"/>
                  <a:pt x="30" y="113"/>
                </a:cubicBezTo>
                <a:cubicBezTo>
                  <a:pt x="29" y="112"/>
                  <a:pt x="30" y="112"/>
                  <a:pt x="29" y="111"/>
                </a:cubicBezTo>
                <a:cubicBezTo>
                  <a:pt x="29" y="111"/>
                  <a:pt x="29" y="111"/>
                  <a:pt x="29" y="111"/>
                </a:cubicBezTo>
                <a:cubicBezTo>
                  <a:pt x="29" y="110"/>
                  <a:pt x="29" y="109"/>
                  <a:pt x="29" y="109"/>
                </a:cubicBezTo>
                <a:cubicBezTo>
                  <a:pt x="29" y="109"/>
                  <a:pt x="29" y="109"/>
                  <a:pt x="29" y="109"/>
                </a:cubicBezTo>
                <a:cubicBezTo>
                  <a:pt x="29" y="108"/>
                  <a:pt x="29" y="108"/>
                  <a:pt x="29" y="108"/>
                </a:cubicBezTo>
                <a:cubicBezTo>
                  <a:pt x="29" y="108"/>
                  <a:pt x="29" y="108"/>
                  <a:pt x="29" y="107"/>
                </a:cubicBezTo>
                <a:cubicBezTo>
                  <a:pt x="29" y="107"/>
                  <a:pt x="29" y="107"/>
                  <a:pt x="28" y="108"/>
                </a:cubicBezTo>
                <a:cubicBezTo>
                  <a:pt x="28" y="107"/>
                  <a:pt x="28" y="108"/>
                  <a:pt x="27" y="106"/>
                </a:cubicBezTo>
                <a:cubicBezTo>
                  <a:pt x="27" y="106"/>
                  <a:pt x="28" y="106"/>
                  <a:pt x="28" y="106"/>
                </a:cubicBezTo>
                <a:cubicBezTo>
                  <a:pt x="27" y="105"/>
                  <a:pt x="27" y="105"/>
                  <a:pt x="27" y="105"/>
                </a:cubicBezTo>
                <a:cubicBezTo>
                  <a:pt x="27" y="103"/>
                  <a:pt x="27" y="102"/>
                  <a:pt x="27" y="100"/>
                </a:cubicBezTo>
                <a:cubicBezTo>
                  <a:pt x="26" y="100"/>
                  <a:pt x="26" y="100"/>
                  <a:pt x="26" y="99"/>
                </a:cubicBezTo>
                <a:cubicBezTo>
                  <a:pt x="26" y="99"/>
                  <a:pt x="26" y="98"/>
                  <a:pt x="26" y="98"/>
                </a:cubicBezTo>
                <a:cubicBezTo>
                  <a:pt x="26" y="97"/>
                  <a:pt x="26" y="97"/>
                  <a:pt x="26" y="96"/>
                </a:cubicBezTo>
                <a:cubicBezTo>
                  <a:pt x="26" y="95"/>
                  <a:pt x="26" y="94"/>
                  <a:pt x="26" y="93"/>
                </a:cubicBezTo>
                <a:cubicBezTo>
                  <a:pt x="24" y="93"/>
                  <a:pt x="25" y="95"/>
                  <a:pt x="25" y="96"/>
                </a:cubicBezTo>
                <a:cubicBezTo>
                  <a:pt x="25" y="96"/>
                  <a:pt x="25" y="97"/>
                  <a:pt x="25" y="98"/>
                </a:cubicBezTo>
                <a:cubicBezTo>
                  <a:pt x="25" y="98"/>
                  <a:pt x="25" y="99"/>
                  <a:pt x="25" y="99"/>
                </a:cubicBezTo>
                <a:cubicBezTo>
                  <a:pt x="25" y="99"/>
                  <a:pt x="25" y="100"/>
                  <a:pt x="26" y="100"/>
                </a:cubicBezTo>
                <a:cubicBezTo>
                  <a:pt x="25" y="101"/>
                  <a:pt x="26" y="102"/>
                  <a:pt x="26" y="102"/>
                </a:cubicBezTo>
                <a:cubicBezTo>
                  <a:pt x="26" y="103"/>
                  <a:pt x="26" y="104"/>
                  <a:pt x="26" y="105"/>
                </a:cubicBezTo>
                <a:cubicBezTo>
                  <a:pt x="26" y="105"/>
                  <a:pt x="26" y="104"/>
                  <a:pt x="26" y="105"/>
                </a:cubicBezTo>
                <a:cubicBezTo>
                  <a:pt x="26" y="105"/>
                  <a:pt x="26" y="106"/>
                  <a:pt x="27" y="106"/>
                </a:cubicBezTo>
                <a:cubicBezTo>
                  <a:pt x="27" y="108"/>
                  <a:pt x="27" y="109"/>
                  <a:pt x="27" y="110"/>
                </a:cubicBezTo>
                <a:cubicBezTo>
                  <a:pt x="28" y="111"/>
                  <a:pt x="28" y="112"/>
                  <a:pt x="28" y="113"/>
                </a:cubicBezTo>
                <a:cubicBezTo>
                  <a:pt x="29" y="112"/>
                  <a:pt x="28" y="114"/>
                  <a:pt x="29" y="114"/>
                </a:cubicBezTo>
                <a:cubicBezTo>
                  <a:pt x="28" y="114"/>
                  <a:pt x="28" y="114"/>
                  <a:pt x="28" y="114"/>
                </a:cubicBezTo>
                <a:cubicBezTo>
                  <a:pt x="28" y="114"/>
                  <a:pt x="28" y="115"/>
                  <a:pt x="29" y="116"/>
                </a:cubicBezTo>
                <a:cubicBezTo>
                  <a:pt x="29" y="116"/>
                  <a:pt x="28" y="115"/>
                  <a:pt x="29" y="115"/>
                </a:cubicBezTo>
                <a:cubicBezTo>
                  <a:pt x="30" y="115"/>
                  <a:pt x="29" y="116"/>
                  <a:pt x="30" y="116"/>
                </a:cubicBezTo>
                <a:cubicBezTo>
                  <a:pt x="30" y="116"/>
                  <a:pt x="30" y="116"/>
                  <a:pt x="30" y="117"/>
                </a:cubicBezTo>
                <a:cubicBezTo>
                  <a:pt x="29" y="117"/>
                  <a:pt x="30" y="117"/>
                  <a:pt x="30" y="118"/>
                </a:cubicBezTo>
                <a:cubicBezTo>
                  <a:pt x="30" y="118"/>
                  <a:pt x="31" y="119"/>
                  <a:pt x="31" y="119"/>
                </a:cubicBezTo>
                <a:cubicBezTo>
                  <a:pt x="31" y="119"/>
                  <a:pt x="31" y="119"/>
                  <a:pt x="30" y="119"/>
                </a:cubicBezTo>
                <a:cubicBezTo>
                  <a:pt x="31" y="120"/>
                  <a:pt x="31" y="120"/>
                  <a:pt x="31" y="120"/>
                </a:cubicBezTo>
                <a:cubicBezTo>
                  <a:pt x="32" y="121"/>
                  <a:pt x="32" y="122"/>
                  <a:pt x="32" y="122"/>
                </a:cubicBezTo>
                <a:cubicBezTo>
                  <a:pt x="32" y="123"/>
                  <a:pt x="32" y="123"/>
                  <a:pt x="32" y="123"/>
                </a:cubicBezTo>
                <a:cubicBezTo>
                  <a:pt x="32" y="123"/>
                  <a:pt x="32" y="123"/>
                  <a:pt x="32" y="124"/>
                </a:cubicBezTo>
                <a:cubicBezTo>
                  <a:pt x="32" y="124"/>
                  <a:pt x="32" y="124"/>
                  <a:pt x="33" y="124"/>
                </a:cubicBezTo>
                <a:cubicBezTo>
                  <a:pt x="33" y="124"/>
                  <a:pt x="33" y="125"/>
                  <a:pt x="33" y="125"/>
                </a:cubicBezTo>
                <a:cubicBezTo>
                  <a:pt x="33" y="124"/>
                  <a:pt x="32" y="123"/>
                  <a:pt x="33" y="123"/>
                </a:cubicBezTo>
                <a:cubicBezTo>
                  <a:pt x="33" y="123"/>
                  <a:pt x="34" y="124"/>
                  <a:pt x="34" y="124"/>
                </a:cubicBezTo>
                <a:cubicBezTo>
                  <a:pt x="35" y="125"/>
                  <a:pt x="34" y="125"/>
                  <a:pt x="34" y="125"/>
                </a:cubicBezTo>
                <a:cubicBezTo>
                  <a:pt x="35" y="125"/>
                  <a:pt x="35" y="124"/>
                  <a:pt x="34" y="123"/>
                </a:cubicBezTo>
                <a:cubicBezTo>
                  <a:pt x="34" y="122"/>
                  <a:pt x="33" y="121"/>
                  <a:pt x="33" y="122"/>
                </a:cubicBezTo>
                <a:moveTo>
                  <a:pt x="39" y="130"/>
                </a:moveTo>
                <a:cubicBezTo>
                  <a:pt x="38" y="130"/>
                  <a:pt x="39" y="131"/>
                  <a:pt x="39" y="131"/>
                </a:cubicBezTo>
                <a:cubicBezTo>
                  <a:pt x="40" y="130"/>
                  <a:pt x="39" y="130"/>
                  <a:pt x="39" y="130"/>
                </a:cubicBezTo>
                <a:moveTo>
                  <a:pt x="46" y="131"/>
                </a:moveTo>
                <a:cubicBezTo>
                  <a:pt x="45" y="130"/>
                  <a:pt x="45" y="130"/>
                  <a:pt x="45" y="130"/>
                </a:cubicBezTo>
                <a:cubicBezTo>
                  <a:pt x="45" y="130"/>
                  <a:pt x="45" y="131"/>
                  <a:pt x="45" y="131"/>
                </a:cubicBezTo>
                <a:cubicBezTo>
                  <a:pt x="45" y="131"/>
                  <a:pt x="45" y="131"/>
                  <a:pt x="45" y="131"/>
                </a:cubicBezTo>
                <a:cubicBezTo>
                  <a:pt x="45" y="131"/>
                  <a:pt x="46" y="131"/>
                  <a:pt x="46" y="131"/>
                </a:cubicBezTo>
                <a:moveTo>
                  <a:pt x="46" y="133"/>
                </a:moveTo>
                <a:cubicBezTo>
                  <a:pt x="46" y="132"/>
                  <a:pt x="45" y="132"/>
                  <a:pt x="45" y="132"/>
                </a:cubicBezTo>
                <a:cubicBezTo>
                  <a:pt x="45" y="133"/>
                  <a:pt x="45" y="133"/>
                  <a:pt x="46" y="133"/>
                </a:cubicBezTo>
                <a:moveTo>
                  <a:pt x="46" y="134"/>
                </a:moveTo>
                <a:cubicBezTo>
                  <a:pt x="46" y="133"/>
                  <a:pt x="46" y="133"/>
                  <a:pt x="45" y="133"/>
                </a:cubicBezTo>
                <a:cubicBezTo>
                  <a:pt x="45" y="133"/>
                  <a:pt x="45" y="134"/>
                  <a:pt x="45" y="134"/>
                </a:cubicBezTo>
                <a:cubicBezTo>
                  <a:pt x="45" y="134"/>
                  <a:pt x="46" y="134"/>
                  <a:pt x="46" y="134"/>
                </a:cubicBezTo>
                <a:moveTo>
                  <a:pt x="42" y="144"/>
                </a:moveTo>
                <a:cubicBezTo>
                  <a:pt x="41" y="143"/>
                  <a:pt x="40" y="144"/>
                  <a:pt x="39" y="144"/>
                </a:cubicBezTo>
                <a:cubicBezTo>
                  <a:pt x="40" y="144"/>
                  <a:pt x="41" y="144"/>
                  <a:pt x="42" y="144"/>
                </a:cubicBezTo>
                <a:moveTo>
                  <a:pt x="42" y="145"/>
                </a:moveTo>
                <a:cubicBezTo>
                  <a:pt x="41" y="146"/>
                  <a:pt x="42" y="146"/>
                  <a:pt x="43" y="147"/>
                </a:cubicBezTo>
                <a:cubicBezTo>
                  <a:pt x="43" y="146"/>
                  <a:pt x="43" y="146"/>
                  <a:pt x="42" y="145"/>
                </a:cubicBezTo>
                <a:moveTo>
                  <a:pt x="46" y="146"/>
                </a:moveTo>
                <a:cubicBezTo>
                  <a:pt x="46" y="146"/>
                  <a:pt x="45" y="145"/>
                  <a:pt x="45" y="146"/>
                </a:cubicBezTo>
                <a:cubicBezTo>
                  <a:pt x="45" y="146"/>
                  <a:pt x="47" y="147"/>
                  <a:pt x="46" y="146"/>
                </a:cubicBezTo>
                <a:moveTo>
                  <a:pt x="51" y="137"/>
                </a:moveTo>
                <a:cubicBezTo>
                  <a:pt x="50" y="137"/>
                  <a:pt x="51" y="138"/>
                  <a:pt x="50" y="137"/>
                </a:cubicBezTo>
                <a:cubicBezTo>
                  <a:pt x="50" y="137"/>
                  <a:pt x="49" y="137"/>
                  <a:pt x="49" y="137"/>
                </a:cubicBezTo>
                <a:cubicBezTo>
                  <a:pt x="48" y="136"/>
                  <a:pt x="48" y="136"/>
                  <a:pt x="48" y="137"/>
                </a:cubicBezTo>
                <a:cubicBezTo>
                  <a:pt x="48" y="137"/>
                  <a:pt x="49" y="137"/>
                  <a:pt x="49" y="137"/>
                </a:cubicBezTo>
                <a:cubicBezTo>
                  <a:pt x="49" y="137"/>
                  <a:pt x="49" y="137"/>
                  <a:pt x="49" y="138"/>
                </a:cubicBezTo>
                <a:cubicBezTo>
                  <a:pt x="49" y="137"/>
                  <a:pt x="50" y="138"/>
                  <a:pt x="50" y="138"/>
                </a:cubicBezTo>
                <a:cubicBezTo>
                  <a:pt x="51" y="138"/>
                  <a:pt x="51" y="138"/>
                  <a:pt x="51" y="137"/>
                </a:cubicBezTo>
                <a:moveTo>
                  <a:pt x="51" y="147"/>
                </a:moveTo>
                <a:cubicBezTo>
                  <a:pt x="50" y="147"/>
                  <a:pt x="50" y="146"/>
                  <a:pt x="49" y="146"/>
                </a:cubicBezTo>
                <a:cubicBezTo>
                  <a:pt x="49" y="147"/>
                  <a:pt x="49" y="147"/>
                  <a:pt x="49" y="147"/>
                </a:cubicBezTo>
                <a:cubicBezTo>
                  <a:pt x="50" y="147"/>
                  <a:pt x="50" y="147"/>
                  <a:pt x="51" y="147"/>
                </a:cubicBezTo>
                <a:moveTo>
                  <a:pt x="57" y="136"/>
                </a:moveTo>
                <a:cubicBezTo>
                  <a:pt x="57" y="136"/>
                  <a:pt x="56" y="136"/>
                  <a:pt x="56" y="136"/>
                </a:cubicBezTo>
                <a:cubicBezTo>
                  <a:pt x="56" y="136"/>
                  <a:pt x="55" y="136"/>
                  <a:pt x="55" y="137"/>
                </a:cubicBezTo>
                <a:cubicBezTo>
                  <a:pt x="56" y="137"/>
                  <a:pt x="56" y="137"/>
                  <a:pt x="57" y="137"/>
                </a:cubicBezTo>
                <a:cubicBezTo>
                  <a:pt x="57" y="137"/>
                  <a:pt x="57" y="137"/>
                  <a:pt x="57" y="136"/>
                </a:cubicBezTo>
                <a:cubicBezTo>
                  <a:pt x="57" y="136"/>
                  <a:pt x="57" y="136"/>
                  <a:pt x="57" y="136"/>
                </a:cubicBezTo>
                <a:moveTo>
                  <a:pt x="60" y="136"/>
                </a:moveTo>
                <a:cubicBezTo>
                  <a:pt x="59" y="137"/>
                  <a:pt x="59" y="137"/>
                  <a:pt x="59" y="137"/>
                </a:cubicBezTo>
                <a:cubicBezTo>
                  <a:pt x="60" y="137"/>
                  <a:pt x="60" y="137"/>
                  <a:pt x="60" y="136"/>
                </a:cubicBezTo>
                <a:moveTo>
                  <a:pt x="70" y="130"/>
                </a:moveTo>
                <a:cubicBezTo>
                  <a:pt x="70" y="130"/>
                  <a:pt x="70" y="130"/>
                  <a:pt x="70" y="130"/>
                </a:cubicBezTo>
                <a:cubicBezTo>
                  <a:pt x="69" y="130"/>
                  <a:pt x="69" y="131"/>
                  <a:pt x="69" y="131"/>
                </a:cubicBezTo>
                <a:cubicBezTo>
                  <a:pt x="68" y="131"/>
                  <a:pt x="69" y="130"/>
                  <a:pt x="69" y="130"/>
                </a:cubicBezTo>
                <a:cubicBezTo>
                  <a:pt x="68" y="130"/>
                  <a:pt x="68" y="130"/>
                  <a:pt x="68" y="131"/>
                </a:cubicBezTo>
                <a:cubicBezTo>
                  <a:pt x="68" y="131"/>
                  <a:pt x="68" y="132"/>
                  <a:pt x="69" y="132"/>
                </a:cubicBezTo>
                <a:cubicBezTo>
                  <a:pt x="69" y="131"/>
                  <a:pt x="70" y="130"/>
                  <a:pt x="70" y="130"/>
                </a:cubicBezTo>
                <a:moveTo>
                  <a:pt x="82" y="122"/>
                </a:moveTo>
                <a:cubicBezTo>
                  <a:pt x="82" y="122"/>
                  <a:pt x="82" y="122"/>
                  <a:pt x="81" y="122"/>
                </a:cubicBezTo>
                <a:cubicBezTo>
                  <a:pt x="81" y="122"/>
                  <a:pt x="81" y="122"/>
                  <a:pt x="81" y="122"/>
                </a:cubicBezTo>
                <a:cubicBezTo>
                  <a:pt x="82" y="123"/>
                  <a:pt x="82" y="122"/>
                  <a:pt x="82" y="122"/>
                </a:cubicBezTo>
                <a:moveTo>
                  <a:pt x="86" y="123"/>
                </a:moveTo>
                <a:cubicBezTo>
                  <a:pt x="86" y="123"/>
                  <a:pt x="85" y="122"/>
                  <a:pt x="85" y="122"/>
                </a:cubicBezTo>
                <a:cubicBezTo>
                  <a:pt x="85" y="122"/>
                  <a:pt x="85" y="123"/>
                  <a:pt x="85" y="123"/>
                </a:cubicBezTo>
                <a:cubicBezTo>
                  <a:pt x="84" y="123"/>
                  <a:pt x="84" y="123"/>
                  <a:pt x="84" y="122"/>
                </a:cubicBezTo>
                <a:cubicBezTo>
                  <a:pt x="83" y="122"/>
                  <a:pt x="83" y="122"/>
                  <a:pt x="83" y="122"/>
                </a:cubicBezTo>
                <a:cubicBezTo>
                  <a:pt x="83" y="123"/>
                  <a:pt x="84" y="123"/>
                  <a:pt x="85" y="124"/>
                </a:cubicBezTo>
                <a:cubicBezTo>
                  <a:pt x="85" y="123"/>
                  <a:pt x="85" y="123"/>
                  <a:pt x="85" y="123"/>
                </a:cubicBezTo>
                <a:cubicBezTo>
                  <a:pt x="85" y="123"/>
                  <a:pt x="86" y="123"/>
                  <a:pt x="86" y="124"/>
                </a:cubicBezTo>
                <a:cubicBezTo>
                  <a:pt x="87" y="124"/>
                  <a:pt x="87" y="124"/>
                  <a:pt x="87" y="124"/>
                </a:cubicBezTo>
                <a:cubicBezTo>
                  <a:pt x="87" y="124"/>
                  <a:pt x="86" y="124"/>
                  <a:pt x="86" y="123"/>
                </a:cubicBezTo>
                <a:moveTo>
                  <a:pt x="75" y="141"/>
                </a:moveTo>
                <a:cubicBezTo>
                  <a:pt x="75" y="141"/>
                  <a:pt x="76" y="141"/>
                  <a:pt x="76" y="140"/>
                </a:cubicBezTo>
                <a:cubicBezTo>
                  <a:pt x="76" y="140"/>
                  <a:pt x="76" y="140"/>
                  <a:pt x="76" y="140"/>
                </a:cubicBezTo>
                <a:cubicBezTo>
                  <a:pt x="75" y="141"/>
                  <a:pt x="74" y="140"/>
                  <a:pt x="75" y="141"/>
                </a:cubicBezTo>
                <a:moveTo>
                  <a:pt x="75" y="142"/>
                </a:moveTo>
                <a:cubicBezTo>
                  <a:pt x="75" y="142"/>
                  <a:pt x="75" y="142"/>
                  <a:pt x="75" y="142"/>
                </a:cubicBezTo>
                <a:cubicBezTo>
                  <a:pt x="75" y="142"/>
                  <a:pt x="74" y="141"/>
                  <a:pt x="74" y="142"/>
                </a:cubicBezTo>
                <a:cubicBezTo>
                  <a:pt x="74" y="142"/>
                  <a:pt x="74" y="142"/>
                  <a:pt x="75" y="142"/>
                </a:cubicBezTo>
                <a:moveTo>
                  <a:pt x="72" y="143"/>
                </a:moveTo>
                <a:cubicBezTo>
                  <a:pt x="73" y="143"/>
                  <a:pt x="73" y="143"/>
                  <a:pt x="73" y="142"/>
                </a:cubicBezTo>
                <a:cubicBezTo>
                  <a:pt x="73" y="143"/>
                  <a:pt x="72" y="142"/>
                  <a:pt x="72" y="143"/>
                </a:cubicBezTo>
                <a:moveTo>
                  <a:pt x="73" y="151"/>
                </a:moveTo>
                <a:cubicBezTo>
                  <a:pt x="73" y="150"/>
                  <a:pt x="74" y="150"/>
                  <a:pt x="74" y="150"/>
                </a:cubicBezTo>
                <a:cubicBezTo>
                  <a:pt x="73" y="150"/>
                  <a:pt x="73" y="150"/>
                  <a:pt x="73" y="151"/>
                </a:cubicBezTo>
                <a:moveTo>
                  <a:pt x="69" y="146"/>
                </a:moveTo>
                <a:cubicBezTo>
                  <a:pt x="69" y="145"/>
                  <a:pt x="70" y="145"/>
                  <a:pt x="69" y="145"/>
                </a:cubicBezTo>
                <a:cubicBezTo>
                  <a:pt x="69" y="145"/>
                  <a:pt x="69" y="145"/>
                  <a:pt x="69" y="146"/>
                </a:cubicBezTo>
                <a:moveTo>
                  <a:pt x="58" y="155"/>
                </a:moveTo>
                <a:cubicBezTo>
                  <a:pt x="59" y="155"/>
                  <a:pt x="59" y="155"/>
                  <a:pt x="59" y="155"/>
                </a:cubicBezTo>
                <a:cubicBezTo>
                  <a:pt x="59" y="154"/>
                  <a:pt x="59" y="154"/>
                  <a:pt x="59" y="154"/>
                </a:cubicBezTo>
                <a:cubicBezTo>
                  <a:pt x="59" y="155"/>
                  <a:pt x="58" y="155"/>
                  <a:pt x="58" y="155"/>
                </a:cubicBezTo>
                <a:moveTo>
                  <a:pt x="57" y="155"/>
                </a:moveTo>
                <a:cubicBezTo>
                  <a:pt x="57" y="155"/>
                  <a:pt x="58" y="155"/>
                  <a:pt x="58" y="155"/>
                </a:cubicBezTo>
                <a:cubicBezTo>
                  <a:pt x="57" y="154"/>
                  <a:pt x="58" y="155"/>
                  <a:pt x="59" y="154"/>
                </a:cubicBezTo>
                <a:cubicBezTo>
                  <a:pt x="58" y="153"/>
                  <a:pt x="57" y="154"/>
                  <a:pt x="57" y="155"/>
                </a:cubicBezTo>
                <a:moveTo>
                  <a:pt x="49" y="152"/>
                </a:moveTo>
                <a:cubicBezTo>
                  <a:pt x="49" y="152"/>
                  <a:pt x="49" y="152"/>
                  <a:pt x="50" y="152"/>
                </a:cubicBezTo>
                <a:cubicBezTo>
                  <a:pt x="50" y="152"/>
                  <a:pt x="50" y="152"/>
                  <a:pt x="50" y="152"/>
                </a:cubicBezTo>
                <a:cubicBezTo>
                  <a:pt x="50" y="152"/>
                  <a:pt x="49" y="151"/>
                  <a:pt x="49" y="152"/>
                </a:cubicBezTo>
                <a:moveTo>
                  <a:pt x="42" y="150"/>
                </a:moveTo>
                <a:cubicBezTo>
                  <a:pt x="43" y="150"/>
                  <a:pt x="43" y="150"/>
                  <a:pt x="43" y="150"/>
                </a:cubicBezTo>
                <a:cubicBezTo>
                  <a:pt x="43" y="150"/>
                  <a:pt x="43" y="149"/>
                  <a:pt x="43" y="149"/>
                </a:cubicBezTo>
                <a:cubicBezTo>
                  <a:pt x="43" y="150"/>
                  <a:pt x="43" y="150"/>
                  <a:pt x="42" y="149"/>
                </a:cubicBezTo>
                <a:cubicBezTo>
                  <a:pt x="42" y="150"/>
                  <a:pt x="42" y="150"/>
                  <a:pt x="42" y="150"/>
                </a:cubicBezTo>
                <a:moveTo>
                  <a:pt x="41" y="149"/>
                </a:moveTo>
                <a:cubicBezTo>
                  <a:pt x="41" y="149"/>
                  <a:pt x="41" y="150"/>
                  <a:pt x="41" y="150"/>
                </a:cubicBezTo>
                <a:cubicBezTo>
                  <a:pt x="41" y="150"/>
                  <a:pt x="42" y="149"/>
                  <a:pt x="41" y="149"/>
                </a:cubicBezTo>
                <a:moveTo>
                  <a:pt x="40" y="153"/>
                </a:moveTo>
                <a:cubicBezTo>
                  <a:pt x="41" y="153"/>
                  <a:pt x="42" y="153"/>
                  <a:pt x="42" y="153"/>
                </a:cubicBezTo>
                <a:cubicBezTo>
                  <a:pt x="42" y="152"/>
                  <a:pt x="42" y="153"/>
                  <a:pt x="42" y="153"/>
                </a:cubicBezTo>
                <a:cubicBezTo>
                  <a:pt x="41" y="153"/>
                  <a:pt x="40" y="152"/>
                  <a:pt x="40" y="153"/>
                </a:cubicBezTo>
                <a:moveTo>
                  <a:pt x="35" y="148"/>
                </a:moveTo>
                <a:cubicBezTo>
                  <a:pt x="34" y="148"/>
                  <a:pt x="34" y="148"/>
                  <a:pt x="34" y="148"/>
                </a:cubicBezTo>
                <a:cubicBezTo>
                  <a:pt x="34" y="148"/>
                  <a:pt x="34" y="149"/>
                  <a:pt x="34" y="149"/>
                </a:cubicBezTo>
                <a:lnTo>
                  <a:pt x="35" y="148"/>
                </a:lnTo>
                <a:close/>
                <a:moveTo>
                  <a:pt x="36" y="148"/>
                </a:moveTo>
                <a:cubicBezTo>
                  <a:pt x="37" y="148"/>
                  <a:pt x="37" y="148"/>
                  <a:pt x="37" y="148"/>
                </a:cubicBezTo>
                <a:cubicBezTo>
                  <a:pt x="37" y="148"/>
                  <a:pt x="38" y="147"/>
                  <a:pt x="37" y="147"/>
                </a:cubicBezTo>
                <a:cubicBezTo>
                  <a:pt x="37" y="147"/>
                  <a:pt x="37" y="148"/>
                  <a:pt x="36" y="148"/>
                </a:cubicBezTo>
                <a:moveTo>
                  <a:pt x="34" y="145"/>
                </a:moveTo>
                <a:cubicBezTo>
                  <a:pt x="35" y="146"/>
                  <a:pt x="35" y="147"/>
                  <a:pt x="36" y="146"/>
                </a:cubicBezTo>
                <a:cubicBezTo>
                  <a:pt x="35" y="146"/>
                  <a:pt x="35" y="145"/>
                  <a:pt x="34" y="145"/>
                </a:cubicBezTo>
                <a:moveTo>
                  <a:pt x="34" y="146"/>
                </a:moveTo>
                <a:cubicBezTo>
                  <a:pt x="34" y="146"/>
                  <a:pt x="35" y="147"/>
                  <a:pt x="36" y="147"/>
                </a:cubicBezTo>
                <a:cubicBezTo>
                  <a:pt x="36" y="147"/>
                  <a:pt x="36" y="147"/>
                  <a:pt x="36" y="147"/>
                </a:cubicBezTo>
                <a:cubicBezTo>
                  <a:pt x="36" y="147"/>
                  <a:pt x="36" y="147"/>
                  <a:pt x="35" y="146"/>
                </a:cubicBezTo>
                <a:cubicBezTo>
                  <a:pt x="35" y="146"/>
                  <a:pt x="35" y="146"/>
                  <a:pt x="34" y="146"/>
                </a:cubicBezTo>
                <a:moveTo>
                  <a:pt x="29" y="109"/>
                </a:moveTo>
                <a:cubicBezTo>
                  <a:pt x="28" y="109"/>
                  <a:pt x="28" y="109"/>
                  <a:pt x="28" y="108"/>
                </a:cubicBezTo>
                <a:cubicBezTo>
                  <a:pt x="28" y="108"/>
                  <a:pt x="28" y="108"/>
                  <a:pt x="28" y="108"/>
                </a:cubicBezTo>
                <a:cubicBezTo>
                  <a:pt x="28" y="108"/>
                  <a:pt x="28" y="108"/>
                  <a:pt x="28" y="108"/>
                </a:cubicBezTo>
                <a:cubicBezTo>
                  <a:pt x="29" y="108"/>
                  <a:pt x="29" y="109"/>
                  <a:pt x="29" y="109"/>
                </a:cubicBezTo>
                <a:moveTo>
                  <a:pt x="14" y="47"/>
                </a:moveTo>
                <a:cubicBezTo>
                  <a:pt x="14" y="47"/>
                  <a:pt x="13" y="48"/>
                  <a:pt x="13" y="48"/>
                </a:cubicBezTo>
                <a:cubicBezTo>
                  <a:pt x="13" y="48"/>
                  <a:pt x="13" y="47"/>
                  <a:pt x="14" y="47"/>
                </a:cubicBezTo>
                <a:moveTo>
                  <a:pt x="90" y="126"/>
                </a:moveTo>
                <a:cubicBezTo>
                  <a:pt x="90" y="126"/>
                  <a:pt x="90" y="126"/>
                  <a:pt x="91" y="126"/>
                </a:cubicBezTo>
                <a:cubicBezTo>
                  <a:pt x="91" y="127"/>
                  <a:pt x="91" y="127"/>
                  <a:pt x="91" y="127"/>
                </a:cubicBezTo>
                <a:cubicBezTo>
                  <a:pt x="92" y="128"/>
                  <a:pt x="92" y="128"/>
                  <a:pt x="92" y="129"/>
                </a:cubicBezTo>
                <a:cubicBezTo>
                  <a:pt x="92" y="129"/>
                  <a:pt x="92" y="129"/>
                  <a:pt x="92" y="128"/>
                </a:cubicBezTo>
                <a:cubicBezTo>
                  <a:pt x="91" y="128"/>
                  <a:pt x="91" y="126"/>
                  <a:pt x="90" y="126"/>
                </a:cubicBezTo>
                <a:moveTo>
                  <a:pt x="78" y="155"/>
                </a:moveTo>
                <a:cubicBezTo>
                  <a:pt x="77" y="156"/>
                  <a:pt x="76" y="156"/>
                  <a:pt x="75" y="157"/>
                </a:cubicBezTo>
                <a:cubicBezTo>
                  <a:pt x="76" y="156"/>
                  <a:pt x="77" y="155"/>
                  <a:pt x="78" y="155"/>
                </a:cubicBezTo>
                <a:moveTo>
                  <a:pt x="17" y="69"/>
                </a:moveTo>
                <a:cubicBezTo>
                  <a:pt x="18" y="70"/>
                  <a:pt x="17" y="71"/>
                  <a:pt x="17" y="72"/>
                </a:cubicBezTo>
                <a:cubicBezTo>
                  <a:pt x="17" y="73"/>
                  <a:pt x="17" y="74"/>
                  <a:pt x="16" y="74"/>
                </a:cubicBezTo>
                <a:cubicBezTo>
                  <a:pt x="17" y="72"/>
                  <a:pt x="17" y="71"/>
                  <a:pt x="17" y="69"/>
                </a:cubicBezTo>
                <a:moveTo>
                  <a:pt x="21" y="42"/>
                </a:moveTo>
                <a:cubicBezTo>
                  <a:pt x="20" y="43"/>
                  <a:pt x="21" y="43"/>
                  <a:pt x="20" y="43"/>
                </a:cubicBezTo>
                <a:cubicBezTo>
                  <a:pt x="20" y="43"/>
                  <a:pt x="19" y="43"/>
                  <a:pt x="19" y="43"/>
                </a:cubicBezTo>
                <a:cubicBezTo>
                  <a:pt x="19" y="42"/>
                  <a:pt x="20" y="42"/>
                  <a:pt x="21" y="42"/>
                </a:cubicBezTo>
                <a:moveTo>
                  <a:pt x="19" y="65"/>
                </a:moveTo>
                <a:cubicBezTo>
                  <a:pt x="19" y="66"/>
                  <a:pt x="19" y="67"/>
                  <a:pt x="19" y="68"/>
                </a:cubicBezTo>
                <a:cubicBezTo>
                  <a:pt x="18" y="67"/>
                  <a:pt x="19" y="66"/>
                  <a:pt x="19" y="65"/>
                </a:cubicBezTo>
                <a:moveTo>
                  <a:pt x="14" y="84"/>
                </a:moveTo>
                <a:cubicBezTo>
                  <a:pt x="15" y="83"/>
                  <a:pt x="15" y="82"/>
                  <a:pt x="15" y="81"/>
                </a:cubicBezTo>
                <a:cubicBezTo>
                  <a:pt x="16" y="83"/>
                  <a:pt x="14" y="84"/>
                  <a:pt x="14" y="87"/>
                </a:cubicBezTo>
                <a:cubicBezTo>
                  <a:pt x="14" y="88"/>
                  <a:pt x="14" y="85"/>
                  <a:pt x="14" y="84"/>
                </a:cubicBezTo>
                <a:moveTo>
                  <a:pt x="22" y="42"/>
                </a:moveTo>
                <a:cubicBezTo>
                  <a:pt x="21" y="44"/>
                  <a:pt x="21" y="44"/>
                  <a:pt x="21" y="44"/>
                </a:cubicBezTo>
                <a:cubicBezTo>
                  <a:pt x="21" y="43"/>
                  <a:pt x="21" y="41"/>
                  <a:pt x="22" y="42"/>
                </a:cubicBezTo>
                <a:moveTo>
                  <a:pt x="25" y="36"/>
                </a:moveTo>
                <a:cubicBezTo>
                  <a:pt x="25" y="36"/>
                  <a:pt x="25" y="37"/>
                  <a:pt x="24" y="37"/>
                </a:cubicBezTo>
                <a:cubicBezTo>
                  <a:pt x="24" y="37"/>
                  <a:pt x="24" y="36"/>
                  <a:pt x="25" y="36"/>
                </a:cubicBezTo>
                <a:moveTo>
                  <a:pt x="23" y="39"/>
                </a:moveTo>
                <a:cubicBezTo>
                  <a:pt x="23" y="40"/>
                  <a:pt x="23" y="40"/>
                  <a:pt x="22" y="41"/>
                </a:cubicBezTo>
                <a:cubicBezTo>
                  <a:pt x="22" y="41"/>
                  <a:pt x="22" y="40"/>
                  <a:pt x="23" y="39"/>
                </a:cubicBezTo>
                <a:cubicBezTo>
                  <a:pt x="23" y="39"/>
                  <a:pt x="23" y="39"/>
                  <a:pt x="23" y="39"/>
                </a:cubicBezTo>
                <a:moveTo>
                  <a:pt x="11" y="57"/>
                </a:moveTo>
                <a:cubicBezTo>
                  <a:pt x="10" y="58"/>
                  <a:pt x="11" y="58"/>
                  <a:pt x="10" y="59"/>
                </a:cubicBezTo>
                <a:cubicBezTo>
                  <a:pt x="9" y="59"/>
                  <a:pt x="10" y="61"/>
                  <a:pt x="10" y="61"/>
                </a:cubicBezTo>
                <a:cubicBezTo>
                  <a:pt x="10" y="61"/>
                  <a:pt x="9" y="61"/>
                  <a:pt x="9" y="61"/>
                </a:cubicBezTo>
                <a:cubicBezTo>
                  <a:pt x="9" y="60"/>
                  <a:pt x="9" y="59"/>
                  <a:pt x="10" y="59"/>
                </a:cubicBezTo>
                <a:cubicBezTo>
                  <a:pt x="10" y="59"/>
                  <a:pt x="10" y="57"/>
                  <a:pt x="11" y="57"/>
                </a:cubicBezTo>
                <a:moveTo>
                  <a:pt x="36" y="72"/>
                </a:moveTo>
                <a:cubicBezTo>
                  <a:pt x="36" y="73"/>
                  <a:pt x="36" y="74"/>
                  <a:pt x="36" y="74"/>
                </a:cubicBezTo>
                <a:cubicBezTo>
                  <a:pt x="36" y="75"/>
                  <a:pt x="35" y="76"/>
                  <a:pt x="35" y="76"/>
                </a:cubicBezTo>
                <a:cubicBezTo>
                  <a:pt x="35" y="76"/>
                  <a:pt x="35" y="75"/>
                  <a:pt x="35" y="75"/>
                </a:cubicBezTo>
                <a:cubicBezTo>
                  <a:pt x="35" y="74"/>
                  <a:pt x="36" y="73"/>
                  <a:pt x="36" y="72"/>
                </a:cubicBezTo>
                <a:cubicBezTo>
                  <a:pt x="36" y="72"/>
                  <a:pt x="36" y="72"/>
                  <a:pt x="36" y="72"/>
                </a:cubicBezTo>
                <a:moveTo>
                  <a:pt x="72" y="144"/>
                </a:moveTo>
                <a:cubicBezTo>
                  <a:pt x="72" y="144"/>
                  <a:pt x="71" y="145"/>
                  <a:pt x="70" y="145"/>
                </a:cubicBezTo>
                <a:cubicBezTo>
                  <a:pt x="70" y="145"/>
                  <a:pt x="72" y="143"/>
                  <a:pt x="72" y="144"/>
                </a:cubicBezTo>
                <a:moveTo>
                  <a:pt x="49" y="26"/>
                </a:moveTo>
                <a:cubicBezTo>
                  <a:pt x="49" y="25"/>
                  <a:pt x="51" y="25"/>
                  <a:pt x="51" y="24"/>
                </a:cubicBezTo>
                <a:cubicBezTo>
                  <a:pt x="52" y="24"/>
                  <a:pt x="54" y="24"/>
                  <a:pt x="53" y="24"/>
                </a:cubicBezTo>
                <a:cubicBezTo>
                  <a:pt x="52" y="25"/>
                  <a:pt x="51" y="25"/>
                  <a:pt x="49" y="26"/>
                </a:cubicBezTo>
                <a:moveTo>
                  <a:pt x="57" y="150"/>
                </a:moveTo>
                <a:cubicBezTo>
                  <a:pt x="57" y="150"/>
                  <a:pt x="55" y="150"/>
                  <a:pt x="53" y="150"/>
                </a:cubicBezTo>
                <a:cubicBezTo>
                  <a:pt x="52" y="150"/>
                  <a:pt x="50" y="151"/>
                  <a:pt x="50" y="150"/>
                </a:cubicBezTo>
                <a:cubicBezTo>
                  <a:pt x="50" y="150"/>
                  <a:pt x="50" y="150"/>
                  <a:pt x="51" y="150"/>
                </a:cubicBezTo>
                <a:cubicBezTo>
                  <a:pt x="51" y="150"/>
                  <a:pt x="51" y="150"/>
                  <a:pt x="52" y="150"/>
                </a:cubicBezTo>
                <a:cubicBezTo>
                  <a:pt x="53" y="150"/>
                  <a:pt x="53" y="150"/>
                  <a:pt x="54" y="150"/>
                </a:cubicBezTo>
                <a:cubicBezTo>
                  <a:pt x="56" y="150"/>
                  <a:pt x="57" y="150"/>
                  <a:pt x="57" y="150"/>
                </a:cubicBezTo>
                <a:moveTo>
                  <a:pt x="15" y="97"/>
                </a:moveTo>
                <a:cubicBezTo>
                  <a:pt x="14" y="98"/>
                  <a:pt x="15" y="95"/>
                  <a:pt x="15" y="95"/>
                </a:cubicBezTo>
                <a:cubicBezTo>
                  <a:pt x="15" y="95"/>
                  <a:pt x="15" y="94"/>
                  <a:pt x="15" y="94"/>
                </a:cubicBezTo>
                <a:cubicBezTo>
                  <a:pt x="16" y="94"/>
                  <a:pt x="15" y="97"/>
                  <a:pt x="15" y="97"/>
                </a:cubicBezTo>
                <a:moveTo>
                  <a:pt x="36" y="144"/>
                </a:moveTo>
                <a:cubicBezTo>
                  <a:pt x="36" y="143"/>
                  <a:pt x="35" y="143"/>
                  <a:pt x="35" y="142"/>
                </a:cubicBezTo>
                <a:cubicBezTo>
                  <a:pt x="36" y="143"/>
                  <a:pt x="37" y="143"/>
                  <a:pt x="36" y="144"/>
                </a:cubicBezTo>
                <a:moveTo>
                  <a:pt x="59" y="148"/>
                </a:moveTo>
                <a:cubicBezTo>
                  <a:pt x="60" y="148"/>
                  <a:pt x="59" y="148"/>
                  <a:pt x="59" y="148"/>
                </a:cubicBezTo>
                <a:cubicBezTo>
                  <a:pt x="58" y="149"/>
                  <a:pt x="58" y="149"/>
                  <a:pt x="58" y="149"/>
                </a:cubicBezTo>
                <a:cubicBezTo>
                  <a:pt x="58" y="149"/>
                  <a:pt x="57" y="149"/>
                  <a:pt x="56" y="149"/>
                </a:cubicBezTo>
                <a:cubicBezTo>
                  <a:pt x="56" y="149"/>
                  <a:pt x="55" y="149"/>
                  <a:pt x="55" y="149"/>
                </a:cubicBezTo>
                <a:cubicBezTo>
                  <a:pt x="56" y="149"/>
                  <a:pt x="57" y="149"/>
                  <a:pt x="57" y="148"/>
                </a:cubicBezTo>
                <a:cubicBezTo>
                  <a:pt x="58" y="148"/>
                  <a:pt x="59" y="148"/>
                  <a:pt x="59" y="148"/>
                </a:cubicBezTo>
                <a:moveTo>
                  <a:pt x="69" y="144"/>
                </a:moveTo>
                <a:cubicBezTo>
                  <a:pt x="68" y="145"/>
                  <a:pt x="67" y="145"/>
                  <a:pt x="66" y="145"/>
                </a:cubicBezTo>
                <a:cubicBezTo>
                  <a:pt x="66" y="145"/>
                  <a:pt x="67" y="145"/>
                  <a:pt x="68" y="144"/>
                </a:cubicBezTo>
                <a:cubicBezTo>
                  <a:pt x="68" y="144"/>
                  <a:pt x="69" y="144"/>
                  <a:pt x="69" y="144"/>
                </a:cubicBezTo>
                <a:moveTo>
                  <a:pt x="58" y="148"/>
                </a:moveTo>
                <a:cubicBezTo>
                  <a:pt x="57" y="148"/>
                  <a:pt x="56" y="148"/>
                  <a:pt x="56" y="147"/>
                </a:cubicBezTo>
                <a:cubicBezTo>
                  <a:pt x="57" y="148"/>
                  <a:pt x="58" y="147"/>
                  <a:pt x="58" y="148"/>
                </a:cubicBezTo>
                <a:moveTo>
                  <a:pt x="54" y="148"/>
                </a:moveTo>
                <a:cubicBezTo>
                  <a:pt x="54" y="148"/>
                  <a:pt x="54" y="148"/>
                  <a:pt x="55" y="148"/>
                </a:cubicBezTo>
                <a:cubicBezTo>
                  <a:pt x="55" y="148"/>
                  <a:pt x="55" y="148"/>
                  <a:pt x="55" y="148"/>
                </a:cubicBezTo>
                <a:cubicBezTo>
                  <a:pt x="54" y="149"/>
                  <a:pt x="54" y="148"/>
                  <a:pt x="53" y="148"/>
                </a:cubicBezTo>
                <a:cubicBezTo>
                  <a:pt x="53" y="148"/>
                  <a:pt x="53" y="148"/>
                  <a:pt x="54" y="148"/>
                </a:cubicBezTo>
                <a:moveTo>
                  <a:pt x="40" y="62"/>
                </a:moveTo>
                <a:cubicBezTo>
                  <a:pt x="40" y="63"/>
                  <a:pt x="40" y="64"/>
                  <a:pt x="39" y="65"/>
                </a:cubicBezTo>
                <a:cubicBezTo>
                  <a:pt x="38" y="66"/>
                  <a:pt x="38" y="68"/>
                  <a:pt x="37" y="69"/>
                </a:cubicBezTo>
                <a:cubicBezTo>
                  <a:pt x="37" y="70"/>
                  <a:pt x="37" y="72"/>
                  <a:pt x="36" y="72"/>
                </a:cubicBezTo>
                <a:cubicBezTo>
                  <a:pt x="37" y="71"/>
                  <a:pt x="37" y="70"/>
                  <a:pt x="37" y="69"/>
                </a:cubicBezTo>
                <a:cubicBezTo>
                  <a:pt x="37" y="68"/>
                  <a:pt x="38" y="67"/>
                  <a:pt x="38" y="67"/>
                </a:cubicBezTo>
                <a:cubicBezTo>
                  <a:pt x="38" y="65"/>
                  <a:pt x="39" y="64"/>
                  <a:pt x="40" y="62"/>
                </a:cubicBezTo>
                <a:moveTo>
                  <a:pt x="34" y="80"/>
                </a:moveTo>
                <a:cubicBezTo>
                  <a:pt x="34" y="80"/>
                  <a:pt x="34" y="81"/>
                  <a:pt x="34" y="82"/>
                </a:cubicBezTo>
                <a:cubicBezTo>
                  <a:pt x="33" y="81"/>
                  <a:pt x="34" y="81"/>
                  <a:pt x="34" y="80"/>
                </a:cubicBezTo>
                <a:moveTo>
                  <a:pt x="32" y="92"/>
                </a:moveTo>
                <a:cubicBezTo>
                  <a:pt x="32" y="92"/>
                  <a:pt x="32" y="93"/>
                  <a:pt x="32" y="94"/>
                </a:cubicBezTo>
                <a:cubicBezTo>
                  <a:pt x="32" y="94"/>
                  <a:pt x="32" y="93"/>
                  <a:pt x="32" y="92"/>
                </a:cubicBezTo>
                <a:moveTo>
                  <a:pt x="33" y="82"/>
                </a:moveTo>
                <a:cubicBezTo>
                  <a:pt x="34" y="82"/>
                  <a:pt x="34" y="83"/>
                  <a:pt x="34" y="84"/>
                </a:cubicBezTo>
                <a:cubicBezTo>
                  <a:pt x="33" y="84"/>
                  <a:pt x="33" y="85"/>
                  <a:pt x="33" y="85"/>
                </a:cubicBezTo>
                <a:cubicBezTo>
                  <a:pt x="33" y="85"/>
                  <a:pt x="33" y="83"/>
                  <a:pt x="33" y="82"/>
                </a:cubicBezTo>
                <a:moveTo>
                  <a:pt x="48" y="49"/>
                </a:moveTo>
                <a:cubicBezTo>
                  <a:pt x="48" y="50"/>
                  <a:pt x="48" y="50"/>
                  <a:pt x="47" y="51"/>
                </a:cubicBezTo>
                <a:cubicBezTo>
                  <a:pt x="47" y="50"/>
                  <a:pt x="48" y="50"/>
                  <a:pt x="48" y="49"/>
                </a:cubicBezTo>
                <a:moveTo>
                  <a:pt x="59" y="41"/>
                </a:moveTo>
                <a:cubicBezTo>
                  <a:pt x="59" y="41"/>
                  <a:pt x="59" y="41"/>
                  <a:pt x="59" y="41"/>
                </a:cubicBezTo>
                <a:cubicBezTo>
                  <a:pt x="59" y="41"/>
                  <a:pt x="59" y="41"/>
                  <a:pt x="59" y="41"/>
                </a:cubicBezTo>
                <a:cubicBezTo>
                  <a:pt x="58" y="41"/>
                  <a:pt x="58" y="42"/>
                  <a:pt x="58" y="42"/>
                </a:cubicBezTo>
                <a:cubicBezTo>
                  <a:pt x="57" y="42"/>
                  <a:pt x="57" y="42"/>
                  <a:pt x="56" y="42"/>
                </a:cubicBezTo>
                <a:cubicBezTo>
                  <a:pt x="56" y="42"/>
                  <a:pt x="56" y="42"/>
                  <a:pt x="55" y="43"/>
                </a:cubicBezTo>
                <a:cubicBezTo>
                  <a:pt x="55" y="43"/>
                  <a:pt x="55" y="43"/>
                  <a:pt x="54" y="43"/>
                </a:cubicBezTo>
                <a:cubicBezTo>
                  <a:pt x="54" y="42"/>
                  <a:pt x="55" y="42"/>
                  <a:pt x="56" y="42"/>
                </a:cubicBezTo>
                <a:cubicBezTo>
                  <a:pt x="56" y="42"/>
                  <a:pt x="57" y="42"/>
                  <a:pt x="57" y="42"/>
                </a:cubicBezTo>
                <a:cubicBezTo>
                  <a:pt x="58" y="41"/>
                  <a:pt x="59" y="41"/>
                  <a:pt x="59" y="41"/>
                </a:cubicBezTo>
                <a:moveTo>
                  <a:pt x="41" y="60"/>
                </a:moveTo>
                <a:cubicBezTo>
                  <a:pt x="42" y="60"/>
                  <a:pt x="40" y="62"/>
                  <a:pt x="40" y="62"/>
                </a:cubicBezTo>
                <a:cubicBezTo>
                  <a:pt x="41" y="62"/>
                  <a:pt x="41" y="61"/>
                  <a:pt x="41" y="60"/>
                </a:cubicBezTo>
                <a:moveTo>
                  <a:pt x="47" y="51"/>
                </a:moveTo>
                <a:cubicBezTo>
                  <a:pt x="47" y="51"/>
                  <a:pt x="46" y="52"/>
                  <a:pt x="46" y="52"/>
                </a:cubicBezTo>
                <a:cubicBezTo>
                  <a:pt x="46" y="52"/>
                  <a:pt x="47" y="51"/>
                  <a:pt x="47" y="51"/>
                </a:cubicBezTo>
                <a:moveTo>
                  <a:pt x="80" y="133"/>
                </a:moveTo>
                <a:cubicBezTo>
                  <a:pt x="80" y="133"/>
                  <a:pt x="80" y="133"/>
                  <a:pt x="80" y="132"/>
                </a:cubicBezTo>
                <a:cubicBezTo>
                  <a:pt x="80" y="132"/>
                  <a:pt x="80" y="132"/>
                  <a:pt x="80" y="132"/>
                </a:cubicBezTo>
                <a:cubicBezTo>
                  <a:pt x="80" y="132"/>
                  <a:pt x="80" y="132"/>
                  <a:pt x="80" y="132"/>
                </a:cubicBezTo>
                <a:cubicBezTo>
                  <a:pt x="80" y="132"/>
                  <a:pt x="80" y="132"/>
                  <a:pt x="80" y="132"/>
                </a:cubicBezTo>
                <a:cubicBezTo>
                  <a:pt x="80" y="132"/>
                  <a:pt x="80" y="132"/>
                  <a:pt x="80" y="132"/>
                </a:cubicBezTo>
                <a:cubicBezTo>
                  <a:pt x="80" y="132"/>
                  <a:pt x="80" y="132"/>
                  <a:pt x="80" y="132"/>
                </a:cubicBezTo>
                <a:cubicBezTo>
                  <a:pt x="80" y="132"/>
                  <a:pt x="80" y="133"/>
                  <a:pt x="80" y="133"/>
                </a:cubicBezTo>
                <a:moveTo>
                  <a:pt x="19" y="121"/>
                </a:moveTo>
                <a:cubicBezTo>
                  <a:pt x="19" y="121"/>
                  <a:pt x="20" y="122"/>
                  <a:pt x="20" y="122"/>
                </a:cubicBezTo>
                <a:cubicBezTo>
                  <a:pt x="20" y="122"/>
                  <a:pt x="20" y="122"/>
                  <a:pt x="20" y="121"/>
                </a:cubicBezTo>
                <a:cubicBezTo>
                  <a:pt x="21" y="121"/>
                  <a:pt x="20" y="122"/>
                  <a:pt x="20" y="122"/>
                </a:cubicBezTo>
                <a:cubicBezTo>
                  <a:pt x="20" y="122"/>
                  <a:pt x="19" y="121"/>
                  <a:pt x="19" y="121"/>
                </a:cubicBezTo>
                <a:moveTo>
                  <a:pt x="18" y="116"/>
                </a:moveTo>
                <a:cubicBezTo>
                  <a:pt x="19" y="116"/>
                  <a:pt x="19" y="117"/>
                  <a:pt x="19" y="117"/>
                </a:cubicBezTo>
                <a:cubicBezTo>
                  <a:pt x="18" y="117"/>
                  <a:pt x="19" y="116"/>
                  <a:pt x="18" y="116"/>
                </a:cubicBezTo>
                <a:moveTo>
                  <a:pt x="22" y="122"/>
                </a:moveTo>
                <a:cubicBezTo>
                  <a:pt x="22" y="122"/>
                  <a:pt x="22" y="123"/>
                  <a:pt x="22" y="123"/>
                </a:cubicBezTo>
                <a:cubicBezTo>
                  <a:pt x="22" y="123"/>
                  <a:pt x="21" y="122"/>
                  <a:pt x="22" y="122"/>
                </a:cubicBezTo>
                <a:moveTo>
                  <a:pt x="21" y="118"/>
                </a:moveTo>
                <a:cubicBezTo>
                  <a:pt x="21" y="118"/>
                  <a:pt x="21" y="119"/>
                  <a:pt x="21" y="119"/>
                </a:cubicBezTo>
                <a:cubicBezTo>
                  <a:pt x="21" y="119"/>
                  <a:pt x="21" y="119"/>
                  <a:pt x="21" y="120"/>
                </a:cubicBezTo>
                <a:cubicBezTo>
                  <a:pt x="20" y="119"/>
                  <a:pt x="20" y="118"/>
                  <a:pt x="21" y="118"/>
                </a:cubicBezTo>
                <a:moveTo>
                  <a:pt x="21" y="122"/>
                </a:moveTo>
                <a:cubicBezTo>
                  <a:pt x="21" y="122"/>
                  <a:pt x="21" y="123"/>
                  <a:pt x="21" y="123"/>
                </a:cubicBezTo>
                <a:cubicBezTo>
                  <a:pt x="21" y="123"/>
                  <a:pt x="21" y="123"/>
                  <a:pt x="21" y="123"/>
                </a:cubicBezTo>
                <a:cubicBezTo>
                  <a:pt x="22" y="123"/>
                  <a:pt x="21" y="123"/>
                  <a:pt x="21" y="124"/>
                </a:cubicBezTo>
                <a:cubicBezTo>
                  <a:pt x="21" y="124"/>
                  <a:pt x="22" y="124"/>
                  <a:pt x="22" y="125"/>
                </a:cubicBezTo>
                <a:cubicBezTo>
                  <a:pt x="22" y="125"/>
                  <a:pt x="22" y="124"/>
                  <a:pt x="22" y="124"/>
                </a:cubicBezTo>
                <a:cubicBezTo>
                  <a:pt x="21" y="124"/>
                  <a:pt x="21" y="124"/>
                  <a:pt x="21" y="124"/>
                </a:cubicBezTo>
                <a:cubicBezTo>
                  <a:pt x="20" y="124"/>
                  <a:pt x="21" y="124"/>
                  <a:pt x="21" y="124"/>
                </a:cubicBezTo>
                <a:cubicBezTo>
                  <a:pt x="21" y="124"/>
                  <a:pt x="20" y="124"/>
                  <a:pt x="20" y="124"/>
                </a:cubicBezTo>
                <a:cubicBezTo>
                  <a:pt x="20" y="123"/>
                  <a:pt x="21" y="123"/>
                  <a:pt x="20" y="122"/>
                </a:cubicBezTo>
                <a:cubicBezTo>
                  <a:pt x="20" y="122"/>
                  <a:pt x="21" y="122"/>
                  <a:pt x="21" y="122"/>
                </a:cubicBezTo>
                <a:moveTo>
                  <a:pt x="24" y="132"/>
                </a:moveTo>
                <a:cubicBezTo>
                  <a:pt x="25" y="133"/>
                  <a:pt x="25" y="133"/>
                  <a:pt x="26" y="134"/>
                </a:cubicBezTo>
                <a:cubicBezTo>
                  <a:pt x="25" y="134"/>
                  <a:pt x="25" y="134"/>
                  <a:pt x="26" y="135"/>
                </a:cubicBezTo>
                <a:cubicBezTo>
                  <a:pt x="25" y="135"/>
                  <a:pt x="24" y="134"/>
                  <a:pt x="24" y="133"/>
                </a:cubicBezTo>
                <a:cubicBezTo>
                  <a:pt x="24" y="133"/>
                  <a:pt x="24" y="133"/>
                  <a:pt x="24" y="133"/>
                </a:cubicBezTo>
                <a:cubicBezTo>
                  <a:pt x="24" y="134"/>
                  <a:pt x="24" y="134"/>
                  <a:pt x="24" y="135"/>
                </a:cubicBezTo>
                <a:cubicBezTo>
                  <a:pt x="25" y="135"/>
                  <a:pt x="25" y="136"/>
                  <a:pt x="24" y="136"/>
                </a:cubicBezTo>
                <a:cubicBezTo>
                  <a:pt x="24" y="136"/>
                  <a:pt x="24" y="135"/>
                  <a:pt x="24" y="135"/>
                </a:cubicBezTo>
                <a:cubicBezTo>
                  <a:pt x="24" y="134"/>
                  <a:pt x="23" y="134"/>
                  <a:pt x="23" y="135"/>
                </a:cubicBezTo>
                <a:cubicBezTo>
                  <a:pt x="23" y="134"/>
                  <a:pt x="22" y="133"/>
                  <a:pt x="22" y="133"/>
                </a:cubicBezTo>
                <a:cubicBezTo>
                  <a:pt x="22" y="132"/>
                  <a:pt x="22" y="132"/>
                  <a:pt x="22" y="132"/>
                </a:cubicBezTo>
                <a:cubicBezTo>
                  <a:pt x="21" y="131"/>
                  <a:pt x="21" y="131"/>
                  <a:pt x="21" y="131"/>
                </a:cubicBezTo>
                <a:cubicBezTo>
                  <a:pt x="22" y="131"/>
                  <a:pt x="22" y="131"/>
                  <a:pt x="22" y="131"/>
                </a:cubicBezTo>
                <a:cubicBezTo>
                  <a:pt x="22" y="132"/>
                  <a:pt x="22" y="132"/>
                  <a:pt x="23" y="132"/>
                </a:cubicBezTo>
                <a:cubicBezTo>
                  <a:pt x="23" y="132"/>
                  <a:pt x="23" y="131"/>
                  <a:pt x="23" y="131"/>
                </a:cubicBezTo>
                <a:cubicBezTo>
                  <a:pt x="23" y="130"/>
                  <a:pt x="23" y="132"/>
                  <a:pt x="23" y="132"/>
                </a:cubicBezTo>
                <a:cubicBezTo>
                  <a:pt x="23" y="132"/>
                  <a:pt x="23" y="132"/>
                  <a:pt x="22" y="132"/>
                </a:cubicBezTo>
                <a:cubicBezTo>
                  <a:pt x="23" y="133"/>
                  <a:pt x="23" y="133"/>
                  <a:pt x="23" y="134"/>
                </a:cubicBezTo>
                <a:cubicBezTo>
                  <a:pt x="24" y="134"/>
                  <a:pt x="23" y="133"/>
                  <a:pt x="23" y="133"/>
                </a:cubicBezTo>
                <a:cubicBezTo>
                  <a:pt x="23" y="133"/>
                  <a:pt x="24" y="133"/>
                  <a:pt x="24" y="133"/>
                </a:cubicBezTo>
                <a:cubicBezTo>
                  <a:pt x="24" y="133"/>
                  <a:pt x="23" y="132"/>
                  <a:pt x="24" y="132"/>
                </a:cubicBezTo>
                <a:cubicBezTo>
                  <a:pt x="24" y="132"/>
                  <a:pt x="24" y="132"/>
                  <a:pt x="24" y="132"/>
                </a:cubicBezTo>
                <a:moveTo>
                  <a:pt x="23" y="121"/>
                </a:moveTo>
                <a:cubicBezTo>
                  <a:pt x="24" y="122"/>
                  <a:pt x="24" y="123"/>
                  <a:pt x="25" y="123"/>
                </a:cubicBezTo>
                <a:cubicBezTo>
                  <a:pt x="25" y="123"/>
                  <a:pt x="25" y="123"/>
                  <a:pt x="25" y="124"/>
                </a:cubicBezTo>
                <a:cubicBezTo>
                  <a:pt x="26" y="125"/>
                  <a:pt x="27" y="126"/>
                  <a:pt x="27" y="128"/>
                </a:cubicBezTo>
                <a:cubicBezTo>
                  <a:pt x="27" y="128"/>
                  <a:pt x="27" y="128"/>
                  <a:pt x="27" y="129"/>
                </a:cubicBezTo>
                <a:cubicBezTo>
                  <a:pt x="26" y="129"/>
                  <a:pt x="26" y="128"/>
                  <a:pt x="26" y="129"/>
                </a:cubicBezTo>
                <a:cubicBezTo>
                  <a:pt x="25" y="128"/>
                  <a:pt x="25" y="128"/>
                  <a:pt x="25" y="127"/>
                </a:cubicBezTo>
                <a:cubicBezTo>
                  <a:pt x="24" y="128"/>
                  <a:pt x="25" y="129"/>
                  <a:pt x="25" y="129"/>
                </a:cubicBezTo>
                <a:cubicBezTo>
                  <a:pt x="25" y="129"/>
                  <a:pt x="25" y="129"/>
                  <a:pt x="24" y="129"/>
                </a:cubicBezTo>
                <a:cubicBezTo>
                  <a:pt x="25" y="129"/>
                  <a:pt x="24" y="128"/>
                  <a:pt x="24" y="128"/>
                </a:cubicBezTo>
                <a:cubicBezTo>
                  <a:pt x="24" y="127"/>
                  <a:pt x="23" y="127"/>
                  <a:pt x="23" y="126"/>
                </a:cubicBezTo>
                <a:cubicBezTo>
                  <a:pt x="24" y="126"/>
                  <a:pt x="24" y="126"/>
                  <a:pt x="24" y="126"/>
                </a:cubicBezTo>
                <a:cubicBezTo>
                  <a:pt x="24" y="127"/>
                  <a:pt x="25" y="127"/>
                  <a:pt x="25" y="127"/>
                </a:cubicBezTo>
                <a:cubicBezTo>
                  <a:pt x="25" y="126"/>
                  <a:pt x="25" y="126"/>
                  <a:pt x="24" y="126"/>
                </a:cubicBezTo>
                <a:cubicBezTo>
                  <a:pt x="24" y="125"/>
                  <a:pt x="24" y="123"/>
                  <a:pt x="23" y="122"/>
                </a:cubicBezTo>
                <a:cubicBezTo>
                  <a:pt x="23" y="122"/>
                  <a:pt x="23" y="122"/>
                  <a:pt x="23" y="121"/>
                </a:cubicBezTo>
                <a:moveTo>
                  <a:pt x="25" y="125"/>
                </a:moveTo>
                <a:cubicBezTo>
                  <a:pt x="24" y="125"/>
                  <a:pt x="25" y="125"/>
                  <a:pt x="24" y="125"/>
                </a:cubicBezTo>
                <a:cubicBezTo>
                  <a:pt x="25" y="125"/>
                  <a:pt x="25" y="124"/>
                  <a:pt x="25" y="124"/>
                </a:cubicBezTo>
                <a:cubicBezTo>
                  <a:pt x="24" y="123"/>
                  <a:pt x="24" y="124"/>
                  <a:pt x="25" y="125"/>
                </a:cubicBezTo>
                <a:moveTo>
                  <a:pt x="24" y="131"/>
                </a:moveTo>
                <a:cubicBezTo>
                  <a:pt x="24" y="131"/>
                  <a:pt x="24" y="130"/>
                  <a:pt x="23" y="130"/>
                </a:cubicBezTo>
                <a:cubicBezTo>
                  <a:pt x="23" y="131"/>
                  <a:pt x="24" y="131"/>
                  <a:pt x="24" y="131"/>
                </a:cubicBezTo>
                <a:cubicBezTo>
                  <a:pt x="24" y="131"/>
                  <a:pt x="24" y="131"/>
                  <a:pt x="24" y="131"/>
                </a:cubicBezTo>
                <a:cubicBezTo>
                  <a:pt x="24" y="131"/>
                  <a:pt x="25" y="131"/>
                  <a:pt x="24" y="130"/>
                </a:cubicBezTo>
                <a:cubicBezTo>
                  <a:pt x="25" y="131"/>
                  <a:pt x="25" y="131"/>
                  <a:pt x="25" y="131"/>
                </a:cubicBezTo>
                <a:cubicBezTo>
                  <a:pt x="25" y="131"/>
                  <a:pt x="25" y="131"/>
                  <a:pt x="25" y="131"/>
                </a:cubicBezTo>
                <a:cubicBezTo>
                  <a:pt x="24" y="131"/>
                  <a:pt x="25" y="132"/>
                  <a:pt x="25" y="132"/>
                </a:cubicBezTo>
                <a:cubicBezTo>
                  <a:pt x="25" y="132"/>
                  <a:pt x="25" y="132"/>
                  <a:pt x="25" y="132"/>
                </a:cubicBezTo>
                <a:cubicBezTo>
                  <a:pt x="24" y="132"/>
                  <a:pt x="23" y="131"/>
                  <a:pt x="22" y="130"/>
                </a:cubicBezTo>
                <a:cubicBezTo>
                  <a:pt x="23" y="130"/>
                  <a:pt x="23" y="130"/>
                  <a:pt x="23" y="130"/>
                </a:cubicBezTo>
                <a:cubicBezTo>
                  <a:pt x="23" y="130"/>
                  <a:pt x="22" y="130"/>
                  <a:pt x="22" y="129"/>
                </a:cubicBezTo>
                <a:cubicBezTo>
                  <a:pt x="22" y="129"/>
                  <a:pt x="23" y="129"/>
                  <a:pt x="22" y="128"/>
                </a:cubicBezTo>
                <a:cubicBezTo>
                  <a:pt x="24" y="128"/>
                  <a:pt x="24" y="129"/>
                  <a:pt x="24" y="130"/>
                </a:cubicBezTo>
                <a:cubicBezTo>
                  <a:pt x="24" y="130"/>
                  <a:pt x="24" y="130"/>
                  <a:pt x="23" y="130"/>
                </a:cubicBezTo>
                <a:cubicBezTo>
                  <a:pt x="24" y="130"/>
                  <a:pt x="24" y="130"/>
                  <a:pt x="24" y="131"/>
                </a:cubicBezTo>
                <a:moveTo>
                  <a:pt x="17" y="115"/>
                </a:moveTo>
                <a:cubicBezTo>
                  <a:pt x="17" y="115"/>
                  <a:pt x="17" y="116"/>
                  <a:pt x="17" y="116"/>
                </a:cubicBezTo>
                <a:cubicBezTo>
                  <a:pt x="18" y="117"/>
                  <a:pt x="18" y="117"/>
                  <a:pt x="18" y="118"/>
                </a:cubicBezTo>
                <a:cubicBezTo>
                  <a:pt x="18" y="118"/>
                  <a:pt x="18" y="119"/>
                  <a:pt x="18" y="119"/>
                </a:cubicBezTo>
                <a:cubicBezTo>
                  <a:pt x="17" y="119"/>
                  <a:pt x="18" y="119"/>
                  <a:pt x="18" y="118"/>
                </a:cubicBezTo>
                <a:cubicBezTo>
                  <a:pt x="17" y="118"/>
                  <a:pt x="17" y="118"/>
                  <a:pt x="17" y="118"/>
                </a:cubicBezTo>
                <a:cubicBezTo>
                  <a:pt x="16" y="119"/>
                  <a:pt x="17" y="120"/>
                  <a:pt x="17" y="121"/>
                </a:cubicBezTo>
                <a:cubicBezTo>
                  <a:pt x="17" y="121"/>
                  <a:pt x="17" y="120"/>
                  <a:pt x="17" y="120"/>
                </a:cubicBezTo>
                <a:cubicBezTo>
                  <a:pt x="17" y="119"/>
                  <a:pt x="16" y="119"/>
                  <a:pt x="16" y="119"/>
                </a:cubicBezTo>
                <a:cubicBezTo>
                  <a:pt x="16" y="118"/>
                  <a:pt x="16" y="117"/>
                  <a:pt x="15" y="116"/>
                </a:cubicBezTo>
                <a:cubicBezTo>
                  <a:pt x="16" y="115"/>
                  <a:pt x="16" y="116"/>
                  <a:pt x="16" y="116"/>
                </a:cubicBezTo>
                <a:cubicBezTo>
                  <a:pt x="16" y="116"/>
                  <a:pt x="16" y="118"/>
                  <a:pt x="16" y="119"/>
                </a:cubicBezTo>
                <a:cubicBezTo>
                  <a:pt x="17" y="118"/>
                  <a:pt x="17" y="118"/>
                  <a:pt x="17" y="117"/>
                </a:cubicBezTo>
                <a:cubicBezTo>
                  <a:pt x="17" y="117"/>
                  <a:pt x="16" y="117"/>
                  <a:pt x="17" y="118"/>
                </a:cubicBezTo>
                <a:cubicBezTo>
                  <a:pt x="16" y="117"/>
                  <a:pt x="17" y="116"/>
                  <a:pt x="17" y="115"/>
                </a:cubicBezTo>
                <a:moveTo>
                  <a:pt x="26" y="134"/>
                </a:moveTo>
                <a:cubicBezTo>
                  <a:pt x="27" y="135"/>
                  <a:pt x="26" y="135"/>
                  <a:pt x="27" y="136"/>
                </a:cubicBezTo>
                <a:cubicBezTo>
                  <a:pt x="27" y="135"/>
                  <a:pt x="27" y="136"/>
                  <a:pt x="28" y="136"/>
                </a:cubicBezTo>
                <a:cubicBezTo>
                  <a:pt x="27" y="136"/>
                  <a:pt x="28" y="137"/>
                  <a:pt x="27" y="137"/>
                </a:cubicBezTo>
                <a:cubicBezTo>
                  <a:pt x="27" y="137"/>
                  <a:pt x="26" y="137"/>
                  <a:pt x="27" y="138"/>
                </a:cubicBezTo>
                <a:cubicBezTo>
                  <a:pt x="26" y="138"/>
                  <a:pt x="26" y="137"/>
                  <a:pt x="26" y="137"/>
                </a:cubicBezTo>
                <a:cubicBezTo>
                  <a:pt x="26" y="137"/>
                  <a:pt x="27" y="137"/>
                  <a:pt x="27" y="137"/>
                </a:cubicBezTo>
                <a:cubicBezTo>
                  <a:pt x="27" y="137"/>
                  <a:pt x="27" y="137"/>
                  <a:pt x="27" y="137"/>
                </a:cubicBezTo>
                <a:cubicBezTo>
                  <a:pt x="27" y="136"/>
                  <a:pt x="26" y="136"/>
                  <a:pt x="26" y="136"/>
                </a:cubicBezTo>
                <a:cubicBezTo>
                  <a:pt x="26" y="136"/>
                  <a:pt x="25" y="137"/>
                  <a:pt x="25" y="136"/>
                </a:cubicBezTo>
                <a:cubicBezTo>
                  <a:pt x="25" y="135"/>
                  <a:pt x="27" y="136"/>
                  <a:pt x="26" y="134"/>
                </a:cubicBezTo>
                <a:moveTo>
                  <a:pt x="18" y="109"/>
                </a:moveTo>
                <a:cubicBezTo>
                  <a:pt x="18" y="108"/>
                  <a:pt x="18" y="108"/>
                  <a:pt x="18" y="108"/>
                </a:cubicBezTo>
                <a:cubicBezTo>
                  <a:pt x="19" y="107"/>
                  <a:pt x="18" y="109"/>
                  <a:pt x="18" y="109"/>
                </a:cubicBezTo>
                <a:moveTo>
                  <a:pt x="75" y="17"/>
                </a:moveTo>
                <a:cubicBezTo>
                  <a:pt x="76" y="17"/>
                  <a:pt x="77" y="18"/>
                  <a:pt x="78" y="18"/>
                </a:cubicBezTo>
                <a:cubicBezTo>
                  <a:pt x="77" y="18"/>
                  <a:pt x="76" y="17"/>
                  <a:pt x="75" y="17"/>
                </a:cubicBezTo>
                <a:moveTo>
                  <a:pt x="18" y="109"/>
                </a:moveTo>
                <a:cubicBezTo>
                  <a:pt x="18" y="109"/>
                  <a:pt x="18" y="110"/>
                  <a:pt x="19" y="110"/>
                </a:cubicBezTo>
                <a:cubicBezTo>
                  <a:pt x="19" y="110"/>
                  <a:pt x="19" y="111"/>
                  <a:pt x="18" y="111"/>
                </a:cubicBezTo>
                <a:cubicBezTo>
                  <a:pt x="19" y="111"/>
                  <a:pt x="18" y="110"/>
                  <a:pt x="18" y="110"/>
                </a:cubicBezTo>
                <a:cubicBezTo>
                  <a:pt x="18" y="110"/>
                  <a:pt x="18" y="110"/>
                  <a:pt x="18" y="110"/>
                </a:cubicBezTo>
                <a:cubicBezTo>
                  <a:pt x="17" y="110"/>
                  <a:pt x="17" y="109"/>
                  <a:pt x="18" y="109"/>
                </a:cubicBezTo>
                <a:moveTo>
                  <a:pt x="74" y="27"/>
                </a:moveTo>
                <a:cubicBezTo>
                  <a:pt x="74" y="28"/>
                  <a:pt x="73" y="28"/>
                  <a:pt x="73" y="27"/>
                </a:cubicBezTo>
                <a:cubicBezTo>
                  <a:pt x="73" y="28"/>
                  <a:pt x="73" y="28"/>
                  <a:pt x="73" y="28"/>
                </a:cubicBezTo>
                <a:cubicBezTo>
                  <a:pt x="72" y="28"/>
                  <a:pt x="71" y="27"/>
                  <a:pt x="70" y="27"/>
                </a:cubicBezTo>
                <a:cubicBezTo>
                  <a:pt x="70" y="27"/>
                  <a:pt x="69" y="27"/>
                  <a:pt x="69" y="27"/>
                </a:cubicBezTo>
                <a:cubicBezTo>
                  <a:pt x="68" y="27"/>
                  <a:pt x="67" y="27"/>
                  <a:pt x="67" y="26"/>
                </a:cubicBezTo>
                <a:cubicBezTo>
                  <a:pt x="67" y="26"/>
                  <a:pt x="67" y="26"/>
                  <a:pt x="66" y="26"/>
                </a:cubicBezTo>
                <a:cubicBezTo>
                  <a:pt x="66" y="26"/>
                  <a:pt x="66" y="26"/>
                  <a:pt x="65" y="26"/>
                </a:cubicBezTo>
                <a:cubicBezTo>
                  <a:pt x="65" y="26"/>
                  <a:pt x="64" y="26"/>
                  <a:pt x="64" y="26"/>
                </a:cubicBezTo>
                <a:cubicBezTo>
                  <a:pt x="63" y="25"/>
                  <a:pt x="63" y="25"/>
                  <a:pt x="63" y="25"/>
                </a:cubicBezTo>
                <a:cubicBezTo>
                  <a:pt x="63" y="25"/>
                  <a:pt x="63" y="25"/>
                  <a:pt x="63" y="25"/>
                </a:cubicBezTo>
                <a:cubicBezTo>
                  <a:pt x="62" y="25"/>
                  <a:pt x="62" y="25"/>
                  <a:pt x="61" y="25"/>
                </a:cubicBezTo>
                <a:cubicBezTo>
                  <a:pt x="61" y="25"/>
                  <a:pt x="61" y="25"/>
                  <a:pt x="61" y="25"/>
                </a:cubicBezTo>
                <a:cubicBezTo>
                  <a:pt x="60" y="25"/>
                  <a:pt x="60" y="25"/>
                  <a:pt x="60" y="25"/>
                </a:cubicBezTo>
                <a:cubicBezTo>
                  <a:pt x="60" y="25"/>
                  <a:pt x="59" y="25"/>
                  <a:pt x="59" y="25"/>
                </a:cubicBezTo>
                <a:cubicBezTo>
                  <a:pt x="58" y="25"/>
                  <a:pt x="57" y="25"/>
                  <a:pt x="56" y="25"/>
                </a:cubicBezTo>
                <a:cubicBezTo>
                  <a:pt x="56" y="25"/>
                  <a:pt x="56" y="25"/>
                  <a:pt x="56" y="24"/>
                </a:cubicBezTo>
                <a:cubicBezTo>
                  <a:pt x="55" y="25"/>
                  <a:pt x="56" y="25"/>
                  <a:pt x="56" y="25"/>
                </a:cubicBezTo>
                <a:cubicBezTo>
                  <a:pt x="55" y="26"/>
                  <a:pt x="54" y="25"/>
                  <a:pt x="54" y="26"/>
                </a:cubicBezTo>
                <a:cubicBezTo>
                  <a:pt x="53" y="27"/>
                  <a:pt x="53" y="26"/>
                  <a:pt x="53" y="26"/>
                </a:cubicBezTo>
                <a:cubicBezTo>
                  <a:pt x="53" y="26"/>
                  <a:pt x="53" y="27"/>
                  <a:pt x="52" y="26"/>
                </a:cubicBezTo>
                <a:cubicBezTo>
                  <a:pt x="53" y="27"/>
                  <a:pt x="52" y="27"/>
                  <a:pt x="52" y="27"/>
                </a:cubicBezTo>
                <a:cubicBezTo>
                  <a:pt x="52" y="27"/>
                  <a:pt x="52" y="28"/>
                  <a:pt x="52" y="28"/>
                </a:cubicBezTo>
                <a:cubicBezTo>
                  <a:pt x="53" y="28"/>
                  <a:pt x="52" y="27"/>
                  <a:pt x="52" y="27"/>
                </a:cubicBezTo>
                <a:cubicBezTo>
                  <a:pt x="53" y="27"/>
                  <a:pt x="53" y="27"/>
                  <a:pt x="53" y="27"/>
                </a:cubicBezTo>
                <a:cubicBezTo>
                  <a:pt x="54" y="27"/>
                  <a:pt x="54" y="27"/>
                  <a:pt x="54" y="27"/>
                </a:cubicBezTo>
                <a:cubicBezTo>
                  <a:pt x="54" y="27"/>
                  <a:pt x="53" y="26"/>
                  <a:pt x="54" y="26"/>
                </a:cubicBezTo>
                <a:cubicBezTo>
                  <a:pt x="54" y="27"/>
                  <a:pt x="54" y="27"/>
                  <a:pt x="54" y="27"/>
                </a:cubicBezTo>
                <a:cubicBezTo>
                  <a:pt x="55" y="27"/>
                  <a:pt x="55" y="26"/>
                  <a:pt x="55" y="27"/>
                </a:cubicBezTo>
                <a:cubicBezTo>
                  <a:pt x="55" y="26"/>
                  <a:pt x="56" y="26"/>
                  <a:pt x="57" y="26"/>
                </a:cubicBezTo>
                <a:cubicBezTo>
                  <a:pt x="56" y="26"/>
                  <a:pt x="56" y="26"/>
                  <a:pt x="56" y="26"/>
                </a:cubicBezTo>
                <a:cubicBezTo>
                  <a:pt x="56" y="27"/>
                  <a:pt x="56" y="27"/>
                  <a:pt x="56" y="27"/>
                </a:cubicBezTo>
                <a:cubicBezTo>
                  <a:pt x="57" y="27"/>
                  <a:pt x="56" y="27"/>
                  <a:pt x="56" y="27"/>
                </a:cubicBezTo>
                <a:cubicBezTo>
                  <a:pt x="56" y="26"/>
                  <a:pt x="56" y="27"/>
                  <a:pt x="57" y="26"/>
                </a:cubicBezTo>
                <a:cubicBezTo>
                  <a:pt x="57" y="26"/>
                  <a:pt x="57" y="25"/>
                  <a:pt x="57" y="26"/>
                </a:cubicBezTo>
                <a:cubicBezTo>
                  <a:pt x="57" y="27"/>
                  <a:pt x="57" y="26"/>
                  <a:pt x="57" y="26"/>
                </a:cubicBezTo>
                <a:cubicBezTo>
                  <a:pt x="57" y="27"/>
                  <a:pt x="57" y="27"/>
                  <a:pt x="57" y="27"/>
                </a:cubicBezTo>
                <a:cubicBezTo>
                  <a:pt x="57" y="28"/>
                  <a:pt x="57" y="27"/>
                  <a:pt x="58" y="28"/>
                </a:cubicBezTo>
                <a:cubicBezTo>
                  <a:pt x="58" y="27"/>
                  <a:pt x="57" y="27"/>
                  <a:pt x="57" y="27"/>
                </a:cubicBezTo>
                <a:cubicBezTo>
                  <a:pt x="57" y="26"/>
                  <a:pt x="58" y="26"/>
                  <a:pt x="58" y="26"/>
                </a:cubicBezTo>
                <a:cubicBezTo>
                  <a:pt x="58" y="26"/>
                  <a:pt x="58" y="26"/>
                  <a:pt x="58" y="27"/>
                </a:cubicBezTo>
                <a:cubicBezTo>
                  <a:pt x="58" y="27"/>
                  <a:pt x="58" y="28"/>
                  <a:pt x="59" y="28"/>
                </a:cubicBezTo>
                <a:cubicBezTo>
                  <a:pt x="59" y="28"/>
                  <a:pt x="58" y="29"/>
                  <a:pt x="58" y="28"/>
                </a:cubicBezTo>
                <a:cubicBezTo>
                  <a:pt x="58" y="28"/>
                  <a:pt x="58" y="29"/>
                  <a:pt x="58" y="29"/>
                </a:cubicBezTo>
                <a:cubicBezTo>
                  <a:pt x="58" y="30"/>
                  <a:pt x="58" y="29"/>
                  <a:pt x="57" y="29"/>
                </a:cubicBezTo>
                <a:cubicBezTo>
                  <a:pt x="57" y="29"/>
                  <a:pt x="57" y="29"/>
                  <a:pt x="57" y="29"/>
                </a:cubicBezTo>
                <a:cubicBezTo>
                  <a:pt x="57" y="29"/>
                  <a:pt x="56" y="29"/>
                  <a:pt x="56" y="29"/>
                </a:cubicBezTo>
                <a:cubicBezTo>
                  <a:pt x="56" y="29"/>
                  <a:pt x="55" y="29"/>
                  <a:pt x="55" y="29"/>
                </a:cubicBezTo>
                <a:cubicBezTo>
                  <a:pt x="55" y="29"/>
                  <a:pt x="55" y="29"/>
                  <a:pt x="55" y="29"/>
                </a:cubicBezTo>
                <a:cubicBezTo>
                  <a:pt x="54" y="29"/>
                  <a:pt x="54" y="29"/>
                  <a:pt x="54" y="29"/>
                </a:cubicBezTo>
                <a:cubicBezTo>
                  <a:pt x="54" y="30"/>
                  <a:pt x="54" y="30"/>
                  <a:pt x="53" y="30"/>
                </a:cubicBezTo>
                <a:cubicBezTo>
                  <a:pt x="53" y="30"/>
                  <a:pt x="52" y="30"/>
                  <a:pt x="52" y="30"/>
                </a:cubicBezTo>
                <a:cubicBezTo>
                  <a:pt x="52" y="30"/>
                  <a:pt x="51" y="30"/>
                  <a:pt x="51" y="30"/>
                </a:cubicBezTo>
                <a:cubicBezTo>
                  <a:pt x="49" y="31"/>
                  <a:pt x="47" y="32"/>
                  <a:pt x="44" y="33"/>
                </a:cubicBezTo>
                <a:cubicBezTo>
                  <a:pt x="44" y="33"/>
                  <a:pt x="44" y="33"/>
                  <a:pt x="44" y="33"/>
                </a:cubicBezTo>
                <a:cubicBezTo>
                  <a:pt x="43" y="33"/>
                  <a:pt x="43" y="34"/>
                  <a:pt x="42" y="34"/>
                </a:cubicBezTo>
                <a:cubicBezTo>
                  <a:pt x="42" y="35"/>
                  <a:pt x="41" y="34"/>
                  <a:pt x="41" y="35"/>
                </a:cubicBezTo>
                <a:cubicBezTo>
                  <a:pt x="41" y="36"/>
                  <a:pt x="41" y="35"/>
                  <a:pt x="40" y="35"/>
                </a:cubicBezTo>
                <a:cubicBezTo>
                  <a:pt x="40" y="36"/>
                  <a:pt x="39" y="37"/>
                  <a:pt x="39" y="38"/>
                </a:cubicBezTo>
                <a:cubicBezTo>
                  <a:pt x="38" y="38"/>
                  <a:pt x="38" y="37"/>
                  <a:pt x="38" y="37"/>
                </a:cubicBezTo>
                <a:cubicBezTo>
                  <a:pt x="37" y="37"/>
                  <a:pt x="38" y="38"/>
                  <a:pt x="38" y="38"/>
                </a:cubicBezTo>
                <a:cubicBezTo>
                  <a:pt x="37" y="39"/>
                  <a:pt x="37" y="40"/>
                  <a:pt x="36" y="39"/>
                </a:cubicBezTo>
                <a:cubicBezTo>
                  <a:pt x="36" y="40"/>
                  <a:pt x="36" y="40"/>
                  <a:pt x="35" y="41"/>
                </a:cubicBezTo>
                <a:cubicBezTo>
                  <a:pt x="35" y="41"/>
                  <a:pt x="34" y="41"/>
                  <a:pt x="35" y="42"/>
                </a:cubicBezTo>
                <a:cubicBezTo>
                  <a:pt x="34" y="42"/>
                  <a:pt x="34" y="42"/>
                  <a:pt x="34" y="42"/>
                </a:cubicBezTo>
                <a:cubicBezTo>
                  <a:pt x="34" y="42"/>
                  <a:pt x="34" y="43"/>
                  <a:pt x="34" y="43"/>
                </a:cubicBezTo>
                <a:cubicBezTo>
                  <a:pt x="33" y="43"/>
                  <a:pt x="33" y="44"/>
                  <a:pt x="33" y="44"/>
                </a:cubicBezTo>
                <a:cubicBezTo>
                  <a:pt x="32" y="45"/>
                  <a:pt x="32" y="45"/>
                  <a:pt x="31" y="46"/>
                </a:cubicBezTo>
                <a:cubicBezTo>
                  <a:pt x="31" y="46"/>
                  <a:pt x="31" y="46"/>
                  <a:pt x="31" y="47"/>
                </a:cubicBezTo>
                <a:cubicBezTo>
                  <a:pt x="31" y="47"/>
                  <a:pt x="31" y="47"/>
                  <a:pt x="31" y="47"/>
                </a:cubicBezTo>
                <a:cubicBezTo>
                  <a:pt x="30" y="48"/>
                  <a:pt x="30" y="48"/>
                  <a:pt x="29" y="49"/>
                </a:cubicBezTo>
                <a:cubicBezTo>
                  <a:pt x="29" y="49"/>
                  <a:pt x="30" y="49"/>
                  <a:pt x="30" y="49"/>
                </a:cubicBezTo>
                <a:cubicBezTo>
                  <a:pt x="29" y="50"/>
                  <a:pt x="29" y="50"/>
                  <a:pt x="29" y="51"/>
                </a:cubicBezTo>
                <a:cubicBezTo>
                  <a:pt x="28" y="51"/>
                  <a:pt x="29" y="51"/>
                  <a:pt x="29" y="51"/>
                </a:cubicBezTo>
                <a:cubicBezTo>
                  <a:pt x="28" y="52"/>
                  <a:pt x="28" y="52"/>
                  <a:pt x="27" y="53"/>
                </a:cubicBezTo>
                <a:cubicBezTo>
                  <a:pt x="27" y="54"/>
                  <a:pt x="27" y="55"/>
                  <a:pt x="27" y="55"/>
                </a:cubicBezTo>
                <a:cubicBezTo>
                  <a:pt x="27" y="55"/>
                  <a:pt x="27" y="56"/>
                  <a:pt x="27" y="56"/>
                </a:cubicBezTo>
                <a:cubicBezTo>
                  <a:pt x="27" y="57"/>
                  <a:pt x="26" y="58"/>
                  <a:pt x="26" y="58"/>
                </a:cubicBezTo>
                <a:cubicBezTo>
                  <a:pt x="26" y="59"/>
                  <a:pt x="26" y="60"/>
                  <a:pt x="25" y="60"/>
                </a:cubicBezTo>
                <a:cubicBezTo>
                  <a:pt x="25" y="62"/>
                  <a:pt x="25" y="63"/>
                  <a:pt x="24" y="64"/>
                </a:cubicBezTo>
                <a:cubicBezTo>
                  <a:pt x="24" y="64"/>
                  <a:pt x="24" y="64"/>
                  <a:pt x="24" y="64"/>
                </a:cubicBezTo>
                <a:cubicBezTo>
                  <a:pt x="24" y="65"/>
                  <a:pt x="24" y="65"/>
                  <a:pt x="24" y="65"/>
                </a:cubicBezTo>
                <a:cubicBezTo>
                  <a:pt x="24" y="65"/>
                  <a:pt x="24" y="66"/>
                  <a:pt x="24" y="67"/>
                </a:cubicBezTo>
                <a:cubicBezTo>
                  <a:pt x="24" y="68"/>
                  <a:pt x="23" y="69"/>
                  <a:pt x="23" y="70"/>
                </a:cubicBezTo>
                <a:cubicBezTo>
                  <a:pt x="23" y="70"/>
                  <a:pt x="23" y="71"/>
                  <a:pt x="23" y="71"/>
                </a:cubicBezTo>
                <a:cubicBezTo>
                  <a:pt x="23" y="71"/>
                  <a:pt x="22" y="71"/>
                  <a:pt x="22" y="72"/>
                </a:cubicBezTo>
                <a:cubicBezTo>
                  <a:pt x="22" y="72"/>
                  <a:pt x="23" y="72"/>
                  <a:pt x="23" y="73"/>
                </a:cubicBezTo>
                <a:cubicBezTo>
                  <a:pt x="23" y="73"/>
                  <a:pt x="22" y="73"/>
                  <a:pt x="22" y="73"/>
                </a:cubicBezTo>
                <a:cubicBezTo>
                  <a:pt x="22" y="74"/>
                  <a:pt x="22" y="74"/>
                  <a:pt x="22" y="74"/>
                </a:cubicBezTo>
                <a:cubicBezTo>
                  <a:pt x="22" y="75"/>
                  <a:pt x="22" y="76"/>
                  <a:pt x="22" y="76"/>
                </a:cubicBezTo>
                <a:cubicBezTo>
                  <a:pt x="22" y="77"/>
                  <a:pt x="21" y="78"/>
                  <a:pt x="21" y="79"/>
                </a:cubicBezTo>
                <a:cubicBezTo>
                  <a:pt x="21" y="79"/>
                  <a:pt x="21" y="79"/>
                  <a:pt x="21" y="79"/>
                </a:cubicBezTo>
                <a:cubicBezTo>
                  <a:pt x="21" y="80"/>
                  <a:pt x="22" y="81"/>
                  <a:pt x="21" y="82"/>
                </a:cubicBezTo>
                <a:cubicBezTo>
                  <a:pt x="21" y="83"/>
                  <a:pt x="21" y="84"/>
                  <a:pt x="21" y="86"/>
                </a:cubicBezTo>
                <a:cubicBezTo>
                  <a:pt x="20" y="86"/>
                  <a:pt x="20" y="85"/>
                  <a:pt x="20" y="85"/>
                </a:cubicBezTo>
                <a:cubicBezTo>
                  <a:pt x="20" y="86"/>
                  <a:pt x="20" y="86"/>
                  <a:pt x="20" y="86"/>
                </a:cubicBezTo>
                <a:cubicBezTo>
                  <a:pt x="20" y="86"/>
                  <a:pt x="20" y="87"/>
                  <a:pt x="20" y="88"/>
                </a:cubicBezTo>
                <a:cubicBezTo>
                  <a:pt x="20" y="89"/>
                  <a:pt x="21" y="88"/>
                  <a:pt x="21" y="89"/>
                </a:cubicBezTo>
                <a:cubicBezTo>
                  <a:pt x="21" y="91"/>
                  <a:pt x="20" y="93"/>
                  <a:pt x="20" y="95"/>
                </a:cubicBezTo>
                <a:cubicBezTo>
                  <a:pt x="20" y="95"/>
                  <a:pt x="21" y="95"/>
                  <a:pt x="21" y="96"/>
                </a:cubicBezTo>
                <a:cubicBezTo>
                  <a:pt x="21" y="97"/>
                  <a:pt x="20" y="99"/>
                  <a:pt x="20" y="100"/>
                </a:cubicBezTo>
                <a:cubicBezTo>
                  <a:pt x="20" y="100"/>
                  <a:pt x="21" y="101"/>
                  <a:pt x="20" y="101"/>
                </a:cubicBezTo>
                <a:cubicBezTo>
                  <a:pt x="20" y="102"/>
                  <a:pt x="20" y="102"/>
                  <a:pt x="20" y="102"/>
                </a:cubicBezTo>
                <a:cubicBezTo>
                  <a:pt x="20" y="103"/>
                  <a:pt x="20" y="103"/>
                  <a:pt x="20" y="103"/>
                </a:cubicBezTo>
                <a:cubicBezTo>
                  <a:pt x="20" y="105"/>
                  <a:pt x="20" y="106"/>
                  <a:pt x="20" y="108"/>
                </a:cubicBezTo>
                <a:cubicBezTo>
                  <a:pt x="20" y="108"/>
                  <a:pt x="20" y="107"/>
                  <a:pt x="20" y="107"/>
                </a:cubicBezTo>
                <a:cubicBezTo>
                  <a:pt x="20" y="106"/>
                  <a:pt x="19" y="105"/>
                  <a:pt x="20" y="105"/>
                </a:cubicBezTo>
                <a:cubicBezTo>
                  <a:pt x="20" y="105"/>
                  <a:pt x="19" y="105"/>
                  <a:pt x="19" y="104"/>
                </a:cubicBezTo>
                <a:cubicBezTo>
                  <a:pt x="20" y="104"/>
                  <a:pt x="20" y="104"/>
                  <a:pt x="20" y="104"/>
                </a:cubicBezTo>
                <a:cubicBezTo>
                  <a:pt x="19" y="104"/>
                  <a:pt x="19" y="103"/>
                  <a:pt x="20" y="102"/>
                </a:cubicBezTo>
                <a:cubicBezTo>
                  <a:pt x="19" y="102"/>
                  <a:pt x="19" y="103"/>
                  <a:pt x="19" y="103"/>
                </a:cubicBezTo>
                <a:cubicBezTo>
                  <a:pt x="18" y="102"/>
                  <a:pt x="18" y="101"/>
                  <a:pt x="18" y="100"/>
                </a:cubicBezTo>
                <a:cubicBezTo>
                  <a:pt x="18" y="100"/>
                  <a:pt x="18" y="101"/>
                  <a:pt x="17" y="101"/>
                </a:cubicBezTo>
                <a:cubicBezTo>
                  <a:pt x="18" y="99"/>
                  <a:pt x="16" y="98"/>
                  <a:pt x="17" y="97"/>
                </a:cubicBezTo>
                <a:cubicBezTo>
                  <a:pt x="17" y="96"/>
                  <a:pt x="17" y="96"/>
                  <a:pt x="17" y="97"/>
                </a:cubicBezTo>
                <a:cubicBezTo>
                  <a:pt x="17" y="96"/>
                  <a:pt x="17" y="96"/>
                  <a:pt x="17" y="96"/>
                </a:cubicBezTo>
                <a:cubicBezTo>
                  <a:pt x="17" y="95"/>
                  <a:pt x="17" y="96"/>
                  <a:pt x="18" y="96"/>
                </a:cubicBezTo>
                <a:cubicBezTo>
                  <a:pt x="17" y="95"/>
                  <a:pt x="17" y="94"/>
                  <a:pt x="17" y="92"/>
                </a:cubicBezTo>
                <a:cubicBezTo>
                  <a:pt x="17" y="92"/>
                  <a:pt x="17" y="92"/>
                  <a:pt x="17" y="92"/>
                </a:cubicBezTo>
                <a:cubicBezTo>
                  <a:pt x="17" y="92"/>
                  <a:pt x="17" y="90"/>
                  <a:pt x="18" y="89"/>
                </a:cubicBezTo>
                <a:cubicBezTo>
                  <a:pt x="18" y="88"/>
                  <a:pt x="17" y="88"/>
                  <a:pt x="17" y="87"/>
                </a:cubicBezTo>
                <a:cubicBezTo>
                  <a:pt x="17" y="87"/>
                  <a:pt x="17" y="87"/>
                  <a:pt x="18" y="86"/>
                </a:cubicBezTo>
                <a:cubicBezTo>
                  <a:pt x="18" y="86"/>
                  <a:pt x="17" y="86"/>
                  <a:pt x="17" y="86"/>
                </a:cubicBezTo>
                <a:cubicBezTo>
                  <a:pt x="17" y="85"/>
                  <a:pt x="18" y="84"/>
                  <a:pt x="17" y="84"/>
                </a:cubicBezTo>
                <a:cubicBezTo>
                  <a:pt x="17" y="84"/>
                  <a:pt x="17" y="85"/>
                  <a:pt x="17" y="86"/>
                </a:cubicBezTo>
                <a:cubicBezTo>
                  <a:pt x="16" y="86"/>
                  <a:pt x="16" y="86"/>
                  <a:pt x="16" y="86"/>
                </a:cubicBezTo>
                <a:cubicBezTo>
                  <a:pt x="16" y="87"/>
                  <a:pt x="16" y="87"/>
                  <a:pt x="16" y="87"/>
                </a:cubicBezTo>
                <a:cubicBezTo>
                  <a:pt x="16" y="87"/>
                  <a:pt x="16" y="86"/>
                  <a:pt x="17" y="87"/>
                </a:cubicBezTo>
                <a:cubicBezTo>
                  <a:pt x="16" y="89"/>
                  <a:pt x="16" y="91"/>
                  <a:pt x="16" y="93"/>
                </a:cubicBezTo>
                <a:cubicBezTo>
                  <a:pt x="16" y="95"/>
                  <a:pt x="16" y="97"/>
                  <a:pt x="16" y="99"/>
                </a:cubicBezTo>
                <a:cubicBezTo>
                  <a:pt x="16" y="99"/>
                  <a:pt x="16" y="99"/>
                  <a:pt x="15" y="99"/>
                </a:cubicBezTo>
                <a:cubicBezTo>
                  <a:pt x="15" y="101"/>
                  <a:pt x="15" y="102"/>
                  <a:pt x="15" y="103"/>
                </a:cubicBezTo>
                <a:cubicBezTo>
                  <a:pt x="15" y="103"/>
                  <a:pt x="16" y="103"/>
                  <a:pt x="16" y="103"/>
                </a:cubicBezTo>
                <a:cubicBezTo>
                  <a:pt x="16" y="104"/>
                  <a:pt x="16" y="105"/>
                  <a:pt x="15" y="104"/>
                </a:cubicBezTo>
                <a:cubicBezTo>
                  <a:pt x="15" y="105"/>
                  <a:pt x="15" y="105"/>
                  <a:pt x="16" y="105"/>
                </a:cubicBezTo>
                <a:cubicBezTo>
                  <a:pt x="15" y="105"/>
                  <a:pt x="15" y="105"/>
                  <a:pt x="15" y="105"/>
                </a:cubicBezTo>
                <a:cubicBezTo>
                  <a:pt x="15" y="105"/>
                  <a:pt x="14" y="105"/>
                  <a:pt x="14" y="104"/>
                </a:cubicBezTo>
                <a:cubicBezTo>
                  <a:pt x="14" y="103"/>
                  <a:pt x="14" y="103"/>
                  <a:pt x="14" y="102"/>
                </a:cubicBezTo>
                <a:cubicBezTo>
                  <a:pt x="15" y="102"/>
                  <a:pt x="14" y="103"/>
                  <a:pt x="15" y="103"/>
                </a:cubicBezTo>
                <a:cubicBezTo>
                  <a:pt x="15" y="102"/>
                  <a:pt x="15" y="101"/>
                  <a:pt x="14" y="102"/>
                </a:cubicBezTo>
                <a:cubicBezTo>
                  <a:pt x="14" y="101"/>
                  <a:pt x="14" y="101"/>
                  <a:pt x="14" y="100"/>
                </a:cubicBezTo>
                <a:cubicBezTo>
                  <a:pt x="15" y="100"/>
                  <a:pt x="14" y="100"/>
                  <a:pt x="14" y="101"/>
                </a:cubicBezTo>
                <a:cubicBezTo>
                  <a:pt x="15" y="100"/>
                  <a:pt x="15" y="99"/>
                  <a:pt x="14" y="99"/>
                </a:cubicBezTo>
                <a:cubicBezTo>
                  <a:pt x="14" y="98"/>
                  <a:pt x="14" y="97"/>
                  <a:pt x="14" y="96"/>
                </a:cubicBezTo>
                <a:cubicBezTo>
                  <a:pt x="14" y="95"/>
                  <a:pt x="15" y="95"/>
                  <a:pt x="15" y="94"/>
                </a:cubicBezTo>
                <a:cubicBezTo>
                  <a:pt x="15" y="94"/>
                  <a:pt x="14" y="94"/>
                  <a:pt x="14" y="94"/>
                </a:cubicBezTo>
                <a:cubicBezTo>
                  <a:pt x="15" y="93"/>
                  <a:pt x="15" y="92"/>
                  <a:pt x="15" y="90"/>
                </a:cubicBezTo>
                <a:cubicBezTo>
                  <a:pt x="15" y="89"/>
                  <a:pt x="15" y="88"/>
                  <a:pt x="15" y="87"/>
                </a:cubicBezTo>
                <a:cubicBezTo>
                  <a:pt x="16" y="87"/>
                  <a:pt x="15" y="88"/>
                  <a:pt x="15" y="89"/>
                </a:cubicBezTo>
                <a:cubicBezTo>
                  <a:pt x="16" y="88"/>
                  <a:pt x="15" y="87"/>
                  <a:pt x="15" y="87"/>
                </a:cubicBezTo>
                <a:cubicBezTo>
                  <a:pt x="16" y="84"/>
                  <a:pt x="16" y="82"/>
                  <a:pt x="16" y="79"/>
                </a:cubicBezTo>
                <a:cubicBezTo>
                  <a:pt x="17" y="79"/>
                  <a:pt x="16" y="79"/>
                  <a:pt x="17" y="79"/>
                </a:cubicBezTo>
                <a:cubicBezTo>
                  <a:pt x="17" y="78"/>
                  <a:pt x="17" y="79"/>
                  <a:pt x="17" y="78"/>
                </a:cubicBezTo>
                <a:cubicBezTo>
                  <a:pt x="17" y="77"/>
                  <a:pt x="17" y="76"/>
                  <a:pt x="17" y="76"/>
                </a:cubicBezTo>
                <a:cubicBezTo>
                  <a:pt x="17" y="75"/>
                  <a:pt x="18" y="74"/>
                  <a:pt x="18" y="73"/>
                </a:cubicBezTo>
                <a:cubicBezTo>
                  <a:pt x="18" y="72"/>
                  <a:pt x="18" y="71"/>
                  <a:pt x="18" y="71"/>
                </a:cubicBezTo>
                <a:cubicBezTo>
                  <a:pt x="18" y="70"/>
                  <a:pt x="19" y="69"/>
                  <a:pt x="19" y="69"/>
                </a:cubicBezTo>
                <a:cubicBezTo>
                  <a:pt x="19" y="69"/>
                  <a:pt x="19" y="68"/>
                  <a:pt x="19" y="68"/>
                </a:cubicBezTo>
                <a:cubicBezTo>
                  <a:pt x="19" y="67"/>
                  <a:pt x="19" y="67"/>
                  <a:pt x="19" y="67"/>
                </a:cubicBezTo>
                <a:cubicBezTo>
                  <a:pt x="19" y="67"/>
                  <a:pt x="20" y="65"/>
                  <a:pt x="20" y="64"/>
                </a:cubicBezTo>
                <a:cubicBezTo>
                  <a:pt x="20" y="64"/>
                  <a:pt x="19" y="64"/>
                  <a:pt x="19" y="64"/>
                </a:cubicBezTo>
                <a:cubicBezTo>
                  <a:pt x="20" y="63"/>
                  <a:pt x="20" y="63"/>
                  <a:pt x="20" y="62"/>
                </a:cubicBezTo>
                <a:cubicBezTo>
                  <a:pt x="20" y="62"/>
                  <a:pt x="21" y="62"/>
                  <a:pt x="20" y="61"/>
                </a:cubicBezTo>
                <a:cubicBezTo>
                  <a:pt x="20" y="61"/>
                  <a:pt x="21" y="61"/>
                  <a:pt x="21" y="60"/>
                </a:cubicBezTo>
                <a:cubicBezTo>
                  <a:pt x="21" y="60"/>
                  <a:pt x="21" y="60"/>
                  <a:pt x="21" y="60"/>
                </a:cubicBezTo>
                <a:cubicBezTo>
                  <a:pt x="20" y="60"/>
                  <a:pt x="21" y="60"/>
                  <a:pt x="21" y="59"/>
                </a:cubicBezTo>
                <a:cubicBezTo>
                  <a:pt x="22" y="57"/>
                  <a:pt x="23" y="54"/>
                  <a:pt x="24" y="51"/>
                </a:cubicBezTo>
                <a:cubicBezTo>
                  <a:pt x="25" y="50"/>
                  <a:pt x="25" y="49"/>
                  <a:pt x="26" y="47"/>
                </a:cubicBezTo>
                <a:cubicBezTo>
                  <a:pt x="26" y="47"/>
                  <a:pt x="26" y="47"/>
                  <a:pt x="26" y="47"/>
                </a:cubicBezTo>
                <a:cubicBezTo>
                  <a:pt x="27" y="46"/>
                  <a:pt x="27" y="45"/>
                  <a:pt x="28" y="45"/>
                </a:cubicBezTo>
                <a:cubicBezTo>
                  <a:pt x="27" y="44"/>
                  <a:pt x="28" y="43"/>
                  <a:pt x="29" y="42"/>
                </a:cubicBezTo>
                <a:cubicBezTo>
                  <a:pt x="29" y="42"/>
                  <a:pt x="29" y="43"/>
                  <a:pt x="28" y="43"/>
                </a:cubicBezTo>
                <a:cubicBezTo>
                  <a:pt x="29" y="43"/>
                  <a:pt x="29" y="42"/>
                  <a:pt x="29" y="42"/>
                </a:cubicBezTo>
                <a:cubicBezTo>
                  <a:pt x="29" y="42"/>
                  <a:pt x="30" y="42"/>
                  <a:pt x="30" y="41"/>
                </a:cubicBezTo>
                <a:cubicBezTo>
                  <a:pt x="30" y="41"/>
                  <a:pt x="30" y="41"/>
                  <a:pt x="29" y="41"/>
                </a:cubicBezTo>
                <a:cubicBezTo>
                  <a:pt x="29" y="41"/>
                  <a:pt x="30" y="40"/>
                  <a:pt x="30" y="40"/>
                </a:cubicBezTo>
                <a:cubicBezTo>
                  <a:pt x="31" y="39"/>
                  <a:pt x="31" y="39"/>
                  <a:pt x="31" y="38"/>
                </a:cubicBezTo>
                <a:cubicBezTo>
                  <a:pt x="32" y="38"/>
                  <a:pt x="33" y="37"/>
                  <a:pt x="34" y="36"/>
                </a:cubicBezTo>
                <a:cubicBezTo>
                  <a:pt x="33" y="36"/>
                  <a:pt x="33" y="37"/>
                  <a:pt x="33" y="36"/>
                </a:cubicBezTo>
                <a:cubicBezTo>
                  <a:pt x="33" y="35"/>
                  <a:pt x="33" y="35"/>
                  <a:pt x="34" y="34"/>
                </a:cubicBezTo>
                <a:cubicBezTo>
                  <a:pt x="35" y="33"/>
                  <a:pt x="35" y="33"/>
                  <a:pt x="36" y="32"/>
                </a:cubicBezTo>
                <a:cubicBezTo>
                  <a:pt x="36" y="33"/>
                  <a:pt x="36" y="33"/>
                  <a:pt x="36" y="33"/>
                </a:cubicBezTo>
                <a:cubicBezTo>
                  <a:pt x="36" y="33"/>
                  <a:pt x="36" y="32"/>
                  <a:pt x="36" y="32"/>
                </a:cubicBezTo>
                <a:cubicBezTo>
                  <a:pt x="36" y="32"/>
                  <a:pt x="36" y="32"/>
                  <a:pt x="37" y="32"/>
                </a:cubicBezTo>
                <a:cubicBezTo>
                  <a:pt x="37" y="31"/>
                  <a:pt x="39" y="29"/>
                  <a:pt x="39" y="28"/>
                </a:cubicBezTo>
                <a:cubicBezTo>
                  <a:pt x="39" y="29"/>
                  <a:pt x="41" y="28"/>
                  <a:pt x="41" y="28"/>
                </a:cubicBezTo>
                <a:cubicBezTo>
                  <a:pt x="40" y="27"/>
                  <a:pt x="40" y="29"/>
                  <a:pt x="40" y="28"/>
                </a:cubicBezTo>
                <a:cubicBezTo>
                  <a:pt x="40" y="28"/>
                  <a:pt x="41" y="27"/>
                  <a:pt x="42" y="26"/>
                </a:cubicBezTo>
                <a:cubicBezTo>
                  <a:pt x="43" y="26"/>
                  <a:pt x="44" y="25"/>
                  <a:pt x="44" y="25"/>
                </a:cubicBezTo>
                <a:cubicBezTo>
                  <a:pt x="44" y="25"/>
                  <a:pt x="44" y="25"/>
                  <a:pt x="44" y="26"/>
                </a:cubicBezTo>
                <a:cubicBezTo>
                  <a:pt x="45" y="25"/>
                  <a:pt x="45" y="25"/>
                  <a:pt x="45" y="25"/>
                </a:cubicBezTo>
                <a:cubicBezTo>
                  <a:pt x="45" y="24"/>
                  <a:pt x="46" y="24"/>
                  <a:pt x="47" y="24"/>
                </a:cubicBezTo>
                <a:cubicBezTo>
                  <a:pt x="47" y="23"/>
                  <a:pt x="48" y="23"/>
                  <a:pt x="49" y="23"/>
                </a:cubicBezTo>
                <a:cubicBezTo>
                  <a:pt x="49" y="23"/>
                  <a:pt x="50" y="23"/>
                  <a:pt x="51" y="22"/>
                </a:cubicBezTo>
                <a:cubicBezTo>
                  <a:pt x="51" y="22"/>
                  <a:pt x="51" y="22"/>
                  <a:pt x="52" y="22"/>
                </a:cubicBezTo>
                <a:cubicBezTo>
                  <a:pt x="52" y="22"/>
                  <a:pt x="53" y="22"/>
                  <a:pt x="54" y="22"/>
                </a:cubicBezTo>
                <a:cubicBezTo>
                  <a:pt x="55" y="22"/>
                  <a:pt x="55" y="21"/>
                  <a:pt x="56" y="21"/>
                </a:cubicBezTo>
                <a:cubicBezTo>
                  <a:pt x="56" y="21"/>
                  <a:pt x="57" y="21"/>
                  <a:pt x="57" y="21"/>
                </a:cubicBezTo>
                <a:cubicBezTo>
                  <a:pt x="58" y="21"/>
                  <a:pt x="58" y="21"/>
                  <a:pt x="59" y="21"/>
                </a:cubicBezTo>
                <a:cubicBezTo>
                  <a:pt x="59" y="21"/>
                  <a:pt x="60" y="21"/>
                  <a:pt x="60" y="21"/>
                </a:cubicBezTo>
                <a:cubicBezTo>
                  <a:pt x="60" y="21"/>
                  <a:pt x="60" y="21"/>
                  <a:pt x="61" y="21"/>
                </a:cubicBezTo>
                <a:cubicBezTo>
                  <a:pt x="61" y="21"/>
                  <a:pt x="62" y="21"/>
                  <a:pt x="62" y="21"/>
                </a:cubicBezTo>
                <a:cubicBezTo>
                  <a:pt x="63" y="22"/>
                  <a:pt x="64" y="22"/>
                  <a:pt x="65" y="22"/>
                </a:cubicBezTo>
                <a:cubicBezTo>
                  <a:pt x="65" y="22"/>
                  <a:pt x="66" y="22"/>
                  <a:pt x="67" y="22"/>
                </a:cubicBezTo>
                <a:cubicBezTo>
                  <a:pt x="67" y="22"/>
                  <a:pt x="67" y="22"/>
                  <a:pt x="67" y="23"/>
                </a:cubicBezTo>
                <a:cubicBezTo>
                  <a:pt x="68" y="23"/>
                  <a:pt x="68" y="23"/>
                  <a:pt x="68" y="23"/>
                </a:cubicBezTo>
                <a:cubicBezTo>
                  <a:pt x="69" y="23"/>
                  <a:pt x="69" y="23"/>
                  <a:pt x="70" y="23"/>
                </a:cubicBezTo>
                <a:cubicBezTo>
                  <a:pt x="71" y="24"/>
                  <a:pt x="71" y="24"/>
                  <a:pt x="72" y="24"/>
                </a:cubicBezTo>
                <a:cubicBezTo>
                  <a:pt x="73" y="24"/>
                  <a:pt x="73" y="25"/>
                  <a:pt x="74" y="25"/>
                </a:cubicBezTo>
                <a:cubicBezTo>
                  <a:pt x="74" y="26"/>
                  <a:pt x="74" y="26"/>
                  <a:pt x="74" y="26"/>
                </a:cubicBezTo>
                <a:cubicBezTo>
                  <a:pt x="73" y="26"/>
                  <a:pt x="73" y="25"/>
                  <a:pt x="72" y="25"/>
                </a:cubicBezTo>
                <a:cubicBezTo>
                  <a:pt x="72" y="25"/>
                  <a:pt x="72" y="26"/>
                  <a:pt x="72" y="26"/>
                </a:cubicBezTo>
                <a:cubicBezTo>
                  <a:pt x="72" y="26"/>
                  <a:pt x="72" y="26"/>
                  <a:pt x="72" y="26"/>
                </a:cubicBezTo>
                <a:cubicBezTo>
                  <a:pt x="73" y="26"/>
                  <a:pt x="72" y="26"/>
                  <a:pt x="73" y="26"/>
                </a:cubicBezTo>
                <a:cubicBezTo>
                  <a:pt x="73" y="27"/>
                  <a:pt x="73" y="26"/>
                  <a:pt x="73" y="26"/>
                </a:cubicBezTo>
                <a:cubicBezTo>
                  <a:pt x="74" y="27"/>
                  <a:pt x="73" y="27"/>
                  <a:pt x="74" y="27"/>
                </a:cubicBezTo>
                <a:moveTo>
                  <a:pt x="16" y="89"/>
                </a:moveTo>
                <a:cubicBezTo>
                  <a:pt x="16" y="89"/>
                  <a:pt x="15" y="90"/>
                  <a:pt x="15" y="90"/>
                </a:cubicBezTo>
                <a:cubicBezTo>
                  <a:pt x="15" y="90"/>
                  <a:pt x="16" y="90"/>
                  <a:pt x="16" y="89"/>
                </a:cubicBezTo>
                <a:moveTo>
                  <a:pt x="18" y="98"/>
                </a:moveTo>
                <a:cubicBezTo>
                  <a:pt x="18" y="99"/>
                  <a:pt x="18" y="99"/>
                  <a:pt x="18" y="100"/>
                </a:cubicBezTo>
                <a:cubicBezTo>
                  <a:pt x="18" y="100"/>
                  <a:pt x="19" y="99"/>
                  <a:pt x="19" y="98"/>
                </a:cubicBezTo>
                <a:cubicBezTo>
                  <a:pt x="18" y="99"/>
                  <a:pt x="18" y="98"/>
                  <a:pt x="18" y="98"/>
                </a:cubicBezTo>
                <a:moveTo>
                  <a:pt x="20" y="96"/>
                </a:moveTo>
                <a:cubicBezTo>
                  <a:pt x="20" y="96"/>
                  <a:pt x="19" y="98"/>
                  <a:pt x="20" y="98"/>
                </a:cubicBezTo>
                <a:cubicBezTo>
                  <a:pt x="20" y="97"/>
                  <a:pt x="20" y="97"/>
                  <a:pt x="20" y="96"/>
                </a:cubicBezTo>
                <a:moveTo>
                  <a:pt x="20" y="89"/>
                </a:moveTo>
                <a:cubicBezTo>
                  <a:pt x="20" y="89"/>
                  <a:pt x="19" y="91"/>
                  <a:pt x="20" y="91"/>
                </a:cubicBezTo>
                <a:cubicBezTo>
                  <a:pt x="20" y="90"/>
                  <a:pt x="20" y="90"/>
                  <a:pt x="20" y="89"/>
                </a:cubicBezTo>
                <a:moveTo>
                  <a:pt x="16" y="83"/>
                </a:moveTo>
                <a:cubicBezTo>
                  <a:pt x="16" y="83"/>
                  <a:pt x="16" y="85"/>
                  <a:pt x="17" y="85"/>
                </a:cubicBezTo>
                <a:cubicBezTo>
                  <a:pt x="16" y="85"/>
                  <a:pt x="17" y="83"/>
                  <a:pt x="16" y="83"/>
                </a:cubicBezTo>
                <a:moveTo>
                  <a:pt x="22" y="70"/>
                </a:moveTo>
                <a:cubicBezTo>
                  <a:pt x="22" y="70"/>
                  <a:pt x="22" y="71"/>
                  <a:pt x="22" y="71"/>
                </a:cubicBezTo>
                <a:cubicBezTo>
                  <a:pt x="22" y="71"/>
                  <a:pt x="23" y="70"/>
                  <a:pt x="22" y="70"/>
                </a:cubicBezTo>
                <a:moveTo>
                  <a:pt x="24" y="63"/>
                </a:moveTo>
                <a:cubicBezTo>
                  <a:pt x="23" y="63"/>
                  <a:pt x="24" y="64"/>
                  <a:pt x="24" y="64"/>
                </a:cubicBezTo>
                <a:cubicBezTo>
                  <a:pt x="24" y="63"/>
                  <a:pt x="24" y="63"/>
                  <a:pt x="24" y="62"/>
                </a:cubicBezTo>
                <a:cubicBezTo>
                  <a:pt x="24" y="62"/>
                  <a:pt x="24" y="63"/>
                  <a:pt x="24" y="63"/>
                </a:cubicBezTo>
                <a:moveTo>
                  <a:pt x="33" y="40"/>
                </a:moveTo>
                <a:cubicBezTo>
                  <a:pt x="32" y="41"/>
                  <a:pt x="32" y="41"/>
                  <a:pt x="32" y="41"/>
                </a:cubicBezTo>
                <a:cubicBezTo>
                  <a:pt x="33" y="41"/>
                  <a:pt x="33" y="40"/>
                  <a:pt x="33" y="40"/>
                </a:cubicBezTo>
                <a:moveTo>
                  <a:pt x="32" y="38"/>
                </a:moveTo>
                <a:cubicBezTo>
                  <a:pt x="31" y="39"/>
                  <a:pt x="30" y="40"/>
                  <a:pt x="30" y="41"/>
                </a:cubicBezTo>
                <a:cubicBezTo>
                  <a:pt x="31" y="40"/>
                  <a:pt x="31" y="40"/>
                  <a:pt x="30" y="40"/>
                </a:cubicBezTo>
                <a:cubicBezTo>
                  <a:pt x="30" y="39"/>
                  <a:pt x="33" y="39"/>
                  <a:pt x="32" y="38"/>
                </a:cubicBezTo>
                <a:moveTo>
                  <a:pt x="34" y="35"/>
                </a:moveTo>
                <a:cubicBezTo>
                  <a:pt x="34" y="35"/>
                  <a:pt x="33" y="36"/>
                  <a:pt x="34" y="36"/>
                </a:cubicBezTo>
                <a:cubicBezTo>
                  <a:pt x="34" y="35"/>
                  <a:pt x="34" y="35"/>
                  <a:pt x="34" y="35"/>
                </a:cubicBezTo>
                <a:moveTo>
                  <a:pt x="35" y="35"/>
                </a:moveTo>
                <a:cubicBezTo>
                  <a:pt x="35" y="34"/>
                  <a:pt x="35" y="34"/>
                  <a:pt x="36" y="34"/>
                </a:cubicBezTo>
                <a:cubicBezTo>
                  <a:pt x="35" y="33"/>
                  <a:pt x="34" y="34"/>
                  <a:pt x="35" y="35"/>
                </a:cubicBezTo>
                <a:moveTo>
                  <a:pt x="43" y="32"/>
                </a:moveTo>
                <a:cubicBezTo>
                  <a:pt x="43" y="32"/>
                  <a:pt x="43" y="32"/>
                  <a:pt x="43" y="32"/>
                </a:cubicBezTo>
                <a:cubicBezTo>
                  <a:pt x="43" y="33"/>
                  <a:pt x="44" y="32"/>
                  <a:pt x="43" y="32"/>
                </a:cubicBezTo>
                <a:moveTo>
                  <a:pt x="45" y="30"/>
                </a:moveTo>
                <a:cubicBezTo>
                  <a:pt x="45" y="31"/>
                  <a:pt x="44" y="30"/>
                  <a:pt x="44" y="31"/>
                </a:cubicBezTo>
                <a:cubicBezTo>
                  <a:pt x="44" y="31"/>
                  <a:pt x="44" y="31"/>
                  <a:pt x="45" y="31"/>
                </a:cubicBezTo>
                <a:cubicBezTo>
                  <a:pt x="45" y="31"/>
                  <a:pt x="44" y="31"/>
                  <a:pt x="45" y="32"/>
                </a:cubicBezTo>
                <a:cubicBezTo>
                  <a:pt x="45" y="31"/>
                  <a:pt x="45" y="31"/>
                  <a:pt x="45" y="30"/>
                </a:cubicBezTo>
                <a:moveTo>
                  <a:pt x="50" y="30"/>
                </a:moveTo>
                <a:cubicBezTo>
                  <a:pt x="50" y="30"/>
                  <a:pt x="50" y="30"/>
                  <a:pt x="51" y="30"/>
                </a:cubicBezTo>
                <a:cubicBezTo>
                  <a:pt x="50" y="29"/>
                  <a:pt x="50" y="29"/>
                  <a:pt x="50" y="30"/>
                </a:cubicBezTo>
                <a:moveTo>
                  <a:pt x="50" y="28"/>
                </a:moveTo>
                <a:cubicBezTo>
                  <a:pt x="50" y="28"/>
                  <a:pt x="49" y="28"/>
                  <a:pt x="49" y="28"/>
                </a:cubicBezTo>
                <a:cubicBezTo>
                  <a:pt x="50" y="28"/>
                  <a:pt x="50" y="28"/>
                  <a:pt x="50" y="29"/>
                </a:cubicBezTo>
                <a:cubicBezTo>
                  <a:pt x="50" y="28"/>
                  <a:pt x="50" y="28"/>
                  <a:pt x="50" y="28"/>
                </a:cubicBezTo>
                <a:moveTo>
                  <a:pt x="57" y="28"/>
                </a:moveTo>
                <a:cubicBezTo>
                  <a:pt x="57" y="28"/>
                  <a:pt x="58" y="29"/>
                  <a:pt x="58" y="29"/>
                </a:cubicBezTo>
                <a:cubicBezTo>
                  <a:pt x="58" y="28"/>
                  <a:pt x="58" y="28"/>
                  <a:pt x="57" y="28"/>
                </a:cubicBezTo>
                <a:cubicBezTo>
                  <a:pt x="57" y="28"/>
                  <a:pt x="57" y="28"/>
                  <a:pt x="57" y="28"/>
                </a:cubicBezTo>
                <a:cubicBezTo>
                  <a:pt x="57" y="28"/>
                  <a:pt x="57" y="28"/>
                  <a:pt x="57" y="28"/>
                </a:cubicBezTo>
                <a:cubicBezTo>
                  <a:pt x="57" y="28"/>
                  <a:pt x="57" y="28"/>
                  <a:pt x="57" y="28"/>
                </a:cubicBezTo>
                <a:cubicBezTo>
                  <a:pt x="56" y="28"/>
                  <a:pt x="57" y="28"/>
                  <a:pt x="57" y="28"/>
                </a:cubicBezTo>
                <a:moveTo>
                  <a:pt x="56" y="29"/>
                </a:moveTo>
                <a:cubicBezTo>
                  <a:pt x="56" y="29"/>
                  <a:pt x="56" y="29"/>
                  <a:pt x="56" y="29"/>
                </a:cubicBezTo>
                <a:cubicBezTo>
                  <a:pt x="56" y="29"/>
                  <a:pt x="56" y="29"/>
                  <a:pt x="56" y="29"/>
                </a:cubicBezTo>
                <a:moveTo>
                  <a:pt x="55" y="27"/>
                </a:moveTo>
                <a:cubicBezTo>
                  <a:pt x="55" y="28"/>
                  <a:pt x="56" y="27"/>
                  <a:pt x="56" y="28"/>
                </a:cubicBezTo>
                <a:cubicBezTo>
                  <a:pt x="56" y="28"/>
                  <a:pt x="56" y="28"/>
                  <a:pt x="56" y="27"/>
                </a:cubicBezTo>
                <a:cubicBezTo>
                  <a:pt x="56" y="27"/>
                  <a:pt x="56" y="27"/>
                  <a:pt x="55" y="27"/>
                </a:cubicBezTo>
                <a:moveTo>
                  <a:pt x="54" y="29"/>
                </a:moveTo>
                <a:cubicBezTo>
                  <a:pt x="55" y="29"/>
                  <a:pt x="55" y="29"/>
                  <a:pt x="55" y="29"/>
                </a:cubicBezTo>
                <a:cubicBezTo>
                  <a:pt x="55" y="29"/>
                  <a:pt x="55" y="29"/>
                  <a:pt x="55" y="29"/>
                </a:cubicBezTo>
                <a:cubicBezTo>
                  <a:pt x="55" y="29"/>
                  <a:pt x="55" y="29"/>
                  <a:pt x="55" y="28"/>
                </a:cubicBezTo>
                <a:cubicBezTo>
                  <a:pt x="55" y="28"/>
                  <a:pt x="54" y="28"/>
                  <a:pt x="54" y="29"/>
                </a:cubicBezTo>
                <a:moveTo>
                  <a:pt x="52" y="29"/>
                </a:moveTo>
                <a:cubicBezTo>
                  <a:pt x="53" y="29"/>
                  <a:pt x="53" y="29"/>
                  <a:pt x="53" y="28"/>
                </a:cubicBezTo>
                <a:cubicBezTo>
                  <a:pt x="52" y="28"/>
                  <a:pt x="52" y="29"/>
                  <a:pt x="52" y="29"/>
                </a:cubicBezTo>
                <a:moveTo>
                  <a:pt x="68" y="25"/>
                </a:moveTo>
                <a:cubicBezTo>
                  <a:pt x="68" y="24"/>
                  <a:pt x="68" y="24"/>
                  <a:pt x="67" y="24"/>
                </a:cubicBezTo>
                <a:cubicBezTo>
                  <a:pt x="67" y="24"/>
                  <a:pt x="67" y="24"/>
                  <a:pt x="67" y="25"/>
                </a:cubicBezTo>
                <a:cubicBezTo>
                  <a:pt x="67" y="25"/>
                  <a:pt x="67" y="24"/>
                  <a:pt x="68" y="25"/>
                </a:cubicBezTo>
                <a:moveTo>
                  <a:pt x="70" y="24"/>
                </a:moveTo>
                <a:cubicBezTo>
                  <a:pt x="70" y="24"/>
                  <a:pt x="70" y="24"/>
                  <a:pt x="70" y="24"/>
                </a:cubicBezTo>
                <a:cubicBezTo>
                  <a:pt x="70" y="24"/>
                  <a:pt x="71" y="24"/>
                  <a:pt x="71" y="24"/>
                </a:cubicBezTo>
                <a:cubicBezTo>
                  <a:pt x="70" y="24"/>
                  <a:pt x="70" y="23"/>
                  <a:pt x="69" y="23"/>
                </a:cubicBezTo>
                <a:cubicBezTo>
                  <a:pt x="69" y="24"/>
                  <a:pt x="70" y="24"/>
                  <a:pt x="70" y="24"/>
                </a:cubicBezTo>
                <a:cubicBezTo>
                  <a:pt x="70" y="24"/>
                  <a:pt x="70" y="25"/>
                  <a:pt x="70" y="24"/>
                </a:cubicBezTo>
                <a:moveTo>
                  <a:pt x="16" y="112"/>
                </a:moveTo>
                <a:cubicBezTo>
                  <a:pt x="17" y="113"/>
                  <a:pt x="17" y="113"/>
                  <a:pt x="17" y="114"/>
                </a:cubicBezTo>
                <a:cubicBezTo>
                  <a:pt x="17" y="115"/>
                  <a:pt x="17" y="115"/>
                  <a:pt x="16" y="116"/>
                </a:cubicBezTo>
                <a:cubicBezTo>
                  <a:pt x="16" y="115"/>
                  <a:pt x="15" y="114"/>
                  <a:pt x="15" y="114"/>
                </a:cubicBezTo>
                <a:cubicBezTo>
                  <a:pt x="15" y="114"/>
                  <a:pt x="16" y="114"/>
                  <a:pt x="16" y="115"/>
                </a:cubicBezTo>
                <a:cubicBezTo>
                  <a:pt x="16" y="115"/>
                  <a:pt x="17" y="115"/>
                  <a:pt x="16" y="114"/>
                </a:cubicBezTo>
                <a:cubicBezTo>
                  <a:pt x="16" y="114"/>
                  <a:pt x="15" y="113"/>
                  <a:pt x="15" y="113"/>
                </a:cubicBezTo>
                <a:cubicBezTo>
                  <a:pt x="15" y="112"/>
                  <a:pt x="15" y="111"/>
                  <a:pt x="15" y="111"/>
                </a:cubicBezTo>
                <a:cubicBezTo>
                  <a:pt x="16" y="112"/>
                  <a:pt x="15" y="112"/>
                  <a:pt x="16" y="112"/>
                </a:cubicBezTo>
                <a:cubicBezTo>
                  <a:pt x="16" y="111"/>
                  <a:pt x="15" y="110"/>
                  <a:pt x="16" y="109"/>
                </a:cubicBezTo>
                <a:cubicBezTo>
                  <a:pt x="15" y="109"/>
                  <a:pt x="15" y="109"/>
                  <a:pt x="15" y="109"/>
                </a:cubicBezTo>
                <a:cubicBezTo>
                  <a:pt x="15" y="110"/>
                  <a:pt x="15" y="110"/>
                  <a:pt x="15" y="111"/>
                </a:cubicBezTo>
                <a:cubicBezTo>
                  <a:pt x="15" y="111"/>
                  <a:pt x="14" y="110"/>
                  <a:pt x="14" y="110"/>
                </a:cubicBezTo>
                <a:cubicBezTo>
                  <a:pt x="14" y="109"/>
                  <a:pt x="14" y="109"/>
                  <a:pt x="15" y="109"/>
                </a:cubicBezTo>
                <a:cubicBezTo>
                  <a:pt x="14" y="108"/>
                  <a:pt x="14" y="107"/>
                  <a:pt x="15" y="107"/>
                </a:cubicBezTo>
                <a:cubicBezTo>
                  <a:pt x="15" y="107"/>
                  <a:pt x="15" y="108"/>
                  <a:pt x="15" y="108"/>
                </a:cubicBezTo>
                <a:cubicBezTo>
                  <a:pt x="15" y="108"/>
                  <a:pt x="15" y="108"/>
                  <a:pt x="15" y="108"/>
                </a:cubicBezTo>
                <a:cubicBezTo>
                  <a:pt x="15" y="109"/>
                  <a:pt x="15" y="108"/>
                  <a:pt x="15" y="109"/>
                </a:cubicBezTo>
                <a:cubicBezTo>
                  <a:pt x="16" y="109"/>
                  <a:pt x="16" y="108"/>
                  <a:pt x="16" y="108"/>
                </a:cubicBezTo>
                <a:cubicBezTo>
                  <a:pt x="16" y="108"/>
                  <a:pt x="17" y="109"/>
                  <a:pt x="17" y="110"/>
                </a:cubicBezTo>
                <a:cubicBezTo>
                  <a:pt x="17" y="110"/>
                  <a:pt x="16" y="111"/>
                  <a:pt x="16" y="112"/>
                </a:cubicBezTo>
                <a:moveTo>
                  <a:pt x="19" y="112"/>
                </a:moveTo>
                <a:cubicBezTo>
                  <a:pt x="19" y="112"/>
                  <a:pt x="19" y="112"/>
                  <a:pt x="19" y="112"/>
                </a:cubicBezTo>
                <a:cubicBezTo>
                  <a:pt x="18" y="112"/>
                  <a:pt x="19" y="113"/>
                  <a:pt x="18" y="113"/>
                </a:cubicBezTo>
                <a:cubicBezTo>
                  <a:pt x="18" y="112"/>
                  <a:pt x="18" y="112"/>
                  <a:pt x="19" y="112"/>
                </a:cubicBezTo>
                <a:moveTo>
                  <a:pt x="17" y="108"/>
                </a:moveTo>
                <a:cubicBezTo>
                  <a:pt x="17" y="107"/>
                  <a:pt x="17" y="107"/>
                  <a:pt x="17" y="107"/>
                </a:cubicBezTo>
                <a:cubicBezTo>
                  <a:pt x="18" y="107"/>
                  <a:pt x="18" y="108"/>
                  <a:pt x="17" y="108"/>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114" name="组合 113"/>
          <p:cNvGrpSpPr/>
          <p:nvPr/>
        </p:nvGrpSpPr>
        <p:grpSpPr>
          <a:xfrm>
            <a:off x="4283968" y="3076600"/>
            <a:ext cx="252028" cy="334445"/>
            <a:chOff x="5761038" y="2984500"/>
            <a:chExt cx="669925" cy="889000"/>
          </a:xfrm>
          <a:solidFill>
            <a:schemeClr val="bg1"/>
          </a:solidFill>
        </p:grpSpPr>
        <p:sp>
          <p:nvSpPr>
            <p:cNvPr id="115" name="Freeform 21"/>
            <p:cNvSpPr>
              <a:spLocks noEditPoints="1"/>
            </p:cNvSpPr>
            <p:nvPr/>
          </p:nvSpPr>
          <p:spPr bwMode="auto">
            <a:xfrm>
              <a:off x="5903913" y="3079750"/>
              <a:ext cx="409575" cy="685800"/>
            </a:xfrm>
            <a:custGeom>
              <a:avLst/>
              <a:gdLst>
                <a:gd name="T0" fmla="*/ 70 w 95"/>
                <a:gd name="T1" fmla="*/ 100 h 160"/>
                <a:gd name="T2" fmla="*/ 32 w 95"/>
                <a:gd name="T3" fmla="*/ 35 h 160"/>
                <a:gd name="T4" fmla="*/ 25 w 95"/>
                <a:gd name="T5" fmla="*/ 66 h 160"/>
                <a:gd name="T6" fmla="*/ 25 w 95"/>
                <a:gd name="T7" fmla="*/ 62 h 160"/>
                <a:gd name="T8" fmla="*/ 19 w 95"/>
                <a:gd name="T9" fmla="*/ 88 h 160"/>
                <a:gd name="T10" fmla="*/ 17 w 95"/>
                <a:gd name="T11" fmla="*/ 88 h 160"/>
                <a:gd name="T12" fmla="*/ 23 w 95"/>
                <a:gd name="T13" fmla="*/ 79 h 160"/>
                <a:gd name="T14" fmla="*/ 43 w 95"/>
                <a:gd name="T15" fmla="*/ 105 h 160"/>
                <a:gd name="T16" fmla="*/ 30 w 95"/>
                <a:gd name="T17" fmla="*/ 41 h 160"/>
                <a:gd name="T18" fmla="*/ 34 w 95"/>
                <a:gd name="T19" fmla="*/ 47 h 160"/>
                <a:gd name="T20" fmla="*/ 26 w 95"/>
                <a:gd name="T21" fmla="*/ 70 h 160"/>
                <a:gd name="T22" fmla="*/ 24 w 95"/>
                <a:gd name="T23" fmla="*/ 7 h 160"/>
                <a:gd name="T24" fmla="*/ 61 w 95"/>
                <a:gd name="T25" fmla="*/ 34 h 160"/>
                <a:gd name="T26" fmla="*/ 86 w 95"/>
                <a:gd name="T27" fmla="*/ 58 h 160"/>
                <a:gd name="T28" fmla="*/ 82 w 95"/>
                <a:gd name="T29" fmla="*/ 124 h 160"/>
                <a:gd name="T30" fmla="*/ 66 w 95"/>
                <a:gd name="T31" fmla="*/ 145 h 160"/>
                <a:gd name="T32" fmla="*/ 23 w 95"/>
                <a:gd name="T33" fmla="*/ 159 h 160"/>
                <a:gd name="T34" fmla="*/ 5 w 95"/>
                <a:gd name="T35" fmla="*/ 107 h 160"/>
                <a:gd name="T36" fmla="*/ 26 w 95"/>
                <a:gd name="T37" fmla="*/ 99 h 160"/>
                <a:gd name="T38" fmla="*/ 20 w 95"/>
                <a:gd name="T39" fmla="*/ 136 h 160"/>
                <a:gd name="T40" fmla="*/ 42 w 95"/>
                <a:gd name="T41" fmla="*/ 136 h 160"/>
                <a:gd name="T42" fmla="*/ 67 w 95"/>
                <a:gd name="T43" fmla="*/ 108 h 160"/>
                <a:gd name="T44" fmla="*/ 75 w 95"/>
                <a:gd name="T45" fmla="*/ 97 h 160"/>
                <a:gd name="T46" fmla="*/ 73 w 95"/>
                <a:gd name="T47" fmla="*/ 68 h 160"/>
                <a:gd name="T48" fmla="*/ 52 w 95"/>
                <a:gd name="T49" fmla="*/ 41 h 160"/>
                <a:gd name="T50" fmla="*/ 69 w 95"/>
                <a:gd name="T51" fmla="*/ 72 h 160"/>
                <a:gd name="T52" fmla="*/ 65 w 95"/>
                <a:gd name="T53" fmla="*/ 79 h 160"/>
                <a:gd name="T54" fmla="*/ 54 w 95"/>
                <a:gd name="T55" fmla="*/ 55 h 160"/>
                <a:gd name="T56" fmla="*/ 39 w 95"/>
                <a:gd name="T57" fmla="*/ 32 h 160"/>
                <a:gd name="T58" fmla="*/ 27 w 95"/>
                <a:gd name="T59" fmla="*/ 28 h 160"/>
                <a:gd name="T60" fmla="*/ 34 w 95"/>
                <a:gd name="T61" fmla="*/ 51 h 160"/>
                <a:gd name="T62" fmla="*/ 35 w 95"/>
                <a:gd name="T63" fmla="*/ 58 h 160"/>
                <a:gd name="T64" fmla="*/ 27 w 95"/>
                <a:gd name="T65" fmla="*/ 47 h 160"/>
                <a:gd name="T66" fmla="*/ 27 w 95"/>
                <a:gd name="T67" fmla="*/ 54 h 160"/>
                <a:gd name="T68" fmla="*/ 45 w 95"/>
                <a:gd name="T69" fmla="*/ 26 h 160"/>
                <a:gd name="T70" fmla="*/ 79 w 95"/>
                <a:gd name="T71" fmla="*/ 58 h 160"/>
                <a:gd name="T72" fmla="*/ 45 w 95"/>
                <a:gd name="T73" fmla="*/ 21 h 160"/>
                <a:gd name="T74" fmla="*/ 47 w 95"/>
                <a:gd name="T75" fmla="*/ 18 h 160"/>
                <a:gd name="T76" fmla="*/ 32 w 95"/>
                <a:gd name="T77" fmla="*/ 48 h 160"/>
                <a:gd name="T78" fmla="*/ 25 w 95"/>
                <a:gd name="T79" fmla="*/ 41 h 160"/>
                <a:gd name="T80" fmla="*/ 26 w 95"/>
                <a:gd name="T81" fmla="*/ 34 h 160"/>
                <a:gd name="T82" fmla="*/ 27 w 95"/>
                <a:gd name="T83" fmla="*/ 31 h 160"/>
                <a:gd name="T84" fmla="*/ 24 w 95"/>
                <a:gd name="T85" fmla="*/ 20 h 160"/>
                <a:gd name="T86" fmla="*/ 43 w 95"/>
                <a:gd name="T87" fmla="*/ 38 h 160"/>
                <a:gd name="T88" fmla="*/ 48 w 95"/>
                <a:gd name="T89" fmla="*/ 47 h 160"/>
                <a:gd name="T90" fmla="*/ 55 w 95"/>
                <a:gd name="T91" fmla="*/ 53 h 160"/>
                <a:gd name="T92" fmla="*/ 23 w 95"/>
                <a:gd name="T93" fmla="*/ 134 h 160"/>
                <a:gd name="T94" fmla="*/ 26 w 95"/>
                <a:gd name="T95" fmla="*/ 146 h 160"/>
                <a:gd name="T96" fmla="*/ 55 w 95"/>
                <a:gd name="T97" fmla="*/ 135 h 160"/>
                <a:gd name="T98" fmla="*/ 65 w 95"/>
                <a:gd name="T99" fmla="*/ 120 h 160"/>
                <a:gd name="T100" fmla="*/ 93 w 95"/>
                <a:gd name="T101" fmla="*/ 74 h 160"/>
                <a:gd name="T102" fmla="*/ 71 w 95"/>
                <a:gd name="T103" fmla="*/ 37 h 160"/>
                <a:gd name="T104" fmla="*/ 35 w 95"/>
                <a:gd name="T105" fmla="*/ 135 h 160"/>
                <a:gd name="T106" fmla="*/ 27 w 95"/>
                <a:gd name="T107" fmla="*/ 131 h 160"/>
                <a:gd name="T108" fmla="*/ 52 w 95"/>
                <a:gd name="T109" fmla="*/ 22 h 160"/>
                <a:gd name="T110" fmla="*/ 40 w 95"/>
                <a:gd name="T111" fmla="*/ 18 h 160"/>
                <a:gd name="T112" fmla="*/ 4 w 95"/>
                <a:gd name="T113" fmla="*/ 82 h 160"/>
                <a:gd name="T114" fmla="*/ 8 w 95"/>
                <a:gd name="T115" fmla="*/ 22 h 160"/>
                <a:gd name="T116" fmla="*/ 13 w 95"/>
                <a:gd name="T117" fmla="*/ 9 h 160"/>
                <a:gd name="T118" fmla="*/ 13 w 95"/>
                <a:gd name="T119" fmla="*/ 57 h 160"/>
                <a:gd name="T120" fmla="*/ 13 w 95"/>
                <a:gd name="T121" fmla="*/ 12 h 160"/>
                <a:gd name="T122" fmla="*/ 2 w 95"/>
                <a:gd name="T123" fmla="*/ 84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5" h="160">
                  <a:moveTo>
                    <a:pt x="68" y="98"/>
                  </a:moveTo>
                  <a:cubicBezTo>
                    <a:pt x="67" y="97"/>
                    <a:pt x="67" y="97"/>
                    <a:pt x="67" y="97"/>
                  </a:cubicBezTo>
                  <a:cubicBezTo>
                    <a:pt x="67" y="97"/>
                    <a:pt x="67" y="97"/>
                    <a:pt x="67" y="97"/>
                  </a:cubicBezTo>
                  <a:cubicBezTo>
                    <a:pt x="67" y="97"/>
                    <a:pt x="67" y="97"/>
                    <a:pt x="67" y="97"/>
                  </a:cubicBezTo>
                  <a:cubicBezTo>
                    <a:pt x="68" y="97"/>
                    <a:pt x="68" y="97"/>
                    <a:pt x="68" y="98"/>
                  </a:cubicBezTo>
                  <a:moveTo>
                    <a:pt x="69" y="99"/>
                  </a:moveTo>
                  <a:cubicBezTo>
                    <a:pt x="69" y="99"/>
                    <a:pt x="69" y="99"/>
                    <a:pt x="68" y="99"/>
                  </a:cubicBezTo>
                  <a:cubicBezTo>
                    <a:pt x="68" y="99"/>
                    <a:pt x="69" y="99"/>
                    <a:pt x="69" y="99"/>
                  </a:cubicBezTo>
                  <a:cubicBezTo>
                    <a:pt x="69" y="99"/>
                    <a:pt x="69" y="98"/>
                    <a:pt x="70" y="98"/>
                  </a:cubicBezTo>
                  <a:cubicBezTo>
                    <a:pt x="70" y="99"/>
                    <a:pt x="69" y="99"/>
                    <a:pt x="69" y="99"/>
                  </a:cubicBezTo>
                  <a:moveTo>
                    <a:pt x="67" y="97"/>
                  </a:moveTo>
                  <a:cubicBezTo>
                    <a:pt x="67" y="98"/>
                    <a:pt x="67" y="98"/>
                    <a:pt x="67" y="98"/>
                  </a:cubicBezTo>
                  <a:cubicBezTo>
                    <a:pt x="66" y="98"/>
                    <a:pt x="66" y="97"/>
                    <a:pt x="67" y="97"/>
                  </a:cubicBezTo>
                  <a:moveTo>
                    <a:pt x="69" y="105"/>
                  </a:moveTo>
                  <a:cubicBezTo>
                    <a:pt x="69" y="105"/>
                    <a:pt x="68" y="105"/>
                    <a:pt x="69" y="104"/>
                  </a:cubicBezTo>
                  <a:cubicBezTo>
                    <a:pt x="69" y="104"/>
                    <a:pt x="68" y="104"/>
                    <a:pt x="68" y="104"/>
                  </a:cubicBezTo>
                  <a:cubicBezTo>
                    <a:pt x="68" y="103"/>
                    <a:pt x="68" y="103"/>
                    <a:pt x="68" y="103"/>
                  </a:cubicBezTo>
                  <a:cubicBezTo>
                    <a:pt x="69" y="102"/>
                    <a:pt x="69" y="103"/>
                    <a:pt x="68" y="103"/>
                  </a:cubicBezTo>
                  <a:cubicBezTo>
                    <a:pt x="69" y="103"/>
                    <a:pt x="69" y="103"/>
                    <a:pt x="70" y="103"/>
                  </a:cubicBezTo>
                  <a:cubicBezTo>
                    <a:pt x="70" y="103"/>
                    <a:pt x="69" y="103"/>
                    <a:pt x="69" y="103"/>
                  </a:cubicBezTo>
                  <a:cubicBezTo>
                    <a:pt x="69" y="102"/>
                    <a:pt x="70" y="102"/>
                    <a:pt x="71" y="102"/>
                  </a:cubicBezTo>
                  <a:cubicBezTo>
                    <a:pt x="70" y="101"/>
                    <a:pt x="71" y="101"/>
                    <a:pt x="71" y="101"/>
                  </a:cubicBezTo>
                  <a:cubicBezTo>
                    <a:pt x="72" y="102"/>
                    <a:pt x="70" y="102"/>
                    <a:pt x="70" y="103"/>
                  </a:cubicBezTo>
                  <a:cubicBezTo>
                    <a:pt x="70" y="103"/>
                    <a:pt x="70" y="102"/>
                    <a:pt x="71" y="103"/>
                  </a:cubicBezTo>
                  <a:cubicBezTo>
                    <a:pt x="70" y="103"/>
                    <a:pt x="70" y="104"/>
                    <a:pt x="69" y="103"/>
                  </a:cubicBezTo>
                  <a:cubicBezTo>
                    <a:pt x="69" y="104"/>
                    <a:pt x="70" y="105"/>
                    <a:pt x="70" y="105"/>
                  </a:cubicBezTo>
                  <a:cubicBezTo>
                    <a:pt x="70" y="105"/>
                    <a:pt x="69" y="105"/>
                    <a:pt x="69" y="105"/>
                  </a:cubicBezTo>
                  <a:cubicBezTo>
                    <a:pt x="70" y="106"/>
                    <a:pt x="70" y="105"/>
                    <a:pt x="71" y="106"/>
                  </a:cubicBezTo>
                  <a:cubicBezTo>
                    <a:pt x="70" y="106"/>
                    <a:pt x="71" y="106"/>
                    <a:pt x="70" y="107"/>
                  </a:cubicBezTo>
                  <a:cubicBezTo>
                    <a:pt x="70" y="107"/>
                    <a:pt x="70" y="107"/>
                    <a:pt x="70" y="107"/>
                  </a:cubicBezTo>
                  <a:cubicBezTo>
                    <a:pt x="70" y="107"/>
                    <a:pt x="70" y="107"/>
                    <a:pt x="70" y="107"/>
                  </a:cubicBezTo>
                  <a:cubicBezTo>
                    <a:pt x="69" y="106"/>
                    <a:pt x="68" y="106"/>
                    <a:pt x="68" y="105"/>
                  </a:cubicBezTo>
                  <a:cubicBezTo>
                    <a:pt x="68" y="106"/>
                    <a:pt x="69" y="106"/>
                    <a:pt x="69" y="106"/>
                  </a:cubicBezTo>
                  <a:cubicBezTo>
                    <a:pt x="70" y="106"/>
                    <a:pt x="70" y="106"/>
                    <a:pt x="70" y="106"/>
                  </a:cubicBezTo>
                  <a:cubicBezTo>
                    <a:pt x="69" y="106"/>
                    <a:pt x="69" y="106"/>
                    <a:pt x="68" y="105"/>
                  </a:cubicBezTo>
                  <a:cubicBezTo>
                    <a:pt x="68" y="105"/>
                    <a:pt x="68" y="105"/>
                    <a:pt x="69" y="105"/>
                  </a:cubicBezTo>
                  <a:moveTo>
                    <a:pt x="67" y="100"/>
                  </a:moveTo>
                  <a:cubicBezTo>
                    <a:pt x="66" y="100"/>
                    <a:pt x="66" y="99"/>
                    <a:pt x="66" y="99"/>
                  </a:cubicBezTo>
                  <a:cubicBezTo>
                    <a:pt x="67" y="99"/>
                    <a:pt x="67" y="100"/>
                    <a:pt x="67" y="100"/>
                  </a:cubicBezTo>
                  <a:moveTo>
                    <a:pt x="66" y="102"/>
                  </a:moveTo>
                  <a:cubicBezTo>
                    <a:pt x="66" y="102"/>
                    <a:pt x="66" y="102"/>
                    <a:pt x="66" y="102"/>
                  </a:cubicBezTo>
                  <a:cubicBezTo>
                    <a:pt x="66" y="102"/>
                    <a:pt x="67" y="102"/>
                    <a:pt x="67" y="102"/>
                  </a:cubicBezTo>
                  <a:cubicBezTo>
                    <a:pt x="67" y="101"/>
                    <a:pt x="67" y="102"/>
                    <a:pt x="67" y="102"/>
                  </a:cubicBezTo>
                  <a:cubicBezTo>
                    <a:pt x="67" y="102"/>
                    <a:pt x="67" y="103"/>
                    <a:pt x="66" y="102"/>
                  </a:cubicBezTo>
                  <a:moveTo>
                    <a:pt x="66" y="101"/>
                  </a:moveTo>
                  <a:cubicBezTo>
                    <a:pt x="66" y="100"/>
                    <a:pt x="66" y="100"/>
                    <a:pt x="66" y="100"/>
                  </a:cubicBezTo>
                  <a:cubicBezTo>
                    <a:pt x="67" y="100"/>
                    <a:pt x="66" y="101"/>
                    <a:pt x="67" y="101"/>
                  </a:cubicBezTo>
                  <a:cubicBezTo>
                    <a:pt x="67" y="101"/>
                    <a:pt x="66" y="101"/>
                    <a:pt x="66" y="101"/>
                  </a:cubicBezTo>
                  <a:moveTo>
                    <a:pt x="69" y="100"/>
                  </a:moveTo>
                  <a:cubicBezTo>
                    <a:pt x="69" y="99"/>
                    <a:pt x="70" y="100"/>
                    <a:pt x="69" y="100"/>
                  </a:cubicBezTo>
                  <a:cubicBezTo>
                    <a:pt x="70" y="100"/>
                    <a:pt x="69" y="99"/>
                    <a:pt x="70" y="99"/>
                  </a:cubicBezTo>
                  <a:cubicBezTo>
                    <a:pt x="70" y="100"/>
                    <a:pt x="70" y="100"/>
                    <a:pt x="70" y="100"/>
                  </a:cubicBezTo>
                  <a:cubicBezTo>
                    <a:pt x="69" y="100"/>
                    <a:pt x="70" y="100"/>
                    <a:pt x="69" y="100"/>
                  </a:cubicBezTo>
                  <a:cubicBezTo>
                    <a:pt x="69" y="100"/>
                    <a:pt x="70" y="100"/>
                    <a:pt x="69" y="100"/>
                  </a:cubicBezTo>
                  <a:moveTo>
                    <a:pt x="69" y="97"/>
                  </a:moveTo>
                  <a:cubicBezTo>
                    <a:pt x="70" y="97"/>
                    <a:pt x="70" y="98"/>
                    <a:pt x="69" y="98"/>
                  </a:cubicBezTo>
                  <a:cubicBezTo>
                    <a:pt x="69" y="98"/>
                    <a:pt x="69" y="97"/>
                    <a:pt x="69" y="97"/>
                  </a:cubicBezTo>
                  <a:moveTo>
                    <a:pt x="35" y="29"/>
                  </a:moveTo>
                  <a:cubicBezTo>
                    <a:pt x="34" y="28"/>
                    <a:pt x="34" y="29"/>
                    <a:pt x="34" y="28"/>
                  </a:cubicBezTo>
                  <a:cubicBezTo>
                    <a:pt x="34" y="28"/>
                    <a:pt x="34" y="27"/>
                    <a:pt x="34" y="29"/>
                  </a:cubicBezTo>
                  <a:cubicBezTo>
                    <a:pt x="35" y="29"/>
                    <a:pt x="34" y="27"/>
                    <a:pt x="34" y="27"/>
                  </a:cubicBezTo>
                  <a:cubicBezTo>
                    <a:pt x="35" y="28"/>
                    <a:pt x="35" y="27"/>
                    <a:pt x="35" y="28"/>
                  </a:cubicBezTo>
                  <a:cubicBezTo>
                    <a:pt x="35" y="28"/>
                    <a:pt x="35" y="29"/>
                    <a:pt x="36" y="29"/>
                  </a:cubicBezTo>
                  <a:cubicBezTo>
                    <a:pt x="36" y="30"/>
                    <a:pt x="36" y="29"/>
                    <a:pt x="36" y="30"/>
                  </a:cubicBezTo>
                  <a:cubicBezTo>
                    <a:pt x="36" y="30"/>
                    <a:pt x="36" y="29"/>
                    <a:pt x="35" y="29"/>
                  </a:cubicBezTo>
                  <a:cubicBezTo>
                    <a:pt x="35" y="29"/>
                    <a:pt x="35" y="29"/>
                    <a:pt x="35" y="29"/>
                  </a:cubicBezTo>
                  <a:cubicBezTo>
                    <a:pt x="35" y="31"/>
                    <a:pt x="35" y="29"/>
                    <a:pt x="35" y="29"/>
                  </a:cubicBezTo>
                  <a:cubicBezTo>
                    <a:pt x="36" y="31"/>
                    <a:pt x="37" y="31"/>
                    <a:pt x="37" y="31"/>
                  </a:cubicBezTo>
                  <a:cubicBezTo>
                    <a:pt x="38" y="31"/>
                    <a:pt x="38" y="31"/>
                    <a:pt x="39" y="32"/>
                  </a:cubicBezTo>
                  <a:cubicBezTo>
                    <a:pt x="37" y="32"/>
                    <a:pt x="35" y="31"/>
                    <a:pt x="33" y="30"/>
                  </a:cubicBezTo>
                  <a:cubicBezTo>
                    <a:pt x="33" y="28"/>
                    <a:pt x="35" y="31"/>
                    <a:pt x="35" y="29"/>
                  </a:cubicBezTo>
                  <a:moveTo>
                    <a:pt x="33" y="33"/>
                  </a:moveTo>
                  <a:cubicBezTo>
                    <a:pt x="34" y="35"/>
                    <a:pt x="33" y="34"/>
                    <a:pt x="33" y="34"/>
                  </a:cubicBezTo>
                  <a:cubicBezTo>
                    <a:pt x="33" y="35"/>
                    <a:pt x="33" y="34"/>
                    <a:pt x="33" y="34"/>
                  </a:cubicBezTo>
                  <a:cubicBezTo>
                    <a:pt x="31" y="31"/>
                    <a:pt x="33" y="33"/>
                    <a:pt x="33" y="33"/>
                  </a:cubicBezTo>
                  <a:moveTo>
                    <a:pt x="35" y="35"/>
                  </a:moveTo>
                  <a:cubicBezTo>
                    <a:pt x="35" y="35"/>
                    <a:pt x="34" y="34"/>
                    <a:pt x="34" y="34"/>
                  </a:cubicBezTo>
                  <a:cubicBezTo>
                    <a:pt x="34" y="33"/>
                    <a:pt x="34" y="34"/>
                    <a:pt x="34" y="34"/>
                  </a:cubicBezTo>
                  <a:cubicBezTo>
                    <a:pt x="35" y="36"/>
                    <a:pt x="34" y="34"/>
                    <a:pt x="34" y="34"/>
                  </a:cubicBezTo>
                  <a:cubicBezTo>
                    <a:pt x="33" y="33"/>
                    <a:pt x="33" y="33"/>
                    <a:pt x="33" y="33"/>
                  </a:cubicBezTo>
                  <a:cubicBezTo>
                    <a:pt x="34" y="33"/>
                    <a:pt x="34" y="32"/>
                    <a:pt x="35" y="33"/>
                  </a:cubicBezTo>
                  <a:cubicBezTo>
                    <a:pt x="35" y="33"/>
                    <a:pt x="36" y="34"/>
                    <a:pt x="36" y="33"/>
                  </a:cubicBezTo>
                  <a:cubicBezTo>
                    <a:pt x="36" y="34"/>
                    <a:pt x="36" y="34"/>
                    <a:pt x="36" y="35"/>
                  </a:cubicBezTo>
                  <a:cubicBezTo>
                    <a:pt x="37" y="36"/>
                    <a:pt x="37" y="36"/>
                    <a:pt x="37" y="36"/>
                  </a:cubicBezTo>
                  <a:cubicBezTo>
                    <a:pt x="38" y="38"/>
                    <a:pt x="36" y="35"/>
                    <a:pt x="37" y="37"/>
                  </a:cubicBezTo>
                  <a:cubicBezTo>
                    <a:pt x="37" y="38"/>
                    <a:pt x="36" y="35"/>
                    <a:pt x="36" y="35"/>
                  </a:cubicBezTo>
                  <a:cubicBezTo>
                    <a:pt x="36" y="35"/>
                    <a:pt x="36" y="34"/>
                    <a:pt x="36" y="34"/>
                  </a:cubicBezTo>
                  <a:cubicBezTo>
                    <a:pt x="35" y="34"/>
                    <a:pt x="35" y="34"/>
                    <a:pt x="35" y="34"/>
                  </a:cubicBezTo>
                  <a:cubicBezTo>
                    <a:pt x="35" y="34"/>
                    <a:pt x="35" y="32"/>
                    <a:pt x="35" y="33"/>
                  </a:cubicBezTo>
                  <a:cubicBezTo>
                    <a:pt x="34" y="33"/>
                    <a:pt x="35" y="33"/>
                    <a:pt x="35" y="34"/>
                  </a:cubicBezTo>
                  <a:cubicBezTo>
                    <a:pt x="35" y="35"/>
                    <a:pt x="35" y="34"/>
                    <a:pt x="36" y="35"/>
                  </a:cubicBezTo>
                  <a:cubicBezTo>
                    <a:pt x="36" y="35"/>
                    <a:pt x="36" y="35"/>
                    <a:pt x="36" y="35"/>
                  </a:cubicBezTo>
                  <a:cubicBezTo>
                    <a:pt x="36" y="36"/>
                    <a:pt x="36" y="35"/>
                    <a:pt x="37" y="36"/>
                  </a:cubicBezTo>
                  <a:cubicBezTo>
                    <a:pt x="36" y="36"/>
                    <a:pt x="35" y="35"/>
                    <a:pt x="35" y="35"/>
                  </a:cubicBezTo>
                  <a:moveTo>
                    <a:pt x="34" y="34"/>
                  </a:moveTo>
                  <a:cubicBezTo>
                    <a:pt x="35" y="34"/>
                    <a:pt x="35" y="35"/>
                    <a:pt x="35" y="35"/>
                  </a:cubicBezTo>
                  <a:cubicBezTo>
                    <a:pt x="35" y="34"/>
                    <a:pt x="34" y="33"/>
                    <a:pt x="34" y="34"/>
                  </a:cubicBezTo>
                  <a:moveTo>
                    <a:pt x="70" y="99"/>
                  </a:moveTo>
                  <a:cubicBezTo>
                    <a:pt x="70" y="98"/>
                    <a:pt x="71" y="99"/>
                    <a:pt x="71" y="98"/>
                  </a:cubicBezTo>
                  <a:cubicBezTo>
                    <a:pt x="72" y="98"/>
                    <a:pt x="72" y="99"/>
                    <a:pt x="71" y="99"/>
                  </a:cubicBezTo>
                  <a:cubicBezTo>
                    <a:pt x="71" y="99"/>
                    <a:pt x="72" y="100"/>
                    <a:pt x="71" y="100"/>
                  </a:cubicBezTo>
                  <a:cubicBezTo>
                    <a:pt x="70" y="100"/>
                    <a:pt x="71" y="100"/>
                    <a:pt x="71" y="99"/>
                  </a:cubicBezTo>
                  <a:cubicBezTo>
                    <a:pt x="71" y="99"/>
                    <a:pt x="70" y="99"/>
                    <a:pt x="70" y="99"/>
                  </a:cubicBezTo>
                  <a:moveTo>
                    <a:pt x="32" y="35"/>
                  </a:moveTo>
                  <a:cubicBezTo>
                    <a:pt x="32" y="35"/>
                    <a:pt x="30" y="33"/>
                    <a:pt x="31" y="33"/>
                  </a:cubicBezTo>
                  <a:cubicBezTo>
                    <a:pt x="31" y="34"/>
                    <a:pt x="32" y="34"/>
                    <a:pt x="32" y="35"/>
                  </a:cubicBezTo>
                  <a:moveTo>
                    <a:pt x="32" y="32"/>
                  </a:moveTo>
                  <a:cubicBezTo>
                    <a:pt x="31" y="32"/>
                    <a:pt x="31" y="32"/>
                    <a:pt x="31" y="32"/>
                  </a:cubicBezTo>
                  <a:cubicBezTo>
                    <a:pt x="30" y="31"/>
                    <a:pt x="31" y="31"/>
                    <a:pt x="32" y="32"/>
                  </a:cubicBezTo>
                  <a:moveTo>
                    <a:pt x="68" y="96"/>
                  </a:moveTo>
                  <a:cubicBezTo>
                    <a:pt x="67" y="97"/>
                    <a:pt x="67" y="97"/>
                    <a:pt x="67" y="97"/>
                  </a:cubicBezTo>
                  <a:cubicBezTo>
                    <a:pt x="66" y="97"/>
                    <a:pt x="66" y="97"/>
                    <a:pt x="66" y="97"/>
                  </a:cubicBezTo>
                  <a:cubicBezTo>
                    <a:pt x="67" y="96"/>
                    <a:pt x="67" y="96"/>
                    <a:pt x="67" y="96"/>
                  </a:cubicBezTo>
                  <a:cubicBezTo>
                    <a:pt x="67" y="97"/>
                    <a:pt x="67" y="96"/>
                    <a:pt x="68" y="96"/>
                  </a:cubicBezTo>
                  <a:moveTo>
                    <a:pt x="38" y="37"/>
                  </a:moveTo>
                  <a:cubicBezTo>
                    <a:pt x="38" y="38"/>
                    <a:pt x="38" y="38"/>
                    <a:pt x="38" y="39"/>
                  </a:cubicBezTo>
                  <a:cubicBezTo>
                    <a:pt x="38" y="39"/>
                    <a:pt x="37" y="39"/>
                    <a:pt x="36" y="38"/>
                  </a:cubicBezTo>
                  <a:cubicBezTo>
                    <a:pt x="37" y="37"/>
                    <a:pt x="38" y="39"/>
                    <a:pt x="38" y="38"/>
                  </a:cubicBezTo>
                  <a:cubicBezTo>
                    <a:pt x="38" y="38"/>
                    <a:pt x="38" y="37"/>
                    <a:pt x="38" y="37"/>
                  </a:cubicBezTo>
                  <a:moveTo>
                    <a:pt x="58" y="63"/>
                  </a:moveTo>
                  <a:cubicBezTo>
                    <a:pt x="57" y="63"/>
                    <a:pt x="57" y="63"/>
                    <a:pt x="56" y="62"/>
                  </a:cubicBezTo>
                  <a:cubicBezTo>
                    <a:pt x="57" y="61"/>
                    <a:pt x="57" y="62"/>
                    <a:pt x="57" y="62"/>
                  </a:cubicBezTo>
                  <a:cubicBezTo>
                    <a:pt x="57" y="63"/>
                    <a:pt x="58" y="63"/>
                    <a:pt x="58" y="63"/>
                  </a:cubicBezTo>
                  <a:moveTo>
                    <a:pt x="67" y="106"/>
                  </a:moveTo>
                  <a:cubicBezTo>
                    <a:pt x="67" y="105"/>
                    <a:pt x="66" y="106"/>
                    <a:pt x="66" y="105"/>
                  </a:cubicBezTo>
                  <a:cubicBezTo>
                    <a:pt x="66" y="105"/>
                    <a:pt x="66" y="105"/>
                    <a:pt x="65" y="105"/>
                  </a:cubicBezTo>
                  <a:cubicBezTo>
                    <a:pt x="65" y="105"/>
                    <a:pt x="66" y="105"/>
                    <a:pt x="66" y="105"/>
                  </a:cubicBezTo>
                  <a:cubicBezTo>
                    <a:pt x="66" y="105"/>
                    <a:pt x="66" y="104"/>
                    <a:pt x="67" y="104"/>
                  </a:cubicBezTo>
                  <a:cubicBezTo>
                    <a:pt x="67" y="105"/>
                    <a:pt x="66" y="105"/>
                    <a:pt x="66" y="105"/>
                  </a:cubicBezTo>
                  <a:cubicBezTo>
                    <a:pt x="66" y="105"/>
                    <a:pt x="67" y="105"/>
                    <a:pt x="67" y="105"/>
                  </a:cubicBezTo>
                  <a:cubicBezTo>
                    <a:pt x="67" y="105"/>
                    <a:pt x="67" y="106"/>
                    <a:pt x="68" y="106"/>
                  </a:cubicBezTo>
                  <a:cubicBezTo>
                    <a:pt x="67" y="106"/>
                    <a:pt x="68" y="107"/>
                    <a:pt x="67" y="107"/>
                  </a:cubicBezTo>
                  <a:cubicBezTo>
                    <a:pt x="67" y="107"/>
                    <a:pt x="67" y="107"/>
                    <a:pt x="67" y="107"/>
                  </a:cubicBezTo>
                  <a:cubicBezTo>
                    <a:pt x="67" y="106"/>
                    <a:pt x="67" y="106"/>
                    <a:pt x="67" y="106"/>
                  </a:cubicBezTo>
                  <a:moveTo>
                    <a:pt x="40" y="40"/>
                  </a:moveTo>
                  <a:cubicBezTo>
                    <a:pt x="40" y="41"/>
                    <a:pt x="40" y="40"/>
                    <a:pt x="40" y="39"/>
                  </a:cubicBezTo>
                  <a:cubicBezTo>
                    <a:pt x="40" y="39"/>
                    <a:pt x="40" y="40"/>
                    <a:pt x="40" y="40"/>
                  </a:cubicBezTo>
                  <a:cubicBezTo>
                    <a:pt x="40" y="39"/>
                    <a:pt x="40" y="40"/>
                    <a:pt x="39" y="40"/>
                  </a:cubicBezTo>
                  <a:cubicBezTo>
                    <a:pt x="39" y="40"/>
                    <a:pt x="39" y="41"/>
                    <a:pt x="39" y="39"/>
                  </a:cubicBezTo>
                  <a:cubicBezTo>
                    <a:pt x="39" y="40"/>
                    <a:pt x="39" y="39"/>
                    <a:pt x="39" y="39"/>
                  </a:cubicBezTo>
                  <a:cubicBezTo>
                    <a:pt x="40" y="39"/>
                    <a:pt x="40" y="40"/>
                    <a:pt x="40" y="40"/>
                  </a:cubicBezTo>
                  <a:moveTo>
                    <a:pt x="24" y="78"/>
                  </a:moveTo>
                  <a:cubicBezTo>
                    <a:pt x="23" y="78"/>
                    <a:pt x="22" y="76"/>
                    <a:pt x="23" y="76"/>
                  </a:cubicBezTo>
                  <a:cubicBezTo>
                    <a:pt x="23" y="77"/>
                    <a:pt x="23" y="77"/>
                    <a:pt x="23" y="77"/>
                  </a:cubicBezTo>
                  <a:cubicBezTo>
                    <a:pt x="23" y="77"/>
                    <a:pt x="24" y="77"/>
                    <a:pt x="24" y="77"/>
                  </a:cubicBezTo>
                  <a:cubicBezTo>
                    <a:pt x="24" y="76"/>
                    <a:pt x="22" y="76"/>
                    <a:pt x="23" y="76"/>
                  </a:cubicBezTo>
                  <a:cubicBezTo>
                    <a:pt x="23" y="76"/>
                    <a:pt x="24" y="76"/>
                    <a:pt x="24" y="77"/>
                  </a:cubicBezTo>
                  <a:cubicBezTo>
                    <a:pt x="24" y="77"/>
                    <a:pt x="24" y="77"/>
                    <a:pt x="24" y="78"/>
                  </a:cubicBezTo>
                  <a:moveTo>
                    <a:pt x="26" y="65"/>
                  </a:moveTo>
                  <a:cubicBezTo>
                    <a:pt x="25" y="65"/>
                    <a:pt x="25" y="64"/>
                    <a:pt x="26" y="65"/>
                  </a:cubicBezTo>
                  <a:cubicBezTo>
                    <a:pt x="26" y="65"/>
                    <a:pt x="25" y="65"/>
                    <a:pt x="26" y="65"/>
                  </a:cubicBezTo>
                  <a:cubicBezTo>
                    <a:pt x="26" y="65"/>
                    <a:pt x="26" y="65"/>
                    <a:pt x="27" y="65"/>
                  </a:cubicBezTo>
                  <a:cubicBezTo>
                    <a:pt x="27" y="65"/>
                    <a:pt x="26" y="66"/>
                    <a:pt x="27" y="66"/>
                  </a:cubicBezTo>
                  <a:cubicBezTo>
                    <a:pt x="27" y="66"/>
                    <a:pt x="27" y="67"/>
                    <a:pt x="26" y="67"/>
                  </a:cubicBezTo>
                  <a:cubicBezTo>
                    <a:pt x="26" y="67"/>
                    <a:pt x="26" y="66"/>
                    <a:pt x="26" y="66"/>
                  </a:cubicBezTo>
                  <a:cubicBezTo>
                    <a:pt x="26" y="66"/>
                    <a:pt x="25" y="66"/>
                    <a:pt x="25" y="66"/>
                  </a:cubicBezTo>
                  <a:cubicBezTo>
                    <a:pt x="25" y="66"/>
                    <a:pt x="26" y="66"/>
                    <a:pt x="26" y="65"/>
                  </a:cubicBezTo>
                  <a:moveTo>
                    <a:pt x="22" y="67"/>
                  </a:moveTo>
                  <a:cubicBezTo>
                    <a:pt x="21" y="67"/>
                    <a:pt x="22" y="66"/>
                    <a:pt x="22" y="65"/>
                  </a:cubicBezTo>
                  <a:cubicBezTo>
                    <a:pt x="22" y="65"/>
                    <a:pt x="23" y="66"/>
                    <a:pt x="24" y="66"/>
                  </a:cubicBezTo>
                  <a:cubicBezTo>
                    <a:pt x="24" y="66"/>
                    <a:pt x="23" y="66"/>
                    <a:pt x="22" y="66"/>
                  </a:cubicBezTo>
                  <a:cubicBezTo>
                    <a:pt x="22" y="66"/>
                    <a:pt x="23" y="66"/>
                    <a:pt x="23" y="66"/>
                  </a:cubicBezTo>
                  <a:cubicBezTo>
                    <a:pt x="23" y="66"/>
                    <a:pt x="23" y="67"/>
                    <a:pt x="23" y="66"/>
                  </a:cubicBezTo>
                  <a:cubicBezTo>
                    <a:pt x="24" y="67"/>
                    <a:pt x="24" y="67"/>
                    <a:pt x="24" y="66"/>
                  </a:cubicBezTo>
                  <a:cubicBezTo>
                    <a:pt x="24" y="66"/>
                    <a:pt x="24" y="66"/>
                    <a:pt x="24" y="66"/>
                  </a:cubicBezTo>
                  <a:cubicBezTo>
                    <a:pt x="24" y="66"/>
                    <a:pt x="25" y="66"/>
                    <a:pt x="25" y="65"/>
                  </a:cubicBezTo>
                  <a:cubicBezTo>
                    <a:pt x="25" y="66"/>
                    <a:pt x="25" y="66"/>
                    <a:pt x="25" y="66"/>
                  </a:cubicBezTo>
                  <a:cubicBezTo>
                    <a:pt x="25" y="67"/>
                    <a:pt x="25" y="67"/>
                    <a:pt x="25" y="68"/>
                  </a:cubicBezTo>
                  <a:cubicBezTo>
                    <a:pt x="24" y="68"/>
                    <a:pt x="24" y="67"/>
                    <a:pt x="24" y="67"/>
                  </a:cubicBezTo>
                  <a:cubicBezTo>
                    <a:pt x="24" y="67"/>
                    <a:pt x="24" y="67"/>
                    <a:pt x="24" y="67"/>
                  </a:cubicBezTo>
                  <a:cubicBezTo>
                    <a:pt x="24" y="67"/>
                    <a:pt x="24" y="67"/>
                    <a:pt x="24" y="68"/>
                  </a:cubicBezTo>
                  <a:cubicBezTo>
                    <a:pt x="24" y="68"/>
                    <a:pt x="24" y="68"/>
                    <a:pt x="25" y="68"/>
                  </a:cubicBezTo>
                  <a:cubicBezTo>
                    <a:pt x="25" y="69"/>
                    <a:pt x="24" y="68"/>
                    <a:pt x="24" y="69"/>
                  </a:cubicBezTo>
                  <a:cubicBezTo>
                    <a:pt x="24" y="69"/>
                    <a:pt x="25" y="69"/>
                    <a:pt x="24" y="70"/>
                  </a:cubicBezTo>
                  <a:cubicBezTo>
                    <a:pt x="24" y="70"/>
                    <a:pt x="23" y="69"/>
                    <a:pt x="23" y="69"/>
                  </a:cubicBezTo>
                  <a:cubicBezTo>
                    <a:pt x="23" y="68"/>
                    <a:pt x="23" y="68"/>
                    <a:pt x="22" y="68"/>
                  </a:cubicBezTo>
                  <a:cubicBezTo>
                    <a:pt x="21" y="67"/>
                    <a:pt x="23" y="68"/>
                    <a:pt x="23" y="67"/>
                  </a:cubicBezTo>
                  <a:cubicBezTo>
                    <a:pt x="22" y="67"/>
                    <a:pt x="22" y="67"/>
                    <a:pt x="22" y="67"/>
                  </a:cubicBezTo>
                  <a:moveTo>
                    <a:pt x="27" y="76"/>
                  </a:moveTo>
                  <a:cubicBezTo>
                    <a:pt x="27" y="76"/>
                    <a:pt x="26" y="76"/>
                    <a:pt x="26" y="77"/>
                  </a:cubicBezTo>
                  <a:cubicBezTo>
                    <a:pt x="26" y="77"/>
                    <a:pt x="27" y="77"/>
                    <a:pt x="26" y="77"/>
                  </a:cubicBezTo>
                  <a:cubicBezTo>
                    <a:pt x="26" y="78"/>
                    <a:pt x="26" y="78"/>
                    <a:pt x="26" y="78"/>
                  </a:cubicBezTo>
                  <a:cubicBezTo>
                    <a:pt x="24" y="78"/>
                    <a:pt x="26" y="77"/>
                    <a:pt x="26" y="76"/>
                  </a:cubicBezTo>
                  <a:cubicBezTo>
                    <a:pt x="26" y="76"/>
                    <a:pt x="26" y="76"/>
                    <a:pt x="27" y="76"/>
                  </a:cubicBezTo>
                  <a:moveTo>
                    <a:pt x="26" y="74"/>
                  </a:moveTo>
                  <a:cubicBezTo>
                    <a:pt x="27" y="74"/>
                    <a:pt x="27" y="75"/>
                    <a:pt x="26" y="75"/>
                  </a:cubicBezTo>
                  <a:cubicBezTo>
                    <a:pt x="27" y="75"/>
                    <a:pt x="27" y="75"/>
                    <a:pt x="27" y="76"/>
                  </a:cubicBezTo>
                  <a:cubicBezTo>
                    <a:pt x="27" y="75"/>
                    <a:pt x="26" y="75"/>
                    <a:pt x="26" y="76"/>
                  </a:cubicBezTo>
                  <a:cubicBezTo>
                    <a:pt x="24" y="75"/>
                    <a:pt x="26" y="75"/>
                    <a:pt x="26" y="74"/>
                  </a:cubicBezTo>
                  <a:cubicBezTo>
                    <a:pt x="26" y="74"/>
                    <a:pt x="26" y="74"/>
                    <a:pt x="26" y="74"/>
                  </a:cubicBezTo>
                  <a:moveTo>
                    <a:pt x="26" y="61"/>
                  </a:moveTo>
                  <a:cubicBezTo>
                    <a:pt x="26" y="61"/>
                    <a:pt x="26" y="61"/>
                    <a:pt x="26" y="61"/>
                  </a:cubicBezTo>
                  <a:cubicBezTo>
                    <a:pt x="25" y="61"/>
                    <a:pt x="25" y="61"/>
                    <a:pt x="25" y="60"/>
                  </a:cubicBezTo>
                  <a:cubicBezTo>
                    <a:pt x="25" y="60"/>
                    <a:pt x="25" y="61"/>
                    <a:pt x="26" y="61"/>
                  </a:cubicBezTo>
                  <a:moveTo>
                    <a:pt x="23" y="60"/>
                  </a:moveTo>
                  <a:cubicBezTo>
                    <a:pt x="22" y="61"/>
                    <a:pt x="22" y="61"/>
                    <a:pt x="22" y="61"/>
                  </a:cubicBezTo>
                  <a:cubicBezTo>
                    <a:pt x="22" y="61"/>
                    <a:pt x="23" y="61"/>
                    <a:pt x="23" y="62"/>
                  </a:cubicBezTo>
                  <a:cubicBezTo>
                    <a:pt x="22" y="62"/>
                    <a:pt x="22" y="62"/>
                    <a:pt x="22" y="62"/>
                  </a:cubicBezTo>
                  <a:cubicBezTo>
                    <a:pt x="21" y="61"/>
                    <a:pt x="21" y="60"/>
                    <a:pt x="23" y="60"/>
                  </a:cubicBezTo>
                  <a:moveTo>
                    <a:pt x="22" y="62"/>
                  </a:moveTo>
                  <a:cubicBezTo>
                    <a:pt x="23" y="62"/>
                    <a:pt x="22" y="63"/>
                    <a:pt x="22" y="63"/>
                  </a:cubicBezTo>
                  <a:cubicBezTo>
                    <a:pt x="23" y="63"/>
                    <a:pt x="22" y="64"/>
                    <a:pt x="23" y="65"/>
                  </a:cubicBezTo>
                  <a:cubicBezTo>
                    <a:pt x="21" y="65"/>
                    <a:pt x="22" y="64"/>
                    <a:pt x="22" y="64"/>
                  </a:cubicBezTo>
                  <a:cubicBezTo>
                    <a:pt x="22" y="63"/>
                    <a:pt x="21" y="62"/>
                    <a:pt x="22" y="62"/>
                  </a:cubicBezTo>
                  <a:moveTo>
                    <a:pt x="23" y="62"/>
                  </a:moveTo>
                  <a:cubicBezTo>
                    <a:pt x="24" y="62"/>
                    <a:pt x="23" y="62"/>
                    <a:pt x="24" y="62"/>
                  </a:cubicBezTo>
                  <a:cubicBezTo>
                    <a:pt x="24" y="62"/>
                    <a:pt x="24" y="62"/>
                    <a:pt x="24" y="62"/>
                  </a:cubicBezTo>
                  <a:cubicBezTo>
                    <a:pt x="25" y="62"/>
                    <a:pt x="25" y="63"/>
                    <a:pt x="25" y="62"/>
                  </a:cubicBezTo>
                  <a:cubicBezTo>
                    <a:pt x="26" y="62"/>
                    <a:pt x="25" y="63"/>
                    <a:pt x="25" y="63"/>
                  </a:cubicBezTo>
                  <a:cubicBezTo>
                    <a:pt x="25" y="63"/>
                    <a:pt x="25" y="63"/>
                    <a:pt x="25" y="63"/>
                  </a:cubicBezTo>
                  <a:cubicBezTo>
                    <a:pt x="25" y="63"/>
                    <a:pt x="24" y="63"/>
                    <a:pt x="24" y="63"/>
                  </a:cubicBezTo>
                  <a:cubicBezTo>
                    <a:pt x="24" y="64"/>
                    <a:pt x="24" y="64"/>
                    <a:pt x="24" y="64"/>
                  </a:cubicBezTo>
                  <a:cubicBezTo>
                    <a:pt x="24" y="64"/>
                    <a:pt x="24" y="65"/>
                    <a:pt x="23" y="64"/>
                  </a:cubicBezTo>
                  <a:cubicBezTo>
                    <a:pt x="23" y="64"/>
                    <a:pt x="23" y="63"/>
                    <a:pt x="24" y="63"/>
                  </a:cubicBezTo>
                  <a:cubicBezTo>
                    <a:pt x="24" y="63"/>
                    <a:pt x="25" y="63"/>
                    <a:pt x="24" y="62"/>
                  </a:cubicBezTo>
                  <a:cubicBezTo>
                    <a:pt x="24" y="62"/>
                    <a:pt x="24" y="63"/>
                    <a:pt x="23" y="63"/>
                  </a:cubicBezTo>
                  <a:cubicBezTo>
                    <a:pt x="23" y="62"/>
                    <a:pt x="24" y="62"/>
                    <a:pt x="23" y="62"/>
                  </a:cubicBezTo>
                  <a:moveTo>
                    <a:pt x="26" y="78"/>
                  </a:moveTo>
                  <a:cubicBezTo>
                    <a:pt x="26" y="78"/>
                    <a:pt x="26" y="78"/>
                    <a:pt x="26" y="78"/>
                  </a:cubicBezTo>
                  <a:cubicBezTo>
                    <a:pt x="27" y="79"/>
                    <a:pt x="26" y="80"/>
                    <a:pt x="26" y="81"/>
                  </a:cubicBezTo>
                  <a:cubicBezTo>
                    <a:pt x="26" y="82"/>
                    <a:pt x="26" y="81"/>
                    <a:pt x="26" y="81"/>
                  </a:cubicBezTo>
                  <a:cubicBezTo>
                    <a:pt x="26" y="80"/>
                    <a:pt x="25" y="79"/>
                    <a:pt x="26" y="78"/>
                  </a:cubicBezTo>
                  <a:moveTo>
                    <a:pt x="27" y="63"/>
                  </a:moveTo>
                  <a:cubicBezTo>
                    <a:pt x="27" y="63"/>
                    <a:pt x="28" y="63"/>
                    <a:pt x="28" y="64"/>
                  </a:cubicBezTo>
                  <a:cubicBezTo>
                    <a:pt x="27" y="63"/>
                    <a:pt x="26" y="64"/>
                    <a:pt x="26" y="63"/>
                  </a:cubicBezTo>
                  <a:cubicBezTo>
                    <a:pt x="26" y="63"/>
                    <a:pt x="26" y="64"/>
                    <a:pt x="25" y="64"/>
                  </a:cubicBezTo>
                  <a:cubicBezTo>
                    <a:pt x="26" y="63"/>
                    <a:pt x="26" y="63"/>
                    <a:pt x="26" y="62"/>
                  </a:cubicBezTo>
                  <a:cubicBezTo>
                    <a:pt x="27" y="62"/>
                    <a:pt x="26" y="62"/>
                    <a:pt x="27" y="62"/>
                  </a:cubicBezTo>
                  <a:cubicBezTo>
                    <a:pt x="27" y="62"/>
                    <a:pt x="26" y="62"/>
                    <a:pt x="27" y="63"/>
                  </a:cubicBezTo>
                  <a:moveTo>
                    <a:pt x="29" y="63"/>
                  </a:moveTo>
                  <a:cubicBezTo>
                    <a:pt x="30" y="63"/>
                    <a:pt x="29" y="64"/>
                    <a:pt x="29" y="64"/>
                  </a:cubicBezTo>
                  <a:cubicBezTo>
                    <a:pt x="29" y="65"/>
                    <a:pt x="30" y="65"/>
                    <a:pt x="29" y="65"/>
                  </a:cubicBezTo>
                  <a:cubicBezTo>
                    <a:pt x="29" y="65"/>
                    <a:pt x="28" y="64"/>
                    <a:pt x="28" y="64"/>
                  </a:cubicBezTo>
                  <a:cubicBezTo>
                    <a:pt x="29" y="64"/>
                    <a:pt x="29" y="64"/>
                    <a:pt x="29" y="63"/>
                  </a:cubicBezTo>
                  <a:moveTo>
                    <a:pt x="24" y="73"/>
                  </a:moveTo>
                  <a:cubicBezTo>
                    <a:pt x="24" y="74"/>
                    <a:pt x="25" y="74"/>
                    <a:pt x="25" y="74"/>
                  </a:cubicBezTo>
                  <a:cubicBezTo>
                    <a:pt x="25" y="74"/>
                    <a:pt x="24" y="74"/>
                    <a:pt x="24" y="74"/>
                  </a:cubicBezTo>
                  <a:cubicBezTo>
                    <a:pt x="23" y="74"/>
                    <a:pt x="22" y="74"/>
                    <a:pt x="22" y="74"/>
                  </a:cubicBezTo>
                  <a:cubicBezTo>
                    <a:pt x="23" y="74"/>
                    <a:pt x="23" y="74"/>
                    <a:pt x="24" y="74"/>
                  </a:cubicBezTo>
                  <a:cubicBezTo>
                    <a:pt x="24" y="74"/>
                    <a:pt x="23" y="73"/>
                    <a:pt x="22" y="73"/>
                  </a:cubicBezTo>
                  <a:cubicBezTo>
                    <a:pt x="22" y="73"/>
                    <a:pt x="22" y="73"/>
                    <a:pt x="23" y="73"/>
                  </a:cubicBezTo>
                  <a:cubicBezTo>
                    <a:pt x="23" y="73"/>
                    <a:pt x="23" y="73"/>
                    <a:pt x="23" y="73"/>
                  </a:cubicBezTo>
                  <a:cubicBezTo>
                    <a:pt x="23" y="73"/>
                    <a:pt x="23" y="73"/>
                    <a:pt x="24" y="73"/>
                  </a:cubicBezTo>
                  <a:cubicBezTo>
                    <a:pt x="24" y="73"/>
                    <a:pt x="23" y="73"/>
                    <a:pt x="24" y="72"/>
                  </a:cubicBezTo>
                  <a:cubicBezTo>
                    <a:pt x="24" y="72"/>
                    <a:pt x="25" y="72"/>
                    <a:pt x="25" y="73"/>
                  </a:cubicBezTo>
                  <a:cubicBezTo>
                    <a:pt x="25" y="73"/>
                    <a:pt x="24" y="73"/>
                    <a:pt x="24" y="73"/>
                  </a:cubicBezTo>
                  <a:moveTo>
                    <a:pt x="25" y="91"/>
                  </a:moveTo>
                  <a:cubicBezTo>
                    <a:pt x="25" y="91"/>
                    <a:pt x="25" y="92"/>
                    <a:pt x="25" y="93"/>
                  </a:cubicBezTo>
                  <a:cubicBezTo>
                    <a:pt x="24" y="92"/>
                    <a:pt x="25" y="92"/>
                    <a:pt x="25" y="91"/>
                  </a:cubicBezTo>
                  <a:moveTo>
                    <a:pt x="20" y="85"/>
                  </a:moveTo>
                  <a:cubicBezTo>
                    <a:pt x="20" y="85"/>
                    <a:pt x="20" y="86"/>
                    <a:pt x="20" y="86"/>
                  </a:cubicBezTo>
                  <a:cubicBezTo>
                    <a:pt x="19" y="86"/>
                    <a:pt x="19" y="85"/>
                    <a:pt x="20" y="85"/>
                  </a:cubicBezTo>
                  <a:cubicBezTo>
                    <a:pt x="19" y="85"/>
                    <a:pt x="19" y="84"/>
                    <a:pt x="19" y="84"/>
                  </a:cubicBezTo>
                  <a:cubicBezTo>
                    <a:pt x="18" y="85"/>
                    <a:pt x="19" y="86"/>
                    <a:pt x="19" y="86"/>
                  </a:cubicBezTo>
                  <a:cubicBezTo>
                    <a:pt x="19" y="86"/>
                    <a:pt x="18" y="86"/>
                    <a:pt x="18" y="86"/>
                  </a:cubicBezTo>
                  <a:cubicBezTo>
                    <a:pt x="19" y="86"/>
                    <a:pt x="19" y="86"/>
                    <a:pt x="19" y="87"/>
                  </a:cubicBezTo>
                  <a:cubicBezTo>
                    <a:pt x="19" y="87"/>
                    <a:pt x="19" y="87"/>
                    <a:pt x="19" y="87"/>
                  </a:cubicBezTo>
                  <a:cubicBezTo>
                    <a:pt x="19" y="87"/>
                    <a:pt x="19" y="88"/>
                    <a:pt x="19" y="88"/>
                  </a:cubicBezTo>
                  <a:cubicBezTo>
                    <a:pt x="19" y="89"/>
                    <a:pt x="18" y="88"/>
                    <a:pt x="18" y="89"/>
                  </a:cubicBezTo>
                  <a:cubicBezTo>
                    <a:pt x="18" y="89"/>
                    <a:pt x="19" y="89"/>
                    <a:pt x="19" y="88"/>
                  </a:cubicBezTo>
                  <a:cubicBezTo>
                    <a:pt x="19" y="89"/>
                    <a:pt x="19" y="89"/>
                    <a:pt x="19" y="90"/>
                  </a:cubicBezTo>
                  <a:cubicBezTo>
                    <a:pt x="18" y="89"/>
                    <a:pt x="18" y="89"/>
                    <a:pt x="18" y="89"/>
                  </a:cubicBezTo>
                  <a:cubicBezTo>
                    <a:pt x="18" y="89"/>
                    <a:pt x="18" y="89"/>
                    <a:pt x="18" y="89"/>
                  </a:cubicBezTo>
                  <a:cubicBezTo>
                    <a:pt x="18" y="89"/>
                    <a:pt x="18" y="89"/>
                    <a:pt x="18" y="90"/>
                  </a:cubicBezTo>
                  <a:cubicBezTo>
                    <a:pt x="17" y="90"/>
                    <a:pt x="18" y="91"/>
                    <a:pt x="17" y="91"/>
                  </a:cubicBezTo>
                  <a:cubicBezTo>
                    <a:pt x="17" y="91"/>
                    <a:pt x="17" y="91"/>
                    <a:pt x="17" y="90"/>
                  </a:cubicBezTo>
                  <a:cubicBezTo>
                    <a:pt x="16" y="90"/>
                    <a:pt x="16" y="91"/>
                    <a:pt x="16" y="91"/>
                  </a:cubicBezTo>
                  <a:cubicBezTo>
                    <a:pt x="16" y="90"/>
                    <a:pt x="16" y="89"/>
                    <a:pt x="16" y="88"/>
                  </a:cubicBezTo>
                  <a:cubicBezTo>
                    <a:pt x="16" y="87"/>
                    <a:pt x="16" y="87"/>
                    <a:pt x="16" y="87"/>
                  </a:cubicBezTo>
                  <a:cubicBezTo>
                    <a:pt x="16" y="87"/>
                    <a:pt x="16" y="87"/>
                    <a:pt x="16" y="87"/>
                  </a:cubicBezTo>
                  <a:cubicBezTo>
                    <a:pt x="16" y="87"/>
                    <a:pt x="16" y="87"/>
                    <a:pt x="16" y="87"/>
                  </a:cubicBezTo>
                  <a:cubicBezTo>
                    <a:pt x="16" y="87"/>
                    <a:pt x="16" y="86"/>
                    <a:pt x="16" y="86"/>
                  </a:cubicBezTo>
                  <a:cubicBezTo>
                    <a:pt x="16" y="86"/>
                    <a:pt x="16" y="86"/>
                    <a:pt x="16" y="85"/>
                  </a:cubicBezTo>
                  <a:cubicBezTo>
                    <a:pt x="17" y="84"/>
                    <a:pt x="16" y="84"/>
                    <a:pt x="16" y="83"/>
                  </a:cubicBezTo>
                  <a:cubicBezTo>
                    <a:pt x="17" y="83"/>
                    <a:pt x="17" y="82"/>
                    <a:pt x="17" y="81"/>
                  </a:cubicBezTo>
                  <a:cubicBezTo>
                    <a:pt x="17" y="81"/>
                    <a:pt x="17" y="81"/>
                    <a:pt x="17" y="81"/>
                  </a:cubicBezTo>
                  <a:cubicBezTo>
                    <a:pt x="17" y="80"/>
                    <a:pt x="18" y="79"/>
                    <a:pt x="17" y="78"/>
                  </a:cubicBezTo>
                  <a:cubicBezTo>
                    <a:pt x="18" y="78"/>
                    <a:pt x="18" y="78"/>
                    <a:pt x="18" y="78"/>
                  </a:cubicBezTo>
                  <a:cubicBezTo>
                    <a:pt x="19" y="78"/>
                    <a:pt x="18" y="79"/>
                    <a:pt x="19" y="79"/>
                  </a:cubicBezTo>
                  <a:cubicBezTo>
                    <a:pt x="19" y="78"/>
                    <a:pt x="18" y="78"/>
                    <a:pt x="18" y="77"/>
                  </a:cubicBezTo>
                  <a:cubicBezTo>
                    <a:pt x="19" y="77"/>
                    <a:pt x="18" y="75"/>
                    <a:pt x="19" y="74"/>
                  </a:cubicBezTo>
                  <a:cubicBezTo>
                    <a:pt x="19" y="74"/>
                    <a:pt x="19" y="74"/>
                    <a:pt x="19" y="74"/>
                  </a:cubicBezTo>
                  <a:cubicBezTo>
                    <a:pt x="20" y="74"/>
                    <a:pt x="20" y="73"/>
                    <a:pt x="20" y="73"/>
                  </a:cubicBezTo>
                  <a:cubicBezTo>
                    <a:pt x="21" y="73"/>
                    <a:pt x="20" y="74"/>
                    <a:pt x="20" y="74"/>
                  </a:cubicBezTo>
                  <a:cubicBezTo>
                    <a:pt x="20" y="75"/>
                    <a:pt x="20" y="75"/>
                    <a:pt x="20" y="75"/>
                  </a:cubicBezTo>
                  <a:cubicBezTo>
                    <a:pt x="20" y="76"/>
                    <a:pt x="20" y="76"/>
                    <a:pt x="20" y="76"/>
                  </a:cubicBezTo>
                  <a:cubicBezTo>
                    <a:pt x="20" y="76"/>
                    <a:pt x="20" y="76"/>
                    <a:pt x="20" y="76"/>
                  </a:cubicBezTo>
                  <a:cubicBezTo>
                    <a:pt x="20" y="76"/>
                    <a:pt x="20" y="77"/>
                    <a:pt x="20" y="77"/>
                  </a:cubicBezTo>
                  <a:cubicBezTo>
                    <a:pt x="20" y="77"/>
                    <a:pt x="20" y="78"/>
                    <a:pt x="20" y="78"/>
                  </a:cubicBezTo>
                  <a:cubicBezTo>
                    <a:pt x="19" y="78"/>
                    <a:pt x="19" y="77"/>
                    <a:pt x="19" y="78"/>
                  </a:cubicBezTo>
                  <a:cubicBezTo>
                    <a:pt x="19" y="78"/>
                    <a:pt x="19" y="78"/>
                    <a:pt x="20" y="78"/>
                  </a:cubicBezTo>
                  <a:cubicBezTo>
                    <a:pt x="20" y="78"/>
                    <a:pt x="20" y="79"/>
                    <a:pt x="21" y="79"/>
                  </a:cubicBezTo>
                  <a:cubicBezTo>
                    <a:pt x="20" y="80"/>
                    <a:pt x="20" y="81"/>
                    <a:pt x="20" y="82"/>
                  </a:cubicBezTo>
                  <a:cubicBezTo>
                    <a:pt x="20" y="82"/>
                    <a:pt x="20" y="83"/>
                    <a:pt x="21" y="83"/>
                  </a:cubicBezTo>
                  <a:cubicBezTo>
                    <a:pt x="21" y="83"/>
                    <a:pt x="21" y="84"/>
                    <a:pt x="21" y="84"/>
                  </a:cubicBezTo>
                  <a:cubicBezTo>
                    <a:pt x="20" y="84"/>
                    <a:pt x="20" y="84"/>
                    <a:pt x="20" y="84"/>
                  </a:cubicBezTo>
                  <a:cubicBezTo>
                    <a:pt x="20" y="85"/>
                    <a:pt x="20" y="85"/>
                    <a:pt x="20" y="85"/>
                  </a:cubicBezTo>
                  <a:moveTo>
                    <a:pt x="20" y="80"/>
                  </a:moveTo>
                  <a:cubicBezTo>
                    <a:pt x="20" y="80"/>
                    <a:pt x="20" y="80"/>
                    <a:pt x="20" y="80"/>
                  </a:cubicBezTo>
                  <a:cubicBezTo>
                    <a:pt x="21" y="80"/>
                    <a:pt x="20" y="79"/>
                    <a:pt x="20" y="79"/>
                  </a:cubicBezTo>
                  <a:cubicBezTo>
                    <a:pt x="20" y="79"/>
                    <a:pt x="19" y="79"/>
                    <a:pt x="19" y="79"/>
                  </a:cubicBezTo>
                  <a:cubicBezTo>
                    <a:pt x="19" y="80"/>
                    <a:pt x="20" y="79"/>
                    <a:pt x="20" y="80"/>
                  </a:cubicBezTo>
                  <a:moveTo>
                    <a:pt x="19" y="81"/>
                  </a:moveTo>
                  <a:cubicBezTo>
                    <a:pt x="20" y="80"/>
                    <a:pt x="19" y="80"/>
                    <a:pt x="19" y="80"/>
                  </a:cubicBezTo>
                  <a:cubicBezTo>
                    <a:pt x="19" y="80"/>
                    <a:pt x="19" y="80"/>
                    <a:pt x="19" y="80"/>
                  </a:cubicBezTo>
                  <a:cubicBezTo>
                    <a:pt x="19" y="80"/>
                    <a:pt x="18" y="80"/>
                    <a:pt x="18" y="80"/>
                  </a:cubicBezTo>
                  <a:cubicBezTo>
                    <a:pt x="19" y="80"/>
                    <a:pt x="19" y="81"/>
                    <a:pt x="19" y="81"/>
                  </a:cubicBezTo>
                  <a:moveTo>
                    <a:pt x="19" y="82"/>
                  </a:moveTo>
                  <a:cubicBezTo>
                    <a:pt x="20" y="82"/>
                    <a:pt x="20" y="81"/>
                    <a:pt x="20" y="81"/>
                  </a:cubicBezTo>
                  <a:cubicBezTo>
                    <a:pt x="19" y="81"/>
                    <a:pt x="19" y="81"/>
                    <a:pt x="19" y="81"/>
                  </a:cubicBezTo>
                  <a:cubicBezTo>
                    <a:pt x="19" y="81"/>
                    <a:pt x="19" y="81"/>
                    <a:pt x="19" y="82"/>
                  </a:cubicBezTo>
                  <a:moveTo>
                    <a:pt x="17" y="88"/>
                  </a:moveTo>
                  <a:cubicBezTo>
                    <a:pt x="17" y="88"/>
                    <a:pt x="16" y="88"/>
                    <a:pt x="16" y="88"/>
                  </a:cubicBezTo>
                  <a:cubicBezTo>
                    <a:pt x="16" y="88"/>
                    <a:pt x="16" y="89"/>
                    <a:pt x="17" y="89"/>
                  </a:cubicBezTo>
                  <a:cubicBezTo>
                    <a:pt x="17" y="88"/>
                    <a:pt x="17" y="88"/>
                    <a:pt x="17" y="88"/>
                  </a:cubicBezTo>
                  <a:moveTo>
                    <a:pt x="18" y="83"/>
                  </a:moveTo>
                  <a:cubicBezTo>
                    <a:pt x="18" y="83"/>
                    <a:pt x="19" y="82"/>
                    <a:pt x="18" y="82"/>
                  </a:cubicBezTo>
                  <a:cubicBezTo>
                    <a:pt x="18" y="82"/>
                    <a:pt x="17" y="84"/>
                    <a:pt x="18" y="83"/>
                  </a:cubicBezTo>
                  <a:moveTo>
                    <a:pt x="20" y="84"/>
                  </a:moveTo>
                  <a:cubicBezTo>
                    <a:pt x="21" y="84"/>
                    <a:pt x="20" y="83"/>
                    <a:pt x="19" y="82"/>
                  </a:cubicBezTo>
                  <a:cubicBezTo>
                    <a:pt x="19" y="83"/>
                    <a:pt x="20" y="83"/>
                    <a:pt x="20" y="84"/>
                  </a:cubicBezTo>
                  <a:moveTo>
                    <a:pt x="31" y="34"/>
                  </a:moveTo>
                  <a:cubicBezTo>
                    <a:pt x="31" y="34"/>
                    <a:pt x="31" y="34"/>
                    <a:pt x="31" y="35"/>
                  </a:cubicBezTo>
                  <a:cubicBezTo>
                    <a:pt x="32" y="35"/>
                    <a:pt x="32" y="35"/>
                    <a:pt x="32" y="35"/>
                  </a:cubicBezTo>
                  <a:cubicBezTo>
                    <a:pt x="32" y="35"/>
                    <a:pt x="32" y="35"/>
                    <a:pt x="32" y="35"/>
                  </a:cubicBezTo>
                  <a:cubicBezTo>
                    <a:pt x="32" y="35"/>
                    <a:pt x="32" y="35"/>
                    <a:pt x="32" y="35"/>
                  </a:cubicBezTo>
                  <a:cubicBezTo>
                    <a:pt x="31" y="35"/>
                    <a:pt x="31" y="34"/>
                    <a:pt x="31" y="34"/>
                  </a:cubicBezTo>
                  <a:cubicBezTo>
                    <a:pt x="31" y="34"/>
                    <a:pt x="31" y="33"/>
                    <a:pt x="30" y="32"/>
                  </a:cubicBezTo>
                  <a:cubicBezTo>
                    <a:pt x="30" y="32"/>
                    <a:pt x="31" y="33"/>
                    <a:pt x="31" y="34"/>
                  </a:cubicBezTo>
                  <a:moveTo>
                    <a:pt x="21" y="105"/>
                  </a:moveTo>
                  <a:cubicBezTo>
                    <a:pt x="20" y="105"/>
                    <a:pt x="21" y="104"/>
                    <a:pt x="21" y="104"/>
                  </a:cubicBezTo>
                  <a:cubicBezTo>
                    <a:pt x="21" y="103"/>
                    <a:pt x="21" y="105"/>
                    <a:pt x="21" y="105"/>
                  </a:cubicBezTo>
                  <a:moveTo>
                    <a:pt x="23" y="78"/>
                  </a:moveTo>
                  <a:cubicBezTo>
                    <a:pt x="24" y="79"/>
                    <a:pt x="23" y="78"/>
                    <a:pt x="23" y="79"/>
                  </a:cubicBezTo>
                  <a:cubicBezTo>
                    <a:pt x="22" y="78"/>
                    <a:pt x="23" y="78"/>
                    <a:pt x="23" y="78"/>
                  </a:cubicBezTo>
                  <a:cubicBezTo>
                    <a:pt x="23" y="77"/>
                    <a:pt x="23" y="78"/>
                    <a:pt x="23" y="78"/>
                  </a:cubicBezTo>
                  <a:moveTo>
                    <a:pt x="21" y="79"/>
                  </a:moveTo>
                  <a:cubicBezTo>
                    <a:pt x="20" y="79"/>
                    <a:pt x="21" y="78"/>
                    <a:pt x="20" y="78"/>
                  </a:cubicBezTo>
                  <a:cubicBezTo>
                    <a:pt x="21" y="78"/>
                    <a:pt x="21" y="78"/>
                    <a:pt x="20" y="77"/>
                  </a:cubicBezTo>
                  <a:cubicBezTo>
                    <a:pt x="21" y="78"/>
                    <a:pt x="21" y="78"/>
                    <a:pt x="21" y="79"/>
                  </a:cubicBezTo>
                  <a:moveTo>
                    <a:pt x="26" y="82"/>
                  </a:moveTo>
                  <a:cubicBezTo>
                    <a:pt x="26" y="83"/>
                    <a:pt x="26" y="83"/>
                    <a:pt x="26" y="83"/>
                  </a:cubicBezTo>
                  <a:cubicBezTo>
                    <a:pt x="26" y="83"/>
                    <a:pt x="26" y="83"/>
                    <a:pt x="25" y="83"/>
                  </a:cubicBezTo>
                  <a:cubicBezTo>
                    <a:pt x="25" y="83"/>
                    <a:pt x="25" y="83"/>
                    <a:pt x="25" y="83"/>
                  </a:cubicBezTo>
                  <a:cubicBezTo>
                    <a:pt x="25" y="83"/>
                    <a:pt x="26" y="83"/>
                    <a:pt x="26" y="83"/>
                  </a:cubicBezTo>
                  <a:cubicBezTo>
                    <a:pt x="26" y="83"/>
                    <a:pt x="25" y="84"/>
                    <a:pt x="25" y="84"/>
                  </a:cubicBezTo>
                  <a:cubicBezTo>
                    <a:pt x="26" y="84"/>
                    <a:pt x="26" y="84"/>
                    <a:pt x="26" y="84"/>
                  </a:cubicBezTo>
                  <a:cubicBezTo>
                    <a:pt x="25" y="84"/>
                    <a:pt x="26" y="85"/>
                    <a:pt x="26" y="85"/>
                  </a:cubicBezTo>
                  <a:cubicBezTo>
                    <a:pt x="25" y="85"/>
                    <a:pt x="26" y="85"/>
                    <a:pt x="25" y="85"/>
                  </a:cubicBezTo>
                  <a:cubicBezTo>
                    <a:pt x="25" y="85"/>
                    <a:pt x="25" y="84"/>
                    <a:pt x="25" y="84"/>
                  </a:cubicBezTo>
                  <a:cubicBezTo>
                    <a:pt x="25" y="84"/>
                    <a:pt x="25" y="84"/>
                    <a:pt x="25" y="84"/>
                  </a:cubicBezTo>
                  <a:cubicBezTo>
                    <a:pt x="25" y="84"/>
                    <a:pt x="25" y="83"/>
                    <a:pt x="25" y="83"/>
                  </a:cubicBezTo>
                  <a:cubicBezTo>
                    <a:pt x="25" y="83"/>
                    <a:pt x="25" y="82"/>
                    <a:pt x="26" y="82"/>
                  </a:cubicBezTo>
                  <a:moveTo>
                    <a:pt x="66" y="108"/>
                  </a:moveTo>
                  <a:cubicBezTo>
                    <a:pt x="65" y="108"/>
                    <a:pt x="65" y="107"/>
                    <a:pt x="65" y="107"/>
                  </a:cubicBezTo>
                  <a:cubicBezTo>
                    <a:pt x="66" y="107"/>
                    <a:pt x="66" y="108"/>
                    <a:pt x="66" y="108"/>
                  </a:cubicBezTo>
                  <a:moveTo>
                    <a:pt x="24" y="81"/>
                  </a:moveTo>
                  <a:cubicBezTo>
                    <a:pt x="24" y="82"/>
                    <a:pt x="23" y="82"/>
                    <a:pt x="24" y="83"/>
                  </a:cubicBezTo>
                  <a:cubicBezTo>
                    <a:pt x="24" y="83"/>
                    <a:pt x="23" y="83"/>
                    <a:pt x="23" y="83"/>
                  </a:cubicBezTo>
                  <a:cubicBezTo>
                    <a:pt x="23" y="84"/>
                    <a:pt x="24" y="84"/>
                    <a:pt x="23" y="85"/>
                  </a:cubicBezTo>
                  <a:cubicBezTo>
                    <a:pt x="23" y="84"/>
                    <a:pt x="23" y="84"/>
                    <a:pt x="23" y="83"/>
                  </a:cubicBezTo>
                  <a:cubicBezTo>
                    <a:pt x="23" y="83"/>
                    <a:pt x="23" y="81"/>
                    <a:pt x="24" y="81"/>
                  </a:cubicBezTo>
                  <a:moveTo>
                    <a:pt x="24" y="81"/>
                  </a:moveTo>
                  <a:cubicBezTo>
                    <a:pt x="22" y="81"/>
                    <a:pt x="24" y="80"/>
                    <a:pt x="23" y="79"/>
                  </a:cubicBezTo>
                  <a:cubicBezTo>
                    <a:pt x="24" y="79"/>
                    <a:pt x="23" y="79"/>
                    <a:pt x="24" y="79"/>
                  </a:cubicBezTo>
                  <a:cubicBezTo>
                    <a:pt x="25" y="79"/>
                    <a:pt x="23" y="80"/>
                    <a:pt x="24" y="81"/>
                  </a:cubicBezTo>
                  <a:moveTo>
                    <a:pt x="21" y="82"/>
                  </a:moveTo>
                  <a:cubicBezTo>
                    <a:pt x="21" y="82"/>
                    <a:pt x="21" y="82"/>
                    <a:pt x="21" y="83"/>
                  </a:cubicBezTo>
                  <a:cubicBezTo>
                    <a:pt x="20" y="83"/>
                    <a:pt x="21" y="82"/>
                    <a:pt x="21" y="82"/>
                  </a:cubicBezTo>
                  <a:cubicBezTo>
                    <a:pt x="21" y="81"/>
                    <a:pt x="21" y="81"/>
                    <a:pt x="21" y="80"/>
                  </a:cubicBezTo>
                  <a:cubicBezTo>
                    <a:pt x="22" y="80"/>
                    <a:pt x="21" y="82"/>
                    <a:pt x="21" y="82"/>
                  </a:cubicBezTo>
                  <a:moveTo>
                    <a:pt x="40" y="106"/>
                  </a:moveTo>
                  <a:cubicBezTo>
                    <a:pt x="39" y="105"/>
                    <a:pt x="37" y="105"/>
                    <a:pt x="37" y="104"/>
                  </a:cubicBezTo>
                  <a:cubicBezTo>
                    <a:pt x="37" y="104"/>
                    <a:pt x="37" y="104"/>
                    <a:pt x="36" y="103"/>
                  </a:cubicBezTo>
                  <a:cubicBezTo>
                    <a:pt x="36" y="103"/>
                    <a:pt x="36" y="103"/>
                    <a:pt x="36" y="102"/>
                  </a:cubicBezTo>
                  <a:cubicBezTo>
                    <a:pt x="36" y="102"/>
                    <a:pt x="36" y="102"/>
                    <a:pt x="35" y="101"/>
                  </a:cubicBezTo>
                  <a:cubicBezTo>
                    <a:pt x="36" y="99"/>
                    <a:pt x="35" y="98"/>
                    <a:pt x="36" y="97"/>
                  </a:cubicBezTo>
                  <a:cubicBezTo>
                    <a:pt x="36" y="97"/>
                    <a:pt x="36" y="97"/>
                    <a:pt x="36" y="97"/>
                  </a:cubicBezTo>
                  <a:cubicBezTo>
                    <a:pt x="37" y="97"/>
                    <a:pt x="37" y="97"/>
                    <a:pt x="37" y="96"/>
                  </a:cubicBezTo>
                  <a:cubicBezTo>
                    <a:pt x="37" y="96"/>
                    <a:pt x="38" y="96"/>
                    <a:pt x="38" y="95"/>
                  </a:cubicBezTo>
                  <a:cubicBezTo>
                    <a:pt x="37" y="96"/>
                    <a:pt x="36" y="96"/>
                    <a:pt x="36" y="96"/>
                  </a:cubicBezTo>
                  <a:cubicBezTo>
                    <a:pt x="36" y="96"/>
                    <a:pt x="36" y="95"/>
                    <a:pt x="36" y="95"/>
                  </a:cubicBezTo>
                  <a:cubicBezTo>
                    <a:pt x="37" y="95"/>
                    <a:pt x="37" y="94"/>
                    <a:pt x="37" y="95"/>
                  </a:cubicBezTo>
                  <a:cubicBezTo>
                    <a:pt x="37" y="95"/>
                    <a:pt x="38" y="94"/>
                    <a:pt x="37" y="94"/>
                  </a:cubicBezTo>
                  <a:cubicBezTo>
                    <a:pt x="37" y="94"/>
                    <a:pt x="37" y="95"/>
                    <a:pt x="36" y="94"/>
                  </a:cubicBezTo>
                  <a:cubicBezTo>
                    <a:pt x="36" y="94"/>
                    <a:pt x="36" y="94"/>
                    <a:pt x="36" y="94"/>
                  </a:cubicBezTo>
                  <a:cubicBezTo>
                    <a:pt x="36" y="95"/>
                    <a:pt x="37" y="94"/>
                    <a:pt x="37" y="93"/>
                  </a:cubicBezTo>
                  <a:cubicBezTo>
                    <a:pt x="36" y="93"/>
                    <a:pt x="37" y="93"/>
                    <a:pt x="36" y="94"/>
                  </a:cubicBezTo>
                  <a:cubicBezTo>
                    <a:pt x="36" y="94"/>
                    <a:pt x="36" y="93"/>
                    <a:pt x="36" y="92"/>
                  </a:cubicBezTo>
                  <a:cubicBezTo>
                    <a:pt x="36" y="92"/>
                    <a:pt x="36" y="92"/>
                    <a:pt x="37" y="92"/>
                  </a:cubicBezTo>
                  <a:cubicBezTo>
                    <a:pt x="36" y="92"/>
                    <a:pt x="37" y="91"/>
                    <a:pt x="38" y="91"/>
                  </a:cubicBezTo>
                  <a:cubicBezTo>
                    <a:pt x="38" y="91"/>
                    <a:pt x="38" y="92"/>
                    <a:pt x="40" y="93"/>
                  </a:cubicBezTo>
                  <a:cubicBezTo>
                    <a:pt x="39" y="93"/>
                    <a:pt x="39" y="93"/>
                    <a:pt x="39" y="93"/>
                  </a:cubicBezTo>
                  <a:cubicBezTo>
                    <a:pt x="39" y="93"/>
                    <a:pt x="40" y="93"/>
                    <a:pt x="40" y="93"/>
                  </a:cubicBezTo>
                  <a:cubicBezTo>
                    <a:pt x="40" y="93"/>
                    <a:pt x="40" y="94"/>
                    <a:pt x="40" y="94"/>
                  </a:cubicBezTo>
                  <a:cubicBezTo>
                    <a:pt x="39" y="94"/>
                    <a:pt x="40" y="94"/>
                    <a:pt x="40" y="93"/>
                  </a:cubicBezTo>
                  <a:cubicBezTo>
                    <a:pt x="39" y="93"/>
                    <a:pt x="39" y="94"/>
                    <a:pt x="40" y="95"/>
                  </a:cubicBezTo>
                  <a:cubicBezTo>
                    <a:pt x="40" y="95"/>
                    <a:pt x="39" y="95"/>
                    <a:pt x="39" y="95"/>
                  </a:cubicBezTo>
                  <a:cubicBezTo>
                    <a:pt x="39" y="96"/>
                    <a:pt x="39" y="96"/>
                    <a:pt x="40" y="96"/>
                  </a:cubicBezTo>
                  <a:cubicBezTo>
                    <a:pt x="40" y="96"/>
                    <a:pt x="40" y="95"/>
                    <a:pt x="40" y="95"/>
                  </a:cubicBezTo>
                  <a:cubicBezTo>
                    <a:pt x="40" y="95"/>
                    <a:pt x="40" y="95"/>
                    <a:pt x="40" y="95"/>
                  </a:cubicBezTo>
                  <a:cubicBezTo>
                    <a:pt x="40" y="95"/>
                    <a:pt x="40" y="94"/>
                    <a:pt x="40" y="94"/>
                  </a:cubicBezTo>
                  <a:cubicBezTo>
                    <a:pt x="41" y="95"/>
                    <a:pt x="41" y="97"/>
                    <a:pt x="41" y="98"/>
                  </a:cubicBezTo>
                  <a:cubicBezTo>
                    <a:pt x="40" y="98"/>
                    <a:pt x="39" y="98"/>
                    <a:pt x="38" y="98"/>
                  </a:cubicBezTo>
                  <a:cubicBezTo>
                    <a:pt x="38" y="98"/>
                    <a:pt x="39" y="98"/>
                    <a:pt x="38" y="99"/>
                  </a:cubicBezTo>
                  <a:cubicBezTo>
                    <a:pt x="39" y="99"/>
                    <a:pt x="39" y="98"/>
                    <a:pt x="40" y="99"/>
                  </a:cubicBezTo>
                  <a:cubicBezTo>
                    <a:pt x="40" y="99"/>
                    <a:pt x="40" y="99"/>
                    <a:pt x="40" y="99"/>
                  </a:cubicBezTo>
                  <a:cubicBezTo>
                    <a:pt x="41" y="99"/>
                    <a:pt x="41" y="99"/>
                    <a:pt x="41" y="98"/>
                  </a:cubicBezTo>
                  <a:cubicBezTo>
                    <a:pt x="41" y="99"/>
                    <a:pt x="41" y="100"/>
                    <a:pt x="41" y="101"/>
                  </a:cubicBezTo>
                  <a:cubicBezTo>
                    <a:pt x="41" y="101"/>
                    <a:pt x="41" y="100"/>
                    <a:pt x="41" y="100"/>
                  </a:cubicBezTo>
                  <a:cubicBezTo>
                    <a:pt x="40" y="101"/>
                    <a:pt x="41" y="101"/>
                    <a:pt x="41" y="101"/>
                  </a:cubicBezTo>
                  <a:cubicBezTo>
                    <a:pt x="41" y="101"/>
                    <a:pt x="41" y="101"/>
                    <a:pt x="42" y="101"/>
                  </a:cubicBezTo>
                  <a:cubicBezTo>
                    <a:pt x="42" y="102"/>
                    <a:pt x="42" y="103"/>
                    <a:pt x="42" y="104"/>
                  </a:cubicBezTo>
                  <a:cubicBezTo>
                    <a:pt x="42" y="103"/>
                    <a:pt x="42" y="103"/>
                    <a:pt x="42" y="104"/>
                  </a:cubicBezTo>
                  <a:cubicBezTo>
                    <a:pt x="41" y="104"/>
                    <a:pt x="42" y="104"/>
                    <a:pt x="43" y="104"/>
                  </a:cubicBezTo>
                  <a:cubicBezTo>
                    <a:pt x="43" y="104"/>
                    <a:pt x="43" y="105"/>
                    <a:pt x="43" y="105"/>
                  </a:cubicBezTo>
                  <a:cubicBezTo>
                    <a:pt x="42" y="105"/>
                    <a:pt x="41" y="105"/>
                    <a:pt x="40" y="106"/>
                  </a:cubicBezTo>
                  <a:moveTo>
                    <a:pt x="38" y="95"/>
                  </a:moveTo>
                  <a:cubicBezTo>
                    <a:pt x="39" y="95"/>
                    <a:pt x="39" y="94"/>
                    <a:pt x="38" y="94"/>
                  </a:cubicBezTo>
                  <a:cubicBezTo>
                    <a:pt x="38" y="94"/>
                    <a:pt x="38" y="95"/>
                    <a:pt x="38" y="95"/>
                  </a:cubicBezTo>
                  <a:moveTo>
                    <a:pt x="38" y="98"/>
                  </a:moveTo>
                  <a:cubicBezTo>
                    <a:pt x="39" y="97"/>
                    <a:pt x="39" y="97"/>
                    <a:pt x="40" y="97"/>
                  </a:cubicBezTo>
                  <a:cubicBezTo>
                    <a:pt x="40" y="97"/>
                    <a:pt x="39" y="97"/>
                    <a:pt x="39" y="97"/>
                  </a:cubicBezTo>
                  <a:cubicBezTo>
                    <a:pt x="39" y="97"/>
                    <a:pt x="40" y="96"/>
                    <a:pt x="38" y="96"/>
                  </a:cubicBezTo>
                  <a:cubicBezTo>
                    <a:pt x="38" y="96"/>
                    <a:pt x="39" y="96"/>
                    <a:pt x="39" y="96"/>
                  </a:cubicBezTo>
                  <a:cubicBezTo>
                    <a:pt x="38" y="97"/>
                    <a:pt x="37" y="97"/>
                    <a:pt x="38" y="98"/>
                  </a:cubicBezTo>
                  <a:moveTo>
                    <a:pt x="39" y="101"/>
                  </a:moveTo>
                  <a:cubicBezTo>
                    <a:pt x="40" y="100"/>
                    <a:pt x="39" y="100"/>
                    <a:pt x="39" y="100"/>
                  </a:cubicBezTo>
                  <a:cubicBezTo>
                    <a:pt x="39" y="100"/>
                    <a:pt x="39" y="99"/>
                    <a:pt x="39" y="99"/>
                  </a:cubicBezTo>
                  <a:cubicBezTo>
                    <a:pt x="38" y="99"/>
                    <a:pt x="39" y="100"/>
                    <a:pt x="38" y="100"/>
                  </a:cubicBezTo>
                  <a:cubicBezTo>
                    <a:pt x="39" y="100"/>
                    <a:pt x="39" y="100"/>
                    <a:pt x="39" y="101"/>
                  </a:cubicBezTo>
                  <a:moveTo>
                    <a:pt x="38" y="100"/>
                  </a:moveTo>
                  <a:cubicBezTo>
                    <a:pt x="37" y="100"/>
                    <a:pt x="37" y="101"/>
                    <a:pt x="37" y="101"/>
                  </a:cubicBezTo>
                  <a:cubicBezTo>
                    <a:pt x="38" y="101"/>
                    <a:pt x="38" y="101"/>
                    <a:pt x="38" y="100"/>
                  </a:cubicBezTo>
                  <a:moveTo>
                    <a:pt x="40" y="102"/>
                  </a:moveTo>
                  <a:cubicBezTo>
                    <a:pt x="40" y="101"/>
                    <a:pt x="39" y="101"/>
                    <a:pt x="39" y="101"/>
                  </a:cubicBezTo>
                  <a:cubicBezTo>
                    <a:pt x="39" y="101"/>
                    <a:pt x="39" y="101"/>
                    <a:pt x="39" y="102"/>
                  </a:cubicBezTo>
                  <a:lnTo>
                    <a:pt x="40" y="102"/>
                  </a:lnTo>
                  <a:close/>
                  <a:moveTo>
                    <a:pt x="40" y="102"/>
                  </a:moveTo>
                  <a:cubicBezTo>
                    <a:pt x="40" y="102"/>
                    <a:pt x="39" y="102"/>
                    <a:pt x="39" y="102"/>
                  </a:cubicBezTo>
                  <a:cubicBezTo>
                    <a:pt x="39" y="102"/>
                    <a:pt x="41" y="103"/>
                    <a:pt x="40" y="102"/>
                  </a:cubicBezTo>
                  <a:moveTo>
                    <a:pt x="41" y="104"/>
                  </a:moveTo>
                  <a:cubicBezTo>
                    <a:pt x="41" y="104"/>
                    <a:pt x="42" y="104"/>
                    <a:pt x="41" y="104"/>
                  </a:cubicBezTo>
                  <a:cubicBezTo>
                    <a:pt x="41" y="104"/>
                    <a:pt x="40" y="104"/>
                    <a:pt x="40" y="105"/>
                  </a:cubicBezTo>
                  <a:cubicBezTo>
                    <a:pt x="41" y="105"/>
                    <a:pt x="41" y="104"/>
                    <a:pt x="41" y="104"/>
                  </a:cubicBezTo>
                  <a:moveTo>
                    <a:pt x="31" y="41"/>
                  </a:moveTo>
                  <a:cubicBezTo>
                    <a:pt x="31" y="41"/>
                    <a:pt x="31" y="40"/>
                    <a:pt x="32" y="41"/>
                  </a:cubicBezTo>
                  <a:cubicBezTo>
                    <a:pt x="32" y="41"/>
                    <a:pt x="31" y="41"/>
                    <a:pt x="31" y="41"/>
                  </a:cubicBezTo>
                  <a:cubicBezTo>
                    <a:pt x="31" y="41"/>
                    <a:pt x="31" y="41"/>
                    <a:pt x="31" y="41"/>
                  </a:cubicBezTo>
                  <a:moveTo>
                    <a:pt x="32" y="42"/>
                  </a:moveTo>
                  <a:cubicBezTo>
                    <a:pt x="32" y="42"/>
                    <a:pt x="33" y="43"/>
                    <a:pt x="32" y="43"/>
                  </a:cubicBezTo>
                  <a:cubicBezTo>
                    <a:pt x="32" y="42"/>
                    <a:pt x="33" y="43"/>
                    <a:pt x="32" y="42"/>
                  </a:cubicBezTo>
                  <a:moveTo>
                    <a:pt x="32" y="45"/>
                  </a:moveTo>
                  <a:cubicBezTo>
                    <a:pt x="32" y="45"/>
                    <a:pt x="30" y="42"/>
                    <a:pt x="32" y="44"/>
                  </a:cubicBezTo>
                  <a:cubicBezTo>
                    <a:pt x="32" y="43"/>
                    <a:pt x="31" y="43"/>
                    <a:pt x="31" y="42"/>
                  </a:cubicBezTo>
                  <a:cubicBezTo>
                    <a:pt x="31" y="43"/>
                    <a:pt x="31" y="43"/>
                    <a:pt x="31" y="43"/>
                  </a:cubicBezTo>
                  <a:cubicBezTo>
                    <a:pt x="32" y="43"/>
                    <a:pt x="32" y="43"/>
                    <a:pt x="32" y="43"/>
                  </a:cubicBezTo>
                  <a:cubicBezTo>
                    <a:pt x="32" y="44"/>
                    <a:pt x="32" y="44"/>
                    <a:pt x="32" y="44"/>
                  </a:cubicBezTo>
                  <a:cubicBezTo>
                    <a:pt x="32" y="44"/>
                    <a:pt x="31" y="44"/>
                    <a:pt x="32" y="45"/>
                  </a:cubicBezTo>
                  <a:cubicBezTo>
                    <a:pt x="33" y="45"/>
                    <a:pt x="32" y="45"/>
                    <a:pt x="32" y="45"/>
                  </a:cubicBezTo>
                  <a:moveTo>
                    <a:pt x="31" y="40"/>
                  </a:moveTo>
                  <a:cubicBezTo>
                    <a:pt x="32" y="40"/>
                    <a:pt x="31" y="39"/>
                    <a:pt x="31" y="39"/>
                  </a:cubicBezTo>
                  <a:cubicBezTo>
                    <a:pt x="32" y="40"/>
                    <a:pt x="31" y="40"/>
                    <a:pt x="32" y="41"/>
                  </a:cubicBezTo>
                  <a:cubicBezTo>
                    <a:pt x="32" y="41"/>
                    <a:pt x="31" y="40"/>
                    <a:pt x="31" y="39"/>
                  </a:cubicBezTo>
                  <a:cubicBezTo>
                    <a:pt x="30" y="38"/>
                    <a:pt x="31" y="41"/>
                    <a:pt x="31" y="40"/>
                  </a:cubicBezTo>
                  <a:cubicBezTo>
                    <a:pt x="30" y="38"/>
                    <a:pt x="30" y="38"/>
                    <a:pt x="30" y="38"/>
                  </a:cubicBezTo>
                  <a:cubicBezTo>
                    <a:pt x="31" y="39"/>
                    <a:pt x="31" y="40"/>
                    <a:pt x="31" y="40"/>
                  </a:cubicBezTo>
                  <a:moveTo>
                    <a:pt x="30" y="41"/>
                  </a:moveTo>
                  <a:cubicBezTo>
                    <a:pt x="30" y="41"/>
                    <a:pt x="30" y="40"/>
                    <a:pt x="30" y="40"/>
                  </a:cubicBezTo>
                  <a:cubicBezTo>
                    <a:pt x="31" y="41"/>
                    <a:pt x="31" y="42"/>
                    <a:pt x="31" y="43"/>
                  </a:cubicBezTo>
                  <a:cubicBezTo>
                    <a:pt x="30" y="42"/>
                    <a:pt x="31" y="42"/>
                    <a:pt x="31" y="41"/>
                  </a:cubicBezTo>
                  <a:cubicBezTo>
                    <a:pt x="30" y="41"/>
                    <a:pt x="31" y="42"/>
                    <a:pt x="30" y="41"/>
                  </a:cubicBezTo>
                  <a:moveTo>
                    <a:pt x="28" y="67"/>
                  </a:moveTo>
                  <a:cubicBezTo>
                    <a:pt x="29" y="67"/>
                    <a:pt x="29" y="67"/>
                    <a:pt x="29" y="67"/>
                  </a:cubicBezTo>
                  <a:cubicBezTo>
                    <a:pt x="30" y="67"/>
                    <a:pt x="29" y="68"/>
                    <a:pt x="28" y="68"/>
                  </a:cubicBezTo>
                  <a:lnTo>
                    <a:pt x="28" y="67"/>
                  </a:lnTo>
                  <a:close/>
                  <a:moveTo>
                    <a:pt x="30" y="37"/>
                  </a:moveTo>
                  <a:cubicBezTo>
                    <a:pt x="31" y="38"/>
                    <a:pt x="30" y="37"/>
                    <a:pt x="30" y="38"/>
                  </a:cubicBezTo>
                  <a:cubicBezTo>
                    <a:pt x="30" y="37"/>
                    <a:pt x="30" y="38"/>
                    <a:pt x="29" y="36"/>
                  </a:cubicBezTo>
                  <a:cubicBezTo>
                    <a:pt x="30" y="37"/>
                    <a:pt x="29" y="36"/>
                    <a:pt x="30" y="37"/>
                  </a:cubicBezTo>
                  <a:moveTo>
                    <a:pt x="33" y="38"/>
                  </a:moveTo>
                  <a:cubicBezTo>
                    <a:pt x="34" y="39"/>
                    <a:pt x="34" y="40"/>
                    <a:pt x="33" y="39"/>
                  </a:cubicBezTo>
                  <a:cubicBezTo>
                    <a:pt x="32" y="38"/>
                    <a:pt x="33" y="39"/>
                    <a:pt x="33" y="39"/>
                  </a:cubicBezTo>
                  <a:cubicBezTo>
                    <a:pt x="33" y="39"/>
                    <a:pt x="33" y="38"/>
                    <a:pt x="33" y="38"/>
                  </a:cubicBezTo>
                  <a:moveTo>
                    <a:pt x="30" y="43"/>
                  </a:moveTo>
                  <a:cubicBezTo>
                    <a:pt x="30" y="43"/>
                    <a:pt x="32" y="44"/>
                    <a:pt x="31" y="45"/>
                  </a:cubicBezTo>
                  <a:cubicBezTo>
                    <a:pt x="31" y="44"/>
                    <a:pt x="31" y="44"/>
                    <a:pt x="30" y="43"/>
                  </a:cubicBezTo>
                  <a:cubicBezTo>
                    <a:pt x="30" y="42"/>
                    <a:pt x="29" y="41"/>
                    <a:pt x="30" y="42"/>
                  </a:cubicBezTo>
                  <a:cubicBezTo>
                    <a:pt x="30" y="42"/>
                    <a:pt x="31" y="44"/>
                    <a:pt x="30" y="43"/>
                  </a:cubicBezTo>
                  <a:moveTo>
                    <a:pt x="34" y="40"/>
                  </a:moveTo>
                  <a:cubicBezTo>
                    <a:pt x="34" y="41"/>
                    <a:pt x="34" y="41"/>
                    <a:pt x="34" y="42"/>
                  </a:cubicBezTo>
                  <a:cubicBezTo>
                    <a:pt x="34" y="42"/>
                    <a:pt x="34" y="42"/>
                    <a:pt x="34" y="42"/>
                  </a:cubicBezTo>
                  <a:cubicBezTo>
                    <a:pt x="34" y="42"/>
                    <a:pt x="34" y="41"/>
                    <a:pt x="34" y="41"/>
                  </a:cubicBezTo>
                  <a:cubicBezTo>
                    <a:pt x="33" y="40"/>
                    <a:pt x="33" y="40"/>
                    <a:pt x="34" y="40"/>
                  </a:cubicBezTo>
                  <a:moveTo>
                    <a:pt x="31" y="38"/>
                  </a:moveTo>
                  <a:cubicBezTo>
                    <a:pt x="31" y="38"/>
                    <a:pt x="31" y="38"/>
                    <a:pt x="31" y="38"/>
                  </a:cubicBezTo>
                  <a:cubicBezTo>
                    <a:pt x="31" y="37"/>
                    <a:pt x="31" y="38"/>
                    <a:pt x="31" y="38"/>
                  </a:cubicBezTo>
                  <a:cubicBezTo>
                    <a:pt x="31" y="37"/>
                    <a:pt x="31" y="37"/>
                    <a:pt x="30" y="36"/>
                  </a:cubicBezTo>
                  <a:cubicBezTo>
                    <a:pt x="30" y="36"/>
                    <a:pt x="31" y="37"/>
                    <a:pt x="31" y="37"/>
                  </a:cubicBezTo>
                  <a:cubicBezTo>
                    <a:pt x="31" y="37"/>
                    <a:pt x="31" y="37"/>
                    <a:pt x="31" y="38"/>
                  </a:cubicBezTo>
                  <a:moveTo>
                    <a:pt x="31" y="34"/>
                  </a:moveTo>
                  <a:cubicBezTo>
                    <a:pt x="31" y="35"/>
                    <a:pt x="31" y="35"/>
                    <a:pt x="31" y="35"/>
                  </a:cubicBezTo>
                  <a:cubicBezTo>
                    <a:pt x="33" y="37"/>
                    <a:pt x="31" y="36"/>
                    <a:pt x="32" y="37"/>
                  </a:cubicBezTo>
                  <a:cubicBezTo>
                    <a:pt x="32" y="36"/>
                    <a:pt x="31" y="35"/>
                    <a:pt x="31" y="36"/>
                  </a:cubicBezTo>
                  <a:cubicBezTo>
                    <a:pt x="31" y="36"/>
                    <a:pt x="31" y="36"/>
                    <a:pt x="32" y="37"/>
                  </a:cubicBezTo>
                  <a:cubicBezTo>
                    <a:pt x="32" y="37"/>
                    <a:pt x="32" y="37"/>
                    <a:pt x="32" y="37"/>
                  </a:cubicBezTo>
                  <a:cubicBezTo>
                    <a:pt x="31" y="36"/>
                    <a:pt x="31" y="36"/>
                    <a:pt x="31" y="36"/>
                  </a:cubicBezTo>
                  <a:cubicBezTo>
                    <a:pt x="30" y="35"/>
                    <a:pt x="30" y="34"/>
                    <a:pt x="30" y="35"/>
                  </a:cubicBezTo>
                  <a:cubicBezTo>
                    <a:pt x="30" y="34"/>
                    <a:pt x="30" y="33"/>
                    <a:pt x="30" y="33"/>
                  </a:cubicBezTo>
                  <a:cubicBezTo>
                    <a:pt x="30" y="34"/>
                    <a:pt x="30" y="34"/>
                    <a:pt x="30" y="34"/>
                  </a:cubicBezTo>
                  <a:cubicBezTo>
                    <a:pt x="31" y="35"/>
                    <a:pt x="31" y="35"/>
                    <a:pt x="31" y="36"/>
                  </a:cubicBezTo>
                  <a:cubicBezTo>
                    <a:pt x="31" y="35"/>
                    <a:pt x="30" y="33"/>
                    <a:pt x="30" y="32"/>
                  </a:cubicBezTo>
                  <a:cubicBezTo>
                    <a:pt x="31" y="34"/>
                    <a:pt x="30" y="33"/>
                    <a:pt x="30" y="32"/>
                  </a:cubicBezTo>
                  <a:cubicBezTo>
                    <a:pt x="30" y="33"/>
                    <a:pt x="30" y="33"/>
                    <a:pt x="31" y="34"/>
                  </a:cubicBezTo>
                  <a:cubicBezTo>
                    <a:pt x="31" y="35"/>
                    <a:pt x="30" y="34"/>
                    <a:pt x="31" y="34"/>
                  </a:cubicBezTo>
                  <a:moveTo>
                    <a:pt x="34" y="43"/>
                  </a:moveTo>
                  <a:cubicBezTo>
                    <a:pt x="34" y="43"/>
                    <a:pt x="34" y="44"/>
                    <a:pt x="34" y="44"/>
                  </a:cubicBezTo>
                  <a:cubicBezTo>
                    <a:pt x="34" y="44"/>
                    <a:pt x="34" y="44"/>
                    <a:pt x="34" y="44"/>
                  </a:cubicBezTo>
                  <a:cubicBezTo>
                    <a:pt x="34" y="44"/>
                    <a:pt x="34" y="44"/>
                    <a:pt x="34" y="44"/>
                  </a:cubicBezTo>
                  <a:cubicBezTo>
                    <a:pt x="34" y="45"/>
                    <a:pt x="34" y="46"/>
                    <a:pt x="34" y="47"/>
                  </a:cubicBezTo>
                  <a:cubicBezTo>
                    <a:pt x="33" y="45"/>
                    <a:pt x="34" y="45"/>
                    <a:pt x="34" y="45"/>
                  </a:cubicBezTo>
                  <a:cubicBezTo>
                    <a:pt x="34" y="45"/>
                    <a:pt x="33" y="44"/>
                    <a:pt x="34" y="44"/>
                  </a:cubicBezTo>
                  <a:cubicBezTo>
                    <a:pt x="33" y="44"/>
                    <a:pt x="33" y="44"/>
                    <a:pt x="33" y="44"/>
                  </a:cubicBezTo>
                  <a:cubicBezTo>
                    <a:pt x="32" y="43"/>
                    <a:pt x="33" y="44"/>
                    <a:pt x="34" y="44"/>
                  </a:cubicBezTo>
                  <a:cubicBezTo>
                    <a:pt x="33" y="43"/>
                    <a:pt x="34" y="43"/>
                    <a:pt x="33" y="42"/>
                  </a:cubicBezTo>
                  <a:cubicBezTo>
                    <a:pt x="34" y="42"/>
                    <a:pt x="34" y="42"/>
                    <a:pt x="34" y="43"/>
                  </a:cubicBezTo>
                  <a:moveTo>
                    <a:pt x="29" y="68"/>
                  </a:moveTo>
                  <a:cubicBezTo>
                    <a:pt x="30" y="68"/>
                    <a:pt x="30" y="69"/>
                    <a:pt x="29" y="70"/>
                  </a:cubicBezTo>
                  <a:cubicBezTo>
                    <a:pt x="29" y="70"/>
                    <a:pt x="30" y="69"/>
                    <a:pt x="29" y="68"/>
                  </a:cubicBezTo>
                  <a:moveTo>
                    <a:pt x="22" y="70"/>
                  </a:moveTo>
                  <a:cubicBezTo>
                    <a:pt x="22" y="70"/>
                    <a:pt x="23" y="69"/>
                    <a:pt x="23" y="69"/>
                  </a:cubicBezTo>
                  <a:cubicBezTo>
                    <a:pt x="24" y="69"/>
                    <a:pt x="23" y="70"/>
                    <a:pt x="23" y="70"/>
                  </a:cubicBezTo>
                  <a:cubicBezTo>
                    <a:pt x="23" y="70"/>
                    <a:pt x="23" y="71"/>
                    <a:pt x="23" y="71"/>
                  </a:cubicBezTo>
                  <a:cubicBezTo>
                    <a:pt x="23" y="71"/>
                    <a:pt x="22" y="72"/>
                    <a:pt x="23" y="72"/>
                  </a:cubicBezTo>
                  <a:cubicBezTo>
                    <a:pt x="22" y="72"/>
                    <a:pt x="22" y="72"/>
                    <a:pt x="22" y="73"/>
                  </a:cubicBezTo>
                  <a:cubicBezTo>
                    <a:pt x="21" y="72"/>
                    <a:pt x="22" y="72"/>
                    <a:pt x="22" y="71"/>
                  </a:cubicBezTo>
                  <a:cubicBezTo>
                    <a:pt x="23" y="71"/>
                    <a:pt x="22" y="70"/>
                    <a:pt x="22" y="70"/>
                  </a:cubicBezTo>
                  <a:moveTo>
                    <a:pt x="27" y="69"/>
                  </a:moveTo>
                  <a:cubicBezTo>
                    <a:pt x="26" y="69"/>
                    <a:pt x="27" y="68"/>
                    <a:pt x="26" y="68"/>
                  </a:cubicBezTo>
                  <a:cubicBezTo>
                    <a:pt x="26" y="68"/>
                    <a:pt x="26" y="68"/>
                    <a:pt x="27" y="68"/>
                  </a:cubicBezTo>
                  <a:cubicBezTo>
                    <a:pt x="27" y="68"/>
                    <a:pt x="28" y="68"/>
                    <a:pt x="27" y="69"/>
                  </a:cubicBezTo>
                  <a:moveTo>
                    <a:pt x="27" y="68"/>
                  </a:moveTo>
                  <a:cubicBezTo>
                    <a:pt x="27" y="68"/>
                    <a:pt x="25" y="68"/>
                    <a:pt x="25" y="68"/>
                  </a:cubicBezTo>
                  <a:cubicBezTo>
                    <a:pt x="26" y="67"/>
                    <a:pt x="26" y="68"/>
                    <a:pt x="27" y="68"/>
                  </a:cubicBezTo>
                  <a:cubicBezTo>
                    <a:pt x="27" y="68"/>
                    <a:pt x="27" y="68"/>
                    <a:pt x="27" y="68"/>
                  </a:cubicBezTo>
                  <a:moveTo>
                    <a:pt x="22" y="68"/>
                  </a:moveTo>
                  <a:cubicBezTo>
                    <a:pt x="22" y="69"/>
                    <a:pt x="22" y="69"/>
                    <a:pt x="22" y="69"/>
                  </a:cubicBezTo>
                  <a:cubicBezTo>
                    <a:pt x="22" y="70"/>
                    <a:pt x="21" y="68"/>
                    <a:pt x="22" y="68"/>
                  </a:cubicBezTo>
                  <a:moveTo>
                    <a:pt x="36" y="52"/>
                  </a:moveTo>
                  <a:cubicBezTo>
                    <a:pt x="36" y="53"/>
                    <a:pt x="36" y="52"/>
                    <a:pt x="36" y="53"/>
                  </a:cubicBezTo>
                  <a:cubicBezTo>
                    <a:pt x="34" y="52"/>
                    <a:pt x="36" y="53"/>
                    <a:pt x="35" y="52"/>
                  </a:cubicBezTo>
                  <a:cubicBezTo>
                    <a:pt x="34" y="51"/>
                    <a:pt x="35" y="52"/>
                    <a:pt x="36" y="52"/>
                  </a:cubicBezTo>
                  <a:moveTo>
                    <a:pt x="36" y="61"/>
                  </a:moveTo>
                  <a:cubicBezTo>
                    <a:pt x="36" y="62"/>
                    <a:pt x="35" y="63"/>
                    <a:pt x="35" y="64"/>
                  </a:cubicBezTo>
                  <a:cubicBezTo>
                    <a:pt x="35" y="65"/>
                    <a:pt x="36" y="65"/>
                    <a:pt x="36" y="65"/>
                  </a:cubicBezTo>
                  <a:cubicBezTo>
                    <a:pt x="35" y="65"/>
                    <a:pt x="35" y="65"/>
                    <a:pt x="35" y="65"/>
                  </a:cubicBezTo>
                  <a:cubicBezTo>
                    <a:pt x="35" y="64"/>
                    <a:pt x="35" y="64"/>
                    <a:pt x="35" y="64"/>
                  </a:cubicBezTo>
                  <a:cubicBezTo>
                    <a:pt x="35" y="64"/>
                    <a:pt x="35" y="64"/>
                    <a:pt x="35" y="63"/>
                  </a:cubicBezTo>
                  <a:cubicBezTo>
                    <a:pt x="35" y="63"/>
                    <a:pt x="35" y="63"/>
                    <a:pt x="35" y="63"/>
                  </a:cubicBezTo>
                  <a:cubicBezTo>
                    <a:pt x="35" y="62"/>
                    <a:pt x="35" y="62"/>
                    <a:pt x="36" y="61"/>
                  </a:cubicBezTo>
                  <a:moveTo>
                    <a:pt x="24" y="71"/>
                  </a:moveTo>
                  <a:cubicBezTo>
                    <a:pt x="23" y="71"/>
                    <a:pt x="23" y="70"/>
                    <a:pt x="23" y="70"/>
                  </a:cubicBezTo>
                  <a:cubicBezTo>
                    <a:pt x="24" y="70"/>
                    <a:pt x="24" y="70"/>
                    <a:pt x="24" y="71"/>
                  </a:cubicBezTo>
                  <a:moveTo>
                    <a:pt x="27" y="72"/>
                  </a:moveTo>
                  <a:cubicBezTo>
                    <a:pt x="27" y="73"/>
                    <a:pt x="27" y="73"/>
                    <a:pt x="26" y="73"/>
                  </a:cubicBezTo>
                  <a:cubicBezTo>
                    <a:pt x="24" y="73"/>
                    <a:pt x="26" y="71"/>
                    <a:pt x="26" y="70"/>
                  </a:cubicBezTo>
                  <a:cubicBezTo>
                    <a:pt x="26" y="70"/>
                    <a:pt x="25" y="70"/>
                    <a:pt x="25" y="70"/>
                  </a:cubicBezTo>
                  <a:cubicBezTo>
                    <a:pt x="26" y="70"/>
                    <a:pt x="25" y="69"/>
                    <a:pt x="25" y="69"/>
                  </a:cubicBezTo>
                  <a:cubicBezTo>
                    <a:pt x="25" y="68"/>
                    <a:pt x="25" y="68"/>
                    <a:pt x="26" y="68"/>
                  </a:cubicBezTo>
                  <a:cubicBezTo>
                    <a:pt x="26" y="69"/>
                    <a:pt x="25" y="69"/>
                    <a:pt x="26" y="70"/>
                  </a:cubicBezTo>
                  <a:cubicBezTo>
                    <a:pt x="26" y="70"/>
                    <a:pt x="27" y="70"/>
                    <a:pt x="27" y="71"/>
                  </a:cubicBezTo>
                  <a:cubicBezTo>
                    <a:pt x="26" y="71"/>
                    <a:pt x="26" y="70"/>
                    <a:pt x="26" y="70"/>
                  </a:cubicBezTo>
                  <a:cubicBezTo>
                    <a:pt x="26" y="71"/>
                    <a:pt x="25" y="72"/>
                    <a:pt x="27" y="72"/>
                  </a:cubicBezTo>
                  <a:moveTo>
                    <a:pt x="33" y="70"/>
                  </a:moveTo>
                  <a:cubicBezTo>
                    <a:pt x="34" y="70"/>
                    <a:pt x="34" y="71"/>
                    <a:pt x="34" y="72"/>
                  </a:cubicBezTo>
                  <a:cubicBezTo>
                    <a:pt x="34" y="72"/>
                    <a:pt x="35" y="73"/>
                    <a:pt x="33" y="73"/>
                  </a:cubicBezTo>
                  <a:cubicBezTo>
                    <a:pt x="33" y="72"/>
                    <a:pt x="33" y="71"/>
                    <a:pt x="33" y="70"/>
                  </a:cubicBezTo>
                  <a:moveTo>
                    <a:pt x="28" y="133"/>
                  </a:moveTo>
                  <a:cubicBezTo>
                    <a:pt x="29" y="133"/>
                    <a:pt x="29" y="134"/>
                    <a:pt x="29" y="134"/>
                  </a:cubicBezTo>
                  <a:cubicBezTo>
                    <a:pt x="29" y="135"/>
                    <a:pt x="28" y="134"/>
                    <a:pt x="28" y="133"/>
                  </a:cubicBezTo>
                  <a:moveTo>
                    <a:pt x="29" y="14"/>
                  </a:moveTo>
                  <a:cubicBezTo>
                    <a:pt x="30" y="15"/>
                    <a:pt x="29" y="14"/>
                    <a:pt x="28" y="14"/>
                  </a:cubicBezTo>
                  <a:cubicBezTo>
                    <a:pt x="28" y="13"/>
                    <a:pt x="29" y="14"/>
                    <a:pt x="29" y="14"/>
                  </a:cubicBezTo>
                  <a:moveTo>
                    <a:pt x="29" y="15"/>
                  </a:moveTo>
                  <a:cubicBezTo>
                    <a:pt x="30" y="16"/>
                    <a:pt x="30" y="16"/>
                    <a:pt x="30" y="16"/>
                  </a:cubicBezTo>
                  <a:cubicBezTo>
                    <a:pt x="31" y="17"/>
                    <a:pt x="29" y="16"/>
                    <a:pt x="29" y="15"/>
                  </a:cubicBezTo>
                  <a:moveTo>
                    <a:pt x="28" y="12"/>
                  </a:moveTo>
                  <a:cubicBezTo>
                    <a:pt x="27" y="11"/>
                    <a:pt x="28" y="12"/>
                    <a:pt x="29" y="12"/>
                  </a:cubicBezTo>
                  <a:cubicBezTo>
                    <a:pt x="29" y="13"/>
                    <a:pt x="28" y="13"/>
                    <a:pt x="28" y="12"/>
                  </a:cubicBezTo>
                  <a:moveTo>
                    <a:pt x="39" y="20"/>
                  </a:moveTo>
                  <a:cubicBezTo>
                    <a:pt x="39" y="19"/>
                    <a:pt x="40" y="20"/>
                    <a:pt x="41" y="20"/>
                  </a:cubicBezTo>
                  <a:cubicBezTo>
                    <a:pt x="41" y="21"/>
                    <a:pt x="40" y="20"/>
                    <a:pt x="39" y="20"/>
                  </a:cubicBezTo>
                  <a:moveTo>
                    <a:pt x="26" y="9"/>
                  </a:moveTo>
                  <a:cubicBezTo>
                    <a:pt x="25" y="9"/>
                    <a:pt x="24" y="9"/>
                    <a:pt x="23" y="8"/>
                  </a:cubicBezTo>
                  <a:cubicBezTo>
                    <a:pt x="23" y="7"/>
                    <a:pt x="22" y="8"/>
                    <a:pt x="22" y="7"/>
                  </a:cubicBezTo>
                  <a:cubicBezTo>
                    <a:pt x="23" y="8"/>
                    <a:pt x="23" y="7"/>
                    <a:pt x="24" y="8"/>
                  </a:cubicBezTo>
                  <a:cubicBezTo>
                    <a:pt x="24" y="8"/>
                    <a:pt x="24" y="8"/>
                    <a:pt x="24" y="8"/>
                  </a:cubicBezTo>
                  <a:cubicBezTo>
                    <a:pt x="24" y="9"/>
                    <a:pt x="25" y="9"/>
                    <a:pt x="25" y="9"/>
                  </a:cubicBezTo>
                  <a:cubicBezTo>
                    <a:pt x="25" y="9"/>
                    <a:pt x="25" y="8"/>
                    <a:pt x="25" y="8"/>
                  </a:cubicBezTo>
                  <a:cubicBezTo>
                    <a:pt x="26" y="9"/>
                    <a:pt x="26" y="8"/>
                    <a:pt x="27" y="9"/>
                  </a:cubicBezTo>
                  <a:cubicBezTo>
                    <a:pt x="27" y="9"/>
                    <a:pt x="27" y="9"/>
                    <a:pt x="27" y="9"/>
                  </a:cubicBezTo>
                  <a:cubicBezTo>
                    <a:pt x="27" y="8"/>
                    <a:pt x="28" y="9"/>
                    <a:pt x="28" y="9"/>
                  </a:cubicBezTo>
                  <a:cubicBezTo>
                    <a:pt x="28" y="10"/>
                    <a:pt x="27" y="9"/>
                    <a:pt x="28" y="10"/>
                  </a:cubicBezTo>
                  <a:cubicBezTo>
                    <a:pt x="27" y="11"/>
                    <a:pt x="26" y="9"/>
                    <a:pt x="27" y="9"/>
                  </a:cubicBezTo>
                  <a:cubicBezTo>
                    <a:pt x="27" y="9"/>
                    <a:pt x="26" y="9"/>
                    <a:pt x="26" y="9"/>
                  </a:cubicBezTo>
                  <a:moveTo>
                    <a:pt x="25" y="14"/>
                  </a:moveTo>
                  <a:cubicBezTo>
                    <a:pt x="25" y="13"/>
                    <a:pt x="26" y="15"/>
                    <a:pt x="27" y="15"/>
                  </a:cubicBezTo>
                  <a:cubicBezTo>
                    <a:pt x="27" y="16"/>
                    <a:pt x="26" y="14"/>
                    <a:pt x="25" y="14"/>
                  </a:cubicBezTo>
                  <a:moveTo>
                    <a:pt x="42" y="17"/>
                  </a:moveTo>
                  <a:cubicBezTo>
                    <a:pt x="42" y="18"/>
                    <a:pt x="42" y="18"/>
                    <a:pt x="42" y="18"/>
                  </a:cubicBezTo>
                  <a:cubicBezTo>
                    <a:pt x="43" y="18"/>
                    <a:pt x="43" y="18"/>
                    <a:pt x="43" y="18"/>
                  </a:cubicBezTo>
                  <a:cubicBezTo>
                    <a:pt x="43" y="18"/>
                    <a:pt x="43" y="18"/>
                    <a:pt x="44" y="19"/>
                  </a:cubicBezTo>
                  <a:cubicBezTo>
                    <a:pt x="44" y="19"/>
                    <a:pt x="44" y="19"/>
                    <a:pt x="43" y="20"/>
                  </a:cubicBezTo>
                  <a:cubicBezTo>
                    <a:pt x="43" y="19"/>
                    <a:pt x="43" y="19"/>
                    <a:pt x="43" y="19"/>
                  </a:cubicBezTo>
                  <a:cubicBezTo>
                    <a:pt x="43" y="18"/>
                    <a:pt x="43" y="20"/>
                    <a:pt x="42" y="19"/>
                  </a:cubicBezTo>
                  <a:cubicBezTo>
                    <a:pt x="42" y="17"/>
                    <a:pt x="41" y="18"/>
                    <a:pt x="41" y="17"/>
                  </a:cubicBezTo>
                  <a:cubicBezTo>
                    <a:pt x="41" y="16"/>
                    <a:pt x="41" y="16"/>
                    <a:pt x="42" y="16"/>
                  </a:cubicBezTo>
                  <a:cubicBezTo>
                    <a:pt x="42" y="17"/>
                    <a:pt x="42" y="17"/>
                    <a:pt x="42" y="17"/>
                  </a:cubicBezTo>
                  <a:moveTo>
                    <a:pt x="24" y="10"/>
                  </a:moveTo>
                  <a:cubicBezTo>
                    <a:pt x="24" y="11"/>
                    <a:pt x="23" y="9"/>
                    <a:pt x="22" y="10"/>
                  </a:cubicBezTo>
                  <a:cubicBezTo>
                    <a:pt x="22" y="9"/>
                    <a:pt x="23" y="10"/>
                    <a:pt x="24" y="10"/>
                  </a:cubicBezTo>
                  <a:moveTo>
                    <a:pt x="24" y="7"/>
                  </a:moveTo>
                  <a:cubicBezTo>
                    <a:pt x="24" y="6"/>
                    <a:pt x="25" y="7"/>
                    <a:pt x="25" y="7"/>
                  </a:cubicBezTo>
                  <a:cubicBezTo>
                    <a:pt x="25" y="8"/>
                    <a:pt x="25" y="7"/>
                    <a:pt x="24" y="7"/>
                  </a:cubicBezTo>
                  <a:moveTo>
                    <a:pt x="45" y="18"/>
                  </a:moveTo>
                  <a:cubicBezTo>
                    <a:pt x="46" y="18"/>
                    <a:pt x="46" y="17"/>
                    <a:pt x="46" y="18"/>
                  </a:cubicBezTo>
                  <a:cubicBezTo>
                    <a:pt x="46" y="19"/>
                    <a:pt x="46" y="18"/>
                    <a:pt x="45" y="18"/>
                  </a:cubicBezTo>
                  <a:moveTo>
                    <a:pt x="50" y="21"/>
                  </a:moveTo>
                  <a:cubicBezTo>
                    <a:pt x="50" y="21"/>
                    <a:pt x="50" y="21"/>
                    <a:pt x="50" y="21"/>
                  </a:cubicBezTo>
                  <a:cubicBezTo>
                    <a:pt x="50" y="20"/>
                    <a:pt x="50" y="20"/>
                    <a:pt x="51" y="20"/>
                  </a:cubicBezTo>
                  <a:cubicBezTo>
                    <a:pt x="51" y="21"/>
                    <a:pt x="50" y="21"/>
                    <a:pt x="50" y="21"/>
                  </a:cubicBezTo>
                  <a:moveTo>
                    <a:pt x="24" y="14"/>
                  </a:moveTo>
                  <a:cubicBezTo>
                    <a:pt x="22" y="13"/>
                    <a:pt x="21" y="13"/>
                    <a:pt x="19" y="12"/>
                  </a:cubicBezTo>
                  <a:cubicBezTo>
                    <a:pt x="18" y="12"/>
                    <a:pt x="19" y="12"/>
                    <a:pt x="20" y="12"/>
                  </a:cubicBezTo>
                  <a:cubicBezTo>
                    <a:pt x="21" y="13"/>
                    <a:pt x="23" y="13"/>
                    <a:pt x="25" y="14"/>
                  </a:cubicBezTo>
                  <a:cubicBezTo>
                    <a:pt x="25" y="14"/>
                    <a:pt x="25" y="14"/>
                    <a:pt x="24" y="14"/>
                  </a:cubicBezTo>
                  <a:moveTo>
                    <a:pt x="58" y="26"/>
                  </a:moveTo>
                  <a:cubicBezTo>
                    <a:pt x="59" y="26"/>
                    <a:pt x="58" y="27"/>
                    <a:pt x="58" y="27"/>
                  </a:cubicBezTo>
                  <a:cubicBezTo>
                    <a:pt x="57" y="27"/>
                    <a:pt x="58" y="26"/>
                    <a:pt x="58" y="26"/>
                  </a:cubicBezTo>
                  <a:moveTo>
                    <a:pt x="67" y="30"/>
                  </a:moveTo>
                  <a:cubicBezTo>
                    <a:pt x="68" y="30"/>
                    <a:pt x="68" y="30"/>
                    <a:pt x="68" y="31"/>
                  </a:cubicBezTo>
                  <a:cubicBezTo>
                    <a:pt x="67" y="31"/>
                    <a:pt x="67" y="30"/>
                    <a:pt x="67" y="30"/>
                  </a:cubicBezTo>
                  <a:moveTo>
                    <a:pt x="60" y="24"/>
                  </a:moveTo>
                  <a:cubicBezTo>
                    <a:pt x="61" y="24"/>
                    <a:pt x="63" y="25"/>
                    <a:pt x="64" y="27"/>
                  </a:cubicBezTo>
                  <a:cubicBezTo>
                    <a:pt x="64" y="28"/>
                    <a:pt x="65" y="27"/>
                    <a:pt x="65" y="27"/>
                  </a:cubicBezTo>
                  <a:cubicBezTo>
                    <a:pt x="65" y="28"/>
                    <a:pt x="65" y="28"/>
                    <a:pt x="65" y="28"/>
                  </a:cubicBezTo>
                  <a:cubicBezTo>
                    <a:pt x="65" y="29"/>
                    <a:pt x="66" y="29"/>
                    <a:pt x="67" y="29"/>
                  </a:cubicBezTo>
                  <a:cubicBezTo>
                    <a:pt x="66" y="30"/>
                    <a:pt x="67" y="31"/>
                    <a:pt x="67" y="31"/>
                  </a:cubicBezTo>
                  <a:cubicBezTo>
                    <a:pt x="66" y="32"/>
                    <a:pt x="65" y="30"/>
                    <a:pt x="65" y="29"/>
                  </a:cubicBezTo>
                  <a:cubicBezTo>
                    <a:pt x="65" y="30"/>
                    <a:pt x="63" y="30"/>
                    <a:pt x="63" y="29"/>
                  </a:cubicBezTo>
                  <a:cubicBezTo>
                    <a:pt x="63" y="28"/>
                    <a:pt x="64" y="29"/>
                    <a:pt x="64" y="29"/>
                  </a:cubicBezTo>
                  <a:cubicBezTo>
                    <a:pt x="64" y="28"/>
                    <a:pt x="63" y="29"/>
                    <a:pt x="63" y="29"/>
                  </a:cubicBezTo>
                  <a:cubicBezTo>
                    <a:pt x="63" y="28"/>
                    <a:pt x="62" y="28"/>
                    <a:pt x="62" y="28"/>
                  </a:cubicBezTo>
                  <a:cubicBezTo>
                    <a:pt x="62" y="28"/>
                    <a:pt x="63" y="27"/>
                    <a:pt x="62" y="27"/>
                  </a:cubicBezTo>
                  <a:cubicBezTo>
                    <a:pt x="62" y="27"/>
                    <a:pt x="62" y="27"/>
                    <a:pt x="62" y="27"/>
                  </a:cubicBezTo>
                  <a:cubicBezTo>
                    <a:pt x="61" y="27"/>
                    <a:pt x="61" y="27"/>
                    <a:pt x="61" y="27"/>
                  </a:cubicBezTo>
                  <a:cubicBezTo>
                    <a:pt x="61" y="26"/>
                    <a:pt x="61" y="27"/>
                    <a:pt x="60" y="26"/>
                  </a:cubicBezTo>
                  <a:cubicBezTo>
                    <a:pt x="60" y="26"/>
                    <a:pt x="60" y="25"/>
                    <a:pt x="60" y="25"/>
                  </a:cubicBezTo>
                  <a:cubicBezTo>
                    <a:pt x="60" y="25"/>
                    <a:pt x="61" y="24"/>
                    <a:pt x="60" y="24"/>
                  </a:cubicBezTo>
                  <a:moveTo>
                    <a:pt x="61" y="25"/>
                  </a:moveTo>
                  <a:cubicBezTo>
                    <a:pt x="62" y="25"/>
                    <a:pt x="61" y="27"/>
                    <a:pt x="62" y="26"/>
                  </a:cubicBezTo>
                  <a:cubicBezTo>
                    <a:pt x="62" y="25"/>
                    <a:pt x="62" y="25"/>
                    <a:pt x="61" y="25"/>
                  </a:cubicBezTo>
                  <a:cubicBezTo>
                    <a:pt x="61" y="25"/>
                    <a:pt x="61" y="25"/>
                    <a:pt x="61" y="25"/>
                  </a:cubicBezTo>
                  <a:moveTo>
                    <a:pt x="45" y="22"/>
                  </a:moveTo>
                  <a:cubicBezTo>
                    <a:pt x="44" y="23"/>
                    <a:pt x="44" y="22"/>
                    <a:pt x="43" y="22"/>
                  </a:cubicBezTo>
                  <a:cubicBezTo>
                    <a:pt x="43" y="21"/>
                    <a:pt x="44" y="22"/>
                    <a:pt x="45" y="22"/>
                  </a:cubicBezTo>
                  <a:moveTo>
                    <a:pt x="45" y="21"/>
                  </a:moveTo>
                  <a:cubicBezTo>
                    <a:pt x="45" y="21"/>
                    <a:pt x="43" y="20"/>
                    <a:pt x="43" y="20"/>
                  </a:cubicBezTo>
                  <a:cubicBezTo>
                    <a:pt x="43" y="19"/>
                    <a:pt x="44" y="21"/>
                    <a:pt x="45" y="21"/>
                  </a:cubicBezTo>
                  <a:moveTo>
                    <a:pt x="66" y="38"/>
                  </a:moveTo>
                  <a:cubicBezTo>
                    <a:pt x="67" y="38"/>
                    <a:pt x="66" y="39"/>
                    <a:pt x="67" y="39"/>
                  </a:cubicBezTo>
                  <a:cubicBezTo>
                    <a:pt x="67" y="40"/>
                    <a:pt x="66" y="39"/>
                    <a:pt x="66" y="38"/>
                  </a:cubicBezTo>
                  <a:moveTo>
                    <a:pt x="61" y="34"/>
                  </a:moveTo>
                  <a:cubicBezTo>
                    <a:pt x="62" y="34"/>
                    <a:pt x="62" y="35"/>
                    <a:pt x="63" y="35"/>
                  </a:cubicBezTo>
                  <a:cubicBezTo>
                    <a:pt x="64" y="36"/>
                    <a:pt x="66" y="38"/>
                    <a:pt x="65" y="37"/>
                  </a:cubicBezTo>
                  <a:cubicBezTo>
                    <a:pt x="64" y="36"/>
                    <a:pt x="62" y="34"/>
                    <a:pt x="61" y="34"/>
                  </a:cubicBezTo>
                  <a:moveTo>
                    <a:pt x="76" y="82"/>
                  </a:moveTo>
                  <a:cubicBezTo>
                    <a:pt x="75" y="83"/>
                    <a:pt x="76" y="81"/>
                    <a:pt x="76" y="81"/>
                  </a:cubicBezTo>
                  <a:cubicBezTo>
                    <a:pt x="76" y="81"/>
                    <a:pt x="77" y="82"/>
                    <a:pt x="76" y="82"/>
                  </a:cubicBezTo>
                  <a:cubicBezTo>
                    <a:pt x="76" y="82"/>
                    <a:pt x="76" y="82"/>
                    <a:pt x="76" y="82"/>
                  </a:cubicBezTo>
                  <a:moveTo>
                    <a:pt x="76" y="85"/>
                  </a:moveTo>
                  <a:cubicBezTo>
                    <a:pt x="76" y="84"/>
                    <a:pt x="76" y="84"/>
                    <a:pt x="76" y="83"/>
                  </a:cubicBezTo>
                  <a:cubicBezTo>
                    <a:pt x="77" y="83"/>
                    <a:pt x="77" y="85"/>
                    <a:pt x="76" y="85"/>
                  </a:cubicBezTo>
                  <a:moveTo>
                    <a:pt x="74" y="86"/>
                  </a:moveTo>
                  <a:cubicBezTo>
                    <a:pt x="74" y="86"/>
                    <a:pt x="73" y="86"/>
                    <a:pt x="73" y="86"/>
                  </a:cubicBezTo>
                  <a:cubicBezTo>
                    <a:pt x="73" y="85"/>
                    <a:pt x="73" y="85"/>
                    <a:pt x="73" y="85"/>
                  </a:cubicBezTo>
                  <a:cubicBezTo>
                    <a:pt x="74" y="85"/>
                    <a:pt x="73" y="86"/>
                    <a:pt x="74" y="86"/>
                  </a:cubicBezTo>
                  <a:moveTo>
                    <a:pt x="18" y="12"/>
                  </a:moveTo>
                  <a:cubicBezTo>
                    <a:pt x="18" y="13"/>
                    <a:pt x="17" y="13"/>
                    <a:pt x="16" y="13"/>
                  </a:cubicBezTo>
                  <a:cubicBezTo>
                    <a:pt x="16" y="12"/>
                    <a:pt x="17" y="12"/>
                    <a:pt x="18" y="12"/>
                  </a:cubicBezTo>
                  <a:moveTo>
                    <a:pt x="67" y="32"/>
                  </a:moveTo>
                  <a:cubicBezTo>
                    <a:pt x="68" y="30"/>
                    <a:pt x="69" y="32"/>
                    <a:pt x="70" y="33"/>
                  </a:cubicBezTo>
                  <a:cubicBezTo>
                    <a:pt x="70" y="34"/>
                    <a:pt x="70" y="33"/>
                    <a:pt x="70" y="33"/>
                  </a:cubicBezTo>
                  <a:cubicBezTo>
                    <a:pt x="71" y="33"/>
                    <a:pt x="71" y="34"/>
                    <a:pt x="71" y="35"/>
                  </a:cubicBezTo>
                  <a:cubicBezTo>
                    <a:pt x="71" y="35"/>
                    <a:pt x="71" y="35"/>
                    <a:pt x="71" y="35"/>
                  </a:cubicBezTo>
                  <a:cubicBezTo>
                    <a:pt x="72" y="35"/>
                    <a:pt x="73" y="36"/>
                    <a:pt x="73" y="36"/>
                  </a:cubicBezTo>
                  <a:cubicBezTo>
                    <a:pt x="73" y="36"/>
                    <a:pt x="73" y="37"/>
                    <a:pt x="74" y="36"/>
                  </a:cubicBezTo>
                  <a:cubicBezTo>
                    <a:pt x="74" y="37"/>
                    <a:pt x="75" y="38"/>
                    <a:pt x="75" y="39"/>
                  </a:cubicBezTo>
                  <a:cubicBezTo>
                    <a:pt x="75" y="39"/>
                    <a:pt x="74" y="40"/>
                    <a:pt x="75" y="40"/>
                  </a:cubicBezTo>
                  <a:cubicBezTo>
                    <a:pt x="76" y="40"/>
                    <a:pt x="75" y="39"/>
                    <a:pt x="76" y="39"/>
                  </a:cubicBezTo>
                  <a:cubicBezTo>
                    <a:pt x="76" y="39"/>
                    <a:pt x="76" y="39"/>
                    <a:pt x="76" y="40"/>
                  </a:cubicBezTo>
                  <a:cubicBezTo>
                    <a:pt x="77" y="41"/>
                    <a:pt x="77" y="42"/>
                    <a:pt x="78" y="43"/>
                  </a:cubicBezTo>
                  <a:cubicBezTo>
                    <a:pt x="78" y="43"/>
                    <a:pt x="78" y="43"/>
                    <a:pt x="78" y="43"/>
                  </a:cubicBezTo>
                  <a:cubicBezTo>
                    <a:pt x="79" y="43"/>
                    <a:pt x="79" y="44"/>
                    <a:pt x="79" y="45"/>
                  </a:cubicBezTo>
                  <a:cubicBezTo>
                    <a:pt x="80" y="45"/>
                    <a:pt x="80" y="45"/>
                    <a:pt x="81" y="46"/>
                  </a:cubicBezTo>
                  <a:cubicBezTo>
                    <a:pt x="80" y="46"/>
                    <a:pt x="80" y="46"/>
                    <a:pt x="80" y="46"/>
                  </a:cubicBezTo>
                  <a:cubicBezTo>
                    <a:pt x="80" y="46"/>
                    <a:pt x="81" y="46"/>
                    <a:pt x="81" y="47"/>
                  </a:cubicBezTo>
                  <a:cubicBezTo>
                    <a:pt x="81" y="47"/>
                    <a:pt x="81" y="47"/>
                    <a:pt x="81" y="47"/>
                  </a:cubicBezTo>
                  <a:cubicBezTo>
                    <a:pt x="82" y="47"/>
                    <a:pt x="81" y="47"/>
                    <a:pt x="81" y="47"/>
                  </a:cubicBezTo>
                  <a:cubicBezTo>
                    <a:pt x="81" y="47"/>
                    <a:pt x="81" y="48"/>
                    <a:pt x="82" y="48"/>
                  </a:cubicBezTo>
                  <a:cubicBezTo>
                    <a:pt x="82" y="49"/>
                    <a:pt x="82" y="49"/>
                    <a:pt x="82" y="49"/>
                  </a:cubicBezTo>
                  <a:cubicBezTo>
                    <a:pt x="82" y="49"/>
                    <a:pt x="82" y="50"/>
                    <a:pt x="82" y="50"/>
                  </a:cubicBezTo>
                  <a:cubicBezTo>
                    <a:pt x="82" y="50"/>
                    <a:pt x="83" y="50"/>
                    <a:pt x="83" y="50"/>
                  </a:cubicBezTo>
                  <a:cubicBezTo>
                    <a:pt x="83" y="50"/>
                    <a:pt x="83" y="50"/>
                    <a:pt x="83" y="51"/>
                  </a:cubicBezTo>
                  <a:cubicBezTo>
                    <a:pt x="83" y="51"/>
                    <a:pt x="83" y="51"/>
                    <a:pt x="83" y="51"/>
                  </a:cubicBezTo>
                  <a:cubicBezTo>
                    <a:pt x="83" y="51"/>
                    <a:pt x="83" y="52"/>
                    <a:pt x="84" y="52"/>
                  </a:cubicBezTo>
                  <a:cubicBezTo>
                    <a:pt x="84" y="52"/>
                    <a:pt x="84" y="52"/>
                    <a:pt x="84" y="52"/>
                  </a:cubicBezTo>
                  <a:cubicBezTo>
                    <a:pt x="84" y="52"/>
                    <a:pt x="84" y="53"/>
                    <a:pt x="85" y="54"/>
                  </a:cubicBezTo>
                  <a:cubicBezTo>
                    <a:pt x="85" y="54"/>
                    <a:pt x="85" y="54"/>
                    <a:pt x="85" y="55"/>
                  </a:cubicBezTo>
                  <a:cubicBezTo>
                    <a:pt x="85" y="55"/>
                    <a:pt x="85" y="55"/>
                    <a:pt x="85" y="56"/>
                  </a:cubicBezTo>
                  <a:cubicBezTo>
                    <a:pt x="85" y="56"/>
                    <a:pt x="86" y="55"/>
                    <a:pt x="86" y="55"/>
                  </a:cubicBezTo>
                  <a:cubicBezTo>
                    <a:pt x="86" y="56"/>
                    <a:pt x="86" y="56"/>
                    <a:pt x="86" y="57"/>
                  </a:cubicBezTo>
                  <a:cubicBezTo>
                    <a:pt x="86" y="57"/>
                    <a:pt x="86" y="57"/>
                    <a:pt x="86" y="56"/>
                  </a:cubicBezTo>
                  <a:cubicBezTo>
                    <a:pt x="85" y="57"/>
                    <a:pt x="85" y="56"/>
                    <a:pt x="84" y="57"/>
                  </a:cubicBezTo>
                  <a:cubicBezTo>
                    <a:pt x="84" y="57"/>
                    <a:pt x="85" y="57"/>
                    <a:pt x="85" y="57"/>
                  </a:cubicBezTo>
                  <a:cubicBezTo>
                    <a:pt x="85" y="58"/>
                    <a:pt x="85" y="57"/>
                    <a:pt x="86" y="57"/>
                  </a:cubicBezTo>
                  <a:cubicBezTo>
                    <a:pt x="86" y="57"/>
                    <a:pt x="86" y="57"/>
                    <a:pt x="86" y="57"/>
                  </a:cubicBezTo>
                  <a:cubicBezTo>
                    <a:pt x="86" y="57"/>
                    <a:pt x="86" y="58"/>
                    <a:pt x="86" y="58"/>
                  </a:cubicBezTo>
                  <a:cubicBezTo>
                    <a:pt x="87" y="58"/>
                    <a:pt x="86" y="59"/>
                    <a:pt x="87" y="58"/>
                  </a:cubicBezTo>
                  <a:cubicBezTo>
                    <a:pt x="87" y="59"/>
                    <a:pt x="87" y="59"/>
                    <a:pt x="87" y="59"/>
                  </a:cubicBezTo>
                  <a:cubicBezTo>
                    <a:pt x="87" y="59"/>
                    <a:pt x="87" y="59"/>
                    <a:pt x="87" y="59"/>
                  </a:cubicBezTo>
                  <a:cubicBezTo>
                    <a:pt x="87" y="60"/>
                    <a:pt x="87" y="61"/>
                    <a:pt x="88" y="61"/>
                  </a:cubicBezTo>
                  <a:cubicBezTo>
                    <a:pt x="88" y="62"/>
                    <a:pt x="88" y="62"/>
                    <a:pt x="88" y="63"/>
                  </a:cubicBezTo>
                  <a:cubicBezTo>
                    <a:pt x="88" y="63"/>
                    <a:pt x="88" y="62"/>
                    <a:pt x="88" y="62"/>
                  </a:cubicBezTo>
                  <a:cubicBezTo>
                    <a:pt x="89" y="62"/>
                    <a:pt x="88" y="63"/>
                    <a:pt x="89" y="63"/>
                  </a:cubicBezTo>
                  <a:cubicBezTo>
                    <a:pt x="89" y="64"/>
                    <a:pt x="90" y="63"/>
                    <a:pt x="90" y="63"/>
                  </a:cubicBezTo>
                  <a:cubicBezTo>
                    <a:pt x="90" y="64"/>
                    <a:pt x="91" y="64"/>
                    <a:pt x="91" y="64"/>
                  </a:cubicBezTo>
                  <a:cubicBezTo>
                    <a:pt x="91" y="64"/>
                    <a:pt x="91" y="65"/>
                    <a:pt x="91" y="65"/>
                  </a:cubicBezTo>
                  <a:cubicBezTo>
                    <a:pt x="92" y="66"/>
                    <a:pt x="92" y="69"/>
                    <a:pt x="93" y="71"/>
                  </a:cubicBezTo>
                  <a:cubicBezTo>
                    <a:pt x="93" y="71"/>
                    <a:pt x="94" y="72"/>
                    <a:pt x="93" y="72"/>
                  </a:cubicBezTo>
                  <a:cubicBezTo>
                    <a:pt x="93" y="72"/>
                    <a:pt x="93" y="72"/>
                    <a:pt x="93" y="72"/>
                  </a:cubicBezTo>
                  <a:cubicBezTo>
                    <a:pt x="94" y="75"/>
                    <a:pt x="94" y="76"/>
                    <a:pt x="94" y="78"/>
                  </a:cubicBezTo>
                  <a:cubicBezTo>
                    <a:pt x="93" y="77"/>
                    <a:pt x="94" y="76"/>
                    <a:pt x="93" y="76"/>
                  </a:cubicBezTo>
                  <a:cubicBezTo>
                    <a:pt x="92" y="75"/>
                    <a:pt x="93" y="76"/>
                    <a:pt x="93" y="77"/>
                  </a:cubicBezTo>
                  <a:cubicBezTo>
                    <a:pt x="93" y="77"/>
                    <a:pt x="93" y="77"/>
                    <a:pt x="93" y="77"/>
                  </a:cubicBezTo>
                  <a:cubicBezTo>
                    <a:pt x="93" y="78"/>
                    <a:pt x="93" y="78"/>
                    <a:pt x="93" y="78"/>
                  </a:cubicBezTo>
                  <a:cubicBezTo>
                    <a:pt x="93" y="79"/>
                    <a:pt x="93" y="80"/>
                    <a:pt x="94" y="81"/>
                  </a:cubicBezTo>
                  <a:cubicBezTo>
                    <a:pt x="94" y="82"/>
                    <a:pt x="94" y="84"/>
                    <a:pt x="93" y="85"/>
                  </a:cubicBezTo>
                  <a:cubicBezTo>
                    <a:pt x="94" y="85"/>
                    <a:pt x="94" y="86"/>
                    <a:pt x="94" y="87"/>
                  </a:cubicBezTo>
                  <a:cubicBezTo>
                    <a:pt x="94" y="88"/>
                    <a:pt x="94" y="89"/>
                    <a:pt x="93" y="89"/>
                  </a:cubicBezTo>
                  <a:cubicBezTo>
                    <a:pt x="94" y="90"/>
                    <a:pt x="94" y="91"/>
                    <a:pt x="93" y="92"/>
                  </a:cubicBezTo>
                  <a:cubicBezTo>
                    <a:pt x="93" y="93"/>
                    <a:pt x="94" y="94"/>
                    <a:pt x="94" y="95"/>
                  </a:cubicBezTo>
                  <a:cubicBezTo>
                    <a:pt x="94" y="96"/>
                    <a:pt x="93" y="97"/>
                    <a:pt x="93" y="98"/>
                  </a:cubicBezTo>
                  <a:cubicBezTo>
                    <a:pt x="93" y="99"/>
                    <a:pt x="92" y="100"/>
                    <a:pt x="93" y="101"/>
                  </a:cubicBezTo>
                  <a:cubicBezTo>
                    <a:pt x="92" y="101"/>
                    <a:pt x="93" y="102"/>
                    <a:pt x="93" y="102"/>
                  </a:cubicBezTo>
                  <a:cubicBezTo>
                    <a:pt x="93" y="103"/>
                    <a:pt x="93" y="103"/>
                    <a:pt x="92" y="103"/>
                  </a:cubicBezTo>
                  <a:cubicBezTo>
                    <a:pt x="92" y="104"/>
                    <a:pt x="92" y="105"/>
                    <a:pt x="92" y="106"/>
                  </a:cubicBezTo>
                  <a:cubicBezTo>
                    <a:pt x="92" y="107"/>
                    <a:pt x="92" y="108"/>
                    <a:pt x="91" y="108"/>
                  </a:cubicBezTo>
                  <a:cubicBezTo>
                    <a:pt x="91" y="109"/>
                    <a:pt x="92" y="109"/>
                    <a:pt x="92" y="109"/>
                  </a:cubicBezTo>
                  <a:cubicBezTo>
                    <a:pt x="92" y="110"/>
                    <a:pt x="91" y="110"/>
                    <a:pt x="91" y="110"/>
                  </a:cubicBezTo>
                  <a:cubicBezTo>
                    <a:pt x="91" y="111"/>
                    <a:pt x="91" y="112"/>
                    <a:pt x="91" y="112"/>
                  </a:cubicBezTo>
                  <a:cubicBezTo>
                    <a:pt x="91" y="112"/>
                    <a:pt x="91" y="113"/>
                    <a:pt x="91" y="113"/>
                  </a:cubicBezTo>
                  <a:cubicBezTo>
                    <a:pt x="91" y="113"/>
                    <a:pt x="90" y="113"/>
                    <a:pt x="90" y="114"/>
                  </a:cubicBezTo>
                  <a:cubicBezTo>
                    <a:pt x="90" y="114"/>
                    <a:pt x="89" y="114"/>
                    <a:pt x="88" y="115"/>
                  </a:cubicBezTo>
                  <a:cubicBezTo>
                    <a:pt x="88" y="115"/>
                    <a:pt x="88" y="114"/>
                    <a:pt x="86" y="114"/>
                  </a:cubicBezTo>
                  <a:cubicBezTo>
                    <a:pt x="86" y="114"/>
                    <a:pt x="86" y="115"/>
                    <a:pt x="86" y="115"/>
                  </a:cubicBezTo>
                  <a:cubicBezTo>
                    <a:pt x="86" y="115"/>
                    <a:pt x="86" y="115"/>
                    <a:pt x="87" y="116"/>
                  </a:cubicBezTo>
                  <a:cubicBezTo>
                    <a:pt x="87" y="116"/>
                    <a:pt x="86" y="116"/>
                    <a:pt x="85" y="116"/>
                  </a:cubicBezTo>
                  <a:cubicBezTo>
                    <a:pt x="85" y="116"/>
                    <a:pt x="86" y="117"/>
                    <a:pt x="85" y="117"/>
                  </a:cubicBezTo>
                  <a:cubicBezTo>
                    <a:pt x="85" y="117"/>
                    <a:pt x="85" y="117"/>
                    <a:pt x="84" y="117"/>
                  </a:cubicBezTo>
                  <a:cubicBezTo>
                    <a:pt x="84" y="117"/>
                    <a:pt x="85" y="118"/>
                    <a:pt x="84" y="118"/>
                  </a:cubicBezTo>
                  <a:cubicBezTo>
                    <a:pt x="84" y="118"/>
                    <a:pt x="84" y="118"/>
                    <a:pt x="84" y="118"/>
                  </a:cubicBezTo>
                  <a:cubicBezTo>
                    <a:pt x="83" y="118"/>
                    <a:pt x="83" y="119"/>
                    <a:pt x="83" y="119"/>
                  </a:cubicBezTo>
                  <a:cubicBezTo>
                    <a:pt x="83" y="119"/>
                    <a:pt x="83" y="119"/>
                    <a:pt x="83" y="119"/>
                  </a:cubicBezTo>
                  <a:cubicBezTo>
                    <a:pt x="83" y="120"/>
                    <a:pt x="82" y="121"/>
                    <a:pt x="82" y="121"/>
                  </a:cubicBezTo>
                  <a:cubicBezTo>
                    <a:pt x="82" y="121"/>
                    <a:pt x="82" y="121"/>
                    <a:pt x="82" y="121"/>
                  </a:cubicBezTo>
                  <a:cubicBezTo>
                    <a:pt x="82" y="122"/>
                    <a:pt x="82" y="122"/>
                    <a:pt x="82" y="123"/>
                  </a:cubicBezTo>
                  <a:cubicBezTo>
                    <a:pt x="82" y="123"/>
                    <a:pt x="81" y="122"/>
                    <a:pt x="81" y="123"/>
                  </a:cubicBezTo>
                  <a:cubicBezTo>
                    <a:pt x="81" y="123"/>
                    <a:pt x="81" y="123"/>
                    <a:pt x="81" y="123"/>
                  </a:cubicBezTo>
                  <a:cubicBezTo>
                    <a:pt x="82" y="123"/>
                    <a:pt x="82" y="123"/>
                    <a:pt x="82" y="124"/>
                  </a:cubicBezTo>
                  <a:cubicBezTo>
                    <a:pt x="82" y="124"/>
                    <a:pt x="82" y="124"/>
                    <a:pt x="82" y="124"/>
                  </a:cubicBezTo>
                  <a:cubicBezTo>
                    <a:pt x="81" y="124"/>
                    <a:pt x="82" y="124"/>
                    <a:pt x="82" y="125"/>
                  </a:cubicBezTo>
                  <a:cubicBezTo>
                    <a:pt x="81" y="125"/>
                    <a:pt x="79" y="124"/>
                    <a:pt x="81" y="125"/>
                  </a:cubicBezTo>
                  <a:cubicBezTo>
                    <a:pt x="81" y="125"/>
                    <a:pt x="81" y="125"/>
                    <a:pt x="81" y="125"/>
                  </a:cubicBezTo>
                  <a:cubicBezTo>
                    <a:pt x="81" y="125"/>
                    <a:pt x="82" y="125"/>
                    <a:pt x="82" y="125"/>
                  </a:cubicBezTo>
                  <a:cubicBezTo>
                    <a:pt x="82" y="126"/>
                    <a:pt x="82" y="126"/>
                    <a:pt x="82" y="127"/>
                  </a:cubicBezTo>
                  <a:cubicBezTo>
                    <a:pt x="81" y="126"/>
                    <a:pt x="82" y="126"/>
                    <a:pt x="82" y="126"/>
                  </a:cubicBezTo>
                  <a:cubicBezTo>
                    <a:pt x="81" y="126"/>
                    <a:pt x="81" y="127"/>
                    <a:pt x="81" y="128"/>
                  </a:cubicBezTo>
                  <a:cubicBezTo>
                    <a:pt x="81" y="128"/>
                    <a:pt x="81" y="129"/>
                    <a:pt x="80" y="129"/>
                  </a:cubicBezTo>
                  <a:cubicBezTo>
                    <a:pt x="80" y="129"/>
                    <a:pt x="80" y="129"/>
                    <a:pt x="79" y="129"/>
                  </a:cubicBezTo>
                  <a:cubicBezTo>
                    <a:pt x="79" y="129"/>
                    <a:pt x="80" y="130"/>
                    <a:pt x="79" y="130"/>
                  </a:cubicBezTo>
                  <a:cubicBezTo>
                    <a:pt x="79" y="130"/>
                    <a:pt x="79" y="130"/>
                    <a:pt x="79" y="130"/>
                  </a:cubicBezTo>
                  <a:cubicBezTo>
                    <a:pt x="78" y="129"/>
                    <a:pt x="78" y="130"/>
                    <a:pt x="77" y="129"/>
                  </a:cubicBezTo>
                  <a:cubicBezTo>
                    <a:pt x="77" y="129"/>
                    <a:pt x="76" y="129"/>
                    <a:pt x="76" y="130"/>
                  </a:cubicBezTo>
                  <a:cubicBezTo>
                    <a:pt x="77" y="130"/>
                    <a:pt x="77" y="130"/>
                    <a:pt x="77" y="129"/>
                  </a:cubicBezTo>
                  <a:cubicBezTo>
                    <a:pt x="77" y="130"/>
                    <a:pt x="79" y="130"/>
                    <a:pt x="78" y="131"/>
                  </a:cubicBezTo>
                  <a:cubicBezTo>
                    <a:pt x="78" y="131"/>
                    <a:pt x="78" y="130"/>
                    <a:pt x="77" y="130"/>
                  </a:cubicBezTo>
                  <a:cubicBezTo>
                    <a:pt x="77" y="131"/>
                    <a:pt x="78" y="131"/>
                    <a:pt x="77" y="131"/>
                  </a:cubicBezTo>
                  <a:cubicBezTo>
                    <a:pt x="77" y="131"/>
                    <a:pt x="77" y="131"/>
                    <a:pt x="78" y="132"/>
                  </a:cubicBezTo>
                  <a:cubicBezTo>
                    <a:pt x="77" y="132"/>
                    <a:pt x="77" y="132"/>
                    <a:pt x="76" y="133"/>
                  </a:cubicBezTo>
                  <a:cubicBezTo>
                    <a:pt x="76" y="133"/>
                    <a:pt x="76" y="132"/>
                    <a:pt x="75" y="132"/>
                  </a:cubicBezTo>
                  <a:cubicBezTo>
                    <a:pt x="75" y="133"/>
                    <a:pt x="75" y="133"/>
                    <a:pt x="75" y="133"/>
                  </a:cubicBezTo>
                  <a:cubicBezTo>
                    <a:pt x="76" y="133"/>
                    <a:pt x="76" y="133"/>
                    <a:pt x="76" y="133"/>
                  </a:cubicBezTo>
                  <a:cubicBezTo>
                    <a:pt x="77" y="133"/>
                    <a:pt x="76" y="134"/>
                    <a:pt x="76" y="134"/>
                  </a:cubicBezTo>
                  <a:cubicBezTo>
                    <a:pt x="77" y="134"/>
                    <a:pt x="76" y="134"/>
                    <a:pt x="77" y="133"/>
                  </a:cubicBezTo>
                  <a:cubicBezTo>
                    <a:pt x="78" y="134"/>
                    <a:pt x="76" y="134"/>
                    <a:pt x="76" y="135"/>
                  </a:cubicBezTo>
                  <a:cubicBezTo>
                    <a:pt x="76" y="135"/>
                    <a:pt x="76" y="135"/>
                    <a:pt x="75" y="134"/>
                  </a:cubicBezTo>
                  <a:cubicBezTo>
                    <a:pt x="75" y="136"/>
                    <a:pt x="74" y="135"/>
                    <a:pt x="73" y="135"/>
                  </a:cubicBezTo>
                  <a:cubicBezTo>
                    <a:pt x="73" y="135"/>
                    <a:pt x="73" y="135"/>
                    <a:pt x="73" y="135"/>
                  </a:cubicBezTo>
                  <a:cubicBezTo>
                    <a:pt x="74" y="136"/>
                    <a:pt x="75" y="135"/>
                    <a:pt x="76" y="136"/>
                  </a:cubicBezTo>
                  <a:cubicBezTo>
                    <a:pt x="75" y="136"/>
                    <a:pt x="75" y="136"/>
                    <a:pt x="74" y="136"/>
                  </a:cubicBezTo>
                  <a:cubicBezTo>
                    <a:pt x="74" y="136"/>
                    <a:pt x="74" y="137"/>
                    <a:pt x="74" y="137"/>
                  </a:cubicBezTo>
                  <a:cubicBezTo>
                    <a:pt x="74" y="137"/>
                    <a:pt x="74" y="137"/>
                    <a:pt x="73" y="137"/>
                  </a:cubicBezTo>
                  <a:cubicBezTo>
                    <a:pt x="73" y="137"/>
                    <a:pt x="73" y="137"/>
                    <a:pt x="73" y="138"/>
                  </a:cubicBezTo>
                  <a:cubicBezTo>
                    <a:pt x="72" y="138"/>
                    <a:pt x="72" y="138"/>
                    <a:pt x="72" y="138"/>
                  </a:cubicBezTo>
                  <a:cubicBezTo>
                    <a:pt x="71" y="138"/>
                    <a:pt x="72" y="138"/>
                    <a:pt x="72" y="139"/>
                  </a:cubicBezTo>
                  <a:cubicBezTo>
                    <a:pt x="73" y="139"/>
                    <a:pt x="73" y="139"/>
                    <a:pt x="73" y="138"/>
                  </a:cubicBezTo>
                  <a:cubicBezTo>
                    <a:pt x="73" y="139"/>
                    <a:pt x="72" y="139"/>
                    <a:pt x="71" y="139"/>
                  </a:cubicBezTo>
                  <a:cubicBezTo>
                    <a:pt x="71" y="139"/>
                    <a:pt x="70" y="139"/>
                    <a:pt x="70" y="140"/>
                  </a:cubicBezTo>
                  <a:cubicBezTo>
                    <a:pt x="71" y="140"/>
                    <a:pt x="72" y="139"/>
                    <a:pt x="72" y="140"/>
                  </a:cubicBezTo>
                  <a:cubicBezTo>
                    <a:pt x="72" y="140"/>
                    <a:pt x="71" y="140"/>
                    <a:pt x="71" y="140"/>
                  </a:cubicBezTo>
                  <a:cubicBezTo>
                    <a:pt x="71" y="140"/>
                    <a:pt x="71" y="140"/>
                    <a:pt x="71" y="140"/>
                  </a:cubicBezTo>
                  <a:cubicBezTo>
                    <a:pt x="71" y="141"/>
                    <a:pt x="71" y="141"/>
                    <a:pt x="72" y="141"/>
                  </a:cubicBezTo>
                  <a:cubicBezTo>
                    <a:pt x="72" y="141"/>
                    <a:pt x="72" y="140"/>
                    <a:pt x="72" y="140"/>
                  </a:cubicBezTo>
                  <a:cubicBezTo>
                    <a:pt x="73" y="140"/>
                    <a:pt x="72" y="141"/>
                    <a:pt x="71" y="141"/>
                  </a:cubicBezTo>
                  <a:cubicBezTo>
                    <a:pt x="71" y="141"/>
                    <a:pt x="71" y="141"/>
                    <a:pt x="70" y="140"/>
                  </a:cubicBezTo>
                  <a:cubicBezTo>
                    <a:pt x="70" y="141"/>
                    <a:pt x="69" y="142"/>
                    <a:pt x="68" y="142"/>
                  </a:cubicBezTo>
                  <a:cubicBezTo>
                    <a:pt x="68" y="142"/>
                    <a:pt x="69" y="142"/>
                    <a:pt x="70" y="142"/>
                  </a:cubicBezTo>
                  <a:cubicBezTo>
                    <a:pt x="69" y="143"/>
                    <a:pt x="69" y="143"/>
                    <a:pt x="68" y="143"/>
                  </a:cubicBezTo>
                  <a:cubicBezTo>
                    <a:pt x="68" y="143"/>
                    <a:pt x="67" y="143"/>
                    <a:pt x="67" y="144"/>
                  </a:cubicBezTo>
                  <a:cubicBezTo>
                    <a:pt x="66" y="144"/>
                    <a:pt x="66" y="143"/>
                    <a:pt x="66" y="144"/>
                  </a:cubicBezTo>
                  <a:cubicBezTo>
                    <a:pt x="65" y="144"/>
                    <a:pt x="66" y="145"/>
                    <a:pt x="66" y="145"/>
                  </a:cubicBezTo>
                  <a:cubicBezTo>
                    <a:pt x="65" y="145"/>
                    <a:pt x="64" y="146"/>
                    <a:pt x="63" y="146"/>
                  </a:cubicBezTo>
                  <a:cubicBezTo>
                    <a:pt x="63" y="146"/>
                    <a:pt x="64" y="146"/>
                    <a:pt x="63" y="146"/>
                  </a:cubicBezTo>
                  <a:cubicBezTo>
                    <a:pt x="63" y="147"/>
                    <a:pt x="64" y="147"/>
                    <a:pt x="63" y="147"/>
                  </a:cubicBezTo>
                  <a:cubicBezTo>
                    <a:pt x="64" y="148"/>
                    <a:pt x="64" y="148"/>
                    <a:pt x="64" y="148"/>
                  </a:cubicBezTo>
                  <a:cubicBezTo>
                    <a:pt x="63" y="147"/>
                    <a:pt x="63" y="146"/>
                    <a:pt x="62" y="147"/>
                  </a:cubicBezTo>
                  <a:cubicBezTo>
                    <a:pt x="62" y="147"/>
                    <a:pt x="63" y="147"/>
                    <a:pt x="63" y="147"/>
                  </a:cubicBezTo>
                  <a:cubicBezTo>
                    <a:pt x="62" y="148"/>
                    <a:pt x="62" y="149"/>
                    <a:pt x="62" y="149"/>
                  </a:cubicBezTo>
                  <a:cubicBezTo>
                    <a:pt x="61" y="149"/>
                    <a:pt x="60" y="149"/>
                    <a:pt x="60" y="149"/>
                  </a:cubicBezTo>
                  <a:cubicBezTo>
                    <a:pt x="59" y="149"/>
                    <a:pt x="60" y="150"/>
                    <a:pt x="60" y="150"/>
                  </a:cubicBezTo>
                  <a:cubicBezTo>
                    <a:pt x="59" y="151"/>
                    <a:pt x="59" y="150"/>
                    <a:pt x="59" y="150"/>
                  </a:cubicBezTo>
                  <a:cubicBezTo>
                    <a:pt x="59" y="150"/>
                    <a:pt x="59" y="150"/>
                    <a:pt x="58" y="149"/>
                  </a:cubicBezTo>
                  <a:cubicBezTo>
                    <a:pt x="58" y="150"/>
                    <a:pt x="58" y="150"/>
                    <a:pt x="58" y="150"/>
                  </a:cubicBezTo>
                  <a:cubicBezTo>
                    <a:pt x="58" y="150"/>
                    <a:pt x="58" y="151"/>
                    <a:pt x="58" y="151"/>
                  </a:cubicBezTo>
                  <a:cubicBezTo>
                    <a:pt x="58" y="151"/>
                    <a:pt x="57" y="151"/>
                    <a:pt x="56" y="152"/>
                  </a:cubicBezTo>
                  <a:cubicBezTo>
                    <a:pt x="56" y="152"/>
                    <a:pt x="56" y="151"/>
                    <a:pt x="56" y="151"/>
                  </a:cubicBezTo>
                  <a:cubicBezTo>
                    <a:pt x="55" y="150"/>
                    <a:pt x="55" y="151"/>
                    <a:pt x="54" y="152"/>
                  </a:cubicBezTo>
                  <a:cubicBezTo>
                    <a:pt x="54" y="151"/>
                    <a:pt x="53" y="151"/>
                    <a:pt x="54" y="150"/>
                  </a:cubicBezTo>
                  <a:cubicBezTo>
                    <a:pt x="54" y="150"/>
                    <a:pt x="53" y="150"/>
                    <a:pt x="53" y="150"/>
                  </a:cubicBezTo>
                  <a:cubicBezTo>
                    <a:pt x="53" y="151"/>
                    <a:pt x="53" y="151"/>
                    <a:pt x="54" y="152"/>
                  </a:cubicBezTo>
                  <a:cubicBezTo>
                    <a:pt x="53" y="152"/>
                    <a:pt x="53" y="153"/>
                    <a:pt x="53" y="153"/>
                  </a:cubicBezTo>
                  <a:cubicBezTo>
                    <a:pt x="52" y="153"/>
                    <a:pt x="53" y="154"/>
                    <a:pt x="53" y="154"/>
                  </a:cubicBezTo>
                  <a:cubicBezTo>
                    <a:pt x="52" y="154"/>
                    <a:pt x="51" y="154"/>
                    <a:pt x="51" y="154"/>
                  </a:cubicBezTo>
                  <a:cubicBezTo>
                    <a:pt x="50" y="155"/>
                    <a:pt x="49" y="155"/>
                    <a:pt x="49" y="155"/>
                  </a:cubicBezTo>
                  <a:cubicBezTo>
                    <a:pt x="48" y="155"/>
                    <a:pt x="48" y="155"/>
                    <a:pt x="48" y="156"/>
                  </a:cubicBezTo>
                  <a:cubicBezTo>
                    <a:pt x="47" y="156"/>
                    <a:pt x="47" y="156"/>
                    <a:pt x="46" y="156"/>
                  </a:cubicBezTo>
                  <a:cubicBezTo>
                    <a:pt x="46" y="156"/>
                    <a:pt x="46" y="156"/>
                    <a:pt x="46" y="156"/>
                  </a:cubicBezTo>
                  <a:cubicBezTo>
                    <a:pt x="46" y="156"/>
                    <a:pt x="45" y="156"/>
                    <a:pt x="45" y="156"/>
                  </a:cubicBezTo>
                  <a:cubicBezTo>
                    <a:pt x="45" y="156"/>
                    <a:pt x="45" y="157"/>
                    <a:pt x="45" y="157"/>
                  </a:cubicBezTo>
                  <a:cubicBezTo>
                    <a:pt x="44" y="158"/>
                    <a:pt x="45" y="157"/>
                    <a:pt x="45" y="158"/>
                  </a:cubicBezTo>
                  <a:cubicBezTo>
                    <a:pt x="44" y="159"/>
                    <a:pt x="44" y="156"/>
                    <a:pt x="43" y="158"/>
                  </a:cubicBezTo>
                  <a:cubicBezTo>
                    <a:pt x="43" y="157"/>
                    <a:pt x="43" y="157"/>
                    <a:pt x="43" y="157"/>
                  </a:cubicBezTo>
                  <a:cubicBezTo>
                    <a:pt x="43" y="157"/>
                    <a:pt x="42" y="158"/>
                    <a:pt x="42" y="157"/>
                  </a:cubicBezTo>
                  <a:cubicBezTo>
                    <a:pt x="42" y="157"/>
                    <a:pt x="42" y="158"/>
                    <a:pt x="42" y="158"/>
                  </a:cubicBezTo>
                  <a:cubicBezTo>
                    <a:pt x="40" y="158"/>
                    <a:pt x="39" y="158"/>
                    <a:pt x="38" y="159"/>
                  </a:cubicBezTo>
                  <a:cubicBezTo>
                    <a:pt x="38" y="158"/>
                    <a:pt x="39" y="159"/>
                    <a:pt x="39" y="158"/>
                  </a:cubicBezTo>
                  <a:cubicBezTo>
                    <a:pt x="39" y="157"/>
                    <a:pt x="36" y="160"/>
                    <a:pt x="38" y="159"/>
                  </a:cubicBezTo>
                  <a:cubicBezTo>
                    <a:pt x="38" y="160"/>
                    <a:pt x="37" y="159"/>
                    <a:pt x="36" y="160"/>
                  </a:cubicBezTo>
                  <a:cubicBezTo>
                    <a:pt x="36" y="159"/>
                    <a:pt x="36" y="159"/>
                    <a:pt x="36" y="159"/>
                  </a:cubicBezTo>
                  <a:cubicBezTo>
                    <a:pt x="36" y="159"/>
                    <a:pt x="36" y="159"/>
                    <a:pt x="36" y="159"/>
                  </a:cubicBezTo>
                  <a:cubicBezTo>
                    <a:pt x="36" y="159"/>
                    <a:pt x="35" y="159"/>
                    <a:pt x="35" y="159"/>
                  </a:cubicBezTo>
                  <a:cubicBezTo>
                    <a:pt x="34" y="159"/>
                    <a:pt x="34" y="159"/>
                    <a:pt x="34" y="160"/>
                  </a:cubicBezTo>
                  <a:cubicBezTo>
                    <a:pt x="33" y="160"/>
                    <a:pt x="33" y="159"/>
                    <a:pt x="32" y="159"/>
                  </a:cubicBezTo>
                  <a:cubicBezTo>
                    <a:pt x="32" y="160"/>
                    <a:pt x="33" y="160"/>
                    <a:pt x="33" y="160"/>
                  </a:cubicBezTo>
                  <a:cubicBezTo>
                    <a:pt x="33" y="160"/>
                    <a:pt x="32" y="160"/>
                    <a:pt x="31" y="159"/>
                  </a:cubicBezTo>
                  <a:cubicBezTo>
                    <a:pt x="31" y="160"/>
                    <a:pt x="31" y="160"/>
                    <a:pt x="30" y="160"/>
                  </a:cubicBezTo>
                  <a:cubicBezTo>
                    <a:pt x="30" y="160"/>
                    <a:pt x="30" y="160"/>
                    <a:pt x="30" y="159"/>
                  </a:cubicBezTo>
                  <a:cubicBezTo>
                    <a:pt x="30" y="159"/>
                    <a:pt x="29" y="160"/>
                    <a:pt x="28" y="160"/>
                  </a:cubicBezTo>
                  <a:cubicBezTo>
                    <a:pt x="28" y="160"/>
                    <a:pt x="28" y="160"/>
                    <a:pt x="27" y="160"/>
                  </a:cubicBezTo>
                  <a:cubicBezTo>
                    <a:pt x="27" y="160"/>
                    <a:pt x="27" y="160"/>
                    <a:pt x="27" y="160"/>
                  </a:cubicBezTo>
                  <a:cubicBezTo>
                    <a:pt x="26" y="160"/>
                    <a:pt x="26" y="160"/>
                    <a:pt x="25" y="160"/>
                  </a:cubicBezTo>
                  <a:cubicBezTo>
                    <a:pt x="24" y="160"/>
                    <a:pt x="24" y="160"/>
                    <a:pt x="24" y="160"/>
                  </a:cubicBezTo>
                  <a:cubicBezTo>
                    <a:pt x="24" y="159"/>
                    <a:pt x="23" y="159"/>
                    <a:pt x="23" y="159"/>
                  </a:cubicBezTo>
                  <a:cubicBezTo>
                    <a:pt x="23" y="159"/>
                    <a:pt x="22" y="160"/>
                    <a:pt x="22" y="159"/>
                  </a:cubicBezTo>
                  <a:cubicBezTo>
                    <a:pt x="22" y="159"/>
                    <a:pt x="21" y="159"/>
                    <a:pt x="21" y="159"/>
                  </a:cubicBezTo>
                  <a:cubicBezTo>
                    <a:pt x="21" y="159"/>
                    <a:pt x="21" y="159"/>
                    <a:pt x="21" y="159"/>
                  </a:cubicBezTo>
                  <a:cubicBezTo>
                    <a:pt x="20" y="159"/>
                    <a:pt x="20" y="157"/>
                    <a:pt x="19" y="159"/>
                  </a:cubicBezTo>
                  <a:cubicBezTo>
                    <a:pt x="18" y="158"/>
                    <a:pt x="17" y="158"/>
                    <a:pt x="16" y="158"/>
                  </a:cubicBezTo>
                  <a:cubicBezTo>
                    <a:pt x="16" y="158"/>
                    <a:pt x="15" y="157"/>
                    <a:pt x="15" y="157"/>
                  </a:cubicBezTo>
                  <a:cubicBezTo>
                    <a:pt x="15" y="157"/>
                    <a:pt x="15" y="157"/>
                    <a:pt x="15" y="157"/>
                  </a:cubicBezTo>
                  <a:cubicBezTo>
                    <a:pt x="15" y="156"/>
                    <a:pt x="14" y="157"/>
                    <a:pt x="14" y="156"/>
                  </a:cubicBezTo>
                  <a:cubicBezTo>
                    <a:pt x="14" y="156"/>
                    <a:pt x="14" y="156"/>
                    <a:pt x="13" y="156"/>
                  </a:cubicBezTo>
                  <a:cubicBezTo>
                    <a:pt x="12" y="155"/>
                    <a:pt x="11" y="154"/>
                    <a:pt x="9" y="153"/>
                  </a:cubicBezTo>
                  <a:cubicBezTo>
                    <a:pt x="8" y="152"/>
                    <a:pt x="7" y="151"/>
                    <a:pt x="6" y="150"/>
                  </a:cubicBezTo>
                  <a:cubicBezTo>
                    <a:pt x="6" y="150"/>
                    <a:pt x="6" y="149"/>
                    <a:pt x="7" y="149"/>
                  </a:cubicBezTo>
                  <a:cubicBezTo>
                    <a:pt x="6" y="149"/>
                    <a:pt x="5" y="148"/>
                    <a:pt x="4" y="147"/>
                  </a:cubicBezTo>
                  <a:cubicBezTo>
                    <a:pt x="4" y="146"/>
                    <a:pt x="3" y="145"/>
                    <a:pt x="3" y="144"/>
                  </a:cubicBezTo>
                  <a:cubicBezTo>
                    <a:pt x="3" y="143"/>
                    <a:pt x="2" y="144"/>
                    <a:pt x="2" y="144"/>
                  </a:cubicBezTo>
                  <a:cubicBezTo>
                    <a:pt x="3" y="143"/>
                    <a:pt x="3" y="143"/>
                    <a:pt x="3" y="142"/>
                  </a:cubicBezTo>
                  <a:cubicBezTo>
                    <a:pt x="2" y="143"/>
                    <a:pt x="3" y="143"/>
                    <a:pt x="2" y="143"/>
                  </a:cubicBezTo>
                  <a:cubicBezTo>
                    <a:pt x="2" y="143"/>
                    <a:pt x="2" y="142"/>
                    <a:pt x="2" y="142"/>
                  </a:cubicBezTo>
                  <a:cubicBezTo>
                    <a:pt x="2" y="142"/>
                    <a:pt x="2" y="142"/>
                    <a:pt x="1" y="142"/>
                  </a:cubicBezTo>
                  <a:cubicBezTo>
                    <a:pt x="1" y="141"/>
                    <a:pt x="1" y="140"/>
                    <a:pt x="0" y="138"/>
                  </a:cubicBezTo>
                  <a:cubicBezTo>
                    <a:pt x="2" y="138"/>
                    <a:pt x="2" y="138"/>
                    <a:pt x="3" y="138"/>
                  </a:cubicBezTo>
                  <a:cubicBezTo>
                    <a:pt x="3" y="137"/>
                    <a:pt x="3" y="137"/>
                    <a:pt x="2" y="137"/>
                  </a:cubicBezTo>
                  <a:cubicBezTo>
                    <a:pt x="2" y="137"/>
                    <a:pt x="3" y="136"/>
                    <a:pt x="4" y="136"/>
                  </a:cubicBezTo>
                  <a:cubicBezTo>
                    <a:pt x="3" y="135"/>
                    <a:pt x="4" y="134"/>
                    <a:pt x="3" y="133"/>
                  </a:cubicBezTo>
                  <a:cubicBezTo>
                    <a:pt x="3" y="133"/>
                    <a:pt x="4" y="133"/>
                    <a:pt x="4" y="132"/>
                  </a:cubicBezTo>
                  <a:cubicBezTo>
                    <a:pt x="4" y="132"/>
                    <a:pt x="3" y="132"/>
                    <a:pt x="3" y="132"/>
                  </a:cubicBezTo>
                  <a:cubicBezTo>
                    <a:pt x="3" y="131"/>
                    <a:pt x="4" y="131"/>
                    <a:pt x="4" y="130"/>
                  </a:cubicBezTo>
                  <a:cubicBezTo>
                    <a:pt x="4" y="130"/>
                    <a:pt x="5" y="130"/>
                    <a:pt x="4" y="129"/>
                  </a:cubicBezTo>
                  <a:cubicBezTo>
                    <a:pt x="4" y="129"/>
                    <a:pt x="4" y="131"/>
                    <a:pt x="4" y="130"/>
                  </a:cubicBezTo>
                  <a:cubicBezTo>
                    <a:pt x="3" y="129"/>
                    <a:pt x="4" y="129"/>
                    <a:pt x="4" y="129"/>
                  </a:cubicBezTo>
                  <a:cubicBezTo>
                    <a:pt x="4" y="128"/>
                    <a:pt x="3" y="128"/>
                    <a:pt x="3" y="128"/>
                  </a:cubicBezTo>
                  <a:cubicBezTo>
                    <a:pt x="3" y="127"/>
                    <a:pt x="4" y="127"/>
                    <a:pt x="4" y="127"/>
                  </a:cubicBezTo>
                  <a:cubicBezTo>
                    <a:pt x="4" y="126"/>
                    <a:pt x="4" y="125"/>
                    <a:pt x="4" y="124"/>
                  </a:cubicBezTo>
                  <a:cubicBezTo>
                    <a:pt x="4" y="123"/>
                    <a:pt x="4" y="122"/>
                    <a:pt x="4" y="121"/>
                  </a:cubicBezTo>
                  <a:cubicBezTo>
                    <a:pt x="4" y="121"/>
                    <a:pt x="4" y="121"/>
                    <a:pt x="3" y="121"/>
                  </a:cubicBezTo>
                  <a:cubicBezTo>
                    <a:pt x="4" y="120"/>
                    <a:pt x="4" y="118"/>
                    <a:pt x="3" y="116"/>
                  </a:cubicBezTo>
                  <a:cubicBezTo>
                    <a:pt x="3" y="116"/>
                    <a:pt x="3" y="116"/>
                    <a:pt x="4" y="116"/>
                  </a:cubicBezTo>
                  <a:cubicBezTo>
                    <a:pt x="4" y="115"/>
                    <a:pt x="3" y="115"/>
                    <a:pt x="3" y="115"/>
                  </a:cubicBezTo>
                  <a:cubicBezTo>
                    <a:pt x="3" y="115"/>
                    <a:pt x="4" y="115"/>
                    <a:pt x="4" y="115"/>
                  </a:cubicBezTo>
                  <a:cubicBezTo>
                    <a:pt x="4" y="115"/>
                    <a:pt x="4" y="114"/>
                    <a:pt x="4" y="114"/>
                  </a:cubicBezTo>
                  <a:cubicBezTo>
                    <a:pt x="4" y="114"/>
                    <a:pt x="3" y="113"/>
                    <a:pt x="3" y="113"/>
                  </a:cubicBezTo>
                  <a:cubicBezTo>
                    <a:pt x="3" y="113"/>
                    <a:pt x="3" y="113"/>
                    <a:pt x="3" y="114"/>
                  </a:cubicBezTo>
                  <a:cubicBezTo>
                    <a:pt x="3" y="114"/>
                    <a:pt x="3" y="113"/>
                    <a:pt x="3" y="112"/>
                  </a:cubicBezTo>
                  <a:cubicBezTo>
                    <a:pt x="4" y="113"/>
                    <a:pt x="4" y="112"/>
                    <a:pt x="4" y="113"/>
                  </a:cubicBezTo>
                  <a:cubicBezTo>
                    <a:pt x="5" y="112"/>
                    <a:pt x="4" y="112"/>
                    <a:pt x="4" y="112"/>
                  </a:cubicBezTo>
                  <a:cubicBezTo>
                    <a:pt x="4" y="112"/>
                    <a:pt x="3" y="112"/>
                    <a:pt x="3" y="112"/>
                  </a:cubicBezTo>
                  <a:cubicBezTo>
                    <a:pt x="3" y="111"/>
                    <a:pt x="4" y="112"/>
                    <a:pt x="4" y="111"/>
                  </a:cubicBezTo>
                  <a:cubicBezTo>
                    <a:pt x="4" y="111"/>
                    <a:pt x="3" y="111"/>
                    <a:pt x="3" y="111"/>
                  </a:cubicBezTo>
                  <a:cubicBezTo>
                    <a:pt x="3" y="111"/>
                    <a:pt x="4" y="110"/>
                    <a:pt x="3" y="110"/>
                  </a:cubicBezTo>
                  <a:cubicBezTo>
                    <a:pt x="3" y="110"/>
                    <a:pt x="3" y="109"/>
                    <a:pt x="3" y="109"/>
                  </a:cubicBezTo>
                  <a:cubicBezTo>
                    <a:pt x="4" y="109"/>
                    <a:pt x="4" y="109"/>
                    <a:pt x="5" y="109"/>
                  </a:cubicBezTo>
                  <a:cubicBezTo>
                    <a:pt x="5" y="108"/>
                    <a:pt x="5" y="107"/>
                    <a:pt x="5" y="107"/>
                  </a:cubicBezTo>
                  <a:cubicBezTo>
                    <a:pt x="5" y="106"/>
                    <a:pt x="5" y="106"/>
                    <a:pt x="5" y="106"/>
                  </a:cubicBezTo>
                  <a:cubicBezTo>
                    <a:pt x="5" y="106"/>
                    <a:pt x="5" y="105"/>
                    <a:pt x="5" y="105"/>
                  </a:cubicBezTo>
                  <a:cubicBezTo>
                    <a:pt x="5" y="105"/>
                    <a:pt x="5" y="104"/>
                    <a:pt x="5" y="104"/>
                  </a:cubicBezTo>
                  <a:cubicBezTo>
                    <a:pt x="5" y="104"/>
                    <a:pt x="5" y="104"/>
                    <a:pt x="5" y="104"/>
                  </a:cubicBezTo>
                  <a:cubicBezTo>
                    <a:pt x="5" y="104"/>
                    <a:pt x="5" y="103"/>
                    <a:pt x="4" y="104"/>
                  </a:cubicBezTo>
                  <a:cubicBezTo>
                    <a:pt x="5" y="103"/>
                    <a:pt x="4" y="103"/>
                    <a:pt x="4" y="103"/>
                  </a:cubicBezTo>
                  <a:cubicBezTo>
                    <a:pt x="4" y="103"/>
                    <a:pt x="4" y="103"/>
                    <a:pt x="4" y="103"/>
                  </a:cubicBezTo>
                  <a:cubicBezTo>
                    <a:pt x="4" y="103"/>
                    <a:pt x="4" y="103"/>
                    <a:pt x="4" y="103"/>
                  </a:cubicBezTo>
                  <a:cubicBezTo>
                    <a:pt x="4" y="103"/>
                    <a:pt x="4" y="103"/>
                    <a:pt x="4" y="103"/>
                  </a:cubicBezTo>
                  <a:cubicBezTo>
                    <a:pt x="4" y="103"/>
                    <a:pt x="4" y="102"/>
                    <a:pt x="4" y="102"/>
                  </a:cubicBezTo>
                  <a:cubicBezTo>
                    <a:pt x="3" y="102"/>
                    <a:pt x="3" y="102"/>
                    <a:pt x="3" y="102"/>
                  </a:cubicBezTo>
                  <a:cubicBezTo>
                    <a:pt x="3" y="103"/>
                    <a:pt x="3" y="103"/>
                    <a:pt x="3" y="103"/>
                  </a:cubicBezTo>
                  <a:cubicBezTo>
                    <a:pt x="3" y="103"/>
                    <a:pt x="4" y="103"/>
                    <a:pt x="4" y="102"/>
                  </a:cubicBezTo>
                  <a:cubicBezTo>
                    <a:pt x="4" y="102"/>
                    <a:pt x="5" y="102"/>
                    <a:pt x="5" y="102"/>
                  </a:cubicBezTo>
                  <a:cubicBezTo>
                    <a:pt x="6" y="102"/>
                    <a:pt x="5" y="102"/>
                    <a:pt x="5" y="102"/>
                  </a:cubicBezTo>
                  <a:cubicBezTo>
                    <a:pt x="6" y="102"/>
                    <a:pt x="8" y="101"/>
                    <a:pt x="8" y="101"/>
                  </a:cubicBezTo>
                  <a:cubicBezTo>
                    <a:pt x="8" y="101"/>
                    <a:pt x="8" y="102"/>
                    <a:pt x="8" y="102"/>
                  </a:cubicBezTo>
                  <a:cubicBezTo>
                    <a:pt x="7" y="102"/>
                    <a:pt x="8" y="102"/>
                    <a:pt x="8" y="102"/>
                  </a:cubicBezTo>
                  <a:cubicBezTo>
                    <a:pt x="7" y="102"/>
                    <a:pt x="7" y="103"/>
                    <a:pt x="7" y="103"/>
                  </a:cubicBezTo>
                  <a:cubicBezTo>
                    <a:pt x="6" y="103"/>
                    <a:pt x="7" y="103"/>
                    <a:pt x="6" y="104"/>
                  </a:cubicBezTo>
                  <a:cubicBezTo>
                    <a:pt x="6" y="104"/>
                    <a:pt x="6" y="104"/>
                    <a:pt x="6" y="104"/>
                  </a:cubicBezTo>
                  <a:cubicBezTo>
                    <a:pt x="5" y="104"/>
                    <a:pt x="6" y="105"/>
                    <a:pt x="6" y="105"/>
                  </a:cubicBezTo>
                  <a:cubicBezTo>
                    <a:pt x="7" y="105"/>
                    <a:pt x="7" y="105"/>
                    <a:pt x="8" y="105"/>
                  </a:cubicBezTo>
                  <a:cubicBezTo>
                    <a:pt x="8" y="105"/>
                    <a:pt x="10" y="105"/>
                    <a:pt x="10" y="105"/>
                  </a:cubicBezTo>
                  <a:cubicBezTo>
                    <a:pt x="11" y="105"/>
                    <a:pt x="11" y="105"/>
                    <a:pt x="12" y="105"/>
                  </a:cubicBezTo>
                  <a:cubicBezTo>
                    <a:pt x="13" y="105"/>
                    <a:pt x="13" y="105"/>
                    <a:pt x="14" y="105"/>
                  </a:cubicBezTo>
                  <a:cubicBezTo>
                    <a:pt x="14" y="105"/>
                    <a:pt x="15" y="105"/>
                    <a:pt x="15" y="105"/>
                  </a:cubicBezTo>
                  <a:cubicBezTo>
                    <a:pt x="15" y="105"/>
                    <a:pt x="15" y="105"/>
                    <a:pt x="15" y="105"/>
                  </a:cubicBezTo>
                  <a:cubicBezTo>
                    <a:pt x="15" y="105"/>
                    <a:pt x="16" y="105"/>
                    <a:pt x="16" y="105"/>
                  </a:cubicBezTo>
                  <a:cubicBezTo>
                    <a:pt x="17" y="105"/>
                    <a:pt x="17" y="105"/>
                    <a:pt x="17" y="105"/>
                  </a:cubicBezTo>
                  <a:cubicBezTo>
                    <a:pt x="17" y="105"/>
                    <a:pt x="17" y="105"/>
                    <a:pt x="18" y="105"/>
                  </a:cubicBezTo>
                  <a:cubicBezTo>
                    <a:pt x="18" y="105"/>
                    <a:pt x="18" y="106"/>
                    <a:pt x="18" y="106"/>
                  </a:cubicBezTo>
                  <a:cubicBezTo>
                    <a:pt x="18" y="106"/>
                    <a:pt x="19" y="106"/>
                    <a:pt x="19" y="106"/>
                  </a:cubicBezTo>
                  <a:cubicBezTo>
                    <a:pt x="19" y="106"/>
                    <a:pt x="19" y="106"/>
                    <a:pt x="19" y="106"/>
                  </a:cubicBezTo>
                  <a:cubicBezTo>
                    <a:pt x="19" y="106"/>
                    <a:pt x="19" y="107"/>
                    <a:pt x="20" y="107"/>
                  </a:cubicBezTo>
                  <a:cubicBezTo>
                    <a:pt x="20" y="107"/>
                    <a:pt x="20" y="107"/>
                    <a:pt x="20" y="107"/>
                  </a:cubicBezTo>
                  <a:cubicBezTo>
                    <a:pt x="20" y="107"/>
                    <a:pt x="20" y="108"/>
                    <a:pt x="20" y="108"/>
                  </a:cubicBezTo>
                  <a:cubicBezTo>
                    <a:pt x="20" y="107"/>
                    <a:pt x="20" y="107"/>
                    <a:pt x="20" y="107"/>
                  </a:cubicBezTo>
                  <a:cubicBezTo>
                    <a:pt x="20" y="107"/>
                    <a:pt x="20" y="107"/>
                    <a:pt x="21" y="107"/>
                  </a:cubicBezTo>
                  <a:cubicBezTo>
                    <a:pt x="20" y="106"/>
                    <a:pt x="20" y="105"/>
                    <a:pt x="19" y="104"/>
                  </a:cubicBezTo>
                  <a:cubicBezTo>
                    <a:pt x="19" y="103"/>
                    <a:pt x="19" y="103"/>
                    <a:pt x="19" y="103"/>
                  </a:cubicBezTo>
                  <a:cubicBezTo>
                    <a:pt x="20" y="103"/>
                    <a:pt x="21" y="104"/>
                    <a:pt x="22" y="104"/>
                  </a:cubicBezTo>
                  <a:cubicBezTo>
                    <a:pt x="22" y="103"/>
                    <a:pt x="24" y="104"/>
                    <a:pt x="24" y="104"/>
                  </a:cubicBezTo>
                  <a:cubicBezTo>
                    <a:pt x="24" y="103"/>
                    <a:pt x="24" y="103"/>
                    <a:pt x="24" y="103"/>
                  </a:cubicBezTo>
                  <a:cubicBezTo>
                    <a:pt x="25" y="103"/>
                    <a:pt x="25" y="103"/>
                    <a:pt x="26" y="103"/>
                  </a:cubicBezTo>
                  <a:cubicBezTo>
                    <a:pt x="26" y="102"/>
                    <a:pt x="26" y="102"/>
                    <a:pt x="26" y="101"/>
                  </a:cubicBezTo>
                  <a:cubicBezTo>
                    <a:pt x="25" y="101"/>
                    <a:pt x="25" y="101"/>
                    <a:pt x="25" y="100"/>
                  </a:cubicBezTo>
                  <a:cubicBezTo>
                    <a:pt x="25" y="100"/>
                    <a:pt x="26" y="100"/>
                    <a:pt x="26" y="100"/>
                  </a:cubicBezTo>
                  <a:cubicBezTo>
                    <a:pt x="26" y="99"/>
                    <a:pt x="26" y="99"/>
                    <a:pt x="26" y="99"/>
                  </a:cubicBezTo>
                  <a:cubicBezTo>
                    <a:pt x="25" y="100"/>
                    <a:pt x="25" y="100"/>
                    <a:pt x="25" y="100"/>
                  </a:cubicBezTo>
                  <a:cubicBezTo>
                    <a:pt x="25" y="99"/>
                    <a:pt x="24" y="99"/>
                    <a:pt x="25" y="98"/>
                  </a:cubicBezTo>
                  <a:cubicBezTo>
                    <a:pt x="25" y="98"/>
                    <a:pt x="24" y="99"/>
                    <a:pt x="26" y="99"/>
                  </a:cubicBezTo>
                  <a:cubicBezTo>
                    <a:pt x="26" y="96"/>
                    <a:pt x="26" y="96"/>
                    <a:pt x="26" y="96"/>
                  </a:cubicBezTo>
                  <a:cubicBezTo>
                    <a:pt x="26" y="95"/>
                    <a:pt x="26" y="95"/>
                    <a:pt x="26" y="95"/>
                  </a:cubicBezTo>
                  <a:cubicBezTo>
                    <a:pt x="26" y="94"/>
                    <a:pt x="26" y="94"/>
                    <a:pt x="26" y="94"/>
                  </a:cubicBezTo>
                  <a:cubicBezTo>
                    <a:pt x="26" y="94"/>
                    <a:pt x="26" y="94"/>
                    <a:pt x="26" y="94"/>
                  </a:cubicBezTo>
                  <a:cubicBezTo>
                    <a:pt x="25" y="94"/>
                    <a:pt x="25" y="94"/>
                    <a:pt x="25" y="94"/>
                  </a:cubicBezTo>
                  <a:cubicBezTo>
                    <a:pt x="26" y="94"/>
                    <a:pt x="26" y="94"/>
                    <a:pt x="26" y="94"/>
                  </a:cubicBezTo>
                  <a:cubicBezTo>
                    <a:pt x="26" y="94"/>
                    <a:pt x="26" y="94"/>
                    <a:pt x="26" y="94"/>
                  </a:cubicBezTo>
                  <a:cubicBezTo>
                    <a:pt x="26" y="94"/>
                    <a:pt x="26" y="94"/>
                    <a:pt x="26" y="94"/>
                  </a:cubicBezTo>
                  <a:cubicBezTo>
                    <a:pt x="26" y="94"/>
                    <a:pt x="26" y="94"/>
                    <a:pt x="26" y="94"/>
                  </a:cubicBezTo>
                  <a:cubicBezTo>
                    <a:pt x="26" y="94"/>
                    <a:pt x="26" y="94"/>
                    <a:pt x="26" y="94"/>
                  </a:cubicBezTo>
                  <a:cubicBezTo>
                    <a:pt x="27" y="94"/>
                    <a:pt x="27" y="94"/>
                    <a:pt x="28" y="94"/>
                  </a:cubicBezTo>
                  <a:cubicBezTo>
                    <a:pt x="28" y="94"/>
                    <a:pt x="29" y="94"/>
                    <a:pt x="28" y="95"/>
                  </a:cubicBezTo>
                  <a:cubicBezTo>
                    <a:pt x="29" y="95"/>
                    <a:pt x="29" y="95"/>
                    <a:pt x="29" y="94"/>
                  </a:cubicBezTo>
                  <a:cubicBezTo>
                    <a:pt x="29" y="94"/>
                    <a:pt x="29" y="95"/>
                    <a:pt x="29" y="95"/>
                  </a:cubicBezTo>
                  <a:cubicBezTo>
                    <a:pt x="29" y="96"/>
                    <a:pt x="29" y="99"/>
                    <a:pt x="28" y="99"/>
                  </a:cubicBezTo>
                  <a:cubicBezTo>
                    <a:pt x="28" y="100"/>
                    <a:pt x="29" y="100"/>
                    <a:pt x="29" y="101"/>
                  </a:cubicBezTo>
                  <a:cubicBezTo>
                    <a:pt x="28" y="101"/>
                    <a:pt x="29" y="100"/>
                    <a:pt x="28" y="100"/>
                  </a:cubicBezTo>
                  <a:cubicBezTo>
                    <a:pt x="28" y="100"/>
                    <a:pt x="28" y="100"/>
                    <a:pt x="28" y="100"/>
                  </a:cubicBezTo>
                  <a:cubicBezTo>
                    <a:pt x="28" y="101"/>
                    <a:pt x="28" y="101"/>
                    <a:pt x="28" y="101"/>
                  </a:cubicBezTo>
                  <a:cubicBezTo>
                    <a:pt x="29" y="103"/>
                    <a:pt x="28" y="104"/>
                    <a:pt x="28" y="105"/>
                  </a:cubicBezTo>
                  <a:cubicBezTo>
                    <a:pt x="28" y="104"/>
                    <a:pt x="28" y="106"/>
                    <a:pt x="28" y="106"/>
                  </a:cubicBezTo>
                  <a:cubicBezTo>
                    <a:pt x="28" y="107"/>
                    <a:pt x="28" y="108"/>
                    <a:pt x="28" y="109"/>
                  </a:cubicBezTo>
                  <a:cubicBezTo>
                    <a:pt x="28" y="111"/>
                    <a:pt x="26" y="114"/>
                    <a:pt x="27" y="116"/>
                  </a:cubicBezTo>
                  <a:cubicBezTo>
                    <a:pt x="27" y="116"/>
                    <a:pt x="27" y="116"/>
                    <a:pt x="27" y="116"/>
                  </a:cubicBezTo>
                  <a:cubicBezTo>
                    <a:pt x="27" y="116"/>
                    <a:pt x="26" y="116"/>
                    <a:pt x="26" y="116"/>
                  </a:cubicBezTo>
                  <a:cubicBezTo>
                    <a:pt x="26" y="116"/>
                    <a:pt x="27" y="116"/>
                    <a:pt x="27" y="117"/>
                  </a:cubicBezTo>
                  <a:cubicBezTo>
                    <a:pt x="27" y="117"/>
                    <a:pt x="26" y="117"/>
                    <a:pt x="26" y="117"/>
                  </a:cubicBezTo>
                  <a:cubicBezTo>
                    <a:pt x="26" y="118"/>
                    <a:pt x="27" y="118"/>
                    <a:pt x="26" y="118"/>
                  </a:cubicBezTo>
                  <a:cubicBezTo>
                    <a:pt x="26" y="118"/>
                    <a:pt x="26" y="119"/>
                    <a:pt x="26" y="118"/>
                  </a:cubicBezTo>
                  <a:cubicBezTo>
                    <a:pt x="26" y="119"/>
                    <a:pt x="27" y="119"/>
                    <a:pt x="26" y="119"/>
                  </a:cubicBezTo>
                  <a:cubicBezTo>
                    <a:pt x="26" y="119"/>
                    <a:pt x="26" y="119"/>
                    <a:pt x="26" y="119"/>
                  </a:cubicBezTo>
                  <a:cubicBezTo>
                    <a:pt x="25" y="119"/>
                    <a:pt x="26" y="120"/>
                    <a:pt x="25" y="120"/>
                  </a:cubicBezTo>
                  <a:cubicBezTo>
                    <a:pt x="25" y="120"/>
                    <a:pt x="25" y="120"/>
                    <a:pt x="25" y="120"/>
                  </a:cubicBezTo>
                  <a:cubicBezTo>
                    <a:pt x="24" y="121"/>
                    <a:pt x="25" y="122"/>
                    <a:pt x="25" y="122"/>
                  </a:cubicBezTo>
                  <a:cubicBezTo>
                    <a:pt x="25" y="122"/>
                    <a:pt x="25" y="122"/>
                    <a:pt x="25" y="122"/>
                  </a:cubicBezTo>
                  <a:cubicBezTo>
                    <a:pt x="24" y="123"/>
                    <a:pt x="25" y="124"/>
                    <a:pt x="25" y="124"/>
                  </a:cubicBezTo>
                  <a:cubicBezTo>
                    <a:pt x="24" y="124"/>
                    <a:pt x="24" y="124"/>
                    <a:pt x="24" y="124"/>
                  </a:cubicBezTo>
                  <a:cubicBezTo>
                    <a:pt x="24" y="124"/>
                    <a:pt x="24" y="125"/>
                    <a:pt x="25" y="125"/>
                  </a:cubicBezTo>
                  <a:cubicBezTo>
                    <a:pt x="25" y="125"/>
                    <a:pt x="24" y="125"/>
                    <a:pt x="24" y="125"/>
                  </a:cubicBezTo>
                  <a:cubicBezTo>
                    <a:pt x="24" y="125"/>
                    <a:pt x="24" y="125"/>
                    <a:pt x="25" y="125"/>
                  </a:cubicBezTo>
                  <a:cubicBezTo>
                    <a:pt x="24" y="126"/>
                    <a:pt x="24" y="127"/>
                    <a:pt x="25" y="127"/>
                  </a:cubicBezTo>
                  <a:cubicBezTo>
                    <a:pt x="25" y="127"/>
                    <a:pt x="25" y="127"/>
                    <a:pt x="24" y="127"/>
                  </a:cubicBezTo>
                  <a:cubicBezTo>
                    <a:pt x="25" y="128"/>
                    <a:pt x="26" y="130"/>
                    <a:pt x="25" y="132"/>
                  </a:cubicBezTo>
                  <a:cubicBezTo>
                    <a:pt x="26" y="132"/>
                    <a:pt x="26" y="132"/>
                    <a:pt x="26" y="132"/>
                  </a:cubicBezTo>
                  <a:cubicBezTo>
                    <a:pt x="26" y="132"/>
                    <a:pt x="26" y="133"/>
                    <a:pt x="26" y="134"/>
                  </a:cubicBezTo>
                  <a:cubicBezTo>
                    <a:pt x="25" y="134"/>
                    <a:pt x="25" y="134"/>
                    <a:pt x="25" y="134"/>
                  </a:cubicBezTo>
                  <a:cubicBezTo>
                    <a:pt x="26" y="134"/>
                    <a:pt x="27" y="134"/>
                    <a:pt x="26" y="135"/>
                  </a:cubicBezTo>
                  <a:cubicBezTo>
                    <a:pt x="25" y="136"/>
                    <a:pt x="26" y="135"/>
                    <a:pt x="26" y="135"/>
                  </a:cubicBezTo>
                  <a:cubicBezTo>
                    <a:pt x="25" y="135"/>
                    <a:pt x="25" y="135"/>
                    <a:pt x="25" y="135"/>
                  </a:cubicBezTo>
                  <a:cubicBezTo>
                    <a:pt x="24" y="135"/>
                    <a:pt x="24" y="136"/>
                    <a:pt x="24" y="136"/>
                  </a:cubicBezTo>
                  <a:cubicBezTo>
                    <a:pt x="24" y="136"/>
                    <a:pt x="22" y="137"/>
                    <a:pt x="22" y="137"/>
                  </a:cubicBezTo>
                  <a:cubicBezTo>
                    <a:pt x="21" y="138"/>
                    <a:pt x="21" y="136"/>
                    <a:pt x="20" y="136"/>
                  </a:cubicBezTo>
                  <a:cubicBezTo>
                    <a:pt x="21" y="136"/>
                    <a:pt x="20" y="136"/>
                    <a:pt x="21" y="135"/>
                  </a:cubicBezTo>
                  <a:cubicBezTo>
                    <a:pt x="21" y="135"/>
                    <a:pt x="21" y="135"/>
                    <a:pt x="21" y="135"/>
                  </a:cubicBezTo>
                  <a:cubicBezTo>
                    <a:pt x="20" y="135"/>
                    <a:pt x="20" y="136"/>
                    <a:pt x="20" y="136"/>
                  </a:cubicBezTo>
                  <a:cubicBezTo>
                    <a:pt x="19" y="136"/>
                    <a:pt x="20" y="135"/>
                    <a:pt x="20" y="134"/>
                  </a:cubicBezTo>
                  <a:cubicBezTo>
                    <a:pt x="21" y="134"/>
                    <a:pt x="21" y="134"/>
                    <a:pt x="21" y="133"/>
                  </a:cubicBezTo>
                  <a:cubicBezTo>
                    <a:pt x="21" y="133"/>
                    <a:pt x="20" y="133"/>
                    <a:pt x="21" y="133"/>
                  </a:cubicBezTo>
                  <a:cubicBezTo>
                    <a:pt x="21" y="133"/>
                    <a:pt x="21" y="133"/>
                    <a:pt x="20" y="133"/>
                  </a:cubicBezTo>
                  <a:cubicBezTo>
                    <a:pt x="20" y="133"/>
                    <a:pt x="21" y="134"/>
                    <a:pt x="20" y="134"/>
                  </a:cubicBezTo>
                  <a:cubicBezTo>
                    <a:pt x="20" y="134"/>
                    <a:pt x="20" y="133"/>
                    <a:pt x="20" y="132"/>
                  </a:cubicBezTo>
                  <a:cubicBezTo>
                    <a:pt x="20" y="132"/>
                    <a:pt x="19" y="133"/>
                    <a:pt x="19" y="133"/>
                  </a:cubicBezTo>
                  <a:cubicBezTo>
                    <a:pt x="19" y="133"/>
                    <a:pt x="19" y="133"/>
                    <a:pt x="19" y="134"/>
                  </a:cubicBezTo>
                  <a:cubicBezTo>
                    <a:pt x="18" y="134"/>
                    <a:pt x="18" y="134"/>
                    <a:pt x="18" y="134"/>
                  </a:cubicBezTo>
                  <a:cubicBezTo>
                    <a:pt x="17" y="135"/>
                    <a:pt x="17" y="135"/>
                    <a:pt x="17" y="135"/>
                  </a:cubicBezTo>
                  <a:cubicBezTo>
                    <a:pt x="17" y="135"/>
                    <a:pt x="18" y="134"/>
                    <a:pt x="18" y="134"/>
                  </a:cubicBezTo>
                  <a:cubicBezTo>
                    <a:pt x="18" y="135"/>
                    <a:pt x="18" y="134"/>
                    <a:pt x="19" y="134"/>
                  </a:cubicBezTo>
                  <a:cubicBezTo>
                    <a:pt x="19" y="134"/>
                    <a:pt x="19" y="135"/>
                    <a:pt x="19" y="135"/>
                  </a:cubicBezTo>
                  <a:cubicBezTo>
                    <a:pt x="18" y="135"/>
                    <a:pt x="18" y="135"/>
                    <a:pt x="18" y="135"/>
                  </a:cubicBezTo>
                  <a:cubicBezTo>
                    <a:pt x="17" y="136"/>
                    <a:pt x="18" y="135"/>
                    <a:pt x="19" y="135"/>
                  </a:cubicBezTo>
                  <a:cubicBezTo>
                    <a:pt x="19" y="136"/>
                    <a:pt x="18" y="137"/>
                    <a:pt x="18" y="137"/>
                  </a:cubicBezTo>
                  <a:cubicBezTo>
                    <a:pt x="18" y="137"/>
                    <a:pt x="19" y="136"/>
                    <a:pt x="19" y="137"/>
                  </a:cubicBezTo>
                  <a:cubicBezTo>
                    <a:pt x="19" y="137"/>
                    <a:pt x="19" y="137"/>
                    <a:pt x="19" y="138"/>
                  </a:cubicBezTo>
                  <a:cubicBezTo>
                    <a:pt x="18" y="138"/>
                    <a:pt x="18" y="138"/>
                    <a:pt x="18" y="138"/>
                  </a:cubicBezTo>
                  <a:cubicBezTo>
                    <a:pt x="18" y="138"/>
                    <a:pt x="19" y="138"/>
                    <a:pt x="19" y="138"/>
                  </a:cubicBezTo>
                  <a:cubicBezTo>
                    <a:pt x="20" y="139"/>
                    <a:pt x="20" y="141"/>
                    <a:pt x="21" y="143"/>
                  </a:cubicBezTo>
                  <a:cubicBezTo>
                    <a:pt x="21" y="143"/>
                    <a:pt x="22" y="142"/>
                    <a:pt x="22" y="142"/>
                  </a:cubicBezTo>
                  <a:cubicBezTo>
                    <a:pt x="22" y="142"/>
                    <a:pt x="22" y="141"/>
                    <a:pt x="22" y="141"/>
                  </a:cubicBezTo>
                  <a:cubicBezTo>
                    <a:pt x="23" y="141"/>
                    <a:pt x="24" y="139"/>
                    <a:pt x="24" y="139"/>
                  </a:cubicBezTo>
                  <a:cubicBezTo>
                    <a:pt x="24" y="139"/>
                    <a:pt x="24" y="139"/>
                    <a:pt x="24" y="139"/>
                  </a:cubicBezTo>
                  <a:cubicBezTo>
                    <a:pt x="25" y="139"/>
                    <a:pt x="25" y="139"/>
                    <a:pt x="25" y="139"/>
                  </a:cubicBezTo>
                  <a:cubicBezTo>
                    <a:pt x="24" y="140"/>
                    <a:pt x="23" y="141"/>
                    <a:pt x="23" y="141"/>
                  </a:cubicBezTo>
                  <a:cubicBezTo>
                    <a:pt x="24" y="140"/>
                    <a:pt x="23" y="140"/>
                    <a:pt x="24" y="139"/>
                  </a:cubicBezTo>
                  <a:cubicBezTo>
                    <a:pt x="24" y="141"/>
                    <a:pt x="25" y="140"/>
                    <a:pt x="26" y="140"/>
                  </a:cubicBezTo>
                  <a:cubicBezTo>
                    <a:pt x="26" y="139"/>
                    <a:pt x="25" y="140"/>
                    <a:pt x="25" y="140"/>
                  </a:cubicBezTo>
                  <a:cubicBezTo>
                    <a:pt x="25" y="139"/>
                    <a:pt x="25" y="138"/>
                    <a:pt x="25" y="138"/>
                  </a:cubicBezTo>
                  <a:cubicBezTo>
                    <a:pt x="26" y="138"/>
                    <a:pt x="27" y="137"/>
                    <a:pt x="27" y="136"/>
                  </a:cubicBezTo>
                  <a:cubicBezTo>
                    <a:pt x="27" y="136"/>
                    <a:pt x="27" y="136"/>
                    <a:pt x="27" y="136"/>
                  </a:cubicBezTo>
                  <a:cubicBezTo>
                    <a:pt x="28" y="136"/>
                    <a:pt x="28" y="136"/>
                    <a:pt x="28" y="136"/>
                  </a:cubicBezTo>
                  <a:cubicBezTo>
                    <a:pt x="29" y="136"/>
                    <a:pt x="28" y="136"/>
                    <a:pt x="28" y="136"/>
                  </a:cubicBezTo>
                  <a:cubicBezTo>
                    <a:pt x="28" y="137"/>
                    <a:pt x="29" y="136"/>
                    <a:pt x="29" y="137"/>
                  </a:cubicBezTo>
                  <a:cubicBezTo>
                    <a:pt x="29" y="137"/>
                    <a:pt x="29" y="137"/>
                    <a:pt x="29" y="137"/>
                  </a:cubicBezTo>
                  <a:cubicBezTo>
                    <a:pt x="30" y="137"/>
                    <a:pt x="30" y="137"/>
                    <a:pt x="30" y="137"/>
                  </a:cubicBezTo>
                  <a:cubicBezTo>
                    <a:pt x="30" y="137"/>
                    <a:pt x="31" y="137"/>
                    <a:pt x="31" y="138"/>
                  </a:cubicBezTo>
                  <a:cubicBezTo>
                    <a:pt x="32" y="138"/>
                    <a:pt x="32" y="138"/>
                    <a:pt x="33" y="138"/>
                  </a:cubicBezTo>
                  <a:cubicBezTo>
                    <a:pt x="33" y="138"/>
                    <a:pt x="33" y="138"/>
                    <a:pt x="33" y="137"/>
                  </a:cubicBezTo>
                  <a:cubicBezTo>
                    <a:pt x="34" y="137"/>
                    <a:pt x="33" y="138"/>
                    <a:pt x="33" y="138"/>
                  </a:cubicBezTo>
                  <a:cubicBezTo>
                    <a:pt x="34" y="138"/>
                    <a:pt x="34" y="138"/>
                    <a:pt x="34" y="137"/>
                  </a:cubicBezTo>
                  <a:cubicBezTo>
                    <a:pt x="34" y="137"/>
                    <a:pt x="34" y="138"/>
                    <a:pt x="34" y="138"/>
                  </a:cubicBezTo>
                  <a:cubicBezTo>
                    <a:pt x="34" y="139"/>
                    <a:pt x="35" y="138"/>
                    <a:pt x="35" y="138"/>
                  </a:cubicBezTo>
                  <a:cubicBezTo>
                    <a:pt x="35" y="138"/>
                    <a:pt x="35" y="138"/>
                    <a:pt x="35" y="137"/>
                  </a:cubicBezTo>
                  <a:cubicBezTo>
                    <a:pt x="35" y="138"/>
                    <a:pt x="36" y="138"/>
                    <a:pt x="36" y="138"/>
                  </a:cubicBezTo>
                  <a:cubicBezTo>
                    <a:pt x="36" y="138"/>
                    <a:pt x="37" y="137"/>
                    <a:pt x="37" y="137"/>
                  </a:cubicBezTo>
                  <a:cubicBezTo>
                    <a:pt x="38" y="137"/>
                    <a:pt x="40" y="137"/>
                    <a:pt x="42" y="136"/>
                  </a:cubicBezTo>
                  <a:cubicBezTo>
                    <a:pt x="42" y="136"/>
                    <a:pt x="43" y="135"/>
                    <a:pt x="43" y="135"/>
                  </a:cubicBezTo>
                  <a:cubicBezTo>
                    <a:pt x="43" y="135"/>
                    <a:pt x="44" y="135"/>
                    <a:pt x="44" y="134"/>
                  </a:cubicBezTo>
                  <a:cubicBezTo>
                    <a:pt x="44" y="134"/>
                    <a:pt x="44" y="134"/>
                    <a:pt x="44" y="133"/>
                  </a:cubicBezTo>
                  <a:cubicBezTo>
                    <a:pt x="44" y="134"/>
                    <a:pt x="45" y="133"/>
                    <a:pt x="45" y="133"/>
                  </a:cubicBezTo>
                  <a:cubicBezTo>
                    <a:pt x="46" y="133"/>
                    <a:pt x="47" y="133"/>
                    <a:pt x="47" y="132"/>
                  </a:cubicBezTo>
                  <a:cubicBezTo>
                    <a:pt x="47" y="132"/>
                    <a:pt x="47" y="133"/>
                    <a:pt x="47" y="133"/>
                  </a:cubicBezTo>
                  <a:cubicBezTo>
                    <a:pt x="47" y="133"/>
                    <a:pt x="48" y="132"/>
                    <a:pt x="48" y="132"/>
                  </a:cubicBezTo>
                  <a:cubicBezTo>
                    <a:pt x="48" y="132"/>
                    <a:pt x="48" y="132"/>
                    <a:pt x="48" y="132"/>
                  </a:cubicBezTo>
                  <a:cubicBezTo>
                    <a:pt x="49" y="132"/>
                    <a:pt x="48" y="131"/>
                    <a:pt x="49" y="131"/>
                  </a:cubicBezTo>
                  <a:cubicBezTo>
                    <a:pt x="49" y="131"/>
                    <a:pt x="50" y="131"/>
                    <a:pt x="50" y="131"/>
                  </a:cubicBezTo>
                  <a:cubicBezTo>
                    <a:pt x="50" y="131"/>
                    <a:pt x="50" y="131"/>
                    <a:pt x="50" y="130"/>
                  </a:cubicBezTo>
                  <a:cubicBezTo>
                    <a:pt x="50" y="130"/>
                    <a:pt x="50" y="131"/>
                    <a:pt x="50" y="130"/>
                  </a:cubicBezTo>
                  <a:cubicBezTo>
                    <a:pt x="50" y="130"/>
                    <a:pt x="50" y="130"/>
                    <a:pt x="51" y="130"/>
                  </a:cubicBezTo>
                  <a:cubicBezTo>
                    <a:pt x="51" y="129"/>
                    <a:pt x="52" y="129"/>
                    <a:pt x="52" y="128"/>
                  </a:cubicBezTo>
                  <a:cubicBezTo>
                    <a:pt x="53" y="128"/>
                    <a:pt x="52" y="128"/>
                    <a:pt x="52" y="128"/>
                  </a:cubicBezTo>
                  <a:cubicBezTo>
                    <a:pt x="53" y="128"/>
                    <a:pt x="53" y="128"/>
                    <a:pt x="53" y="128"/>
                  </a:cubicBezTo>
                  <a:cubicBezTo>
                    <a:pt x="53" y="128"/>
                    <a:pt x="53" y="128"/>
                    <a:pt x="53" y="128"/>
                  </a:cubicBezTo>
                  <a:cubicBezTo>
                    <a:pt x="53" y="128"/>
                    <a:pt x="53" y="128"/>
                    <a:pt x="53" y="128"/>
                  </a:cubicBezTo>
                  <a:cubicBezTo>
                    <a:pt x="52" y="127"/>
                    <a:pt x="53" y="127"/>
                    <a:pt x="53" y="128"/>
                  </a:cubicBezTo>
                  <a:cubicBezTo>
                    <a:pt x="53" y="127"/>
                    <a:pt x="53" y="127"/>
                    <a:pt x="54" y="127"/>
                  </a:cubicBezTo>
                  <a:cubicBezTo>
                    <a:pt x="54" y="127"/>
                    <a:pt x="54" y="126"/>
                    <a:pt x="54" y="126"/>
                  </a:cubicBezTo>
                  <a:cubicBezTo>
                    <a:pt x="54" y="126"/>
                    <a:pt x="54" y="126"/>
                    <a:pt x="55" y="126"/>
                  </a:cubicBezTo>
                  <a:cubicBezTo>
                    <a:pt x="55" y="126"/>
                    <a:pt x="56" y="125"/>
                    <a:pt x="56" y="124"/>
                  </a:cubicBezTo>
                  <a:cubicBezTo>
                    <a:pt x="56" y="124"/>
                    <a:pt x="56" y="124"/>
                    <a:pt x="56" y="123"/>
                  </a:cubicBezTo>
                  <a:cubicBezTo>
                    <a:pt x="57" y="123"/>
                    <a:pt x="57" y="123"/>
                    <a:pt x="57" y="123"/>
                  </a:cubicBezTo>
                  <a:cubicBezTo>
                    <a:pt x="57" y="123"/>
                    <a:pt x="57" y="123"/>
                    <a:pt x="57" y="122"/>
                  </a:cubicBezTo>
                  <a:cubicBezTo>
                    <a:pt x="58" y="122"/>
                    <a:pt x="58" y="122"/>
                    <a:pt x="58" y="122"/>
                  </a:cubicBezTo>
                  <a:cubicBezTo>
                    <a:pt x="58" y="122"/>
                    <a:pt x="59" y="122"/>
                    <a:pt x="59" y="122"/>
                  </a:cubicBezTo>
                  <a:cubicBezTo>
                    <a:pt x="59" y="122"/>
                    <a:pt x="59" y="121"/>
                    <a:pt x="59" y="121"/>
                  </a:cubicBezTo>
                  <a:cubicBezTo>
                    <a:pt x="59" y="121"/>
                    <a:pt x="59" y="121"/>
                    <a:pt x="59" y="121"/>
                  </a:cubicBezTo>
                  <a:cubicBezTo>
                    <a:pt x="59" y="121"/>
                    <a:pt x="59" y="121"/>
                    <a:pt x="59" y="121"/>
                  </a:cubicBezTo>
                  <a:cubicBezTo>
                    <a:pt x="59" y="121"/>
                    <a:pt x="60" y="121"/>
                    <a:pt x="60" y="120"/>
                  </a:cubicBezTo>
                  <a:cubicBezTo>
                    <a:pt x="60" y="120"/>
                    <a:pt x="60" y="119"/>
                    <a:pt x="61" y="119"/>
                  </a:cubicBezTo>
                  <a:cubicBezTo>
                    <a:pt x="61" y="118"/>
                    <a:pt x="61" y="117"/>
                    <a:pt x="61" y="117"/>
                  </a:cubicBezTo>
                  <a:cubicBezTo>
                    <a:pt x="61" y="117"/>
                    <a:pt x="62" y="117"/>
                    <a:pt x="62" y="117"/>
                  </a:cubicBezTo>
                  <a:cubicBezTo>
                    <a:pt x="62" y="115"/>
                    <a:pt x="62" y="114"/>
                    <a:pt x="63" y="113"/>
                  </a:cubicBezTo>
                  <a:cubicBezTo>
                    <a:pt x="63" y="113"/>
                    <a:pt x="64" y="113"/>
                    <a:pt x="64" y="112"/>
                  </a:cubicBezTo>
                  <a:cubicBezTo>
                    <a:pt x="64" y="112"/>
                    <a:pt x="64" y="113"/>
                    <a:pt x="63" y="113"/>
                  </a:cubicBezTo>
                  <a:cubicBezTo>
                    <a:pt x="63" y="112"/>
                    <a:pt x="64" y="111"/>
                    <a:pt x="65" y="112"/>
                  </a:cubicBezTo>
                  <a:cubicBezTo>
                    <a:pt x="64" y="111"/>
                    <a:pt x="64" y="111"/>
                    <a:pt x="64" y="111"/>
                  </a:cubicBezTo>
                  <a:cubicBezTo>
                    <a:pt x="64" y="111"/>
                    <a:pt x="64" y="110"/>
                    <a:pt x="65" y="110"/>
                  </a:cubicBezTo>
                  <a:cubicBezTo>
                    <a:pt x="65" y="110"/>
                    <a:pt x="65" y="110"/>
                    <a:pt x="65" y="110"/>
                  </a:cubicBezTo>
                  <a:cubicBezTo>
                    <a:pt x="65" y="110"/>
                    <a:pt x="66" y="110"/>
                    <a:pt x="65" y="111"/>
                  </a:cubicBezTo>
                  <a:cubicBezTo>
                    <a:pt x="66" y="111"/>
                    <a:pt x="65" y="110"/>
                    <a:pt x="66" y="110"/>
                  </a:cubicBezTo>
                  <a:cubicBezTo>
                    <a:pt x="66" y="110"/>
                    <a:pt x="66" y="110"/>
                    <a:pt x="67" y="111"/>
                  </a:cubicBezTo>
                  <a:cubicBezTo>
                    <a:pt x="67" y="110"/>
                    <a:pt x="66" y="110"/>
                    <a:pt x="67" y="110"/>
                  </a:cubicBezTo>
                  <a:cubicBezTo>
                    <a:pt x="67" y="110"/>
                    <a:pt x="68" y="110"/>
                    <a:pt x="68" y="110"/>
                  </a:cubicBezTo>
                  <a:cubicBezTo>
                    <a:pt x="67" y="109"/>
                    <a:pt x="66" y="110"/>
                    <a:pt x="65" y="110"/>
                  </a:cubicBezTo>
                  <a:cubicBezTo>
                    <a:pt x="65" y="109"/>
                    <a:pt x="65" y="109"/>
                    <a:pt x="65" y="109"/>
                  </a:cubicBezTo>
                  <a:cubicBezTo>
                    <a:pt x="65" y="109"/>
                    <a:pt x="66" y="109"/>
                    <a:pt x="66" y="109"/>
                  </a:cubicBezTo>
                  <a:cubicBezTo>
                    <a:pt x="66" y="108"/>
                    <a:pt x="65" y="108"/>
                    <a:pt x="65" y="108"/>
                  </a:cubicBezTo>
                  <a:cubicBezTo>
                    <a:pt x="64" y="108"/>
                    <a:pt x="66" y="108"/>
                    <a:pt x="67" y="108"/>
                  </a:cubicBezTo>
                  <a:cubicBezTo>
                    <a:pt x="66" y="108"/>
                    <a:pt x="66" y="107"/>
                    <a:pt x="65" y="107"/>
                  </a:cubicBezTo>
                  <a:cubicBezTo>
                    <a:pt x="65" y="107"/>
                    <a:pt x="65" y="107"/>
                    <a:pt x="65" y="106"/>
                  </a:cubicBezTo>
                  <a:cubicBezTo>
                    <a:pt x="66" y="106"/>
                    <a:pt x="66" y="106"/>
                    <a:pt x="67" y="106"/>
                  </a:cubicBezTo>
                  <a:cubicBezTo>
                    <a:pt x="67" y="106"/>
                    <a:pt x="66" y="107"/>
                    <a:pt x="66" y="106"/>
                  </a:cubicBezTo>
                  <a:cubicBezTo>
                    <a:pt x="66" y="106"/>
                    <a:pt x="66" y="107"/>
                    <a:pt x="65" y="107"/>
                  </a:cubicBezTo>
                  <a:cubicBezTo>
                    <a:pt x="66" y="107"/>
                    <a:pt x="66" y="106"/>
                    <a:pt x="67" y="107"/>
                  </a:cubicBezTo>
                  <a:cubicBezTo>
                    <a:pt x="67" y="107"/>
                    <a:pt x="67" y="107"/>
                    <a:pt x="66" y="107"/>
                  </a:cubicBezTo>
                  <a:cubicBezTo>
                    <a:pt x="67" y="108"/>
                    <a:pt x="67" y="107"/>
                    <a:pt x="68" y="107"/>
                  </a:cubicBezTo>
                  <a:cubicBezTo>
                    <a:pt x="68" y="107"/>
                    <a:pt x="67" y="106"/>
                    <a:pt x="68" y="106"/>
                  </a:cubicBezTo>
                  <a:cubicBezTo>
                    <a:pt x="69" y="107"/>
                    <a:pt x="70" y="108"/>
                    <a:pt x="70" y="108"/>
                  </a:cubicBezTo>
                  <a:cubicBezTo>
                    <a:pt x="71" y="108"/>
                    <a:pt x="70" y="109"/>
                    <a:pt x="70" y="109"/>
                  </a:cubicBezTo>
                  <a:cubicBezTo>
                    <a:pt x="70" y="109"/>
                    <a:pt x="70" y="109"/>
                    <a:pt x="69" y="109"/>
                  </a:cubicBezTo>
                  <a:cubicBezTo>
                    <a:pt x="69" y="109"/>
                    <a:pt x="71" y="110"/>
                    <a:pt x="70" y="110"/>
                  </a:cubicBezTo>
                  <a:cubicBezTo>
                    <a:pt x="70" y="111"/>
                    <a:pt x="70" y="110"/>
                    <a:pt x="70" y="110"/>
                  </a:cubicBezTo>
                  <a:cubicBezTo>
                    <a:pt x="69" y="110"/>
                    <a:pt x="70" y="111"/>
                    <a:pt x="70" y="111"/>
                  </a:cubicBezTo>
                  <a:cubicBezTo>
                    <a:pt x="70" y="111"/>
                    <a:pt x="69" y="111"/>
                    <a:pt x="69" y="112"/>
                  </a:cubicBezTo>
                  <a:cubicBezTo>
                    <a:pt x="69" y="112"/>
                    <a:pt x="70" y="112"/>
                    <a:pt x="70" y="112"/>
                  </a:cubicBezTo>
                  <a:cubicBezTo>
                    <a:pt x="70" y="112"/>
                    <a:pt x="70" y="113"/>
                    <a:pt x="69" y="112"/>
                  </a:cubicBezTo>
                  <a:cubicBezTo>
                    <a:pt x="69" y="113"/>
                    <a:pt x="70" y="112"/>
                    <a:pt x="70" y="112"/>
                  </a:cubicBezTo>
                  <a:cubicBezTo>
                    <a:pt x="70" y="113"/>
                    <a:pt x="70" y="113"/>
                    <a:pt x="70" y="114"/>
                  </a:cubicBezTo>
                  <a:cubicBezTo>
                    <a:pt x="71" y="114"/>
                    <a:pt x="70" y="113"/>
                    <a:pt x="70" y="113"/>
                  </a:cubicBezTo>
                  <a:cubicBezTo>
                    <a:pt x="71" y="113"/>
                    <a:pt x="71" y="113"/>
                    <a:pt x="72" y="113"/>
                  </a:cubicBezTo>
                  <a:cubicBezTo>
                    <a:pt x="72" y="113"/>
                    <a:pt x="71" y="112"/>
                    <a:pt x="72" y="112"/>
                  </a:cubicBezTo>
                  <a:cubicBezTo>
                    <a:pt x="72" y="112"/>
                    <a:pt x="72" y="112"/>
                    <a:pt x="72" y="111"/>
                  </a:cubicBezTo>
                  <a:cubicBezTo>
                    <a:pt x="72" y="111"/>
                    <a:pt x="72" y="111"/>
                    <a:pt x="72" y="111"/>
                  </a:cubicBezTo>
                  <a:cubicBezTo>
                    <a:pt x="72" y="111"/>
                    <a:pt x="73" y="110"/>
                    <a:pt x="73" y="110"/>
                  </a:cubicBezTo>
                  <a:cubicBezTo>
                    <a:pt x="73" y="109"/>
                    <a:pt x="73" y="110"/>
                    <a:pt x="72" y="110"/>
                  </a:cubicBezTo>
                  <a:cubicBezTo>
                    <a:pt x="72" y="109"/>
                    <a:pt x="73" y="108"/>
                    <a:pt x="72" y="108"/>
                  </a:cubicBezTo>
                  <a:cubicBezTo>
                    <a:pt x="73" y="108"/>
                    <a:pt x="73" y="108"/>
                    <a:pt x="73" y="107"/>
                  </a:cubicBezTo>
                  <a:cubicBezTo>
                    <a:pt x="74" y="108"/>
                    <a:pt x="72" y="108"/>
                    <a:pt x="73" y="108"/>
                  </a:cubicBezTo>
                  <a:cubicBezTo>
                    <a:pt x="74" y="108"/>
                    <a:pt x="75" y="108"/>
                    <a:pt x="76" y="107"/>
                  </a:cubicBezTo>
                  <a:cubicBezTo>
                    <a:pt x="75" y="107"/>
                    <a:pt x="75" y="107"/>
                    <a:pt x="74" y="108"/>
                  </a:cubicBezTo>
                  <a:cubicBezTo>
                    <a:pt x="74" y="107"/>
                    <a:pt x="75" y="107"/>
                    <a:pt x="73" y="106"/>
                  </a:cubicBezTo>
                  <a:cubicBezTo>
                    <a:pt x="73" y="106"/>
                    <a:pt x="74" y="106"/>
                    <a:pt x="74" y="106"/>
                  </a:cubicBezTo>
                  <a:cubicBezTo>
                    <a:pt x="73" y="106"/>
                    <a:pt x="74" y="105"/>
                    <a:pt x="74" y="105"/>
                  </a:cubicBezTo>
                  <a:cubicBezTo>
                    <a:pt x="74" y="105"/>
                    <a:pt x="74" y="105"/>
                    <a:pt x="74" y="105"/>
                  </a:cubicBezTo>
                  <a:cubicBezTo>
                    <a:pt x="75" y="105"/>
                    <a:pt x="75" y="105"/>
                    <a:pt x="75" y="105"/>
                  </a:cubicBezTo>
                  <a:cubicBezTo>
                    <a:pt x="76" y="104"/>
                    <a:pt x="75" y="104"/>
                    <a:pt x="74" y="104"/>
                  </a:cubicBezTo>
                  <a:cubicBezTo>
                    <a:pt x="74" y="104"/>
                    <a:pt x="74" y="103"/>
                    <a:pt x="75" y="103"/>
                  </a:cubicBezTo>
                  <a:cubicBezTo>
                    <a:pt x="76" y="103"/>
                    <a:pt x="74" y="103"/>
                    <a:pt x="75" y="104"/>
                  </a:cubicBezTo>
                  <a:cubicBezTo>
                    <a:pt x="76" y="104"/>
                    <a:pt x="75" y="103"/>
                    <a:pt x="75" y="103"/>
                  </a:cubicBezTo>
                  <a:cubicBezTo>
                    <a:pt x="75" y="102"/>
                    <a:pt x="75" y="103"/>
                    <a:pt x="74" y="103"/>
                  </a:cubicBezTo>
                  <a:cubicBezTo>
                    <a:pt x="75" y="102"/>
                    <a:pt x="75" y="102"/>
                    <a:pt x="75" y="101"/>
                  </a:cubicBezTo>
                  <a:cubicBezTo>
                    <a:pt x="75" y="101"/>
                    <a:pt x="74" y="102"/>
                    <a:pt x="75" y="102"/>
                  </a:cubicBezTo>
                  <a:cubicBezTo>
                    <a:pt x="76" y="102"/>
                    <a:pt x="75" y="101"/>
                    <a:pt x="75" y="101"/>
                  </a:cubicBezTo>
                  <a:cubicBezTo>
                    <a:pt x="74" y="101"/>
                    <a:pt x="75" y="100"/>
                    <a:pt x="75" y="99"/>
                  </a:cubicBezTo>
                  <a:cubicBezTo>
                    <a:pt x="76" y="99"/>
                    <a:pt x="75" y="100"/>
                    <a:pt x="75" y="100"/>
                  </a:cubicBezTo>
                  <a:cubicBezTo>
                    <a:pt x="76" y="100"/>
                    <a:pt x="76" y="99"/>
                    <a:pt x="76" y="99"/>
                  </a:cubicBezTo>
                  <a:cubicBezTo>
                    <a:pt x="76" y="99"/>
                    <a:pt x="77" y="98"/>
                    <a:pt x="76" y="97"/>
                  </a:cubicBezTo>
                  <a:cubicBezTo>
                    <a:pt x="76" y="97"/>
                    <a:pt x="76" y="98"/>
                    <a:pt x="76" y="99"/>
                  </a:cubicBezTo>
                  <a:cubicBezTo>
                    <a:pt x="75" y="99"/>
                    <a:pt x="76" y="98"/>
                    <a:pt x="76" y="98"/>
                  </a:cubicBezTo>
                  <a:cubicBezTo>
                    <a:pt x="76" y="97"/>
                    <a:pt x="76" y="97"/>
                    <a:pt x="75" y="97"/>
                  </a:cubicBezTo>
                  <a:cubicBezTo>
                    <a:pt x="76" y="96"/>
                    <a:pt x="76" y="95"/>
                    <a:pt x="76" y="94"/>
                  </a:cubicBezTo>
                  <a:cubicBezTo>
                    <a:pt x="76" y="94"/>
                    <a:pt x="76" y="94"/>
                    <a:pt x="76" y="94"/>
                  </a:cubicBezTo>
                  <a:cubicBezTo>
                    <a:pt x="76" y="94"/>
                    <a:pt x="76" y="94"/>
                    <a:pt x="77" y="94"/>
                  </a:cubicBezTo>
                  <a:cubicBezTo>
                    <a:pt x="76" y="93"/>
                    <a:pt x="77" y="92"/>
                    <a:pt x="77" y="91"/>
                  </a:cubicBezTo>
                  <a:cubicBezTo>
                    <a:pt x="77" y="91"/>
                    <a:pt x="77" y="91"/>
                    <a:pt x="78" y="91"/>
                  </a:cubicBezTo>
                  <a:cubicBezTo>
                    <a:pt x="78" y="91"/>
                    <a:pt x="78" y="91"/>
                    <a:pt x="78" y="91"/>
                  </a:cubicBezTo>
                  <a:cubicBezTo>
                    <a:pt x="78" y="91"/>
                    <a:pt x="77" y="91"/>
                    <a:pt x="77" y="91"/>
                  </a:cubicBezTo>
                  <a:cubicBezTo>
                    <a:pt x="77" y="91"/>
                    <a:pt x="77" y="90"/>
                    <a:pt x="77" y="89"/>
                  </a:cubicBezTo>
                  <a:cubicBezTo>
                    <a:pt x="76" y="89"/>
                    <a:pt x="76" y="89"/>
                    <a:pt x="76" y="90"/>
                  </a:cubicBezTo>
                  <a:cubicBezTo>
                    <a:pt x="76" y="89"/>
                    <a:pt x="76" y="89"/>
                    <a:pt x="76" y="88"/>
                  </a:cubicBezTo>
                  <a:cubicBezTo>
                    <a:pt x="76" y="89"/>
                    <a:pt x="77" y="88"/>
                    <a:pt x="77" y="88"/>
                  </a:cubicBezTo>
                  <a:cubicBezTo>
                    <a:pt x="78" y="88"/>
                    <a:pt x="77" y="88"/>
                    <a:pt x="77" y="89"/>
                  </a:cubicBezTo>
                  <a:cubicBezTo>
                    <a:pt x="78" y="89"/>
                    <a:pt x="78" y="88"/>
                    <a:pt x="78" y="88"/>
                  </a:cubicBezTo>
                  <a:cubicBezTo>
                    <a:pt x="78" y="87"/>
                    <a:pt x="77" y="88"/>
                    <a:pt x="76" y="88"/>
                  </a:cubicBezTo>
                  <a:cubicBezTo>
                    <a:pt x="77" y="87"/>
                    <a:pt x="77" y="87"/>
                    <a:pt x="77" y="86"/>
                  </a:cubicBezTo>
                  <a:cubicBezTo>
                    <a:pt x="78" y="86"/>
                    <a:pt x="78" y="86"/>
                    <a:pt x="78" y="86"/>
                  </a:cubicBezTo>
                  <a:cubicBezTo>
                    <a:pt x="78" y="86"/>
                    <a:pt x="77" y="85"/>
                    <a:pt x="77" y="85"/>
                  </a:cubicBezTo>
                  <a:cubicBezTo>
                    <a:pt x="77" y="85"/>
                    <a:pt x="77" y="84"/>
                    <a:pt x="78" y="84"/>
                  </a:cubicBezTo>
                  <a:cubicBezTo>
                    <a:pt x="78" y="84"/>
                    <a:pt x="79" y="84"/>
                    <a:pt x="79" y="84"/>
                  </a:cubicBezTo>
                  <a:cubicBezTo>
                    <a:pt x="78" y="83"/>
                    <a:pt x="78" y="84"/>
                    <a:pt x="77" y="84"/>
                  </a:cubicBezTo>
                  <a:cubicBezTo>
                    <a:pt x="77" y="84"/>
                    <a:pt x="78" y="84"/>
                    <a:pt x="77" y="83"/>
                  </a:cubicBezTo>
                  <a:cubicBezTo>
                    <a:pt x="77" y="83"/>
                    <a:pt x="77" y="83"/>
                    <a:pt x="77" y="83"/>
                  </a:cubicBezTo>
                  <a:cubicBezTo>
                    <a:pt x="76" y="83"/>
                    <a:pt x="77" y="83"/>
                    <a:pt x="77" y="82"/>
                  </a:cubicBezTo>
                  <a:cubicBezTo>
                    <a:pt x="77" y="82"/>
                    <a:pt x="77" y="82"/>
                    <a:pt x="77" y="81"/>
                  </a:cubicBezTo>
                  <a:cubicBezTo>
                    <a:pt x="76" y="81"/>
                    <a:pt x="77" y="81"/>
                    <a:pt x="76" y="80"/>
                  </a:cubicBezTo>
                  <a:cubicBezTo>
                    <a:pt x="77" y="80"/>
                    <a:pt x="77" y="80"/>
                    <a:pt x="77" y="80"/>
                  </a:cubicBezTo>
                  <a:cubicBezTo>
                    <a:pt x="77" y="80"/>
                    <a:pt x="76" y="80"/>
                    <a:pt x="77" y="80"/>
                  </a:cubicBezTo>
                  <a:cubicBezTo>
                    <a:pt x="77" y="79"/>
                    <a:pt x="77" y="80"/>
                    <a:pt x="78" y="80"/>
                  </a:cubicBezTo>
                  <a:cubicBezTo>
                    <a:pt x="78" y="79"/>
                    <a:pt x="77" y="80"/>
                    <a:pt x="77" y="79"/>
                  </a:cubicBezTo>
                  <a:cubicBezTo>
                    <a:pt x="76" y="79"/>
                    <a:pt x="77" y="80"/>
                    <a:pt x="76" y="80"/>
                  </a:cubicBezTo>
                  <a:cubicBezTo>
                    <a:pt x="76" y="80"/>
                    <a:pt x="75" y="79"/>
                    <a:pt x="76" y="79"/>
                  </a:cubicBezTo>
                  <a:cubicBezTo>
                    <a:pt x="76" y="79"/>
                    <a:pt x="76" y="79"/>
                    <a:pt x="76" y="79"/>
                  </a:cubicBezTo>
                  <a:cubicBezTo>
                    <a:pt x="77" y="79"/>
                    <a:pt x="77" y="79"/>
                    <a:pt x="77" y="78"/>
                  </a:cubicBezTo>
                  <a:cubicBezTo>
                    <a:pt x="77" y="77"/>
                    <a:pt x="77" y="78"/>
                    <a:pt x="76" y="78"/>
                  </a:cubicBezTo>
                  <a:cubicBezTo>
                    <a:pt x="76" y="78"/>
                    <a:pt x="76" y="77"/>
                    <a:pt x="76" y="77"/>
                  </a:cubicBezTo>
                  <a:cubicBezTo>
                    <a:pt x="77" y="77"/>
                    <a:pt x="77" y="77"/>
                    <a:pt x="77" y="77"/>
                  </a:cubicBezTo>
                  <a:cubicBezTo>
                    <a:pt x="77" y="76"/>
                    <a:pt x="77" y="76"/>
                    <a:pt x="77" y="76"/>
                  </a:cubicBezTo>
                  <a:cubicBezTo>
                    <a:pt x="77" y="75"/>
                    <a:pt x="78" y="75"/>
                    <a:pt x="77" y="75"/>
                  </a:cubicBezTo>
                  <a:cubicBezTo>
                    <a:pt x="77" y="76"/>
                    <a:pt x="76" y="76"/>
                    <a:pt x="76" y="76"/>
                  </a:cubicBezTo>
                  <a:cubicBezTo>
                    <a:pt x="75" y="76"/>
                    <a:pt x="76" y="77"/>
                    <a:pt x="76" y="77"/>
                  </a:cubicBezTo>
                  <a:cubicBezTo>
                    <a:pt x="75" y="77"/>
                    <a:pt x="75" y="77"/>
                    <a:pt x="75" y="76"/>
                  </a:cubicBezTo>
                  <a:cubicBezTo>
                    <a:pt x="75" y="76"/>
                    <a:pt x="75" y="75"/>
                    <a:pt x="75" y="75"/>
                  </a:cubicBezTo>
                  <a:cubicBezTo>
                    <a:pt x="76" y="75"/>
                    <a:pt x="76" y="75"/>
                    <a:pt x="76" y="75"/>
                  </a:cubicBezTo>
                  <a:cubicBezTo>
                    <a:pt x="76" y="74"/>
                    <a:pt x="75" y="74"/>
                    <a:pt x="75" y="74"/>
                  </a:cubicBezTo>
                  <a:cubicBezTo>
                    <a:pt x="75" y="74"/>
                    <a:pt x="75" y="74"/>
                    <a:pt x="75" y="74"/>
                  </a:cubicBezTo>
                  <a:cubicBezTo>
                    <a:pt x="75" y="74"/>
                    <a:pt x="75" y="74"/>
                    <a:pt x="75" y="74"/>
                  </a:cubicBezTo>
                  <a:cubicBezTo>
                    <a:pt x="75" y="73"/>
                    <a:pt x="76" y="73"/>
                    <a:pt x="75" y="72"/>
                  </a:cubicBezTo>
                  <a:cubicBezTo>
                    <a:pt x="75" y="72"/>
                    <a:pt x="75" y="72"/>
                    <a:pt x="76" y="72"/>
                  </a:cubicBezTo>
                  <a:cubicBezTo>
                    <a:pt x="76" y="71"/>
                    <a:pt x="75" y="70"/>
                    <a:pt x="75" y="69"/>
                  </a:cubicBezTo>
                  <a:cubicBezTo>
                    <a:pt x="74" y="70"/>
                    <a:pt x="74" y="69"/>
                    <a:pt x="74" y="68"/>
                  </a:cubicBezTo>
                  <a:cubicBezTo>
                    <a:pt x="73" y="69"/>
                    <a:pt x="74" y="69"/>
                    <a:pt x="74" y="70"/>
                  </a:cubicBezTo>
                  <a:cubicBezTo>
                    <a:pt x="73" y="70"/>
                    <a:pt x="73" y="69"/>
                    <a:pt x="73" y="68"/>
                  </a:cubicBezTo>
                  <a:cubicBezTo>
                    <a:pt x="73" y="68"/>
                    <a:pt x="74" y="68"/>
                    <a:pt x="74" y="68"/>
                  </a:cubicBezTo>
                  <a:cubicBezTo>
                    <a:pt x="74" y="68"/>
                    <a:pt x="74" y="68"/>
                    <a:pt x="75" y="68"/>
                  </a:cubicBezTo>
                  <a:cubicBezTo>
                    <a:pt x="75" y="67"/>
                    <a:pt x="74" y="68"/>
                    <a:pt x="74" y="68"/>
                  </a:cubicBezTo>
                  <a:cubicBezTo>
                    <a:pt x="73" y="67"/>
                    <a:pt x="75" y="67"/>
                    <a:pt x="74" y="67"/>
                  </a:cubicBezTo>
                  <a:cubicBezTo>
                    <a:pt x="74" y="66"/>
                    <a:pt x="73" y="67"/>
                    <a:pt x="73" y="67"/>
                  </a:cubicBezTo>
                  <a:cubicBezTo>
                    <a:pt x="74" y="66"/>
                    <a:pt x="72" y="66"/>
                    <a:pt x="73" y="66"/>
                  </a:cubicBezTo>
                  <a:cubicBezTo>
                    <a:pt x="73" y="65"/>
                    <a:pt x="72" y="65"/>
                    <a:pt x="72" y="64"/>
                  </a:cubicBezTo>
                  <a:cubicBezTo>
                    <a:pt x="71" y="64"/>
                    <a:pt x="72" y="65"/>
                    <a:pt x="72" y="65"/>
                  </a:cubicBezTo>
                  <a:cubicBezTo>
                    <a:pt x="71" y="66"/>
                    <a:pt x="72" y="65"/>
                    <a:pt x="71" y="64"/>
                  </a:cubicBezTo>
                  <a:cubicBezTo>
                    <a:pt x="71" y="64"/>
                    <a:pt x="71" y="64"/>
                    <a:pt x="71" y="64"/>
                  </a:cubicBezTo>
                  <a:cubicBezTo>
                    <a:pt x="71" y="63"/>
                    <a:pt x="71" y="64"/>
                    <a:pt x="71" y="64"/>
                  </a:cubicBezTo>
                  <a:cubicBezTo>
                    <a:pt x="72" y="64"/>
                    <a:pt x="72" y="64"/>
                    <a:pt x="72" y="63"/>
                  </a:cubicBezTo>
                  <a:cubicBezTo>
                    <a:pt x="72" y="63"/>
                    <a:pt x="73" y="63"/>
                    <a:pt x="73" y="63"/>
                  </a:cubicBezTo>
                  <a:cubicBezTo>
                    <a:pt x="73" y="62"/>
                    <a:pt x="72" y="63"/>
                    <a:pt x="71" y="63"/>
                  </a:cubicBezTo>
                  <a:cubicBezTo>
                    <a:pt x="71" y="63"/>
                    <a:pt x="71" y="64"/>
                    <a:pt x="70" y="63"/>
                  </a:cubicBezTo>
                  <a:cubicBezTo>
                    <a:pt x="70" y="63"/>
                    <a:pt x="70" y="63"/>
                    <a:pt x="71" y="63"/>
                  </a:cubicBezTo>
                  <a:cubicBezTo>
                    <a:pt x="70" y="63"/>
                    <a:pt x="70" y="62"/>
                    <a:pt x="70" y="62"/>
                  </a:cubicBezTo>
                  <a:cubicBezTo>
                    <a:pt x="71" y="61"/>
                    <a:pt x="70" y="62"/>
                    <a:pt x="71" y="62"/>
                  </a:cubicBezTo>
                  <a:cubicBezTo>
                    <a:pt x="72" y="61"/>
                    <a:pt x="71" y="61"/>
                    <a:pt x="71" y="61"/>
                  </a:cubicBezTo>
                  <a:cubicBezTo>
                    <a:pt x="71" y="61"/>
                    <a:pt x="70" y="61"/>
                    <a:pt x="70" y="61"/>
                  </a:cubicBezTo>
                  <a:cubicBezTo>
                    <a:pt x="70" y="62"/>
                    <a:pt x="70" y="61"/>
                    <a:pt x="69" y="61"/>
                  </a:cubicBezTo>
                  <a:cubicBezTo>
                    <a:pt x="69" y="61"/>
                    <a:pt x="68" y="61"/>
                    <a:pt x="69" y="60"/>
                  </a:cubicBezTo>
                  <a:cubicBezTo>
                    <a:pt x="68" y="60"/>
                    <a:pt x="68" y="59"/>
                    <a:pt x="67" y="58"/>
                  </a:cubicBezTo>
                  <a:cubicBezTo>
                    <a:pt x="67" y="58"/>
                    <a:pt x="67" y="58"/>
                    <a:pt x="67" y="57"/>
                  </a:cubicBezTo>
                  <a:cubicBezTo>
                    <a:pt x="67" y="57"/>
                    <a:pt x="66" y="57"/>
                    <a:pt x="66" y="57"/>
                  </a:cubicBezTo>
                  <a:cubicBezTo>
                    <a:pt x="65" y="55"/>
                    <a:pt x="64" y="55"/>
                    <a:pt x="64" y="53"/>
                  </a:cubicBezTo>
                  <a:cubicBezTo>
                    <a:pt x="64" y="53"/>
                    <a:pt x="63" y="54"/>
                    <a:pt x="63" y="53"/>
                  </a:cubicBezTo>
                  <a:cubicBezTo>
                    <a:pt x="63" y="53"/>
                    <a:pt x="64" y="53"/>
                    <a:pt x="63" y="53"/>
                  </a:cubicBezTo>
                  <a:cubicBezTo>
                    <a:pt x="64" y="52"/>
                    <a:pt x="64" y="52"/>
                    <a:pt x="64" y="52"/>
                  </a:cubicBezTo>
                  <a:cubicBezTo>
                    <a:pt x="64" y="53"/>
                    <a:pt x="64" y="54"/>
                    <a:pt x="65" y="54"/>
                  </a:cubicBezTo>
                  <a:cubicBezTo>
                    <a:pt x="65" y="53"/>
                    <a:pt x="64" y="53"/>
                    <a:pt x="65" y="53"/>
                  </a:cubicBezTo>
                  <a:cubicBezTo>
                    <a:pt x="65" y="52"/>
                    <a:pt x="65" y="52"/>
                    <a:pt x="65" y="52"/>
                  </a:cubicBezTo>
                  <a:cubicBezTo>
                    <a:pt x="65" y="52"/>
                    <a:pt x="65" y="52"/>
                    <a:pt x="65" y="51"/>
                  </a:cubicBezTo>
                  <a:cubicBezTo>
                    <a:pt x="64" y="52"/>
                    <a:pt x="65" y="52"/>
                    <a:pt x="64" y="52"/>
                  </a:cubicBezTo>
                  <a:cubicBezTo>
                    <a:pt x="64" y="52"/>
                    <a:pt x="63" y="52"/>
                    <a:pt x="63" y="52"/>
                  </a:cubicBezTo>
                  <a:cubicBezTo>
                    <a:pt x="63" y="53"/>
                    <a:pt x="62" y="52"/>
                    <a:pt x="63" y="51"/>
                  </a:cubicBezTo>
                  <a:cubicBezTo>
                    <a:pt x="61" y="51"/>
                    <a:pt x="61" y="50"/>
                    <a:pt x="61" y="49"/>
                  </a:cubicBezTo>
                  <a:cubicBezTo>
                    <a:pt x="60" y="48"/>
                    <a:pt x="58" y="47"/>
                    <a:pt x="58" y="47"/>
                  </a:cubicBezTo>
                  <a:cubicBezTo>
                    <a:pt x="57" y="47"/>
                    <a:pt x="58" y="46"/>
                    <a:pt x="58" y="46"/>
                  </a:cubicBezTo>
                  <a:cubicBezTo>
                    <a:pt x="57" y="46"/>
                    <a:pt x="57" y="45"/>
                    <a:pt x="57" y="45"/>
                  </a:cubicBezTo>
                  <a:cubicBezTo>
                    <a:pt x="57" y="45"/>
                    <a:pt x="57" y="46"/>
                    <a:pt x="57" y="45"/>
                  </a:cubicBezTo>
                  <a:cubicBezTo>
                    <a:pt x="57" y="45"/>
                    <a:pt x="57" y="45"/>
                    <a:pt x="57" y="45"/>
                  </a:cubicBezTo>
                  <a:cubicBezTo>
                    <a:pt x="58" y="45"/>
                    <a:pt x="58" y="45"/>
                    <a:pt x="58" y="45"/>
                  </a:cubicBezTo>
                  <a:cubicBezTo>
                    <a:pt x="58" y="45"/>
                    <a:pt x="58" y="46"/>
                    <a:pt x="59" y="45"/>
                  </a:cubicBezTo>
                  <a:cubicBezTo>
                    <a:pt x="59" y="45"/>
                    <a:pt x="58" y="45"/>
                    <a:pt x="58" y="45"/>
                  </a:cubicBezTo>
                  <a:cubicBezTo>
                    <a:pt x="58" y="45"/>
                    <a:pt x="59" y="44"/>
                    <a:pt x="59" y="44"/>
                  </a:cubicBezTo>
                  <a:cubicBezTo>
                    <a:pt x="58" y="44"/>
                    <a:pt x="59" y="44"/>
                    <a:pt x="58" y="45"/>
                  </a:cubicBezTo>
                  <a:cubicBezTo>
                    <a:pt x="58" y="44"/>
                    <a:pt x="58" y="43"/>
                    <a:pt x="57" y="43"/>
                  </a:cubicBezTo>
                  <a:cubicBezTo>
                    <a:pt x="57" y="43"/>
                    <a:pt x="58" y="44"/>
                    <a:pt x="58" y="44"/>
                  </a:cubicBezTo>
                  <a:cubicBezTo>
                    <a:pt x="57" y="45"/>
                    <a:pt x="57" y="45"/>
                    <a:pt x="56" y="45"/>
                  </a:cubicBezTo>
                  <a:cubicBezTo>
                    <a:pt x="55" y="45"/>
                    <a:pt x="55" y="44"/>
                    <a:pt x="54" y="42"/>
                  </a:cubicBezTo>
                  <a:cubicBezTo>
                    <a:pt x="54" y="43"/>
                    <a:pt x="53" y="42"/>
                    <a:pt x="52" y="41"/>
                  </a:cubicBezTo>
                  <a:cubicBezTo>
                    <a:pt x="52" y="42"/>
                    <a:pt x="52" y="43"/>
                    <a:pt x="52" y="43"/>
                  </a:cubicBezTo>
                  <a:cubicBezTo>
                    <a:pt x="52" y="44"/>
                    <a:pt x="52" y="43"/>
                    <a:pt x="52" y="43"/>
                  </a:cubicBezTo>
                  <a:cubicBezTo>
                    <a:pt x="51" y="44"/>
                    <a:pt x="52" y="44"/>
                    <a:pt x="52" y="44"/>
                  </a:cubicBezTo>
                  <a:cubicBezTo>
                    <a:pt x="52" y="44"/>
                    <a:pt x="52" y="44"/>
                    <a:pt x="53" y="45"/>
                  </a:cubicBezTo>
                  <a:cubicBezTo>
                    <a:pt x="53" y="45"/>
                    <a:pt x="53" y="44"/>
                    <a:pt x="53" y="44"/>
                  </a:cubicBezTo>
                  <a:cubicBezTo>
                    <a:pt x="53" y="44"/>
                    <a:pt x="53" y="45"/>
                    <a:pt x="53" y="45"/>
                  </a:cubicBezTo>
                  <a:cubicBezTo>
                    <a:pt x="54" y="45"/>
                    <a:pt x="53" y="45"/>
                    <a:pt x="54" y="45"/>
                  </a:cubicBezTo>
                  <a:cubicBezTo>
                    <a:pt x="54" y="46"/>
                    <a:pt x="55" y="45"/>
                    <a:pt x="55" y="47"/>
                  </a:cubicBezTo>
                  <a:cubicBezTo>
                    <a:pt x="55" y="47"/>
                    <a:pt x="55" y="48"/>
                    <a:pt x="55" y="48"/>
                  </a:cubicBezTo>
                  <a:cubicBezTo>
                    <a:pt x="55" y="48"/>
                    <a:pt x="56" y="47"/>
                    <a:pt x="56" y="48"/>
                  </a:cubicBezTo>
                  <a:cubicBezTo>
                    <a:pt x="56" y="47"/>
                    <a:pt x="56" y="47"/>
                    <a:pt x="56" y="47"/>
                  </a:cubicBezTo>
                  <a:cubicBezTo>
                    <a:pt x="55" y="47"/>
                    <a:pt x="56" y="47"/>
                    <a:pt x="56" y="47"/>
                  </a:cubicBezTo>
                  <a:cubicBezTo>
                    <a:pt x="56" y="48"/>
                    <a:pt x="56" y="48"/>
                    <a:pt x="56" y="48"/>
                  </a:cubicBezTo>
                  <a:cubicBezTo>
                    <a:pt x="57" y="48"/>
                    <a:pt x="56" y="48"/>
                    <a:pt x="56" y="48"/>
                  </a:cubicBezTo>
                  <a:cubicBezTo>
                    <a:pt x="57" y="47"/>
                    <a:pt x="56" y="48"/>
                    <a:pt x="57" y="48"/>
                  </a:cubicBezTo>
                  <a:cubicBezTo>
                    <a:pt x="57" y="48"/>
                    <a:pt x="58" y="48"/>
                    <a:pt x="58" y="49"/>
                  </a:cubicBezTo>
                  <a:cubicBezTo>
                    <a:pt x="58" y="50"/>
                    <a:pt x="57" y="49"/>
                    <a:pt x="57" y="49"/>
                  </a:cubicBezTo>
                  <a:cubicBezTo>
                    <a:pt x="57" y="50"/>
                    <a:pt x="58" y="50"/>
                    <a:pt x="58" y="50"/>
                  </a:cubicBezTo>
                  <a:cubicBezTo>
                    <a:pt x="59" y="51"/>
                    <a:pt x="58" y="51"/>
                    <a:pt x="59" y="52"/>
                  </a:cubicBezTo>
                  <a:cubicBezTo>
                    <a:pt x="60" y="51"/>
                    <a:pt x="59" y="51"/>
                    <a:pt x="59" y="51"/>
                  </a:cubicBezTo>
                  <a:cubicBezTo>
                    <a:pt x="60" y="51"/>
                    <a:pt x="60" y="53"/>
                    <a:pt x="61" y="53"/>
                  </a:cubicBezTo>
                  <a:cubicBezTo>
                    <a:pt x="61" y="53"/>
                    <a:pt x="61" y="53"/>
                    <a:pt x="61" y="53"/>
                  </a:cubicBezTo>
                  <a:cubicBezTo>
                    <a:pt x="62" y="53"/>
                    <a:pt x="61" y="54"/>
                    <a:pt x="61" y="54"/>
                  </a:cubicBezTo>
                  <a:cubicBezTo>
                    <a:pt x="61" y="54"/>
                    <a:pt x="62" y="54"/>
                    <a:pt x="62" y="54"/>
                  </a:cubicBezTo>
                  <a:cubicBezTo>
                    <a:pt x="62" y="54"/>
                    <a:pt x="62" y="55"/>
                    <a:pt x="62" y="55"/>
                  </a:cubicBezTo>
                  <a:cubicBezTo>
                    <a:pt x="62" y="55"/>
                    <a:pt x="62" y="55"/>
                    <a:pt x="63" y="55"/>
                  </a:cubicBezTo>
                  <a:cubicBezTo>
                    <a:pt x="63" y="56"/>
                    <a:pt x="64" y="57"/>
                    <a:pt x="64" y="58"/>
                  </a:cubicBezTo>
                  <a:cubicBezTo>
                    <a:pt x="64" y="58"/>
                    <a:pt x="64" y="58"/>
                    <a:pt x="64" y="58"/>
                  </a:cubicBezTo>
                  <a:cubicBezTo>
                    <a:pt x="65" y="58"/>
                    <a:pt x="65" y="58"/>
                    <a:pt x="65" y="58"/>
                  </a:cubicBezTo>
                  <a:cubicBezTo>
                    <a:pt x="65" y="59"/>
                    <a:pt x="65" y="59"/>
                    <a:pt x="65" y="60"/>
                  </a:cubicBezTo>
                  <a:cubicBezTo>
                    <a:pt x="65" y="60"/>
                    <a:pt x="66" y="60"/>
                    <a:pt x="66" y="60"/>
                  </a:cubicBezTo>
                  <a:cubicBezTo>
                    <a:pt x="66" y="60"/>
                    <a:pt x="66" y="61"/>
                    <a:pt x="67" y="62"/>
                  </a:cubicBezTo>
                  <a:cubicBezTo>
                    <a:pt x="67" y="62"/>
                    <a:pt x="67" y="63"/>
                    <a:pt x="67" y="64"/>
                  </a:cubicBezTo>
                  <a:cubicBezTo>
                    <a:pt x="66" y="65"/>
                    <a:pt x="65" y="65"/>
                    <a:pt x="65" y="65"/>
                  </a:cubicBezTo>
                  <a:cubicBezTo>
                    <a:pt x="65" y="66"/>
                    <a:pt x="65" y="67"/>
                    <a:pt x="66" y="68"/>
                  </a:cubicBezTo>
                  <a:cubicBezTo>
                    <a:pt x="66" y="68"/>
                    <a:pt x="66" y="68"/>
                    <a:pt x="66" y="68"/>
                  </a:cubicBezTo>
                  <a:cubicBezTo>
                    <a:pt x="67" y="68"/>
                    <a:pt x="67" y="68"/>
                    <a:pt x="66" y="69"/>
                  </a:cubicBezTo>
                  <a:cubicBezTo>
                    <a:pt x="67" y="69"/>
                    <a:pt x="67" y="68"/>
                    <a:pt x="67" y="68"/>
                  </a:cubicBezTo>
                  <a:cubicBezTo>
                    <a:pt x="67" y="67"/>
                    <a:pt x="66" y="68"/>
                    <a:pt x="66" y="67"/>
                  </a:cubicBezTo>
                  <a:cubicBezTo>
                    <a:pt x="67" y="67"/>
                    <a:pt x="67" y="67"/>
                    <a:pt x="67" y="68"/>
                  </a:cubicBezTo>
                  <a:cubicBezTo>
                    <a:pt x="68" y="68"/>
                    <a:pt x="68" y="68"/>
                    <a:pt x="68" y="67"/>
                  </a:cubicBezTo>
                  <a:cubicBezTo>
                    <a:pt x="68" y="67"/>
                    <a:pt x="68" y="68"/>
                    <a:pt x="68" y="68"/>
                  </a:cubicBezTo>
                  <a:cubicBezTo>
                    <a:pt x="68" y="68"/>
                    <a:pt x="68" y="68"/>
                    <a:pt x="67" y="68"/>
                  </a:cubicBezTo>
                  <a:cubicBezTo>
                    <a:pt x="67" y="68"/>
                    <a:pt x="67" y="69"/>
                    <a:pt x="67" y="69"/>
                  </a:cubicBezTo>
                  <a:cubicBezTo>
                    <a:pt x="67" y="69"/>
                    <a:pt x="67" y="69"/>
                    <a:pt x="67" y="69"/>
                  </a:cubicBezTo>
                  <a:cubicBezTo>
                    <a:pt x="67" y="70"/>
                    <a:pt x="68" y="69"/>
                    <a:pt x="68" y="70"/>
                  </a:cubicBezTo>
                  <a:cubicBezTo>
                    <a:pt x="67" y="70"/>
                    <a:pt x="67" y="71"/>
                    <a:pt x="66" y="71"/>
                  </a:cubicBezTo>
                  <a:cubicBezTo>
                    <a:pt x="67" y="71"/>
                    <a:pt x="67" y="70"/>
                    <a:pt x="68" y="71"/>
                  </a:cubicBezTo>
                  <a:cubicBezTo>
                    <a:pt x="68" y="71"/>
                    <a:pt x="68" y="71"/>
                    <a:pt x="67" y="71"/>
                  </a:cubicBezTo>
                  <a:cubicBezTo>
                    <a:pt x="68" y="71"/>
                    <a:pt x="67" y="72"/>
                    <a:pt x="68" y="72"/>
                  </a:cubicBezTo>
                  <a:cubicBezTo>
                    <a:pt x="69" y="72"/>
                    <a:pt x="67" y="72"/>
                    <a:pt x="68" y="71"/>
                  </a:cubicBezTo>
                  <a:cubicBezTo>
                    <a:pt x="69" y="71"/>
                    <a:pt x="68" y="72"/>
                    <a:pt x="69" y="72"/>
                  </a:cubicBezTo>
                  <a:cubicBezTo>
                    <a:pt x="69" y="72"/>
                    <a:pt x="69" y="72"/>
                    <a:pt x="69" y="72"/>
                  </a:cubicBezTo>
                  <a:cubicBezTo>
                    <a:pt x="70" y="73"/>
                    <a:pt x="70" y="74"/>
                    <a:pt x="69" y="74"/>
                  </a:cubicBezTo>
                  <a:cubicBezTo>
                    <a:pt x="70" y="74"/>
                    <a:pt x="69" y="75"/>
                    <a:pt x="69" y="76"/>
                  </a:cubicBezTo>
                  <a:cubicBezTo>
                    <a:pt x="70" y="76"/>
                    <a:pt x="70" y="76"/>
                    <a:pt x="70" y="76"/>
                  </a:cubicBezTo>
                  <a:cubicBezTo>
                    <a:pt x="71" y="75"/>
                    <a:pt x="70" y="75"/>
                    <a:pt x="70" y="75"/>
                  </a:cubicBezTo>
                  <a:cubicBezTo>
                    <a:pt x="71" y="75"/>
                    <a:pt x="71" y="75"/>
                    <a:pt x="71" y="76"/>
                  </a:cubicBezTo>
                  <a:cubicBezTo>
                    <a:pt x="71" y="76"/>
                    <a:pt x="71" y="77"/>
                    <a:pt x="71" y="77"/>
                  </a:cubicBezTo>
                  <a:cubicBezTo>
                    <a:pt x="70" y="78"/>
                    <a:pt x="71" y="77"/>
                    <a:pt x="70" y="77"/>
                  </a:cubicBezTo>
                  <a:cubicBezTo>
                    <a:pt x="70" y="77"/>
                    <a:pt x="71" y="78"/>
                    <a:pt x="71" y="78"/>
                  </a:cubicBezTo>
                  <a:cubicBezTo>
                    <a:pt x="71" y="78"/>
                    <a:pt x="71" y="78"/>
                    <a:pt x="71" y="79"/>
                  </a:cubicBezTo>
                  <a:cubicBezTo>
                    <a:pt x="72" y="79"/>
                    <a:pt x="71" y="78"/>
                    <a:pt x="72" y="78"/>
                  </a:cubicBezTo>
                  <a:cubicBezTo>
                    <a:pt x="72" y="79"/>
                    <a:pt x="71" y="80"/>
                    <a:pt x="72" y="79"/>
                  </a:cubicBezTo>
                  <a:cubicBezTo>
                    <a:pt x="72" y="80"/>
                    <a:pt x="72" y="80"/>
                    <a:pt x="71" y="81"/>
                  </a:cubicBezTo>
                  <a:cubicBezTo>
                    <a:pt x="71" y="81"/>
                    <a:pt x="71" y="81"/>
                    <a:pt x="72" y="81"/>
                  </a:cubicBezTo>
                  <a:cubicBezTo>
                    <a:pt x="72" y="81"/>
                    <a:pt x="71" y="81"/>
                    <a:pt x="72" y="81"/>
                  </a:cubicBezTo>
                  <a:cubicBezTo>
                    <a:pt x="73" y="82"/>
                    <a:pt x="72" y="82"/>
                    <a:pt x="71" y="82"/>
                  </a:cubicBezTo>
                  <a:cubicBezTo>
                    <a:pt x="72" y="83"/>
                    <a:pt x="72" y="82"/>
                    <a:pt x="73" y="82"/>
                  </a:cubicBezTo>
                  <a:cubicBezTo>
                    <a:pt x="72" y="83"/>
                    <a:pt x="73" y="84"/>
                    <a:pt x="72" y="84"/>
                  </a:cubicBezTo>
                  <a:cubicBezTo>
                    <a:pt x="73" y="85"/>
                    <a:pt x="73" y="85"/>
                    <a:pt x="73" y="85"/>
                  </a:cubicBezTo>
                  <a:cubicBezTo>
                    <a:pt x="72" y="85"/>
                    <a:pt x="73" y="85"/>
                    <a:pt x="72" y="85"/>
                  </a:cubicBezTo>
                  <a:cubicBezTo>
                    <a:pt x="72" y="85"/>
                    <a:pt x="73" y="86"/>
                    <a:pt x="73" y="86"/>
                  </a:cubicBezTo>
                  <a:cubicBezTo>
                    <a:pt x="74" y="86"/>
                    <a:pt x="73" y="86"/>
                    <a:pt x="73" y="86"/>
                  </a:cubicBezTo>
                  <a:cubicBezTo>
                    <a:pt x="73" y="87"/>
                    <a:pt x="73" y="86"/>
                    <a:pt x="74" y="86"/>
                  </a:cubicBezTo>
                  <a:cubicBezTo>
                    <a:pt x="74" y="88"/>
                    <a:pt x="74" y="89"/>
                    <a:pt x="74" y="90"/>
                  </a:cubicBezTo>
                  <a:cubicBezTo>
                    <a:pt x="74" y="90"/>
                    <a:pt x="74" y="90"/>
                    <a:pt x="74" y="90"/>
                  </a:cubicBezTo>
                  <a:cubicBezTo>
                    <a:pt x="74" y="91"/>
                    <a:pt x="74" y="91"/>
                    <a:pt x="74" y="91"/>
                  </a:cubicBezTo>
                  <a:cubicBezTo>
                    <a:pt x="74" y="92"/>
                    <a:pt x="74" y="92"/>
                    <a:pt x="74" y="92"/>
                  </a:cubicBezTo>
                  <a:cubicBezTo>
                    <a:pt x="74" y="92"/>
                    <a:pt x="74" y="93"/>
                    <a:pt x="74" y="94"/>
                  </a:cubicBezTo>
                  <a:cubicBezTo>
                    <a:pt x="74" y="95"/>
                    <a:pt x="73" y="96"/>
                    <a:pt x="71" y="97"/>
                  </a:cubicBezTo>
                  <a:cubicBezTo>
                    <a:pt x="70" y="96"/>
                    <a:pt x="70" y="96"/>
                    <a:pt x="69" y="97"/>
                  </a:cubicBezTo>
                  <a:cubicBezTo>
                    <a:pt x="69" y="97"/>
                    <a:pt x="69" y="96"/>
                    <a:pt x="69" y="96"/>
                  </a:cubicBezTo>
                  <a:cubicBezTo>
                    <a:pt x="68" y="96"/>
                    <a:pt x="67" y="96"/>
                    <a:pt x="67" y="96"/>
                  </a:cubicBezTo>
                  <a:cubicBezTo>
                    <a:pt x="67" y="96"/>
                    <a:pt x="66" y="96"/>
                    <a:pt x="65" y="95"/>
                  </a:cubicBezTo>
                  <a:cubicBezTo>
                    <a:pt x="65" y="95"/>
                    <a:pt x="65" y="95"/>
                    <a:pt x="65" y="95"/>
                  </a:cubicBezTo>
                  <a:cubicBezTo>
                    <a:pt x="65" y="94"/>
                    <a:pt x="65" y="94"/>
                    <a:pt x="65" y="93"/>
                  </a:cubicBezTo>
                  <a:cubicBezTo>
                    <a:pt x="66" y="93"/>
                    <a:pt x="66" y="92"/>
                    <a:pt x="66" y="91"/>
                  </a:cubicBezTo>
                  <a:cubicBezTo>
                    <a:pt x="66" y="91"/>
                    <a:pt x="66" y="91"/>
                    <a:pt x="66" y="91"/>
                  </a:cubicBezTo>
                  <a:cubicBezTo>
                    <a:pt x="67" y="91"/>
                    <a:pt x="66" y="90"/>
                    <a:pt x="66" y="90"/>
                  </a:cubicBezTo>
                  <a:cubicBezTo>
                    <a:pt x="66" y="90"/>
                    <a:pt x="67" y="90"/>
                    <a:pt x="67" y="89"/>
                  </a:cubicBezTo>
                  <a:cubicBezTo>
                    <a:pt x="67" y="89"/>
                    <a:pt x="66" y="89"/>
                    <a:pt x="67" y="88"/>
                  </a:cubicBezTo>
                  <a:cubicBezTo>
                    <a:pt x="67" y="88"/>
                    <a:pt x="66" y="88"/>
                    <a:pt x="66" y="88"/>
                  </a:cubicBezTo>
                  <a:cubicBezTo>
                    <a:pt x="66" y="88"/>
                    <a:pt x="66" y="88"/>
                    <a:pt x="66" y="87"/>
                  </a:cubicBezTo>
                  <a:cubicBezTo>
                    <a:pt x="66" y="87"/>
                    <a:pt x="67" y="87"/>
                    <a:pt x="67" y="87"/>
                  </a:cubicBezTo>
                  <a:cubicBezTo>
                    <a:pt x="67" y="87"/>
                    <a:pt x="66" y="87"/>
                    <a:pt x="66" y="87"/>
                  </a:cubicBezTo>
                  <a:cubicBezTo>
                    <a:pt x="66" y="86"/>
                    <a:pt x="66" y="86"/>
                    <a:pt x="66" y="86"/>
                  </a:cubicBezTo>
                  <a:cubicBezTo>
                    <a:pt x="66" y="86"/>
                    <a:pt x="66" y="86"/>
                    <a:pt x="66" y="85"/>
                  </a:cubicBezTo>
                  <a:cubicBezTo>
                    <a:pt x="66" y="85"/>
                    <a:pt x="66" y="85"/>
                    <a:pt x="66" y="84"/>
                  </a:cubicBezTo>
                  <a:cubicBezTo>
                    <a:pt x="66" y="84"/>
                    <a:pt x="66" y="84"/>
                    <a:pt x="66" y="84"/>
                  </a:cubicBezTo>
                  <a:cubicBezTo>
                    <a:pt x="66" y="83"/>
                    <a:pt x="66" y="82"/>
                    <a:pt x="65" y="81"/>
                  </a:cubicBezTo>
                  <a:cubicBezTo>
                    <a:pt x="66" y="81"/>
                    <a:pt x="66" y="81"/>
                    <a:pt x="67" y="81"/>
                  </a:cubicBezTo>
                  <a:cubicBezTo>
                    <a:pt x="66" y="81"/>
                    <a:pt x="66" y="81"/>
                    <a:pt x="65" y="81"/>
                  </a:cubicBezTo>
                  <a:cubicBezTo>
                    <a:pt x="65" y="80"/>
                    <a:pt x="65" y="80"/>
                    <a:pt x="65" y="79"/>
                  </a:cubicBezTo>
                  <a:cubicBezTo>
                    <a:pt x="65" y="79"/>
                    <a:pt x="65" y="79"/>
                    <a:pt x="66" y="79"/>
                  </a:cubicBezTo>
                  <a:cubicBezTo>
                    <a:pt x="66" y="79"/>
                    <a:pt x="65" y="79"/>
                    <a:pt x="65" y="79"/>
                  </a:cubicBezTo>
                  <a:cubicBezTo>
                    <a:pt x="64" y="78"/>
                    <a:pt x="65" y="79"/>
                    <a:pt x="65" y="78"/>
                  </a:cubicBezTo>
                  <a:cubicBezTo>
                    <a:pt x="65" y="78"/>
                    <a:pt x="65" y="78"/>
                    <a:pt x="65" y="78"/>
                  </a:cubicBezTo>
                  <a:cubicBezTo>
                    <a:pt x="64" y="78"/>
                    <a:pt x="64" y="78"/>
                    <a:pt x="64" y="78"/>
                  </a:cubicBezTo>
                  <a:cubicBezTo>
                    <a:pt x="65" y="77"/>
                    <a:pt x="65" y="78"/>
                    <a:pt x="65" y="77"/>
                  </a:cubicBezTo>
                  <a:cubicBezTo>
                    <a:pt x="65" y="77"/>
                    <a:pt x="65" y="77"/>
                    <a:pt x="65" y="77"/>
                  </a:cubicBezTo>
                  <a:cubicBezTo>
                    <a:pt x="65" y="77"/>
                    <a:pt x="64" y="78"/>
                    <a:pt x="64" y="77"/>
                  </a:cubicBezTo>
                  <a:cubicBezTo>
                    <a:pt x="64" y="77"/>
                    <a:pt x="65" y="77"/>
                    <a:pt x="65" y="77"/>
                  </a:cubicBezTo>
                  <a:cubicBezTo>
                    <a:pt x="65" y="76"/>
                    <a:pt x="66" y="76"/>
                    <a:pt x="65" y="76"/>
                  </a:cubicBezTo>
                  <a:cubicBezTo>
                    <a:pt x="65" y="76"/>
                    <a:pt x="64" y="76"/>
                    <a:pt x="64" y="76"/>
                  </a:cubicBezTo>
                  <a:cubicBezTo>
                    <a:pt x="64" y="76"/>
                    <a:pt x="64" y="76"/>
                    <a:pt x="63" y="76"/>
                  </a:cubicBezTo>
                  <a:cubicBezTo>
                    <a:pt x="64" y="76"/>
                    <a:pt x="64" y="76"/>
                    <a:pt x="64" y="76"/>
                  </a:cubicBezTo>
                  <a:cubicBezTo>
                    <a:pt x="64" y="75"/>
                    <a:pt x="64" y="75"/>
                    <a:pt x="63" y="75"/>
                  </a:cubicBezTo>
                  <a:cubicBezTo>
                    <a:pt x="63" y="75"/>
                    <a:pt x="63" y="74"/>
                    <a:pt x="64" y="74"/>
                  </a:cubicBezTo>
                  <a:cubicBezTo>
                    <a:pt x="64" y="74"/>
                    <a:pt x="63" y="74"/>
                    <a:pt x="64" y="73"/>
                  </a:cubicBezTo>
                  <a:cubicBezTo>
                    <a:pt x="64" y="73"/>
                    <a:pt x="63" y="74"/>
                    <a:pt x="63" y="73"/>
                  </a:cubicBezTo>
                  <a:cubicBezTo>
                    <a:pt x="63" y="73"/>
                    <a:pt x="63" y="73"/>
                    <a:pt x="63" y="74"/>
                  </a:cubicBezTo>
                  <a:cubicBezTo>
                    <a:pt x="63" y="74"/>
                    <a:pt x="62" y="73"/>
                    <a:pt x="63" y="73"/>
                  </a:cubicBezTo>
                  <a:cubicBezTo>
                    <a:pt x="63" y="72"/>
                    <a:pt x="62" y="73"/>
                    <a:pt x="62" y="72"/>
                  </a:cubicBezTo>
                  <a:cubicBezTo>
                    <a:pt x="63" y="72"/>
                    <a:pt x="63" y="72"/>
                    <a:pt x="63" y="72"/>
                  </a:cubicBezTo>
                  <a:cubicBezTo>
                    <a:pt x="62" y="72"/>
                    <a:pt x="62" y="72"/>
                    <a:pt x="62" y="72"/>
                  </a:cubicBezTo>
                  <a:cubicBezTo>
                    <a:pt x="62" y="72"/>
                    <a:pt x="62" y="71"/>
                    <a:pt x="63" y="71"/>
                  </a:cubicBezTo>
                  <a:cubicBezTo>
                    <a:pt x="62" y="71"/>
                    <a:pt x="62" y="70"/>
                    <a:pt x="62" y="70"/>
                  </a:cubicBezTo>
                  <a:cubicBezTo>
                    <a:pt x="62" y="70"/>
                    <a:pt x="61" y="71"/>
                    <a:pt x="61" y="71"/>
                  </a:cubicBezTo>
                  <a:cubicBezTo>
                    <a:pt x="60" y="70"/>
                    <a:pt x="61" y="69"/>
                    <a:pt x="61" y="69"/>
                  </a:cubicBezTo>
                  <a:cubicBezTo>
                    <a:pt x="61" y="68"/>
                    <a:pt x="62" y="68"/>
                    <a:pt x="62" y="67"/>
                  </a:cubicBezTo>
                  <a:cubicBezTo>
                    <a:pt x="62" y="66"/>
                    <a:pt x="62" y="67"/>
                    <a:pt x="62" y="67"/>
                  </a:cubicBezTo>
                  <a:cubicBezTo>
                    <a:pt x="61" y="67"/>
                    <a:pt x="61" y="67"/>
                    <a:pt x="60" y="67"/>
                  </a:cubicBezTo>
                  <a:cubicBezTo>
                    <a:pt x="60" y="67"/>
                    <a:pt x="60" y="67"/>
                    <a:pt x="59" y="67"/>
                  </a:cubicBezTo>
                  <a:cubicBezTo>
                    <a:pt x="58" y="66"/>
                    <a:pt x="58" y="65"/>
                    <a:pt x="57" y="64"/>
                  </a:cubicBezTo>
                  <a:cubicBezTo>
                    <a:pt x="58" y="63"/>
                    <a:pt x="58" y="64"/>
                    <a:pt x="58" y="64"/>
                  </a:cubicBezTo>
                  <a:cubicBezTo>
                    <a:pt x="58" y="65"/>
                    <a:pt x="58" y="65"/>
                    <a:pt x="59" y="65"/>
                  </a:cubicBezTo>
                  <a:cubicBezTo>
                    <a:pt x="59" y="65"/>
                    <a:pt x="59" y="65"/>
                    <a:pt x="59" y="64"/>
                  </a:cubicBezTo>
                  <a:cubicBezTo>
                    <a:pt x="59" y="64"/>
                    <a:pt x="58" y="64"/>
                    <a:pt x="58" y="64"/>
                  </a:cubicBezTo>
                  <a:cubicBezTo>
                    <a:pt x="58" y="64"/>
                    <a:pt x="58" y="64"/>
                    <a:pt x="58" y="64"/>
                  </a:cubicBezTo>
                  <a:cubicBezTo>
                    <a:pt x="58" y="63"/>
                    <a:pt x="58" y="63"/>
                    <a:pt x="58" y="62"/>
                  </a:cubicBezTo>
                  <a:cubicBezTo>
                    <a:pt x="58" y="62"/>
                    <a:pt x="58" y="63"/>
                    <a:pt x="58" y="62"/>
                  </a:cubicBezTo>
                  <a:cubicBezTo>
                    <a:pt x="57" y="62"/>
                    <a:pt x="57" y="62"/>
                    <a:pt x="57" y="62"/>
                  </a:cubicBezTo>
                  <a:cubicBezTo>
                    <a:pt x="58" y="61"/>
                    <a:pt x="58" y="61"/>
                    <a:pt x="58" y="61"/>
                  </a:cubicBezTo>
                  <a:cubicBezTo>
                    <a:pt x="58" y="61"/>
                    <a:pt x="58" y="61"/>
                    <a:pt x="57" y="61"/>
                  </a:cubicBezTo>
                  <a:cubicBezTo>
                    <a:pt x="57" y="61"/>
                    <a:pt x="57" y="61"/>
                    <a:pt x="56" y="61"/>
                  </a:cubicBezTo>
                  <a:cubicBezTo>
                    <a:pt x="56" y="60"/>
                    <a:pt x="55" y="60"/>
                    <a:pt x="55" y="59"/>
                  </a:cubicBezTo>
                  <a:cubicBezTo>
                    <a:pt x="56" y="59"/>
                    <a:pt x="56" y="60"/>
                    <a:pt x="56" y="61"/>
                  </a:cubicBezTo>
                  <a:cubicBezTo>
                    <a:pt x="57" y="60"/>
                    <a:pt x="57" y="60"/>
                    <a:pt x="58" y="60"/>
                  </a:cubicBezTo>
                  <a:cubicBezTo>
                    <a:pt x="58" y="60"/>
                    <a:pt x="57" y="60"/>
                    <a:pt x="57" y="60"/>
                  </a:cubicBezTo>
                  <a:cubicBezTo>
                    <a:pt x="57" y="59"/>
                    <a:pt x="56" y="60"/>
                    <a:pt x="56" y="59"/>
                  </a:cubicBezTo>
                  <a:cubicBezTo>
                    <a:pt x="56" y="59"/>
                    <a:pt x="56" y="59"/>
                    <a:pt x="57" y="58"/>
                  </a:cubicBezTo>
                  <a:cubicBezTo>
                    <a:pt x="56" y="58"/>
                    <a:pt x="56" y="58"/>
                    <a:pt x="55" y="57"/>
                  </a:cubicBezTo>
                  <a:cubicBezTo>
                    <a:pt x="55" y="57"/>
                    <a:pt x="55" y="57"/>
                    <a:pt x="54" y="56"/>
                  </a:cubicBezTo>
                  <a:cubicBezTo>
                    <a:pt x="54" y="56"/>
                    <a:pt x="55" y="56"/>
                    <a:pt x="55" y="55"/>
                  </a:cubicBezTo>
                  <a:cubicBezTo>
                    <a:pt x="55" y="55"/>
                    <a:pt x="54" y="56"/>
                    <a:pt x="54" y="55"/>
                  </a:cubicBezTo>
                  <a:cubicBezTo>
                    <a:pt x="54" y="55"/>
                    <a:pt x="55" y="55"/>
                    <a:pt x="55" y="55"/>
                  </a:cubicBezTo>
                  <a:cubicBezTo>
                    <a:pt x="56" y="54"/>
                    <a:pt x="55" y="54"/>
                    <a:pt x="54" y="55"/>
                  </a:cubicBezTo>
                  <a:cubicBezTo>
                    <a:pt x="54" y="55"/>
                    <a:pt x="54" y="55"/>
                    <a:pt x="54" y="55"/>
                  </a:cubicBezTo>
                  <a:cubicBezTo>
                    <a:pt x="54" y="54"/>
                    <a:pt x="53" y="54"/>
                    <a:pt x="53" y="53"/>
                  </a:cubicBezTo>
                  <a:cubicBezTo>
                    <a:pt x="52" y="53"/>
                    <a:pt x="52" y="53"/>
                    <a:pt x="52" y="53"/>
                  </a:cubicBezTo>
                  <a:cubicBezTo>
                    <a:pt x="52" y="53"/>
                    <a:pt x="52" y="52"/>
                    <a:pt x="52" y="52"/>
                  </a:cubicBezTo>
                  <a:cubicBezTo>
                    <a:pt x="51" y="52"/>
                    <a:pt x="51" y="51"/>
                    <a:pt x="50" y="51"/>
                  </a:cubicBezTo>
                  <a:cubicBezTo>
                    <a:pt x="50" y="51"/>
                    <a:pt x="50" y="51"/>
                    <a:pt x="50" y="51"/>
                  </a:cubicBezTo>
                  <a:cubicBezTo>
                    <a:pt x="50" y="51"/>
                    <a:pt x="50" y="51"/>
                    <a:pt x="50" y="51"/>
                  </a:cubicBezTo>
                  <a:cubicBezTo>
                    <a:pt x="50" y="50"/>
                    <a:pt x="50" y="51"/>
                    <a:pt x="50" y="50"/>
                  </a:cubicBezTo>
                  <a:cubicBezTo>
                    <a:pt x="50" y="49"/>
                    <a:pt x="50" y="50"/>
                    <a:pt x="50" y="49"/>
                  </a:cubicBezTo>
                  <a:cubicBezTo>
                    <a:pt x="50" y="49"/>
                    <a:pt x="50" y="50"/>
                    <a:pt x="50" y="49"/>
                  </a:cubicBezTo>
                  <a:cubicBezTo>
                    <a:pt x="50" y="49"/>
                    <a:pt x="50" y="48"/>
                    <a:pt x="50" y="48"/>
                  </a:cubicBezTo>
                  <a:cubicBezTo>
                    <a:pt x="50" y="49"/>
                    <a:pt x="49" y="49"/>
                    <a:pt x="49" y="50"/>
                  </a:cubicBezTo>
                  <a:cubicBezTo>
                    <a:pt x="49" y="49"/>
                    <a:pt x="49" y="49"/>
                    <a:pt x="49" y="48"/>
                  </a:cubicBezTo>
                  <a:cubicBezTo>
                    <a:pt x="49" y="49"/>
                    <a:pt x="48" y="48"/>
                    <a:pt x="48" y="48"/>
                  </a:cubicBezTo>
                  <a:cubicBezTo>
                    <a:pt x="48" y="47"/>
                    <a:pt x="48" y="47"/>
                    <a:pt x="48" y="46"/>
                  </a:cubicBezTo>
                  <a:cubicBezTo>
                    <a:pt x="48" y="46"/>
                    <a:pt x="48" y="47"/>
                    <a:pt x="48" y="47"/>
                  </a:cubicBezTo>
                  <a:cubicBezTo>
                    <a:pt x="48" y="47"/>
                    <a:pt x="47" y="47"/>
                    <a:pt x="47" y="46"/>
                  </a:cubicBezTo>
                  <a:cubicBezTo>
                    <a:pt x="46" y="46"/>
                    <a:pt x="46" y="45"/>
                    <a:pt x="45" y="44"/>
                  </a:cubicBezTo>
                  <a:cubicBezTo>
                    <a:pt x="45" y="44"/>
                    <a:pt x="45" y="45"/>
                    <a:pt x="45" y="44"/>
                  </a:cubicBezTo>
                  <a:cubicBezTo>
                    <a:pt x="45" y="44"/>
                    <a:pt x="45" y="44"/>
                    <a:pt x="45" y="44"/>
                  </a:cubicBezTo>
                  <a:cubicBezTo>
                    <a:pt x="44" y="44"/>
                    <a:pt x="44" y="43"/>
                    <a:pt x="44" y="43"/>
                  </a:cubicBezTo>
                  <a:cubicBezTo>
                    <a:pt x="44" y="44"/>
                    <a:pt x="43" y="42"/>
                    <a:pt x="42" y="42"/>
                  </a:cubicBezTo>
                  <a:cubicBezTo>
                    <a:pt x="42" y="41"/>
                    <a:pt x="42" y="41"/>
                    <a:pt x="42" y="40"/>
                  </a:cubicBezTo>
                  <a:cubicBezTo>
                    <a:pt x="41" y="40"/>
                    <a:pt x="42" y="42"/>
                    <a:pt x="41" y="42"/>
                  </a:cubicBezTo>
                  <a:cubicBezTo>
                    <a:pt x="41" y="41"/>
                    <a:pt x="41" y="41"/>
                    <a:pt x="41" y="39"/>
                  </a:cubicBezTo>
                  <a:cubicBezTo>
                    <a:pt x="40" y="39"/>
                    <a:pt x="41" y="41"/>
                    <a:pt x="40" y="39"/>
                  </a:cubicBezTo>
                  <a:cubicBezTo>
                    <a:pt x="40" y="39"/>
                    <a:pt x="41" y="39"/>
                    <a:pt x="40" y="39"/>
                  </a:cubicBezTo>
                  <a:cubicBezTo>
                    <a:pt x="40" y="38"/>
                    <a:pt x="40" y="40"/>
                    <a:pt x="40" y="39"/>
                  </a:cubicBezTo>
                  <a:cubicBezTo>
                    <a:pt x="39" y="38"/>
                    <a:pt x="40" y="38"/>
                    <a:pt x="40" y="38"/>
                  </a:cubicBezTo>
                  <a:cubicBezTo>
                    <a:pt x="39" y="36"/>
                    <a:pt x="40" y="38"/>
                    <a:pt x="39" y="38"/>
                  </a:cubicBezTo>
                  <a:cubicBezTo>
                    <a:pt x="39" y="37"/>
                    <a:pt x="39" y="38"/>
                    <a:pt x="39" y="37"/>
                  </a:cubicBezTo>
                  <a:cubicBezTo>
                    <a:pt x="39" y="38"/>
                    <a:pt x="39" y="39"/>
                    <a:pt x="39" y="39"/>
                  </a:cubicBezTo>
                  <a:cubicBezTo>
                    <a:pt x="38" y="38"/>
                    <a:pt x="38" y="37"/>
                    <a:pt x="38" y="37"/>
                  </a:cubicBezTo>
                  <a:cubicBezTo>
                    <a:pt x="38" y="37"/>
                    <a:pt x="38" y="37"/>
                    <a:pt x="39" y="37"/>
                  </a:cubicBezTo>
                  <a:cubicBezTo>
                    <a:pt x="38" y="35"/>
                    <a:pt x="38" y="36"/>
                    <a:pt x="38" y="36"/>
                  </a:cubicBezTo>
                  <a:cubicBezTo>
                    <a:pt x="37" y="35"/>
                    <a:pt x="37" y="35"/>
                    <a:pt x="37" y="34"/>
                  </a:cubicBezTo>
                  <a:cubicBezTo>
                    <a:pt x="37" y="34"/>
                    <a:pt x="37" y="35"/>
                    <a:pt x="37" y="35"/>
                  </a:cubicBezTo>
                  <a:cubicBezTo>
                    <a:pt x="37" y="35"/>
                    <a:pt x="36" y="34"/>
                    <a:pt x="36" y="33"/>
                  </a:cubicBezTo>
                  <a:cubicBezTo>
                    <a:pt x="36" y="33"/>
                    <a:pt x="37" y="33"/>
                    <a:pt x="38" y="35"/>
                  </a:cubicBezTo>
                  <a:cubicBezTo>
                    <a:pt x="38" y="35"/>
                    <a:pt x="38" y="34"/>
                    <a:pt x="38" y="34"/>
                  </a:cubicBezTo>
                  <a:cubicBezTo>
                    <a:pt x="38" y="34"/>
                    <a:pt x="39" y="34"/>
                    <a:pt x="39" y="35"/>
                  </a:cubicBezTo>
                  <a:cubicBezTo>
                    <a:pt x="40" y="35"/>
                    <a:pt x="39" y="34"/>
                    <a:pt x="39" y="34"/>
                  </a:cubicBezTo>
                  <a:cubicBezTo>
                    <a:pt x="40" y="34"/>
                    <a:pt x="41" y="36"/>
                    <a:pt x="41" y="34"/>
                  </a:cubicBezTo>
                  <a:cubicBezTo>
                    <a:pt x="41" y="36"/>
                    <a:pt x="42" y="36"/>
                    <a:pt x="43" y="35"/>
                  </a:cubicBezTo>
                  <a:cubicBezTo>
                    <a:pt x="43" y="36"/>
                    <a:pt x="43" y="36"/>
                    <a:pt x="44" y="37"/>
                  </a:cubicBezTo>
                  <a:cubicBezTo>
                    <a:pt x="43" y="35"/>
                    <a:pt x="43" y="35"/>
                    <a:pt x="43" y="35"/>
                  </a:cubicBezTo>
                  <a:cubicBezTo>
                    <a:pt x="43" y="33"/>
                    <a:pt x="43" y="35"/>
                    <a:pt x="43" y="35"/>
                  </a:cubicBezTo>
                  <a:cubicBezTo>
                    <a:pt x="44" y="35"/>
                    <a:pt x="43" y="34"/>
                    <a:pt x="43" y="33"/>
                  </a:cubicBezTo>
                  <a:cubicBezTo>
                    <a:pt x="43" y="33"/>
                    <a:pt x="42" y="34"/>
                    <a:pt x="42" y="34"/>
                  </a:cubicBezTo>
                  <a:cubicBezTo>
                    <a:pt x="41" y="33"/>
                    <a:pt x="40" y="33"/>
                    <a:pt x="39" y="32"/>
                  </a:cubicBezTo>
                  <a:cubicBezTo>
                    <a:pt x="39" y="32"/>
                    <a:pt x="39" y="30"/>
                    <a:pt x="39" y="30"/>
                  </a:cubicBezTo>
                  <a:cubicBezTo>
                    <a:pt x="39" y="29"/>
                    <a:pt x="38" y="30"/>
                    <a:pt x="38" y="29"/>
                  </a:cubicBezTo>
                  <a:cubicBezTo>
                    <a:pt x="38" y="30"/>
                    <a:pt x="38" y="30"/>
                    <a:pt x="39" y="30"/>
                  </a:cubicBezTo>
                  <a:cubicBezTo>
                    <a:pt x="39" y="31"/>
                    <a:pt x="38" y="31"/>
                    <a:pt x="38" y="31"/>
                  </a:cubicBezTo>
                  <a:cubicBezTo>
                    <a:pt x="38" y="30"/>
                    <a:pt x="37" y="29"/>
                    <a:pt x="37" y="29"/>
                  </a:cubicBezTo>
                  <a:cubicBezTo>
                    <a:pt x="37" y="28"/>
                    <a:pt x="38" y="31"/>
                    <a:pt x="37" y="30"/>
                  </a:cubicBezTo>
                  <a:cubicBezTo>
                    <a:pt x="37" y="29"/>
                    <a:pt x="37" y="29"/>
                    <a:pt x="36" y="28"/>
                  </a:cubicBezTo>
                  <a:cubicBezTo>
                    <a:pt x="36" y="28"/>
                    <a:pt x="36" y="29"/>
                    <a:pt x="37" y="29"/>
                  </a:cubicBezTo>
                  <a:cubicBezTo>
                    <a:pt x="37" y="29"/>
                    <a:pt x="36" y="29"/>
                    <a:pt x="36" y="29"/>
                  </a:cubicBezTo>
                  <a:cubicBezTo>
                    <a:pt x="36" y="28"/>
                    <a:pt x="36" y="28"/>
                    <a:pt x="35" y="27"/>
                  </a:cubicBezTo>
                  <a:cubicBezTo>
                    <a:pt x="35" y="26"/>
                    <a:pt x="35" y="28"/>
                    <a:pt x="34" y="27"/>
                  </a:cubicBezTo>
                  <a:cubicBezTo>
                    <a:pt x="34" y="27"/>
                    <a:pt x="33" y="25"/>
                    <a:pt x="33" y="25"/>
                  </a:cubicBezTo>
                  <a:cubicBezTo>
                    <a:pt x="33" y="25"/>
                    <a:pt x="32" y="26"/>
                    <a:pt x="33" y="27"/>
                  </a:cubicBezTo>
                  <a:cubicBezTo>
                    <a:pt x="32" y="27"/>
                    <a:pt x="32" y="27"/>
                    <a:pt x="33" y="29"/>
                  </a:cubicBezTo>
                  <a:cubicBezTo>
                    <a:pt x="33" y="29"/>
                    <a:pt x="32" y="28"/>
                    <a:pt x="32" y="28"/>
                  </a:cubicBezTo>
                  <a:cubicBezTo>
                    <a:pt x="32" y="27"/>
                    <a:pt x="32" y="27"/>
                    <a:pt x="32" y="27"/>
                  </a:cubicBezTo>
                  <a:cubicBezTo>
                    <a:pt x="32" y="26"/>
                    <a:pt x="31" y="26"/>
                    <a:pt x="31" y="25"/>
                  </a:cubicBezTo>
                  <a:cubicBezTo>
                    <a:pt x="31" y="26"/>
                    <a:pt x="31" y="26"/>
                    <a:pt x="30" y="25"/>
                  </a:cubicBezTo>
                  <a:cubicBezTo>
                    <a:pt x="29" y="24"/>
                    <a:pt x="30" y="24"/>
                    <a:pt x="30" y="24"/>
                  </a:cubicBezTo>
                  <a:cubicBezTo>
                    <a:pt x="30" y="24"/>
                    <a:pt x="30" y="24"/>
                    <a:pt x="29" y="23"/>
                  </a:cubicBezTo>
                  <a:cubicBezTo>
                    <a:pt x="29" y="23"/>
                    <a:pt x="29" y="23"/>
                    <a:pt x="29" y="23"/>
                  </a:cubicBezTo>
                  <a:cubicBezTo>
                    <a:pt x="29" y="23"/>
                    <a:pt x="29" y="23"/>
                    <a:pt x="29" y="24"/>
                  </a:cubicBezTo>
                  <a:cubicBezTo>
                    <a:pt x="29" y="24"/>
                    <a:pt x="29" y="24"/>
                    <a:pt x="29" y="24"/>
                  </a:cubicBezTo>
                  <a:cubicBezTo>
                    <a:pt x="29" y="24"/>
                    <a:pt x="29" y="24"/>
                    <a:pt x="28" y="24"/>
                  </a:cubicBezTo>
                  <a:cubicBezTo>
                    <a:pt x="29" y="25"/>
                    <a:pt x="29" y="26"/>
                    <a:pt x="30" y="26"/>
                  </a:cubicBezTo>
                  <a:cubicBezTo>
                    <a:pt x="29" y="26"/>
                    <a:pt x="30" y="26"/>
                    <a:pt x="30" y="26"/>
                  </a:cubicBezTo>
                  <a:cubicBezTo>
                    <a:pt x="31" y="28"/>
                    <a:pt x="32" y="28"/>
                    <a:pt x="32" y="30"/>
                  </a:cubicBezTo>
                  <a:cubicBezTo>
                    <a:pt x="32" y="29"/>
                    <a:pt x="31" y="29"/>
                    <a:pt x="30" y="29"/>
                  </a:cubicBezTo>
                  <a:cubicBezTo>
                    <a:pt x="29" y="28"/>
                    <a:pt x="29" y="28"/>
                    <a:pt x="28" y="28"/>
                  </a:cubicBezTo>
                  <a:cubicBezTo>
                    <a:pt x="28" y="28"/>
                    <a:pt x="28" y="28"/>
                    <a:pt x="28" y="28"/>
                  </a:cubicBezTo>
                  <a:cubicBezTo>
                    <a:pt x="28" y="28"/>
                    <a:pt x="27" y="28"/>
                    <a:pt x="27" y="28"/>
                  </a:cubicBezTo>
                  <a:cubicBezTo>
                    <a:pt x="27" y="27"/>
                    <a:pt x="27" y="27"/>
                    <a:pt x="27" y="27"/>
                  </a:cubicBezTo>
                  <a:cubicBezTo>
                    <a:pt x="27" y="27"/>
                    <a:pt x="27" y="27"/>
                    <a:pt x="27" y="27"/>
                  </a:cubicBezTo>
                  <a:cubicBezTo>
                    <a:pt x="27" y="27"/>
                    <a:pt x="27" y="27"/>
                    <a:pt x="27" y="26"/>
                  </a:cubicBezTo>
                  <a:cubicBezTo>
                    <a:pt x="27" y="26"/>
                    <a:pt x="26" y="26"/>
                    <a:pt x="26" y="26"/>
                  </a:cubicBezTo>
                  <a:cubicBezTo>
                    <a:pt x="26" y="26"/>
                    <a:pt x="27" y="26"/>
                    <a:pt x="27" y="26"/>
                  </a:cubicBezTo>
                  <a:cubicBezTo>
                    <a:pt x="27" y="27"/>
                    <a:pt x="27" y="27"/>
                    <a:pt x="27" y="27"/>
                  </a:cubicBezTo>
                  <a:cubicBezTo>
                    <a:pt x="28" y="27"/>
                    <a:pt x="30" y="28"/>
                    <a:pt x="31" y="28"/>
                  </a:cubicBezTo>
                  <a:cubicBezTo>
                    <a:pt x="30" y="27"/>
                    <a:pt x="30" y="27"/>
                    <a:pt x="29" y="26"/>
                  </a:cubicBezTo>
                  <a:cubicBezTo>
                    <a:pt x="28" y="25"/>
                    <a:pt x="30" y="27"/>
                    <a:pt x="29" y="27"/>
                  </a:cubicBezTo>
                  <a:cubicBezTo>
                    <a:pt x="29" y="27"/>
                    <a:pt x="28" y="26"/>
                    <a:pt x="28" y="26"/>
                  </a:cubicBezTo>
                  <a:cubicBezTo>
                    <a:pt x="27" y="25"/>
                    <a:pt x="28" y="27"/>
                    <a:pt x="28" y="27"/>
                  </a:cubicBezTo>
                  <a:cubicBezTo>
                    <a:pt x="28" y="27"/>
                    <a:pt x="28" y="26"/>
                    <a:pt x="28" y="26"/>
                  </a:cubicBezTo>
                  <a:cubicBezTo>
                    <a:pt x="27" y="26"/>
                    <a:pt x="28" y="26"/>
                    <a:pt x="28" y="26"/>
                  </a:cubicBezTo>
                  <a:cubicBezTo>
                    <a:pt x="27" y="26"/>
                    <a:pt x="27" y="26"/>
                    <a:pt x="26" y="26"/>
                  </a:cubicBezTo>
                  <a:cubicBezTo>
                    <a:pt x="26" y="26"/>
                    <a:pt x="26" y="26"/>
                    <a:pt x="26" y="26"/>
                  </a:cubicBezTo>
                  <a:cubicBezTo>
                    <a:pt x="26" y="26"/>
                    <a:pt x="26" y="26"/>
                    <a:pt x="26" y="26"/>
                  </a:cubicBezTo>
                  <a:cubicBezTo>
                    <a:pt x="26" y="26"/>
                    <a:pt x="26" y="26"/>
                    <a:pt x="26" y="26"/>
                  </a:cubicBezTo>
                  <a:cubicBezTo>
                    <a:pt x="26" y="26"/>
                    <a:pt x="26" y="26"/>
                    <a:pt x="26" y="26"/>
                  </a:cubicBezTo>
                  <a:cubicBezTo>
                    <a:pt x="26" y="26"/>
                    <a:pt x="26" y="26"/>
                    <a:pt x="26" y="27"/>
                  </a:cubicBezTo>
                  <a:cubicBezTo>
                    <a:pt x="26" y="27"/>
                    <a:pt x="26" y="26"/>
                    <a:pt x="26" y="26"/>
                  </a:cubicBezTo>
                  <a:cubicBezTo>
                    <a:pt x="26" y="27"/>
                    <a:pt x="26" y="27"/>
                    <a:pt x="27" y="28"/>
                  </a:cubicBezTo>
                  <a:cubicBezTo>
                    <a:pt x="27" y="28"/>
                    <a:pt x="26" y="27"/>
                    <a:pt x="26" y="27"/>
                  </a:cubicBezTo>
                  <a:cubicBezTo>
                    <a:pt x="26" y="27"/>
                    <a:pt x="27" y="28"/>
                    <a:pt x="27" y="29"/>
                  </a:cubicBezTo>
                  <a:cubicBezTo>
                    <a:pt x="27" y="30"/>
                    <a:pt x="28" y="32"/>
                    <a:pt x="28" y="32"/>
                  </a:cubicBezTo>
                  <a:cubicBezTo>
                    <a:pt x="28" y="33"/>
                    <a:pt x="28" y="32"/>
                    <a:pt x="28" y="32"/>
                  </a:cubicBezTo>
                  <a:cubicBezTo>
                    <a:pt x="28" y="32"/>
                    <a:pt x="27" y="32"/>
                    <a:pt x="27" y="32"/>
                  </a:cubicBezTo>
                  <a:cubicBezTo>
                    <a:pt x="27" y="32"/>
                    <a:pt x="28" y="33"/>
                    <a:pt x="28" y="33"/>
                  </a:cubicBezTo>
                  <a:cubicBezTo>
                    <a:pt x="28" y="33"/>
                    <a:pt x="27" y="33"/>
                    <a:pt x="28" y="34"/>
                  </a:cubicBezTo>
                  <a:cubicBezTo>
                    <a:pt x="28" y="34"/>
                    <a:pt x="28" y="34"/>
                    <a:pt x="27" y="34"/>
                  </a:cubicBezTo>
                  <a:cubicBezTo>
                    <a:pt x="28" y="35"/>
                    <a:pt x="27" y="36"/>
                    <a:pt x="28" y="37"/>
                  </a:cubicBezTo>
                  <a:cubicBezTo>
                    <a:pt x="27" y="36"/>
                    <a:pt x="27" y="36"/>
                    <a:pt x="27" y="36"/>
                  </a:cubicBezTo>
                  <a:cubicBezTo>
                    <a:pt x="27" y="35"/>
                    <a:pt x="27" y="35"/>
                    <a:pt x="27" y="34"/>
                  </a:cubicBezTo>
                  <a:cubicBezTo>
                    <a:pt x="27" y="34"/>
                    <a:pt x="26" y="33"/>
                    <a:pt x="26" y="33"/>
                  </a:cubicBezTo>
                  <a:cubicBezTo>
                    <a:pt x="25" y="32"/>
                    <a:pt x="27" y="34"/>
                    <a:pt x="27" y="35"/>
                  </a:cubicBezTo>
                  <a:cubicBezTo>
                    <a:pt x="26" y="34"/>
                    <a:pt x="27" y="36"/>
                    <a:pt x="26" y="34"/>
                  </a:cubicBezTo>
                  <a:cubicBezTo>
                    <a:pt x="26" y="35"/>
                    <a:pt x="27" y="35"/>
                    <a:pt x="27" y="36"/>
                  </a:cubicBezTo>
                  <a:cubicBezTo>
                    <a:pt x="27" y="37"/>
                    <a:pt x="27" y="36"/>
                    <a:pt x="27" y="37"/>
                  </a:cubicBezTo>
                  <a:cubicBezTo>
                    <a:pt x="27" y="38"/>
                    <a:pt x="27" y="37"/>
                    <a:pt x="27" y="37"/>
                  </a:cubicBezTo>
                  <a:cubicBezTo>
                    <a:pt x="28" y="38"/>
                    <a:pt x="28" y="38"/>
                    <a:pt x="28" y="39"/>
                  </a:cubicBezTo>
                  <a:cubicBezTo>
                    <a:pt x="28" y="39"/>
                    <a:pt x="28" y="40"/>
                    <a:pt x="28" y="40"/>
                  </a:cubicBezTo>
                  <a:cubicBezTo>
                    <a:pt x="28" y="40"/>
                    <a:pt x="27" y="40"/>
                    <a:pt x="27" y="40"/>
                  </a:cubicBezTo>
                  <a:cubicBezTo>
                    <a:pt x="27" y="40"/>
                    <a:pt x="28" y="40"/>
                    <a:pt x="28" y="40"/>
                  </a:cubicBezTo>
                  <a:cubicBezTo>
                    <a:pt x="28" y="41"/>
                    <a:pt x="27" y="40"/>
                    <a:pt x="28" y="41"/>
                  </a:cubicBezTo>
                  <a:cubicBezTo>
                    <a:pt x="28" y="42"/>
                    <a:pt x="28" y="41"/>
                    <a:pt x="28" y="41"/>
                  </a:cubicBezTo>
                  <a:cubicBezTo>
                    <a:pt x="28" y="41"/>
                    <a:pt x="28" y="42"/>
                    <a:pt x="28" y="42"/>
                  </a:cubicBezTo>
                  <a:cubicBezTo>
                    <a:pt x="28" y="42"/>
                    <a:pt x="28" y="42"/>
                    <a:pt x="28" y="41"/>
                  </a:cubicBezTo>
                  <a:cubicBezTo>
                    <a:pt x="27" y="41"/>
                    <a:pt x="27" y="41"/>
                    <a:pt x="27" y="41"/>
                  </a:cubicBezTo>
                  <a:cubicBezTo>
                    <a:pt x="27" y="41"/>
                    <a:pt x="27" y="42"/>
                    <a:pt x="28" y="42"/>
                  </a:cubicBezTo>
                  <a:cubicBezTo>
                    <a:pt x="27" y="42"/>
                    <a:pt x="27" y="42"/>
                    <a:pt x="28" y="43"/>
                  </a:cubicBezTo>
                  <a:cubicBezTo>
                    <a:pt x="28" y="44"/>
                    <a:pt x="27" y="42"/>
                    <a:pt x="28" y="42"/>
                  </a:cubicBezTo>
                  <a:cubicBezTo>
                    <a:pt x="28" y="43"/>
                    <a:pt x="28" y="43"/>
                    <a:pt x="28" y="43"/>
                  </a:cubicBezTo>
                  <a:cubicBezTo>
                    <a:pt x="29" y="44"/>
                    <a:pt x="29" y="43"/>
                    <a:pt x="30" y="44"/>
                  </a:cubicBezTo>
                  <a:cubicBezTo>
                    <a:pt x="29" y="43"/>
                    <a:pt x="30" y="43"/>
                    <a:pt x="30" y="44"/>
                  </a:cubicBezTo>
                  <a:cubicBezTo>
                    <a:pt x="31" y="44"/>
                    <a:pt x="29" y="43"/>
                    <a:pt x="30" y="44"/>
                  </a:cubicBezTo>
                  <a:cubicBezTo>
                    <a:pt x="31" y="45"/>
                    <a:pt x="31" y="44"/>
                    <a:pt x="30" y="44"/>
                  </a:cubicBezTo>
                  <a:cubicBezTo>
                    <a:pt x="31" y="44"/>
                    <a:pt x="32" y="46"/>
                    <a:pt x="32" y="45"/>
                  </a:cubicBezTo>
                  <a:cubicBezTo>
                    <a:pt x="33" y="47"/>
                    <a:pt x="31" y="46"/>
                    <a:pt x="33" y="47"/>
                  </a:cubicBezTo>
                  <a:cubicBezTo>
                    <a:pt x="33" y="47"/>
                    <a:pt x="33" y="47"/>
                    <a:pt x="33" y="47"/>
                  </a:cubicBezTo>
                  <a:cubicBezTo>
                    <a:pt x="33" y="46"/>
                    <a:pt x="33" y="46"/>
                    <a:pt x="32" y="45"/>
                  </a:cubicBezTo>
                  <a:cubicBezTo>
                    <a:pt x="32" y="45"/>
                    <a:pt x="33" y="46"/>
                    <a:pt x="34" y="47"/>
                  </a:cubicBezTo>
                  <a:cubicBezTo>
                    <a:pt x="34" y="46"/>
                    <a:pt x="33" y="46"/>
                    <a:pt x="34" y="46"/>
                  </a:cubicBezTo>
                  <a:cubicBezTo>
                    <a:pt x="35" y="48"/>
                    <a:pt x="34" y="47"/>
                    <a:pt x="34" y="48"/>
                  </a:cubicBezTo>
                  <a:cubicBezTo>
                    <a:pt x="34" y="48"/>
                    <a:pt x="34" y="48"/>
                    <a:pt x="33" y="47"/>
                  </a:cubicBezTo>
                  <a:cubicBezTo>
                    <a:pt x="33" y="47"/>
                    <a:pt x="34" y="48"/>
                    <a:pt x="34" y="48"/>
                  </a:cubicBezTo>
                  <a:cubicBezTo>
                    <a:pt x="34" y="49"/>
                    <a:pt x="35" y="49"/>
                    <a:pt x="35" y="49"/>
                  </a:cubicBezTo>
                  <a:cubicBezTo>
                    <a:pt x="35" y="49"/>
                    <a:pt x="35" y="50"/>
                    <a:pt x="37" y="51"/>
                  </a:cubicBezTo>
                  <a:cubicBezTo>
                    <a:pt x="37" y="51"/>
                    <a:pt x="36" y="51"/>
                    <a:pt x="36" y="51"/>
                  </a:cubicBezTo>
                  <a:cubicBezTo>
                    <a:pt x="36" y="51"/>
                    <a:pt x="36" y="52"/>
                    <a:pt x="36" y="52"/>
                  </a:cubicBezTo>
                  <a:cubicBezTo>
                    <a:pt x="36" y="51"/>
                    <a:pt x="35" y="51"/>
                    <a:pt x="35" y="51"/>
                  </a:cubicBezTo>
                  <a:cubicBezTo>
                    <a:pt x="34" y="50"/>
                    <a:pt x="36" y="52"/>
                    <a:pt x="34" y="51"/>
                  </a:cubicBezTo>
                  <a:cubicBezTo>
                    <a:pt x="34" y="51"/>
                    <a:pt x="35" y="52"/>
                    <a:pt x="36" y="52"/>
                  </a:cubicBezTo>
                  <a:cubicBezTo>
                    <a:pt x="36" y="52"/>
                    <a:pt x="36" y="52"/>
                    <a:pt x="36" y="52"/>
                  </a:cubicBezTo>
                  <a:cubicBezTo>
                    <a:pt x="35" y="51"/>
                    <a:pt x="35" y="52"/>
                    <a:pt x="34" y="51"/>
                  </a:cubicBezTo>
                  <a:cubicBezTo>
                    <a:pt x="35" y="52"/>
                    <a:pt x="36" y="53"/>
                    <a:pt x="36" y="53"/>
                  </a:cubicBezTo>
                  <a:cubicBezTo>
                    <a:pt x="36" y="53"/>
                    <a:pt x="35" y="53"/>
                    <a:pt x="35" y="53"/>
                  </a:cubicBezTo>
                  <a:cubicBezTo>
                    <a:pt x="35" y="53"/>
                    <a:pt x="35" y="53"/>
                    <a:pt x="35" y="53"/>
                  </a:cubicBezTo>
                  <a:cubicBezTo>
                    <a:pt x="35" y="53"/>
                    <a:pt x="36" y="53"/>
                    <a:pt x="36" y="54"/>
                  </a:cubicBezTo>
                  <a:cubicBezTo>
                    <a:pt x="36" y="54"/>
                    <a:pt x="36" y="54"/>
                    <a:pt x="35" y="54"/>
                  </a:cubicBezTo>
                  <a:cubicBezTo>
                    <a:pt x="36" y="54"/>
                    <a:pt x="36" y="54"/>
                    <a:pt x="36" y="55"/>
                  </a:cubicBezTo>
                  <a:cubicBezTo>
                    <a:pt x="36" y="55"/>
                    <a:pt x="35" y="54"/>
                    <a:pt x="35" y="55"/>
                  </a:cubicBezTo>
                  <a:cubicBezTo>
                    <a:pt x="36" y="55"/>
                    <a:pt x="36" y="55"/>
                    <a:pt x="36" y="55"/>
                  </a:cubicBezTo>
                  <a:cubicBezTo>
                    <a:pt x="36" y="55"/>
                    <a:pt x="35" y="56"/>
                    <a:pt x="36" y="56"/>
                  </a:cubicBezTo>
                  <a:cubicBezTo>
                    <a:pt x="36" y="56"/>
                    <a:pt x="35" y="56"/>
                    <a:pt x="35" y="56"/>
                  </a:cubicBezTo>
                  <a:cubicBezTo>
                    <a:pt x="35" y="56"/>
                    <a:pt x="35" y="56"/>
                    <a:pt x="36" y="56"/>
                  </a:cubicBezTo>
                  <a:cubicBezTo>
                    <a:pt x="35" y="57"/>
                    <a:pt x="35" y="57"/>
                    <a:pt x="36" y="58"/>
                  </a:cubicBezTo>
                  <a:cubicBezTo>
                    <a:pt x="35" y="57"/>
                    <a:pt x="34" y="57"/>
                    <a:pt x="35" y="58"/>
                  </a:cubicBezTo>
                  <a:cubicBezTo>
                    <a:pt x="35" y="58"/>
                    <a:pt x="35" y="58"/>
                    <a:pt x="35" y="58"/>
                  </a:cubicBezTo>
                  <a:cubicBezTo>
                    <a:pt x="36" y="58"/>
                    <a:pt x="35" y="58"/>
                    <a:pt x="35" y="58"/>
                  </a:cubicBezTo>
                  <a:cubicBezTo>
                    <a:pt x="35" y="58"/>
                    <a:pt x="36" y="58"/>
                    <a:pt x="35" y="58"/>
                  </a:cubicBezTo>
                  <a:cubicBezTo>
                    <a:pt x="34" y="58"/>
                    <a:pt x="35" y="58"/>
                    <a:pt x="34" y="57"/>
                  </a:cubicBezTo>
                  <a:cubicBezTo>
                    <a:pt x="34" y="57"/>
                    <a:pt x="34" y="57"/>
                    <a:pt x="34" y="57"/>
                  </a:cubicBezTo>
                  <a:cubicBezTo>
                    <a:pt x="35" y="57"/>
                    <a:pt x="34" y="56"/>
                    <a:pt x="35" y="56"/>
                  </a:cubicBezTo>
                  <a:cubicBezTo>
                    <a:pt x="34" y="56"/>
                    <a:pt x="34" y="56"/>
                    <a:pt x="34" y="56"/>
                  </a:cubicBezTo>
                  <a:cubicBezTo>
                    <a:pt x="34" y="56"/>
                    <a:pt x="35" y="56"/>
                    <a:pt x="35" y="56"/>
                  </a:cubicBezTo>
                  <a:cubicBezTo>
                    <a:pt x="35" y="56"/>
                    <a:pt x="36" y="56"/>
                    <a:pt x="36" y="55"/>
                  </a:cubicBezTo>
                  <a:cubicBezTo>
                    <a:pt x="34" y="55"/>
                    <a:pt x="35" y="56"/>
                    <a:pt x="33" y="55"/>
                  </a:cubicBezTo>
                  <a:cubicBezTo>
                    <a:pt x="34" y="55"/>
                    <a:pt x="34" y="55"/>
                    <a:pt x="35" y="55"/>
                  </a:cubicBezTo>
                  <a:cubicBezTo>
                    <a:pt x="36" y="55"/>
                    <a:pt x="35" y="55"/>
                    <a:pt x="34" y="55"/>
                  </a:cubicBezTo>
                  <a:cubicBezTo>
                    <a:pt x="34" y="54"/>
                    <a:pt x="34" y="54"/>
                    <a:pt x="35" y="55"/>
                  </a:cubicBezTo>
                  <a:cubicBezTo>
                    <a:pt x="35" y="54"/>
                    <a:pt x="35" y="54"/>
                    <a:pt x="35" y="54"/>
                  </a:cubicBezTo>
                  <a:cubicBezTo>
                    <a:pt x="35" y="54"/>
                    <a:pt x="34" y="54"/>
                    <a:pt x="34" y="54"/>
                  </a:cubicBezTo>
                  <a:cubicBezTo>
                    <a:pt x="34" y="54"/>
                    <a:pt x="35" y="54"/>
                    <a:pt x="34" y="54"/>
                  </a:cubicBezTo>
                  <a:cubicBezTo>
                    <a:pt x="34" y="53"/>
                    <a:pt x="34" y="53"/>
                    <a:pt x="33" y="53"/>
                  </a:cubicBezTo>
                  <a:cubicBezTo>
                    <a:pt x="34" y="54"/>
                    <a:pt x="33" y="54"/>
                    <a:pt x="34" y="54"/>
                  </a:cubicBezTo>
                  <a:cubicBezTo>
                    <a:pt x="34" y="54"/>
                    <a:pt x="33" y="54"/>
                    <a:pt x="34" y="54"/>
                  </a:cubicBezTo>
                  <a:cubicBezTo>
                    <a:pt x="33" y="54"/>
                    <a:pt x="33" y="54"/>
                    <a:pt x="33" y="54"/>
                  </a:cubicBezTo>
                  <a:cubicBezTo>
                    <a:pt x="32" y="54"/>
                    <a:pt x="33" y="54"/>
                    <a:pt x="33" y="54"/>
                  </a:cubicBezTo>
                  <a:cubicBezTo>
                    <a:pt x="33" y="54"/>
                    <a:pt x="33" y="54"/>
                    <a:pt x="33" y="54"/>
                  </a:cubicBezTo>
                  <a:cubicBezTo>
                    <a:pt x="33" y="54"/>
                    <a:pt x="33" y="55"/>
                    <a:pt x="33" y="55"/>
                  </a:cubicBezTo>
                  <a:cubicBezTo>
                    <a:pt x="33" y="55"/>
                    <a:pt x="34" y="55"/>
                    <a:pt x="34" y="55"/>
                  </a:cubicBezTo>
                  <a:cubicBezTo>
                    <a:pt x="34" y="56"/>
                    <a:pt x="33" y="55"/>
                    <a:pt x="33" y="56"/>
                  </a:cubicBezTo>
                  <a:cubicBezTo>
                    <a:pt x="33" y="56"/>
                    <a:pt x="34" y="56"/>
                    <a:pt x="34" y="56"/>
                  </a:cubicBezTo>
                  <a:cubicBezTo>
                    <a:pt x="34" y="56"/>
                    <a:pt x="33" y="56"/>
                    <a:pt x="32" y="56"/>
                  </a:cubicBezTo>
                  <a:cubicBezTo>
                    <a:pt x="33" y="57"/>
                    <a:pt x="33" y="57"/>
                    <a:pt x="34" y="58"/>
                  </a:cubicBezTo>
                  <a:cubicBezTo>
                    <a:pt x="33" y="57"/>
                    <a:pt x="33" y="58"/>
                    <a:pt x="33" y="58"/>
                  </a:cubicBezTo>
                  <a:cubicBezTo>
                    <a:pt x="33" y="58"/>
                    <a:pt x="33" y="58"/>
                    <a:pt x="34" y="58"/>
                  </a:cubicBezTo>
                  <a:cubicBezTo>
                    <a:pt x="34" y="58"/>
                    <a:pt x="34" y="58"/>
                    <a:pt x="34" y="58"/>
                  </a:cubicBezTo>
                  <a:cubicBezTo>
                    <a:pt x="34" y="59"/>
                    <a:pt x="34" y="59"/>
                    <a:pt x="34" y="59"/>
                  </a:cubicBezTo>
                  <a:cubicBezTo>
                    <a:pt x="34" y="59"/>
                    <a:pt x="34" y="58"/>
                    <a:pt x="34" y="58"/>
                  </a:cubicBezTo>
                  <a:cubicBezTo>
                    <a:pt x="33" y="58"/>
                    <a:pt x="33" y="58"/>
                    <a:pt x="33" y="59"/>
                  </a:cubicBezTo>
                  <a:cubicBezTo>
                    <a:pt x="33" y="59"/>
                    <a:pt x="33" y="59"/>
                    <a:pt x="33" y="59"/>
                  </a:cubicBezTo>
                  <a:cubicBezTo>
                    <a:pt x="34" y="59"/>
                    <a:pt x="34" y="59"/>
                    <a:pt x="34" y="59"/>
                  </a:cubicBezTo>
                  <a:cubicBezTo>
                    <a:pt x="34" y="59"/>
                    <a:pt x="34" y="59"/>
                    <a:pt x="34" y="59"/>
                  </a:cubicBezTo>
                  <a:cubicBezTo>
                    <a:pt x="35" y="59"/>
                    <a:pt x="35" y="59"/>
                    <a:pt x="35" y="59"/>
                  </a:cubicBezTo>
                  <a:cubicBezTo>
                    <a:pt x="35" y="59"/>
                    <a:pt x="35" y="58"/>
                    <a:pt x="35" y="58"/>
                  </a:cubicBezTo>
                  <a:cubicBezTo>
                    <a:pt x="35" y="58"/>
                    <a:pt x="35" y="58"/>
                    <a:pt x="35" y="59"/>
                  </a:cubicBezTo>
                  <a:cubicBezTo>
                    <a:pt x="35" y="58"/>
                    <a:pt x="35" y="58"/>
                    <a:pt x="35" y="58"/>
                  </a:cubicBezTo>
                  <a:cubicBezTo>
                    <a:pt x="36" y="58"/>
                    <a:pt x="35" y="58"/>
                    <a:pt x="36" y="59"/>
                  </a:cubicBezTo>
                  <a:cubicBezTo>
                    <a:pt x="36" y="59"/>
                    <a:pt x="36" y="60"/>
                    <a:pt x="35" y="61"/>
                  </a:cubicBezTo>
                  <a:cubicBezTo>
                    <a:pt x="35" y="61"/>
                    <a:pt x="34" y="61"/>
                    <a:pt x="34" y="61"/>
                  </a:cubicBezTo>
                  <a:cubicBezTo>
                    <a:pt x="33" y="62"/>
                    <a:pt x="34" y="62"/>
                    <a:pt x="33" y="63"/>
                  </a:cubicBezTo>
                  <a:cubicBezTo>
                    <a:pt x="33" y="63"/>
                    <a:pt x="33" y="63"/>
                    <a:pt x="32" y="62"/>
                  </a:cubicBezTo>
                  <a:cubicBezTo>
                    <a:pt x="32" y="63"/>
                    <a:pt x="33" y="63"/>
                    <a:pt x="33" y="63"/>
                  </a:cubicBezTo>
                  <a:cubicBezTo>
                    <a:pt x="33" y="64"/>
                    <a:pt x="32" y="64"/>
                    <a:pt x="33" y="64"/>
                  </a:cubicBezTo>
                  <a:cubicBezTo>
                    <a:pt x="33" y="65"/>
                    <a:pt x="34" y="64"/>
                    <a:pt x="33" y="64"/>
                  </a:cubicBezTo>
                  <a:cubicBezTo>
                    <a:pt x="35" y="64"/>
                    <a:pt x="33" y="64"/>
                    <a:pt x="33" y="65"/>
                  </a:cubicBezTo>
                  <a:cubicBezTo>
                    <a:pt x="33" y="65"/>
                    <a:pt x="34" y="65"/>
                    <a:pt x="34" y="65"/>
                  </a:cubicBezTo>
                  <a:cubicBezTo>
                    <a:pt x="34" y="66"/>
                    <a:pt x="33" y="65"/>
                    <a:pt x="33" y="66"/>
                  </a:cubicBezTo>
                  <a:cubicBezTo>
                    <a:pt x="34" y="66"/>
                    <a:pt x="33" y="66"/>
                    <a:pt x="34" y="66"/>
                  </a:cubicBezTo>
                  <a:cubicBezTo>
                    <a:pt x="34" y="67"/>
                    <a:pt x="34" y="68"/>
                    <a:pt x="34" y="67"/>
                  </a:cubicBezTo>
                  <a:cubicBezTo>
                    <a:pt x="34" y="68"/>
                    <a:pt x="33" y="68"/>
                    <a:pt x="34" y="69"/>
                  </a:cubicBezTo>
                  <a:cubicBezTo>
                    <a:pt x="33" y="69"/>
                    <a:pt x="33" y="69"/>
                    <a:pt x="33" y="68"/>
                  </a:cubicBezTo>
                  <a:cubicBezTo>
                    <a:pt x="33" y="69"/>
                    <a:pt x="34" y="69"/>
                    <a:pt x="34" y="69"/>
                  </a:cubicBezTo>
                  <a:cubicBezTo>
                    <a:pt x="33" y="69"/>
                    <a:pt x="34" y="69"/>
                    <a:pt x="34" y="70"/>
                  </a:cubicBezTo>
                  <a:cubicBezTo>
                    <a:pt x="33" y="70"/>
                    <a:pt x="33" y="70"/>
                    <a:pt x="33" y="70"/>
                  </a:cubicBezTo>
                  <a:cubicBezTo>
                    <a:pt x="33" y="67"/>
                    <a:pt x="32" y="66"/>
                    <a:pt x="32" y="63"/>
                  </a:cubicBezTo>
                  <a:cubicBezTo>
                    <a:pt x="32" y="63"/>
                    <a:pt x="32" y="63"/>
                    <a:pt x="32" y="63"/>
                  </a:cubicBezTo>
                  <a:cubicBezTo>
                    <a:pt x="31" y="63"/>
                    <a:pt x="31" y="62"/>
                    <a:pt x="31" y="62"/>
                  </a:cubicBezTo>
                  <a:cubicBezTo>
                    <a:pt x="31" y="62"/>
                    <a:pt x="32" y="62"/>
                    <a:pt x="32" y="61"/>
                  </a:cubicBezTo>
                  <a:cubicBezTo>
                    <a:pt x="32" y="61"/>
                    <a:pt x="32" y="61"/>
                    <a:pt x="32" y="61"/>
                  </a:cubicBezTo>
                  <a:cubicBezTo>
                    <a:pt x="32" y="61"/>
                    <a:pt x="32" y="61"/>
                    <a:pt x="32" y="60"/>
                  </a:cubicBezTo>
                  <a:cubicBezTo>
                    <a:pt x="34" y="61"/>
                    <a:pt x="32" y="62"/>
                    <a:pt x="33" y="62"/>
                  </a:cubicBezTo>
                  <a:cubicBezTo>
                    <a:pt x="34" y="61"/>
                    <a:pt x="34" y="60"/>
                    <a:pt x="34" y="59"/>
                  </a:cubicBezTo>
                  <a:cubicBezTo>
                    <a:pt x="35" y="59"/>
                    <a:pt x="35" y="60"/>
                    <a:pt x="35" y="60"/>
                  </a:cubicBezTo>
                  <a:cubicBezTo>
                    <a:pt x="35" y="59"/>
                    <a:pt x="34" y="59"/>
                    <a:pt x="33" y="59"/>
                  </a:cubicBezTo>
                  <a:cubicBezTo>
                    <a:pt x="33" y="60"/>
                    <a:pt x="34" y="60"/>
                    <a:pt x="34" y="60"/>
                  </a:cubicBezTo>
                  <a:cubicBezTo>
                    <a:pt x="33" y="60"/>
                    <a:pt x="32" y="60"/>
                    <a:pt x="31" y="61"/>
                  </a:cubicBezTo>
                  <a:cubicBezTo>
                    <a:pt x="31" y="60"/>
                    <a:pt x="31" y="59"/>
                    <a:pt x="31" y="58"/>
                  </a:cubicBezTo>
                  <a:cubicBezTo>
                    <a:pt x="31" y="58"/>
                    <a:pt x="31" y="57"/>
                    <a:pt x="31" y="57"/>
                  </a:cubicBezTo>
                  <a:cubicBezTo>
                    <a:pt x="31" y="57"/>
                    <a:pt x="31" y="56"/>
                    <a:pt x="31" y="55"/>
                  </a:cubicBezTo>
                  <a:cubicBezTo>
                    <a:pt x="31" y="55"/>
                    <a:pt x="30" y="55"/>
                    <a:pt x="30" y="55"/>
                  </a:cubicBezTo>
                  <a:cubicBezTo>
                    <a:pt x="31" y="55"/>
                    <a:pt x="31" y="55"/>
                    <a:pt x="32" y="55"/>
                  </a:cubicBezTo>
                  <a:cubicBezTo>
                    <a:pt x="32" y="54"/>
                    <a:pt x="32" y="55"/>
                    <a:pt x="32" y="54"/>
                  </a:cubicBezTo>
                  <a:cubicBezTo>
                    <a:pt x="31" y="54"/>
                    <a:pt x="31" y="54"/>
                    <a:pt x="31" y="54"/>
                  </a:cubicBezTo>
                  <a:cubicBezTo>
                    <a:pt x="31" y="54"/>
                    <a:pt x="31" y="54"/>
                    <a:pt x="32" y="55"/>
                  </a:cubicBezTo>
                  <a:cubicBezTo>
                    <a:pt x="30" y="55"/>
                    <a:pt x="30" y="54"/>
                    <a:pt x="30" y="53"/>
                  </a:cubicBezTo>
                  <a:cubicBezTo>
                    <a:pt x="30" y="53"/>
                    <a:pt x="31" y="53"/>
                    <a:pt x="31" y="53"/>
                  </a:cubicBezTo>
                  <a:cubicBezTo>
                    <a:pt x="31" y="53"/>
                    <a:pt x="31" y="53"/>
                    <a:pt x="30" y="53"/>
                  </a:cubicBezTo>
                  <a:cubicBezTo>
                    <a:pt x="30" y="52"/>
                    <a:pt x="30" y="51"/>
                    <a:pt x="30" y="50"/>
                  </a:cubicBezTo>
                  <a:cubicBezTo>
                    <a:pt x="30" y="49"/>
                    <a:pt x="30" y="48"/>
                    <a:pt x="30" y="48"/>
                  </a:cubicBezTo>
                  <a:cubicBezTo>
                    <a:pt x="30" y="47"/>
                    <a:pt x="29" y="47"/>
                    <a:pt x="29" y="46"/>
                  </a:cubicBezTo>
                  <a:cubicBezTo>
                    <a:pt x="29" y="46"/>
                    <a:pt x="29" y="45"/>
                    <a:pt x="29" y="44"/>
                  </a:cubicBezTo>
                  <a:cubicBezTo>
                    <a:pt x="28" y="44"/>
                    <a:pt x="28" y="45"/>
                    <a:pt x="27" y="44"/>
                  </a:cubicBezTo>
                  <a:cubicBezTo>
                    <a:pt x="27" y="45"/>
                    <a:pt x="27" y="45"/>
                    <a:pt x="26" y="45"/>
                  </a:cubicBezTo>
                  <a:cubicBezTo>
                    <a:pt x="27" y="46"/>
                    <a:pt x="27" y="46"/>
                    <a:pt x="28" y="47"/>
                  </a:cubicBezTo>
                  <a:cubicBezTo>
                    <a:pt x="28" y="48"/>
                    <a:pt x="28" y="47"/>
                    <a:pt x="29" y="48"/>
                  </a:cubicBezTo>
                  <a:cubicBezTo>
                    <a:pt x="29" y="49"/>
                    <a:pt x="27" y="47"/>
                    <a:pt x="27" y="47"/>
                  </a:cubicBezTo>
                  <a:cubicBezTo>
                    <a:pt x="27" y="47"/>
                    <a:pt x="27" y="47"/>
                    <a:pt x="27" y="47"/>
                  </a:cubicBezTo>
                  <a:cubicBezTo>
                    <a:pt x="27" y="48"/>
                    <a:pt x="28" y="48"/>
                    <a:pt x="28" y="48"/>
                  </a:cubicBezTo>
                  <a:cubicBezTo>
                    <a:pt x="28" y="49"/>
                    <a:pt x="27" y="47"/>
                    <a:pt x="28" y="47"/>
                  </a:cubicBezTo>
                  <a:cubicBezTo>
                    <a:pt x="28" y="48"/>
                    <a:pt x="28" y="48"/>
                    <a:pt x="29" y="48"/>
                  </a:cubicBezTo>
                  <a:cubicBezTo>
                    <a:pt x="28" y="49"/>
                    <a:pt x="29" y="50"/>
                    <a:pt x="29" y="52"/>
                  </a:cubicBezTo>
                  <a:cubicBezTo>
                    <a:pt x="28" y="52"/>
                    <a:pt x="29" y="51"/>
                    <a:pt x="28" y="51"/>
                  </a:cubicBezTo>
                  <a:cubicBezTo>
                    <a:pt x="27" y="50"/>
                    <a:pt x="27" y="51"/>
                    <a:pt x="27" y="51"/>
                  </a:cubicBezTo>
                  <a:cubicBezTo>
                    <a:pt x="27" y="51"/>
                    <a:pt x="28" y="52"/>
                    <a:pt x="28" y="52"/>
                  </a:cubicBezTo>
                  <a:cubicBezTo>
                    <a:pt x="27" y="51"/>
                    <a:pt x="27" y="52"/>
                    <a:pt x="27" y="52"/>
                  </a:cubicBezTo>
                  <a:cubicBezTo>
                    <a:pt x="28" y="52"/>
                    <a:pt x="28" y="52"/>
                    <a:pt x="28" y="52"/>
                  </a:cubicBezTo>
                  <a:cubicBezTo>
                    <a:pt x="27" y="52"/>
                    <a:pt x="27" y="53"/>
                    <a:pt x="27" y="53"/>
                  </a:cubicBezTo>
                  <a:cubicBezTo>
                    <a:pt x="28" y="53"/>
                    <a:pt x="27" y="53"/>
                    <a:pt x="28" y="53"/>
                  </a:cubicBezTo>
                  <a:cubicBezTo>
                    <a:pt x="28" y="53"/>
                    <a:pt x="28" y="53"/>
                    <a:pt x="27" y="53"/>
                  </a:cubicBezTo>
                  <a:cubicBezTo>
                    <a:pt x="28" y="53"/>
                    <a:pt x="28" y="54"/>
                    <a:pt x="28" y="54"/>
                  </a:cubicBezTo>
                  <a:cubicBezTo>
                    <a:pt x="28" y="54"/>
                    <a:pt x="28" y="54"/>
                    <a:pt x="29" y="54"/>
                  </a:cubicBezTo>
                  <a:cubicBezTo>
                    <a:pt x="29" y="54"/>
                    <a:pt x="29" y="54"/>
                    <a:pt x="29" y="54"/>
                  </a:cubicBezTo>
                  <a:cubicBezTo>
                    <a:pt x="29" y="54"/>
                    <a:pt x="29" y="54"/>
                    <a:pt x="29" y="55"/>
                  </a:cubicBezTo>
                  <a:cubicBezTo>
                    <a:pt x="29" y="55"/>
                    <a:pt x="29" y="56"/>
                    <a:pt x="29" y="56"/>
                  </a:cubicBezTo>
                  <a:cubicBezTo>
                    <a:pt x="28" y="56"/>
                    <a:pt x="29" y="56"/>
                    <a:pt x="29" y="55"/>
                  </a:cubicBezTo>
                  <a:cubicBezTo>
                    <a:pt x="28" y="55"/>
                    <a:pt x="28" y="56"/>
                    <a:pt x="28" y="56"/>
                  </a:cubicBezTo>
                  <a:cubicBezTo>
                    <a:pt x="28" y="56"/>
                    <a:pt x="27" y="56"/>
                    <a:pt x="27" y="56"/>
                  </a:cubicBezTo>
                  <a:cubicBezTo>
                    <a:pt x="27" y="57"/>
                    <a:pt x="28" y="56"/>
                    <a:pt x="29" y="56"/>
                  </a:cubicBezTo>
                  <a:cubicBezTo>
                    <a:pt x="29" y="57"/>
                    <a:pt x="27" y="57"/>
                    <a:pt x="26" y="57"/>
                  </a:cubicBezTo>
                  <a:cubicBezTo>
                    <a:pt x="26" y="57"/>
                    <a:pt x="26" y="58"/>
                    <a:pt x="26" y="58"/>
                  </a:cubicBezTo>
                  <a:cubicBezTo>
                    <a:pt x="26" y="58"/>
                    <a:pt x="27" y="58"/>
                    <a:pt x="27" y="58"/>
                  </a:cubicBezTo>
                  <a:cubicBezTo>
                    <a:pt x="27" y="59"/>
                    <a:pt x="26" y="59"/>
                    <a:pt x="26" y="60"/>
                  </a:cubicBezTo>
                  <a:cubicBezTo>
                    <a:pt x="25" y="60"/>
                    <a:pt x="25" y="60"/>
                    <a:pt x="24" y="60"/>
                  </a:cubicBezTo>
                  <a:cubicBezTo>
                    <a:pt x="24" y="60"/>
                    <a:pt x="23" y="59"/>
                    <a:pt x="23" y="59"/>
                  </a:cubicBezTo>
                  <a:cubicBezTo>
                    <a:pt x="23" y="59"/>
                    <a:pt x="23" y="59"/>
                    <a:pt x="23" y="59"/>
                  </a:cubicBezTo>
                  <a:cubicBezTo>
                    <a:pt x="22" y="59"/>
                    <a:pt x="22" y="59"/>
                    <a:pt x="22" y="59"/>
                  </a:cubicBezTo>
                  <a:cubicBezTo>
                    <a:pt x="22" y="59"/>
                    <a:pt x="22" y="59"/>
                    <a:pt x="22" y="59"/>
                  </a:cubicBezTo>
                  <a:cubicBezTo>
                    <a:pt x="23" y="59"/>
                    <a:pt x="22" y="58"/>
                    <a:pt x="22" y="58"/>
                  </a:cubicBezTo>
                  <a:cubicBezTo>
                    <a:pt x="23" y="58"/>
                    <a:pt x="23" y="58"/>
                    <a:pt x="23" y="59"/>
                  </a:cubicBezTo>
                  <a:cubicBezTo>
                    <a:pt x="23" y="58"/>
                    <a:pt x="24" y="59"/>
                    <a:pt x="24" y="59"/>
                  </a:cubicBezTo>
                  <a:cubicBezTo>
                    <a:pt x="25" y="59"/>
                    <a:pt x="24" y="58"/>
                    <a:pt x="24" y="58"/>
                  </a:cubicBezTo>
                  <a:cubicBezTo>
                    <a:pt x="25" y="58"/>
                    <a:pt x="25" y="58"/>
                    <a:pt x="26" y="58"/>
                  </a:cubicBezTo>
                  <a:cubicBezTo>
                    <a:pt x="26" y="58"/>
                    <a:pt x="25" y="58"/>
                    <a:pt x="25" y="57"/>
                  </a:cubicBezTo>
                  <a:cubicBezTo>
                    <a:pt x="24" y="57"/>
                    <a:pt x="24" y="58"/>
                    <a:pt x="24" y="58"/>
                  </a:cubicBezTo>
                  <a:cubicBezTo>
                    <a:pt x="24" y="58"/>
                    <a:pt x="23" y="57"/>
                    <a:pt x="24" y="57"/>
                  </a:cubicBezTo>
                  <a:cubicBezTo>
                    <a:pt x="24" y="57"/>
                    <a:pt x="23" y="57"/>
                    <a:pt x="23" y="56"/>
                  </a:cubicBezTo>
                  <a:cubicBezTo>
                    <a:pt x="24" y="56"/>
                    <a:pt x="25" y="56"/>
                    <a:pt x="25" y="56"/>
                  </a:cubicBezTo>
                  <a:cubicBezTo>
                    <a:pt x="25" y="55"/>
                    <a:pt x="25" y="56"/>
                    <a:pt x="26" y="56"/>
                  </a:cubicBezTo>
                  <a:cubicBezTo>
                    <a:pt x="26" y="56"/>
                    <a:pt x="25" y="55"/>
                    <a:pt x="25" y="55"/>
                  </a:cubicBezTo>
                  <a:cubicBezTo>
                    <a:pt x="26" y="55"/>
                    <a:pt x="26" y="55"/>
                    <a:pt x="26" y="55"/>
                  </a:cubicBezTo>
                  <a:cubicBezTo>
                    <a:pt x="26" y="55"/>
                    <a:pt x="27" y="55"/>
                    <a:pt x="28" y="55"/>
                  </a:cubicBezTo>
                  <a:cubicBezTo>
                    <a:pt x="28" y="55"/>
                    <a:pt x="27" y="55"/>
                    <a:pt x="27" y="55"/>
                  </a:cubicBezTo>
                  <a:cubicBezTo>
                    <a:pt x="28" y="55"/>
                    <a:pt x="28" y="55"/>
                    <a:pt x="29" y="55"/>
                  </a:cubicBezTo>
                  <a:cubicBezTo>
                    <a:pt x="29" y="55"/>
                    <a:pt x="28" y="55"/>
                    <a:pt x="28" y="54"/>
                  </a:cubicBezTo>
                  <a:cubicBezTo>
                    <a:pt x="28" y="54"/>
                    <a:pt x="29" y="55"/>
                    <a:pt x="28" y="54"/>
                  </a:cubicBezTo>
                  <a:cubicBezTo>
                    <a:pt x="28" y="54"/>
                    <a:pt x="28" y="54"/>
                    <a:pt x="27" y="53"/>
                  </a:cubicBezTo>
                  <a:cubicBezTo>
                    <a:pt x="27" y="53"/>
                    <a:pt x="28" y="54"/>
                    <a:pt x="27" y="54"/>
                  </a:cubicBezTo>
                  <a:cubicBezTo>
                    <a:pt x="27" y="54"/>
                    <a:pt x="27" y="54"/>
                    <a:pt x="27" y="54"/>
                  </a:cubicBezTo>
                  <a:cubicBezTo>
                    <a:pt x="26" y="54"/>
                    <a:pt x="26" y="54"/>
                    <a:pt x="26" y="54"/>
                  </a:cubicBezTo>
                  <a:cubicBezTo>
                    <a:pt x="26" y="54"/>
                    <a:pt x="26" y="54"/>
                    <a:pt x="25" y="54"/>
                  </a:cubicBezTo>
                  <a:cubicBezTo>
                    <a:pt x="25" y="54"/>
                    <a:pt x="25" y="54"/>
                    <a:pt x="25" y="54"/>
                  </a:cubicBezTo>
                  <a:cubicBezTo>
                    <a:pt x="25" y="54"/>
                    <a:pt x="25" y="54"/>
                    <a:pt x="26" y="54"/>
                  </a:cubicBezTo>
                  <a:cubicBezTo>
                    <a:pt x="26" y="54"/>
                    <a:pt x="26" y="53"/>
                    <a:pt x="25" y="53"/>
                  </a:cubicBezTo>
                  <a:cubicBezTo>
                    <a:pt x="24" y="53"/>
                    <a:pt x="24" y="54"/>
                    <a:pt x="24" y="54"/>
                  </a:cubicBezTo>
                  <a:cubicBezTo>
                    <a:pt x="24" y="54"/>
                    <a:pt x="24" y="54"/>
                    <a:pt x="24" y="54"/>
                  </a:cubicBezTo>
                  <a:cubicBezTo>
                    <a:pt x="23" y="54"/>
                    <a:pt x="23" y="54"/>
                    <a:pt x="22" y="53"/>
                  </a:cubicBezTo>
                  <a:cubicBezTo>
                    <a:pt x="22" y="53"/>
                    <a:pt x="22" y="53"/>
                    <a:pt x="22" y="53"/>
                  </a:cubicBezTo>
                  <a:cubicBezTo>
                    <a:pt x="22" y="54"/>
                    <a:pt x="22" y="54"/>
                    <a:pt x="22" y="54"/>
                  </a:cubicBezTo>
                  <a:cubicBezTo>
                    <a:pt x="21" y="54"/>
                    <a:pt x="21" y="53"/>
                    <a:pt x="21" y="52"/>
                  </a:cubicBezTo>
                  <a:cubicBezTo>
                    <a:pt x="21" y="51"/>
                    <a:pt x="21" y="50"/>
                    <a:pt x="21" y="50"/>
                  </a:cubicBezTo>
                  <a:cubicBezTo>
                    <a:pt x="21" y="50"/>
                    <a:pt x="21" y="51"/>
                    <a:pt x="21" y="51"/>
                  </a:cubicBezTo>
                  <a:cubicBezTo>
                    <a:pt x="22" y="50"/>
                    <a:pt x="21" y="50"/>
                    <a:pt x="21" y="50"/>
                  </a:cubicBezTo>
                  <a:cubicBezTo>
                    <a:pt x="21" y="49"/>
                    <a:pt x="22" y="49"/>
                    <a:pt x="22" y="49"/>
                  </a:cubicBezTo>
                  <a:cubicBezTo>
                    <a:pt x="21" y="49"/>
                    <a:pt x="21" y="49"/>
                    <a:pt x="21" y="48"/>
                  </a:cubicBezTo>
                  <a:cubicBezTo>
                    <a:pt x="21" y="48"/>
                    <a:pt x="21" y="48"/>
                    <a:pt x="21" y="48"/>
                  </a:cubicBezTo>
                  <a:cubicBezTo>
                    <a:pt x="21" y="47"/>
                    <a:pt x="20" y="46"/>
                    <a:pt x="21" y="46"/>
                  </a:cubicBezTo>
                  <a:cubicBezTo>
                    <a:pt x="22" y="47"/>
                    <a:pt x="23" y="48"/>
                    <a:pt x="22" y="48"/>
                  </a:cubicBezTo>
                  <a:cubicBezTo>
                    <a:pt x="23" y="49"/>
                    <a:pt x="23" y="48"/>
                    <a:pt x="23" y="47"/>
                  </a:cubicBezTo>
                  <a:cubicBezTo>
                    <a:pt x="23" y="47"/>
                    <a:pt x="23" y="47"/>
                    <a:pt x="22" y="47"/>
                  </a:cubicBezTo>
                  <a:cubicBezTo>
                    <a:pt x="22" y="46"/>
                    <a:pt x="22" y="46"/>
                    <a:pt x="22" y="46"/>
                  </a:cubicBezTo>
                  <a:cubicBezTo>
                    <a:pt x="22" y="46"/>
                    <a:pt x="22" y="45"/>
                    <a:pt x="21" y="45"/>
                  </a:cubicBezTo>
                  <a:cubicBezTo>
                    <a:pt x="21" y="45"/>
                    <a:pt x="22" y="46"/>
                    <a:pt x="21" y="46"/>
                  </a:cubicBezTo>
                  <a:cubicBezTo>
                    <a:pt x="20" y="44"/>
                    <a:pt x="21" y="44"/>
                    <a:pt x="21" y="43"/>
                  </a:cubicBezTo>
                  <a:cubicBezTo>
                    <a:pt x="21" y="42"/>
                    <a:pt x="20" y="42"/>
                    <a:pt x="20" y="42"/>
                  </a:cubicBezTo>
                  <a:cubicBezTo>
                    <a:pt x="20" y="41"/>
                    <a:pt x="20" y="40"/>
                    <a:pt x="20" y="39"/>
                  </a:cubicBezTo>
                  <a:cubicBezTo>
                    <a:pt x="20" y="37"/>
                    <a:pt x="20" y="36"/>
                    <a:pt x="20" y="35"/>
                  </a:cubicBezTo>
                  <a:cubicBezTo>
                    <a:pt x="20" y="35"/>
                    <a:pt x="21" y="36"/>
                    <a:pt x="21" y="36"/>
                  </a:cubicBezTo>
                  <a:cubicBezTo>
                    <a:pt x="21" y="36"/>
                    <a:pt x="20" y="35"/>
                    <a:pt x="20" y="35"/>
                  </a:cubicBezTo>
                  <a:cubicBezTo>
                    <a:pt x="22" y="37"/>
                    <a:pt x="20" y="34"/>
                    <a:pt x="20" y="34"/>
                  </a:cubicBezTo>
                  <a:cubicBezTo>
                    <a:pt x="20" y="33"/>
                    <a:pt x="20" y="33"/>
                    <a:pt x="20" y="33"/>
                  </a:cubicBezTo>
                  <a:cubicBezTo>
                    <a:pt x="20" y="32"/>
                    <a:pt x="19" y="31"/>
                    <a:pt x="20" y="31"/>
                  </a:cubicBezTo>
                  <a:cubicBezTo>
                    <a:pt x="20" y="31"/>
                    <a:pt x="19" y="30"/>
                    <a:pt x="20" y="30"/>
                  </a:cubicBezTo>
                  <a:cubicBezTo>
                    <a:pt x="21" y="30"/>
                    <a:pt x="21" y="31"/>
                    <a:pt x="21" y="31"/>
                  </a:cubicBezTo>
                  <a:cubicBezTo>
                    <a:pt x="22" y="32"/>
                    <a:pt x="22" y="32"/>
                    <a:pt x="22" y="31"/>
                  </a:cubicBezTo>
                  <a:cubicBezTo>
                    <a:pt x="21" y="30"/>
                    <a:pt x="21" y="30"/>
                    <a:pt x="20" y="30"/>
                  </a:cubicBezTo>
                  <a:cubicBezTo>
                    <a:pt x="20" y="26"/>
                    <a:pt x="19" y="23"/>
                    <a:pt x="19" y="20"/>
                  </a:cubicBezTo>
                  <a:cubicBezTo>
                    <a:pt x="20" y="19"/>
                    <a:pt x="20" y="18"/>
                    <a:pt x="20" y="18"/>
                  </a:cubicBezTo>
                  <a:cubicBezTo>
                    <a:pt x="21" y="17"/>
                    <a:pt x="21" y="17"/>
                    <a:pt x="21" y="17"/>
                  </a:cubicBezTo>
                  <a:cubicBezTo>
                    <a:pt x="21" y="17"/>
                    <a:pt x="21" y="17"/>
                    <a:pt x="21" y="17"/>
                  </a:cubicBezTo>
                  <a:cubicBezTo>
                    <a:pt x="21" y="17"/>
                    <a:pt x="21" y="17"/>
                    <a:pt x="21" y="17"/>
                  </a:cubicBezTo>
                  <a:cubicBezTo>
                    <a:pt x="21" y="17"/>
                    <a:pt x="21" y="17"/>
                    <a:pt x="21" y="17"/>
                  </a:cubicBezTo>
                  <a:cubicBezTo>
                    <a:pt x="21" y="17"/>
                    <a:pt x="21" y="17"/>
                    <a:pt x="21" y="17"/>
                  </a:cubicBezTo>
                  <a:cubicBezTo>
                    <a:pt x="23" y="17"/>
                    <a:pt x="23" y="17"/>
                    <a:pt x="23" y="17"/>
                  </a:cubicBezTo>
                  <a:cubicBezTo>
                    <a:pt x="25" y="18"/>
                    <a:pt x="28" y="19"/>
                    <a:pt x="30" y="20"/>
                  </a:cubicBezTo>
                  <a:cubicBezTo>
                    <a:pt x="32" y="20"/>
                    <a:pt x="33" y="21"/>
                    <a:pt x="34" y="21"/>
                  </a:cubicBezTo>
                  <a:cubicBezTo>
                    <a:pt x="34" y="21"/>
                    <a:pt x="34" y="21"/>
                    <a:pt x="34" y="21"/>
                  </a:cubicBezTo>
                  <a:cubicBezTo>
                    <a:pt x="35" y="21"/>
                    <a:pt x="36" y="22"/>
                    <a:pt x="37" y="23"/>
                  </a:cubicBezTo>
                  <a:cubicBezTo>
                    <a:pt x="37" y="23"/>
                    <a:pt x="38" y="23"/>
                    <a:pt x="38" y="23"/>
                  </a:cubicBezTo>
                  <a:cubicBezTo>
                    <a:pt x="39" y="23"/>
                    <a:pt x="41" y="25"/>
                    <a:pt x="42" y="25"/>
                  </a:cubicBezTo>
                  <a:cubicBezTo>
                    <a:pt x="43" y="25"/>
                    <a:pt x="44" y="25"/>
                    <a:pt x="45" y="26"/>
                  </a:cubicBezTo>
                  <a:cubicBezTo>
                    <a:pt x="46" y="26"/>
                    <a:pt x="46" y="27"/>
                    <a:pt x="47" y="28"/>
                  </a:cubicBezTo>
                  <a:cubicBezTo>
                    <a:pt x="47" y="27"/>
                    <a:pt x="46" y="27"/>
                    <a:pt x="46" y="27"/>
                  </a:cubicBezTo>
                  <a:cubicBezTo>
                    <a:pt x="47" y="28"/>
                    <a:pt x="48" y="28"/>
                    <a:pt x="50" y="29"/>
                  </a:cubicBezTo>
                  <a:cubicBezTo>
                    <a:pt x="50" y="29"/>
                    <a:pt x="49" y="29"/>
                    <a:pt x="49" y="29"/>
                  </a:cubicBezTo>
                  <a:cubicBezTo>
                    <a:pt x="50" y="30"/>
                    <a:pt x="50" y="28"/>
                    <a:pt x="50" y="29"/>
                  </a:cubicBezTo>
                  <a:cubicBezTo>
                    <a:pt x="50" y="29"/>
                    <a:pt x="50" y="30"/>
                    <a:pt x="50" y="30"/>
                  </a:cubicBezTo>
                  <a:cubicBezTo>
                    <a:pt x="50" y="30"/>
                    <a:pt x="51" y="30"/>
                    <a:pt x="51" y="30"/>
                  </a:cubicBezTo>
                  <a:cubicBezTo>
                    <a:pt x="51" y="31"/>
                    <a:pt x="52" y="30"/>
                    <a:pt x="52" y="31"/>
                  </a:cubicBezTo>
                  <a:cubicBezTo>
                    <a:pt x="53" y="31"/>
                    <a:pt x="53" y="31"/>
                    <a:pt x="53" y="32"/>
                  </a:cubicBezTo>
                  <a:cubicBezTo>
                    <a:pt x="53" y="32"/>
                    <a:pt x="54" y="31"/>
                    <a:pt x="55" y="32"/>
                  </a:cubicBezTo>
                  <a:cubicBezTo>
                    <a:pt x="55" y="33"/>
                    <a:pt x="55" y="33"/>
                    <a:pt x="55" y="33"/>
                  </a:cubicBezTo>
                  <a:cubicBezTo>
                    <a:pt x="55" y="33"/>
                    <a:pt x="56" y="33"/>
                    <a:pt x="56" y="34"/>
                  </a:cubicBezTo>
                  <a:cubicBezTo>
                    <a:pt x="56" y="34"/>
                    <a:pt x="58" y="34"/>
                    <a:pt x="58" y="35"/>
                  </a:cubicBezTo>
                  <a:cubicBezTo>
                    <a:pt x="59" y="35"/>
                    <a:pt x="59" y="35"/>
                    <a:pt x="59" y="35"/>
                  </a:cubicBezTo>
                  <a:cubicBezTo>
                    <a:pt x="59" y="36"/>
                    <a:pt x="59" y="35"/>
                    <a:pt x="59" y="36"/>
                  </a:cubicBezTo>
                  <a:cubicBezTo>
                    <a:pt x="60" y="36"/>
                    <a:pt x="59" y="36"/>
                    <a:pt x="59" y="36"/>
                  </a:cubicBezTo>
                  <a:cubicBezTo>
                    <a:pt x="60" y="36"/>
                    <a:pt x="60" y="36"/>
                    <a:pt x="60" y="37"/>
                  </a:cubicBezTo>
                  <a:cubicBezTo>
                    <a:pt x="61" y="37"/>
                    <a:pt x="61" y="38"/>
                    <a:pt x="62" y="39"/>
                  </a:cubicBezTo>
                  <a:cubicBezTo>
                    <a:pt x="62" y="39"/>
                    <a:pt x="62" y="39"/>
                    <a:pt x="63" y="39"/>
                  </a:cubicBezTo>
                  <a:cubicBezTo>
                    <a:pt x="63" y="39"/>
                    <a:pt x="63" y="39"/>
                    <a:pt x="63" y="40"/>
                  </a:cubicBezTo>
                  <a:cubicBezTo>
                    <a:pt x="63" y="40"/>
                    <a:pt x="64" y="40"/>
                    <a:pt x="64" y="41"/>
                  </a:cubicBezTo>
                  <a:cubicBezTo>
                    <a:pt x="64" y="41"/>
                    <a:pt x="65" y="41"/>
                    <a:pt x="65" y="41"/>
                  </a:cubicBezTo>
                  <a:cubicBezTo>
                    <a:pt x="65" y="41"/>
                    <a:pt x="65" y="42"/>
                    <a:pt x="65" y="42"/>
                  </a:cubicBezTo>
                  <a:cubicBezTo>
                    <a:pt x="66" y="43"/>
                    <a:pt x="67" y="43"/>
                    <a:pt x="68" y="44"/>
                  </a:cubicBezTo>
                  <a:cubicBezTo>
                    <a:pt x="68" y="45"/>
                    <a:pt x="68" y="45"/>
                    <a:pt x="68" y="45"/>
                  </a:cubicBezTo>
                  <a:cubicBezTo>
                    <a:pt x="69" y="46"/>
                    <a:pt x="70" y="46"/>
                    <a:pt x="70" y="47"/>
                  </a:cubicBezTo>
                  <a:cubicBezTo>
                    <a:pt x="70" y="47"/>
                    <a:pt x="70" y="47"/>
                    <a:pt x="70" y="47"/>
                  </a:cubicBezTo>
                  <a:cubicBezTo>
                    <a:pt x="71" y="48"/>
                    <a:pt x="71" y="48"/>
                    <a:pt x="72" y="49"/>
                  </a:cubicBezTo>
                  <a:cubicBezTo>
                    <a:pt x="72" y="49"/>
                    <a:pt x="72" y="50"/>
                    <a:pt x="71" y="50"/>
                  </a:cubicBezTo>
                  <a:cubicBezTo>
                    <a:pt x="72" y="50"/>
                    <a:pt x="72" y="50"/>
                    <a:pt x="72" y="50"/>
                  </a:cubicBezTo>
                  <a:cubicBezTo>
                    <a:pt x="73" y="51"/>
                    <a:pt x="74" y="50"/>
                    <a:pt x="74" y="52"/>
                  </a:cubicBezTo>
                  <a:cubicBezTo>
                    <a:pt x="74" y="52"/>
                    <a:pt x="74" y="52"/>
                    <a:pt x="74" y="53"/>
                  </a:cubicBezTo>
                  <a:cubicBezTo>
                    <a:pt x="74" y="53"/>
                    <a:pt x="74" y="53"/>
                    <a:pt x="73" y="54"/>
                  </a:cubicBezTo>
                  <a:cubicBezTo>
                    <a:pt x="74" y="54"/>
                    <a:pt x="74" y="54"/>
                    <a:pt x="75" y="54"/>
                  </a:cubicBezTo>
                  <a:cubicBezTo>
                    <a:pt x="75" y="54"/>
                    <a:pt x="74" y="55"/>
                    <a:pt x="75" y="55"/>
                  </a:cubicBezTo>
                  <a:cubicBezTo>
                    <a:pt x="75" y="55"/>
                    <a:pt x="76" y="55"/>
                    <a:pt x="76" y="55"/>
                  </a:cubicBezTo>
                  <a:cubicBezTo>
                    <a:pt x="76" y="55"/>
                    <a:pt x="76" y="56"/>
                    <a:pt x="76" y="56"/>
                  </a:cubicBezTo>
                  <a:cubicBezTo>
                    <a:pt x="77" y="57"/>
                    <a:pt x="77" y="57"/>
                    <a:pt x="77" y="58"/>
                  </a:cubicBezTo>
                  <a:cubicBezTo>
                    <a:pt x="77" y="58"/>
                    <a:pt x="77" y="58"/>
                    <a:pt x="77" y="59"/>
                  </a:cubicBezTo>
                  <a:cubicBezTo>
                    <a:pt x="78" y="60"/>
                    <a:pt x="79" y="61"/>
                    <a:pt x="78" y="62"/>
                  </a:cubicBezTo>
                  <a:cubicBezTo>
                    <a:pt x="79" y="62"/>
                    <a:pt x="79" y="62"/>
                    <a:pt x="79" y="62"/>
                  </a:cubicBezTo>
                  <a:cubicBezTo>
                    <a:pt x="79" y="63"/>
                    <a:pt x="80" y="63"/>
                    <a:pt x="80" y="65"/>
                  </a:cubicBezTo>
                  <a:cubicBezTo>
                    <a:pt x="81" y="64"/>
                    <a:pt x="81" y="65"/>
                    <a:pt x="81" y="66"/>
                  </a:cubicBezTo>
                  <a:cubicBezTo>
                    <a:pt x="82" y="66"/>
                    <a:pt x="82" y="65"/>
                    <a:pt x="82" y="65"/>
                  </a:cubicBezTo>
                  <a:cubicBezTo>
                    <a:pt x="82" y="65"/>
                    <a:pt x="81" y="65"/>
                    <a:pt x="81" y="65"/>
                  </a:cubicBezTo>
                  <a:cubicBezTo>
                    <a:pt x="81" y="65"/>
                    <a:pt x="81" y="64"/>
                    <a:pt x="81" y="64"/>
                  </a:cubicBezTo>
                  <a:cubicBezTo>
                    <a:pt x="81" y="64"/>
                    <a:pt x="81" y="64"/>
                    <a:pt x="81" y="64"/>
                  </a:cubicBezTo>
                  <a:cubicBezTo>
                    <a:pt x="80" y="63"/>
                    <a:pt x="81" y="63"/>
                    <a:pt x="81" y="63"/>
                  </a:cubicBezTo>
                  <a:cubicBezTo>
                    <a:pt x="80" y="62"/>
                    <a:pt x="80" y="62"/>
                    <a:pt x="80" y="61"/>
                  </a:cubicBezTo>
                  <a:cubicBezTo>
                    <a:pt x="80" y="61"/>
                    <a:pt x="80" y="61"/>
                    <a:pt x="80" y="61"/>
                  </a:cubicBezTo>
                  <a:cubicBezTo>
                    <a:pt x="80" y="60"/>
                    <a:pt x="80" y="60"/>
                    <a:pt x="80" y="60"/>
                  </a:cubicBezTo>
                  <a:cubicBezTo>
                    <a:pt x="79" y="59"/>
                    <a:pt x="79" y="59"/>
                    <a:pt x="79" y="58"/>
                  </a:cubicBezTo>
                  <a:cubicBezTo>
                    <a:pt x="79" y="58"/>
                    <a:pt x="79" y="57"/>
                    <a:pt x="78" y="56"/>
                  </a:cubicBezTo>
                  <a:cubicBezTo>
                    <a:pt x="78" y="56"/>
                    <a:pt x="78" y="56"/>
                    <a:pt x="79" y="56"/>
                  </a:cubicBezTo>
                  <a:cubicBezTo>
                    <a:pt x="79" y="56"/>
                    <a:pt x="78" y="55"/>
                    <a:pt x="79" y="55"/>
                  </a:cubicBezTo>
                  <a:cubicBezTo>
                    <a:pt x="79" y="55"/>
                    <a:pt x="79" y="55"/>
                    <a:pt x="78" y="55"/>
                  </a:cubicBezTo>
                  <a:cubicBezTo>
                    <a:pt x="78" y="55"/>
                    <a:pt x="78" y="56"/>
                    <a:pt x="78" y="56"/>
                  </a:cubicBezTo>
                  <a:cubicBezTo>
                    <a:pt x="77" y="56"/>
                    <a:pt x="77" y="55"/>
                    <a:pt x="77" y="54"/>
                  </a:cubicBezTo>
                  <a:cubicBezTo>
                    <a:pt x="77" y="53"/>
                    <a:pt x="76" y="54"/>
                    <a:pt x="77" y="53"/>
                  </a:cubicBezTo>
                  <a:cubicBezTo>
                    <a:pt x="77" y="53"/>
                    <a:pt x="77" y="53"/>
                    <a:pt x="77" y="53"/>
                  </a:cubicBezTo>
                  <a:cubicBezTo>
                    <a:pt x="78" y="53"/>
                    <a:pt x="78" y="53"/>
                    <a:pt x="78" y="53"/>
                  </a:cubicBezTo>
                  <a:cubicBezTo>
                    <a:pt x="78" y="54"/>
                    <a:pt x="78" y="54"/>
                    <a:pt x="78" y="54"/>
                  </a:cubicBezTo>
                  <a:cubicBezTo>
                    <a:pt x="78" y="54"/>
                    <a:pt x="78" y="54"/>
                    <a:pt x="77" y="54"/>
                  </a:cubicBezTo>
                  <a:cubicBezTo>
                    <a:pt x="77" y="54"/>
                    <a:pt x="78" y="54"/>
                    <a:pt x="78" y="55"/>
                  </a:cubicBezTo>
                  <a:cubicBezTo>
                    <a:pt x="79" y="55"/>
                    <a:pt x="77" y="54"/>
                    <a:pt x="79" y="54"/>
                  </a:cubicBezTo>
                  <a:cubicBezTo>
                    <a:pt x="78" y="53"/>
                    <a:pt x="77" y="53"/>
                    <a:pt x="77" y="52"/>
                  </a:cubicBezTo>
                  <a:cubicBezTo>
                    <a:pt x="76" y="52"/>
                    <a:pt x="77" y="53"/>
                    <a:pt x="76" y="53"/>
                  </a:cubicBezTo>
                  <a:cubicBezTo>
                    <a:pt x="76" y="53"/>
                    <a:pt x="75" y="52"/>
                    <a:pt x="76" y="51"/>
                  </a:cubicBezTo>
                  <a:cubicBezTo>
                    <a:pt x="76" y="51"/>
                    <a:pt x="77" y="52"/>
                    <a:pt x="77" y="51"/>
                  </a:cubicBezTo>
                  <a:cubicBezTo>
                    <a:pt x="77" y="51"/>
                    <a:pt x="76" y="52"/>
                    <a:pt x="76" y="51"/>
                  </a:cubicBezTo>
                  <a:cubicBezTo>
                    <a:pt x="77" y="50"/>
                    <a:pt x="76" y="50"/>
                    <a:pt x="76" y="50"/>
                  </a:cubicBezTo>
                  <a:cubicBezTo>
                    <a:pt x="75" y="50"/>
                    <a:pt x="75" y="51"/>
                    <a:pt x="76" y="51"/>
                  </a:cubicBezTo>
                  <a:cubicBezTo>
                    <a:pt x="75" y="51"/>
                    <a:pt x="75" y="50"/>
                    <a:pt x="75" y="50"/>
                  </a:cubicBezTo>
                  <a:cubicBezTo>
                    <a:pt x="76" y="50"/>
                    <a:pt x="75" y="49"/>
                    <a:pt x="76" y="49"/>
                  </a:cubicBezTo>
                  <a:cubicBezTo>
                    <a:pt x="75" y="49"/>
                    <a:pt x="75" y="50"/>
                    <a:pt x="75" y="50"/>
                  </a:cubicBezTo>
                  <a:cubicBezTo>
                    <a:pt x="74" y="49"/>
                    <a:pt x="75" y="49"/>
                    <a:pt x="75" y="48"/>
                  </a:cubicBezTo>
                  <a:cubicBezTo>
                    <a:pt x="75" y="48"/>
                    <a:pt x="75" y="49"/>
                    <a:pt x="75" y="49"/>
                  </a:cubicBezTo>
                  <a:cubicBezTo>
                    <a:pt x="74" y="48"/>
                    <a:pt x="73" y="47"/>
                    <a:pt x="73" y="47"/>
                  </a:cubicBezTo>
                  <a:cubicBezTo>
                    <a:pt x="72" y="46"/>
                    <a:pt x="71" y="45"/>
                    <a:pt x="71" y="44"/>
                  </a:cubicBezTo>
                  <a:cubicBezTo>
                    <a:pt x="71" y="44"/>
                    <a:pt x="71" y="43"/>
                    <a:pt x="70" y="43"/>
                  </a:cubicBezTo>
                  <a:cubicBezTo>
                    <a:pt x="70" y="43"/>
                    <a:pt x="69" y="42"/>
                    <a:pt x="69" y="42"/>
                  </a:cubicBezTo>
                  <a:cubicBezTo>
                    <a:pt x="69" y="41"/>
                    <a:pt x="68" y="41"/>
                    <a:pt x="68" y="40"/>
                  </a:cubicBezTo>
                  <a:cubicBezTo>
                    <a:pt x="69" y="40"/>
                    <a:pt x="69" y="41"/>
                    <a:pt x="69" y="42"/>
                  </a:cubicBezTo>
                  <a:cubicBezTo>
                    <a:pt x="70" y="42"/>
                    <a:pt x="71" y="43"/>
                    <a:pt x="71" y="43"/>
                  </a:cubicBezTo>
                  <a:cubicBezTo>
                    <a:pt x="72" y="43"/>
                    <a:pt x="71" y="43"/>
                    <a:pt x="72" y="42"/>
                  </a:cubicBezTo>
                  <a:cubicBezTo>
                    <a:pt x="72" y="42"/>
                    <a:pt x="72" y="41"/>
                    <a:pt x="72" y="41"/>
                  </a:cubicBezTo>
                  <a:cubicBezTo>
                    <a:pt x="72" y="42"/>
                    <a:pt x="72" y="42"/>
                    <a:pt x="72" y="42"/>
                  </a:cubicBezTo>
                  <a:cubicBezTo>
                    <a:pt x="71" y="43"/>
                    <a:pt x="71" y="42"/>
                    <a:pt x="71" y="41"/>
                  </a:cubicBezTo>
                  <a:cubicBezTo>
                    <a:pt x="70" y="41"/>
                    <a:pt x="71" y="42"/>
                    <a:pt x="70" y="42"/>
                  </a:cubicBezTo>
                  <a:cubicBezTo>
                    <a:pt x="70" y="41"/>
                    <a:pt x="69" y="40"/>
                    <a:pt x="69" y="40"/>
                  </a:cubicBezTo>
                  <a:cubicBezTo>
                    <a:pt x="68" y="39"/>
                    <a:pt x="68" y="39"/>
                    <a:pt x="67" y="38"/>
                  </a:cubicBezTo>
                  <a:cubicBezTo>
                    <a:pt x="67" y="38"/>
                    <a:pt x="66" y="37"/>
                    <a:pt x="66" y="37"/>
                  </a:cubicBezTo>
                  <a:cubicBezTo>
                    <a:pt x="65" y="36"/>
                    <a:pt x="64" y="34"/>
                    <a:pt x="63" y="34"/>
                  </a:cubicBezTo>
                  <a:cubicBezTo>
                    <a:pt x="62" y="33"/>
                    <a:pt x="61" y="32"/>
                    <a:pt x="60" y="31"/>
                  </a:cubicBezTo>
                  <a:cubicBezTo>
                    <a:pt x="60" y="31"/>
                    <a:pt x="59" y="30"/>
                    <a:pt x="59" y="30"/>
                  </a:cubicBezTo>
                  <a:cubicBezTo>
                    <a:pt x="59" y="30"/>
                    <a:pt x="58" y="30"/>
                    <a:pt x="58" y="29"/>
                  </a:cubicBezTo>
                  <a:cubicBezTo>
                    <a:pt x="58" y="29"/>
                    <a:pt x="57" y="27"/>
                    <a:pt x="57" y="28"/>
                  </a:cubicBezTo>
                  <a:cubicBezTo>
                    <a:pt x="57" y="27"/>
                    <a:pt x="56" y="27"/>
                    <a:pt x="56" y="27"/>
                  </a:cubicBezTo>
                  <a:cubicBezTo>
                    <a:pt x="56" y="26"/>
                    <a:pt x="56" y="27"/>
                    <a:pt x="56" y="27"/>
                  </a:cubicBezTo>
                  <a:cubicBezTo>
                    <a:pt x="55" y="27"/>
                    <a:pt x="54" y="26"/>
                    <a:pt x="53" y="26"/>
                  </a:cubicBezTo>
                  <a:cubicBezTo>
                    <a:pt x="53" y="26"/>
                    <a:pt x="52" y="25"/>
                    <a:pt x="51" y="24"/>
                  </a:cubicBezTo>
                  <a:cubicBezTo>
                    <a:pt x="50" y="23"/>
                    <a:pt x="48" y="22"/>
                    <a:pt x="47" y="22"/>
                  </a:cubicBezTo>
                  <a:cubicBezTo>
                    <a:pt x="47" y="22"/>
                    <a:pt x="47" y="22"/>
                    <a:pt x="47" y="22"/>
                  </a:cubicBezTo>
                  <a:cubicBezTo>
                    <a:pt x="46" y="22"/>
                    <a:pt x="46" y="22"/>
                    <a:pt x="45" y="21"/>
                  </a:cubicBezTo>
                  <a:cubicBezTo>
                    <a:pt x="45" y="20"/>
                    <a:pt x="46" y="21"/>
                    <a:pt x="46" y="20"/>
                  </a:cubicBezTo>
                  <a:cubicBezTo>
                    <a:pt x="45" y="20"/>
                    <a:pt x="44" y="21"/>
                    <a:pt x="44" y="20"/>
                  </a:cubicBezTo>
                  <a:cubicBezTo>
                    <a:pt x="44" y="18"/>
                    <a:pt x="45" y="20"/>
                    <a:pt x="45" y="19"/>
                  </a:cubicBezTo>
                  <a:cubicBezTo>
                    <a:pt x="45" y="19"/>
                    <a:pt x="45" y="20"/>
                    <a:pt x="46" y="20"/>
                  </a:cubicBezTo>
                  <a:cubicBezTo>
                    <a:pt x="46" y="20"/>
                    <a:pt x="46" y="20"/>
                    <a:pt x="46" y="20"/>
                  </a:cubicBezTo>
                  <a:cubicBezTo>
                    <a:pt x="47" y="20"/>
                    <a:pt x="46" y="19"/>
                    <a:pt x="46" y="19"/>
                  </a:cubicBezTo>
                  <a:cubicBezTo>
                    <a:pt x="47" y="19"/>
                    <a:pt x="47" y="18"/>
                    <a:pt x="47" y="17"/>
                  </a:cubicBezTo>
                  <a:cubicBezTo>
                    <a:pt x="47" y="16"/>
                    <a:pt x="46" y="17"/>
                    <a:pt x="45" y="16"/>
                  </a:cubicBezTo>
                  <a:cubicBezTo>
                    <a:pt x="45" y="15"/>
                    <a:pt x="46" y="16"/>
                    <a:pt x="46" y="16"/>
                  </a:cubicBezTo>
                  <a:cubicBezTo>
                    <a:pt x="46" y="16"/>
                    <a:pt x="46" y="15"/>
                    <a:pt x="46" y="16"/>
                  </a:cubicBezTo>
                  <a:cubicBezTo>
                    <a:pt x="47" y="16"/>
                    <a:pt x="48" y="16"/>
                    <a:pt x="49" y="16"/>
                  </a:cubicBezTo>
                  <a:cubicBezTo>
                    <a:pt x="49" y="17"/>
                    <a:pt x="49" y="19"/>
                    <a:pt x="48" y="19"/>
                  </a:cubicBezTo>
                  <a:cubicBezTo>
                    <a:pt x="48" y="19"/>
                    <a:pt x="49" y="20"/>
                    <a:pt x="49" y="20"/>
                  </a:cubicBezTo>
                  <a:cubicBezTo>
                    <a:pt x="49" y="20"/>
                    <a:pt x="48" y="20"/>
                    <a:pt x="48" y="21"/>
                  </a:cubicBezTo>
                  <a:cubicBezTo>
                    <a:pt x="49" y="21"/>
                    <a:pt x="49" y="21"/>
                    <a:pt x="49" y="20"/>
                  </a:cubicBezTo>
                  <a:cubicBezTo>
                    <a:pt x="50" y="20"/>
                    <a:pt x="49" y="21"/>
                    <a:pt x="50" y="21"/>
                  </a:cubicBezTo>
                  <a:cubicBezTo>
                    <a:pt x="50" y="22"/>
                    <a:pt x="49" y="20"/>
                    <a:pt x="49" y="21"/>
                  </a:cubicBezTo>
                  <a:cubicBezTo>
                    <a:pt x="48" y="21"/>
                    <a:pt x="47" y="19"/>
                    <a:pt x="47" y="20"/>
                  </a:cubicBezTo>
                  <a:cubicBezTo>
                    <a:pt x="46" y="21"/>
                    <a:pt x="48" y="21"/>
                    <a:pt x="47" y="22"/>
                  </a:cubicBezTo>
                  <a:cubicBezTo>
                    <a:pt x="48" y="21"/>
                    <a:pt x="49" y="22"/>
                    <a:pt x="49" y="22"/>
                  </a:cubicBezTo>
                  <a:cubicBezTo>
                    <a:pt x="49" y="22"/>
                    <a:pt x="50" y="22"/>
                    <a:pt x="50" y="23"/>
                  </a:cubicBezTo>
                  <a:cubicBezTo>
                    <a:pt x="51" y="23"/>
                    <a:pt x="52" y="24"/>
                    <a:pt x="53" y="25"/>
                  </a:cubicBezTo>
                  <a:cubicBezTo>
                    <a:pt x="54" y="25"/>
                    <a:pt x="55" y="25"/>
                    <a:pt x="55" y="26"/>
                  </a:cubicBezTo>
                  <a:cubicBezTo>
                    <a:pt x="56" y="26"/>
                    <a:pt x="56" y="26"/>
                    <a:pt x="57" y="26"/>
                  </a:cubicBezTo>
                  <a:cubicBezTo>
                    <a:pt x="57" y="27"/>
                    <a:pt x="57" y="27"/>
                    <a:pt x="57" y="27"/>
                  </a:cubicBezTo>
                  <a:cubicBezTo>
                    <a:pt x="57" y="28"/>
                    <a:pt x="57" y="27"/>
                    <a:pt x="58" y="27"/>
                  </a:cubicBezTo>
                  <a:cubicBezTo>
                    <a:pt x="58" y="27"/>
                    <a:pt x="59" y="28"/>
                    <a:pt x="59" y="28"/>
                  </a:cubicBezTo>
                  <a:cubicBezTo>
                    <a:pt x="59" y="28"/>
                    <a:pt x="59" y="27"/>
                    <a:pt x="59" y="27"/>
                  </a:cubicBezTo>
                  <a:cubicBezTo>
                    <a:pt x="59" y="27"/>
                    <a:pt x="60" y="28"/>
                    <a:pt x="61" y="28"/>
                  </a:cubicBezTo>
                  <a:cubicBezTo>
                    <a:pt x="61" y="28"/>
                    <a:pt x="61" y="29"/>
                    <a:pt x="62" y="30"/>
                  </a:cubicBezTo>
                  <a:cubicBezTo>
                    <a:pt x="62" y="30"/>
                    <a:pt x="62" y="30"/>
                    <a:pt x="62" y="29"/>
                  </a:cubicBezTo>
                  <a:cubicBezTo>
                    <a:pt x="63" y="30"/>
                    <a:pt x="63" y="31"/>
                    <a:pt x="64" y="31"/>
                  </a:cubicBezTo>
                  <a:cubicBezTo>
                    <a:pt x="64" y="31"/>
                    <a:pt x="64" y="31"/>
                    <a:pt x="64" y="31"/>
                  </a:cubicBezTo>
                  <a:cubicBezTo>
                    <a:pt x="65" y="31"/>
                    <a:pt x="64" y="31"/>
                    <a:pt x="64" y="30"/>
                  </a:cubicBezTo>
                  <a:cubicBezTo>
                    <a:pt x="65" y="31"/>
                    <a:pt x="65" y="31"/>
                    <a:pt x="65" y="32"/>
                  </a:cubicBezTo>
                  <a:cubicBezTo>
                    <a:pt x="66" y="32"/>
                    <a:pt x="65" y="31"/>
                    <a:pt x="66" y="31"/>
                  </a:cubicBezTo>
                  <a:cubicBezTo>
                    <a:pt x="66" y="32"/>
                    <a:pt x="65" y="33"/>
                    <a:pt x="66" y="34"/>
                  </a:cubicBezTo>
                  <a:cubicBezTo>
                    <a:pt x="66" y="33"/>
                    <a:pt x="66" y="33"/>
                    <a:pt x="67" y="33"/>
                  </a:cubicBezTo>
                  <a:cubicBezTo>
                    <a:pt x="67" y="34"/>
                    <a:pt x="68" y="33"/>
                    <a:pt x="68" y="33"/>
                  </a:cubicBezTo>
                  <a:cubicBezTo>
                    <a:pt x="68" y="33"/>
                    <a:pt x="67" y="34"/>
                    <a:pt x="67" y="34"/>
                  </a:cubicBezTo>
                  <a:cubicBezTo>
                    <a:pt x="67" y="34"/>
                    <a:pt x="68" y="34"/>
                    <a:pt x="68" y="34"/>
                  </a:cubicBezTo>
                  <a:cubicBezTo>
                    <a:pt x="68" y="33"/>
                    <a:pt x="68" y="35"/>
                    <a:pt x="69" y="34"/>
                  </a:cubicBezTo>
                  <a:cubicBezTo>
                    <a:pt x="69" y="34"/>
                    <a:pt x="67" y="33"/>
                    <a:pt x="68" y="32"/>
                  </a:cubicBezTo>
                  <a:cubicBezTo>
                    <a:pt x="68" y="32"/>
                    <a:pt x="68" y="33"/>
                    <a:pt x="67" y="33"/>
                  </a:cubicBezTo>
                  <a:lnTo>
                    <a:pt x="67" y="32"/>
                  </a:lnTo>
                  <a:close/>
                  <a:moveTo>
                    <a:pt x="48" y="16"/>
                  </a:moveTo>
                  <a:cubicBezTo>
                    <a:pt x="48" y="17"/>
                    <a:pt x="48" y="18"/>
                    <a:pt x="48" y="18"/>
                  </a:cubicBezTo>
                  <a:cubicBezTo>
                    <a:pt x="48" y="17"/>
                    <a:pt x="48" y="17"/>
                    <a:pt x="48" y="17"/>
                  </a:cubicBezTo>
                  <a:lnTo>
                    <a:pt x="48" y="16"/>
                  </a:lnTo>
                  <a:close/>
                  <a:moveTo>
                    <a:pt x="48" y="20"/>
                  </a:moveTo>
                  <a:cubicBezTo>
                    <a:pt x="48" y="20"/>
                    <a:pt x="48" y="20"/>
                    <a:pt x="48" y="20"/>
                  </a:cubicBezTo>
                  <a:cubicBezTo>
                    <a:pt x="48" y="19"/>
                    <a:pt x="48" y="18"/>
                    <a:pt x="47" y="18"/>
                  </a:cubicBezTo>
                  <a:cubicBezTo>
                    <a:pt x="47" y="19"/>
                    <a:pt x="48" y="19"/>
                    <a:pt x="48" y="20"/>
                  </a:cubicBezTo>
                  <a:moveTo>
                    <a:pt x="61" y="30"/>
                  </a:moveTo>
                  <a:cubicBezTo>
                    <a:pt x="60" y="29"/>
                    <a:pt x="61" y="28"/>
                    <a:pt x="60" y="28"/>
                  </a:cubicBezTo>
                  <a:cubicBezTo>
                    <a:pt x="60" y="28"/>
                    <a:pt x="60" y="29"/>
                    <a:pt x="60" y="29"/>
                  </a:cubicBezTo>
                  <a:cubicBezTo>
                    <a:pt x="60" y="29"/>
                    <a:pt x="61" y="30"/>
                    <a:pt x="61" y="30"/>
                  </a:cubicBezTo>
                  <a:moveTo>
                    <a:pt x="24" y="56"/>
                  </a:moveTo>
                  <a:cubicBezTo>
                    <a:pt x="25" y="57"/>
                    <a:pt x="25" y="57"/>
                    <a:pt x="26" y="57"/>
                  </a:cubicBezTo>
                  <a:cubicBezTo>
                    <a:pt x="26" y="57"/>
                    <a:pt x="25" y="57"/>
                    <a:pt x="25" y="57"/>
                  </a:cubicBezTo>
                  <a:cubicBezTo>
                    <a:pt x="26" y="57"/>
                    <a:pt x="26" y="57"/>
                    <a:pt x="26" y="57"/>
                  </a:cubicBezTo>
                  <a:cubicBezTo>
                    <a:pt x="26" y="57"/>
                    <a:pt x="25" y="57"/>
                    <a:pt x="24" y="56"/>
                  </a:cubicBezTo>
                  <a:moveTo>
                    <a:pt x="25" y="50"/>
                  </a:moveTo>
                  <a:cubicBezTo>
                    <a:pt x="25" y="50"/>
                    <a:pt x="25" y="50"/>
                    <a:pt x="25" y="50"/>
                  </a:cubicBezTo>
                  <a:cubicBezTo>
                    <a:pt x="25" y="49"/>
                    <a:pt x="25" y="49"/>
                    <a:pt x="24" y="49"/>
                  </a:cubicBezTo>
                  <a:cubicBezTo>
                    <a:pt x="24" y="49"/>
                    <a:pt x="25" y="50"/>
                    <a:pt x="25" y="50"/>
                  </a:cubicBezTo>
                  <a:moveTo>
                    <a:pt x="23" y="49"/>
                  </a:moveTo>
                  <a:cubicBezTo>
                    <a:pt x="22" y="49"/>
                    <a:pt x="22" y="49"/>
                    <a:pt x="21" y="48"/>
                  </a:cubicBezTo>
                  <a:cubicBezTo>
                    <a:pt x="21" y="48"/>
                    <a:pt x="23" y="50"/>
                    <a:pt x="23" y="49"/>
                  </a:cubicBezTo>
                  <a:moveTo>
                    <a:pt x="24" y="52"/>
                  </a:moveTo>
                  <a:cubicBezTo>
                    <a:pt x="23" y="52"/>
                    <a:pt x="23" y="51"/>
                    <a:pt x="23" y="52"/>
                  </a:cubicBezTo>
                  <a:cubicBezTo>
                    <a:pt x="24" y="52"/>
                    <a:pt x="23" y="53"/>
                    <a:pt x="24" y="53"/>
                  </a:cubicBezTo>
                  <a:cubicBezTo>
                    <a:pt x="24" y="53"/>
                    <a:pt x="24" y="53"/>
                    <a:pt x="24" y="52"/>
                  </a:cubicBezTo>
                  <a:moveTo>
                    <a:pt x="26" y="53"/>
                  </a:moveTo>
                  <a:cubicBezTo>
                    <a:pt x="26" y="53"/>
                    <a:pt x="26" y="53"/>
                    <a:pt x="26" y="53"/>
                  </a:cubicBezTo>
                  <a:cubicBezTo>
                    <a:pt x="27" y="53"/>
                    <a:pt x="27" y="53"/>
                    <a:pt x="27" y="53"/>
                  </a:cubicBezTo>
                  <a:cubicBezTo>
                    <a:pt x="26" y="53"/>
                    <a:pt x="26" y="53"/>
                    <a:pt x="26" y="53"/>
                  </a:cubicBezTo>
                  <a:moveTo>
                    <a:pt x="23" y="51"/>
                  </a:moveTo>
                  <a:cubicBezTo>
                    <a:pt x="23" y="51"/>
                    <a:pt x="23" y="51"/>
                    <a:pt x="22" y="51"/>
                  </a:cubicBezTo>
                  <a:cubicBezTo>
                    <a:pt x="22" y="51"/>
                    <a:pt x="22" y="51"/>
                    <a:pt x="22" y="51"/>
                  </a:cubicBezTo>
                  <a:cubicBezTo>
                    <a:pt x="22" y="51"/>
                    <a:pt x="23" y="52"/>
                    <a:pt x="23" y="51"/>
                  </a:cubicBezTo>
                  <a:moveTo>
                    <a:pt x="26" y="50"/>
                  </a:moveTo>
                  <a:cubicBezTo>
                    <a:pt x="26" y="50"/>
                    <a:pt x="27" y="51"/>
                    <a:pt x="26" y="51"/>
                  </a:cubicBezTo>
                  <a:cubicBezTo>
                    <a:pt x="26" y="51"/>
                    <a:pt x="26" y="51"/>
                    <a:pt x="26" y="51"/>
                  </a:cubicBezTo>
                  <a:cubicBezTo>
                    <a:pt x="25" y="51"/>
                    <a:pt x="25" y="51"/>
                    <a:pt x="25" y="51"/>
                  </a:cubicBezTo>
                  <a:cubicBezTo>
                    <a:pt x="25" y="51"/>
                    <a:pt x="24" y="51"/>
                    <a:pt x="24" y="51"/>
                  </a:cubicBezTo>
                  <a:cubicBezTo>
                    <a:pt x="24" y="51"/>
                    <a:pt x="25" y="52"/>
                    <a:pt x="25" y="52"/>
                  </a:cubicBezTo>
                  <a:cubicBezTo>
                    <a:pt x="26" y="52"/>
                    <a:pt x="27" y="52"/>
                    <a:pt x="27" y="52"/>
                  </a:cubicBezTo>
                  <a:cubicBezTo>
                    <a:pt x="27" y="52"/>
                    <a:pt x="27" y="52"/>
                    <a:pt x="27" y="52"/>
                  </a:cubicBezTo>
                  <a:cubicBezTo>
                    <a:pt x="26" y="52"/>
                    <a:pt x="25" y="52"/>
                    <a:pt x="25" y="52"/>
                  </a:cubicBezTo>
                  <a:cubicBezTo>
                    <a:pt x="26" y="51"/>
                    <a:pt x="26" y="51"/>
                    <a:pt x="27" y="52"/>
                  </a:cubicBezTo>
                  <a:cubicBezTo>
                    <a:pt x="27" y="51"/>
                    <a:pt x="27" y="50"/>
                    <a:pt x="26" y="50"/>
                  </a:cubicBezTo>
                  <a:moveTo>
                    <a:pt x="31" y="52"/>
                  </a:moveTo>
                  <a:cubicBezTo>
                    <a:pt x="31" y="52"/>
                    <a:pt x="31" y="52"/>
                    <a:pt x="32" y="53"/>
                  </a:cubicBezTo>
                  <a:cubicBezTo>
                    <a:pt x="31" y="52"/>
                    <a:pt x="32" y="52"/>
                    <a:pt x="32" y="52"/>
                  </a:cubicBezTo>
                  <a:lnTo>
                    <a:pt x="31" y="52"/>
                  </a:lnTo>
                  <a:close/>
                  <a:moveTo>
                    <a:pt x="34" y="52"/>
                  </a:moveTo>
                  <a:cubicBezTo>
                    <a:pt x="34" y="52"/>
                    <a:pt x="34" y="52"/>
                    <a:pt x="35" y="53"/>
                  </a:cubicBezTo>
                  <a:cubicBezTo>
                    <a:pt x="35" y="53"/>
                    <a:pt x="35" y="52"/>
                    <a:pt x="34" y="52"/>
                  </a:cubicBezTo>
                  <a:moveTo>
                    <a:pt x="32" y="49"/>
                  </a:moveTo>
                  <a:cubicBezTo>
                    <a:pt x="32" y="50"/>
                    <a:pt x="31" y="49"/>
                    <a:pt x="31" y="50"/>
                  </a:cubicBezTo>
                  <a:cubicBezTo>
                    <a:pt x="33" y="51"/>
                    <a:pt x="32" y="50"/>
                    <a:pt x="32" y="50"/>
                  </a:cubicBezTo>
                  <a:cubicBezTo>
                    <a:pt x="32" y="49"/>
                    <a:pt x="32" y="50"/>
                    <a:pt x="32" y="49"/>
                  </a:cubicBezTo>
                  <a:moveTo>
                    <a:pt x="32" y="48"/>
                  </a:moveTo>
                  <a:cubicBezTo>
                    <a:pt x="31" y="47"/>
                    <a:pt x="33" y="49"/>
                    <a:pt x="32" y="49"/>
                  </a:cubicBezTo>
                  <a:cubicBezTo>
                    <a:pt x="33" y="50"/>
                    <a:pt x="32" y="48"/>
                    <a:pt x="32" y="48"/>
                  </a:cubicBezTo>
                  <a:moveTo>
                    <a:pt x="35" y="50"/>
                  </a:moveTo>
                  <a:cubicBezTo>
                    <a:pt x="34" y="50"/>
                    <a:pt x="33" y="50"/>
                    <a:pt x="34" y="51"/>
                  </a:cubicBezTo>
                  <a:cubicBezTo>
                    <a:pt x="34" y="50"/>
                    <a:pt x="35" y="51"/>
                    <a:pt x="35" y="50"/>
                  </a:cubicBezTo>
                  <a:moveTo>
                    <a:pt x="23" y="46"/>
                  </a:moveTo>
                  <a:cubicBezTo>
                    <a:pt x="23" y="46"/>
                    <a:pt x="23" y="46"/>
                    <a:pt x="23" y="46"/>
                  </a:cubicBezTo>
                  <a:cubicBezTo>
                    <a:pt x="22" y="45"/>
                    <a:pt x="22" y="46"/>
                    <a:pt x="22" y="46"/>
                  </a:cubicBezTo>
                  <a:cubicBezTo>
                    <a:pt x="23" y="46"/>
                    <a:pt x="23" y="47"/>
                    <a:pt x="23" y="46"/>
                  </a:cubicBezTo>
                  <a:moveTo>
                    <a:pt x="28" y="49"/>
                  </a:moveTo>
                  <a:cubicBezTo>
                    <a:pt x="27" y="48"/>
                    <a:pt x="27" y="49"/>
                    <a:pt x="27" y="49"/>
                  </a:cubicBezTo>
                  <a:cubicBezTo>
                    <a:pt x="26" y="49"/>
                    <a:pt x="26" y="49"/>
                    <a:pt x="26" y="49"/>
                  </a:cubicBezTo>
                  <a:cubicBezTo>
                    <a:pt x="28" y="50"/>
                    <a:pt x="28" y="49"/>
                    <a:pt x="28" y="49"/>
                  </a:cubicBezTo>
                  <a:moveTo>
                    <a:pt x="26" y="48"/>
                  </a:moveTo>
                  <a:cubicBezTo>
                    <a:pt x="26" y="48"/>
                    <a:pt x="26" y="48"/>
                    <a:pt x="25" y="48"/>
                  </a:cubicBezTo>
                  <a:cubicBezTo>
                    <a:pt x="25" y="48"/>
                    <a:pt x="25" y="48"/>
                    <a:pt x="26" y="49"/>
                  </a:cubicBezTo>
                  <a:cubicBezTo>
                    <a:pt x="26" y="48"/>
                    <a:pt x="26" y="48"/>
                    <a:pt x="27" y="49"/>
                  </a:cubicBezTo>
                  <a:cubicBezTo>
                    <a:pt x="27" y="49"/>
                    <a:pt x="26" y="48"/>
                    <a:pt x="26" y="48"/>
                  </a:cubicBezTo>
                  <a:moveTo>
                    <a:pt x="22" y="45"/>
                  </a:moveTo>
                  <a:cubicBezTo>
                    <a:pt x="23" y="45"/>
                    <a:pt x="24" y="46"/>
                    <a:pt x="24" y="45"/>
                  </a:cubicBezTo>
                  <a:cubicBezTo>
                    <a:pt x="23" y="44"/>
                    <a:pt x="23" y="45"/>
                    <a:pt x="23" y="45"/>
                  </a:cubicBezTo>
                  <a:cubicBezTo>
                    <a:pt x="22" y="45"/>
                    <a:pt x="22" y="44"/>
                    <a:pt x="22" y="44"/>
                  </a:cubicBezTo>
                  <a:cubicBezTo>
                    <a:pt x="22" y="44"/>
                    <a:pt x="21" y="43"/>
                    <a:pt x="21" y="44"/>
                  </a:cubicBezTo>
                  <a:cubicBezTo>
                    <a:pt x="23" y="45"/>
                    <a:pt x="22" y="45"/>
                    <a:pt x="22" y="45"/>
                  </a:cubicBezTo>
                  <a:moveTo>
                    <a:pt x="24" y="43"/>
                  </a:moveTo>
                  <a:cubicBezTo>
                    <a:pt x="26" y="44"/>
                    <a:pt x="24" y="44"/>
                    <a:pt x="25" y="44"/>
                  </a:cubicBezTo>
                  <a:cubicBezTo>
                    <a:pt x="25" y="45"/>
                    <a:pt x="25" y="45"/>
                    <a:pt x="26" y="46"/>
                  </a:cubicBezTo>
                  <a:cubicBezTo>
                    <a:pt x="25" y="46"/>
                    <a:pt x="25" y="46"/>
                    <a:pt x="24" y="46"/>
                  </a:cubicBezTo>
                  <a:cubicBezTo>
                    <a:pt x="25" y="47"/>
                    <a:pt x="25" y="47"/>
                    <a:pt x="25" y="47"/>
                  </a:cubicBezTo>
                  <a:cubicBezTo>
                    <a:pt x="25" y="46"/>
                    <a:pt x="25" y="46"/>
                    <a:pt x="26" y="47"/>
                  </a:cubicBezTo>
                  <a:cubicBezTo>
                    <a:pt x="26" y="46"/>
                    <a:pt x="26" y="45"/>
                    <a:pt x="26" y="44"/>
                  </a:cubicBezTo>
                  <a:cubicBezTo>
                    <a:pt x="25" y="44"/>
                    <a:pt x="25" y="43"/>
                    <a:pt x="24" y="43"/>
                  </a:cubicBezTo>
                  <a:moveTo>
                    <a:pt x="20" y="38"/>
                  </a:moveTo>
                  <a:cubicBezTo>
                    <a:pt x="21" y="39"/>
                    <a:pt x="21" y="40"/>
                    <a:pt x="21" y="41"/>
                  </a:cubicBezTo>
                  <a:cubicBezTo>
                    <a:pt x="21" y="41"/>
                    <a:pt x="21" y="42"/>
                    <a:pt x="21" y="43"/>
                  </a:cubicBezTo>
                  <a:cubicBezTo>
                    <a:pt x="21" y="43"/>
                    <a:pt x="22" y="43"/>
                    <a:pt x="22" y="43"/>
                  </a:cubicBezTo>
                  <a:cubicBezTo>
                    <a:pt x="22" y="43"/>
                    <a:pt x="22" y="42"/>
                    <a:pt x="22" y="42"/>
                  </a:cubicBezTo>
                  <a:cubicBezTo>
                    <a:pt x="21" y="42"/>
                    <a:pt x="22" y="43"/>
                    <a:pt x="21" y="42"/>
                  </a:cubicBezTo>
                  <a:cubicBezTo>
                    <a:pt x="21" y="42"/>
                    <a:pt x="21" y="41"/>
                    <a:pt x="22" y="41"/>
                  </a:cubicBezTo>
                  <a:cubicBezTo>
                    <a:pt x="22" y="43"/>
                    <a:pt x="23" y="42"/>
                    <a:pt x="23" y="43"/>
                  </a:cubicBezTo>
                  <a:cubicBezTo>
                    <a:pt x="23" y="44"/>
                    <a:pt x="23" y="44"/>
                    <a:pt x="23" y="44"/>
                  </a:cubicBezTo>
                  <a:cubicBezTo>
                    <a:pt x="24" y="44"/>
                    <a:pt x="24" y="44"/>
                    <a:pt x="24" y="44"/>
                  </a:cubicBezTo>
                  <a:cubicBezTo>
                    <a:pt x="25" y="44"/>
                    <a:pt x="25" y="45"/>
                    <a:pt x="25" y="45"/>
                  </a:cubicBezTo>
                  <a:cubicBezTo>
                    <a:pt x="25" y="44"/>
                    <a:pt x="24" y="43"/>
                    <a:pt x="24" y="43"/>
                  </a:cubicBezTo>
                  <a:cubicBezTo>
                    <a:pt x="23" y="42"/>
                    <a:pt x="22" y="42"/>
                    <a:pt x="22" y="41"/>
                  </a:cubicBezTo>
                  <a:cubicBezTo>
                    <a:pt x="22" y="42"/>
                    <a:pt x="21" y="41"/>
                    <a:pt x="21" y="40"/>
                  </a:cubicBezTo>
                  <a:cubicBezTo>
                    <a:pt x="23" y="41"/>
                    <a:pt x="22" y="40"/>
                    <a:pt x="23" y="40"/>
                  </a:cubicBezTo>
                  <a:cubicBezTo>
                    <a:pt x="22" y="39"/>
                    <a:pt x="22" y="39"/>
                    <a:pt x="22" y="39"/>
                  </a:cubicBezTo>
                  <a:cubicBezTo>
                    <a:pt x="22" y="40"/>
                    <a:pt x="22" y="40"/>
                    <a:pt x="21" y="40"/>
                  </a:cubicBezTo>
                  <a:cubicBezTo>
                    <a:pt x="21" y="39"/>
                    <a:pt x="22" y="39"/>
                    <a:pt x="20" y="38"/>
                  </a:cubicBezTo>
                  <a:moveTo>
                    <a:pt x="25" y="41"/>
                  </a:moveTo>
                  <a:cubicBezTo>
                    <a:pt x="25" y="41"/>
                    <a:pt x="25" y="41"/>
                    <a:pt x="25" y="41"/>
                  </a:cubicBezTo>
                  <a:cubicBezTo>
                    <a:pt x="24" y="40"/>
                    <a:pt x="24" y="41"/>
                    <a:pt x="25" y="41"/>
                  </a:cubicBezTo>
                  <a:moveTo>
                    <a:pt x="23" y="38"/>
                  </a:moveTo>
                  <a:cubicBezTo>
                    <a:pt x="22" y="39"/>
                    <a:pt x="23" y="39"/>
                    <a:pt x="23" y="39"/>
                  </a:cubicBezTo>
                  <a:cubicBezTo>
                    <a:pt x="23" y="40"/>
                    <a:pt x="23" y="40"/>
                    <a:pt x="24" y="41"/>
                  </a:cubicBezTo>
                  <a:cubicBezTo>
                    <a:pt x="24" y="40"/>
                    <a:pt x="23" y="39"/>
                    <a:pt x="24" y="39"/>
                  </a:cubicBezTo>
                  <a:cubicBezTo>
                    <a:pt x="23" y="39"/>
                    <a:pt x="23" y="39"/>
                    <a:pt x="23" y="38"/>
                  </a:cubicBezTo>
                  <a:moveTo>
                    <a:pt x="21" y="36"/>
                  </a:moveTo>
                  <a:cubicBezTo>
                    <a:pt x="21" y="36"/>
                    <a:pt x="20" y="36"/>
                    <a:pt x="21" y="37"/>
                  </a:cubicBezTo>
                  <a:cubicBezTo>
                    <a:pt x="21" y="37"/>
                    <a:pt x="21" y="37"/>
                    <a:pt x="22" y="37"/>
                  </a:cubicBezTo>
                  <a:cubicBezTo>
                    <a:pt x="22" y="37"/>
                    <a:pt x="22" y="36"/>
                    <a:pt x="21" y="36"/>
                  </a:cubicBezTo>
                  <a:moveTo>
                    <a:pt x="22" y="35"/>
                  </a:moveTo>
                  <a:cubicBezTo>
                    <a:pt x="21" y="34"/>
                    <a:pt x="23" y="36"/>
                    <a:pt x="22" y="35"/>
                  </a:cubicBezTo>
                  <a:cubicBezTo>
                    <a:pt x="22" y="35"/>
                    <a:pt x="21" y="34"/>
                    <a:pt x="22" y="34"/>
                  </a:cubicBezTo>
                  <a:cubicBezTo>
                    <a:pt x="21" y="33"/>
                    <a:pt x="22" y="34"/>
                    <a:pt x="21" y="33"/>
                  </a:cubicBezTo>
                  <a:cubicBezTo>
                    <a:pt x="21" y="33"/>
                    <a:pt x="22" y="33"/>
                    <a:pt x="21" y="32"/>
                  </a:cubicBezTo>
                  <a:cubicBezTo>
                    <a:pt x="21" y="33"/>
                    <a:pt x="20" y="32"/>
                    <a:pt x="20" y="33"/>
                  </a:cubicBezTo>
                  <a:cubicBezTo>
                    <a:pt x="21" y="34"/>
                    <a:pt x="21" y="35"/>
                    <a:pt x="21" y="36"/>
                  </a:cubicBezTo>
                  <a:cubicBezTo>
                    <a:pt x="22" y="36"/>
                    <a:pt x="22" y="36"/>
                    <a:pt x="22" y="37"/>
                  </a:cubicBezTo>
                  <a:cubicBezTo>
                    <a:pt x="23" y="38"/>
                    <a:pt x="23" y="37"/>
                    <a:pt x="22" y="36"/>
                  </a:cubicBezTo>
                  <a:cubicBezTo>
                    <a:pt x="22" y="36"/>
                    <a:pt x="23" y="37"/>
                    <a:pt x="22" y="36"/>
                  </a:cubicBezTo>
                  <a:cubicBezTo>
                    <a:pt x="22" y="36"/>
                    <a:pt x="22" y="36"/>
                    <a:pt x="22" y="35"/>
                  </a:cubicBezTo>
                  <a:moveTo>
                    <a:pt x="24" y="35"/>
                  </a:moveTo>
                  <a:cubicBezTo>
                    <a:pt x="23" y="35"/>
                    <a:pt x="23" y="35"/>
                    <a:pt x="23" y="36"/>
                  </a:cubicBezTo>
                  <a:cubicBezTo>
                    <a:pt x="24" y="37"/>
                    <a:pt x="24" y="36"/>
                    <a:pt x="24" y="37"/>
                  </a:cubicBezTo>
                  <a:cubicBezTo>
                    <a:pt x="25" y="37"/>
                    <a:pt x="24" y="37"/>
                    <a:pt x="24" y="37"/>
                  </a:cubicBezTo>
                  <a:cubicBezTo>
                    <a:pt x="25" y="38"/>
                    <a:pt x="24" y="38"/>
                    <a:pt x="25" y="38"/>
                  </a:cubicBezTo>
                  <a:cubicBezTo>
                    <a:pt x="25" y="38"/>
                    <a:pt x="25" y="37"/>
                    <a:pt x="24" y="36"/>
                  </a:cubicBezTo>
                  <a:cubicBezTo>
                    <a:pt x="24" y="37"/>
                    <a:pt x="24" y="36"/>
                    <a:pt x="24" y="35"/>
                  </a:cubicBezTo>
                  <a:moveTo>
                    <a:pt x="22" y="33"/>
                  </a:moveTo>
                  <a:cubicBezTo>
                    <a:pt x="23" y="33"/>
                    <a:pt x="25" y="35"/>
                    <a:pt x="24" y="34"/>
                  </a:cubicBezTo>
                  <a:cubicBezTo>
                    <a:pt x="24" y="34"/>
                    <a:pt x="23" y="34"/>
                    <a:pt x="23" y="33"/>
                  </a:cubicBezTo>
                  <a:cubicBezTo>
                    <a:pt x="23" y="33"/>
                    <a:pt x="23" y="33"/>
                    <a:pt x="22" y="32"/>
                  </a:cubicBezTo>
                  <a:cubicBezTo>
                    <a:pt x="22" y="32"/>
                    <a:pt x="22" y="33"/>
                    <a:pt x="22" y="33"/>
                  </a:cubicBezTo>
                  <a:cubicBezTo>
                    <a:pt x="22" y="33"/>
                    <a:pt x="22" y="34"/>
                    <a:pt x="22" y="34"/>
                  </a:cubicBezTo>
                  <a:lnTo>
                    <a:pt x="22" y="33"/>
                  </a:lnTo>
                  <a:close/>
                  <a:moveTo>
                    <a:pt x="25" y="37"/>
                  </a:moveTo>
                  <a:cubicBezTo>
                    <a:pt x="26" y="37"/>
                    <a:pt x="26" y="37"/>
                    <a:pt x="26" y="36"/>
                  </a:cubicBezTo>
                  <a:cubicBezTo>
                    <a:pt x="25" y="36"/>
                    <a:pt x="25" y="36"/>
                    <a:pt x="25" y="37"/>
                  </a:cubicBezTo>
                  <a:moveTo>
                    <a:pt x="26" y="37"/>
                  </a:moveTo>
                  <a:cubicBezTo>
                    <a:pt x="26" y="37"/>
                    <a:pt x="27" y="38"/>
                    <a:pt x="27" y="38"/>
                  </a:cubicBezTo>
                  <a:cubicBezTo>
                    <a:pt x="27" y="38"/>
                    <a:pt x="26" y="38"/>
                    <a:pt x="26" y="38"/>
                  </a:cubicBezTo>
                  <a:cubicBezTo>
                    <a:pt x="27" y="38"/>
                    <a:pt x="27" y="39"/>
                    <a:pt x="27" y="39"/>
                  </a:cubicBezTo>
                  <a:cubicBezTo>
                    <a:pt x="27" y="38"/>
                    <a:pt x="28" y="39"/>
                    <a:pt x="28" y="38"/>
                  </a:cubicBezTo>
                  <a:cubicBezTo>
                    <a:pt x="27" y="38"/>
                    <a:pt x="27" y="38"/>
                    <a:pt x="26" y="37"/>
                  </a:cubicBezTo>
                  <a:moveTo>
                    <a:pt x="24" y="33"/>
                  </a:moveTo>
                  <a:cubicBezTo>
                    <a:pt x="23" y="32"/>
                    <a:pt x="23" y="33"/>
                    <a:pt x="23" y="33"/>
                  </a:cubicBezTo>
                  <a:cubicBezTo>
                    <a:pt x="23" y="32"/>
                    <a:pt x="24" y="34"/>
                    <a:pt x="24" y="33"/>
                  </a:cubicBezTo>
                  <a:moveTo>
                    <a:pt x="26" y="35"/>
                  </a:moveTo>
                  <a:cubicBezTo>
                    <a:pt x="26" y="35"/>
                    <a:pt x="25" y="35"/>
                    <a:pt x="26" y="35"/>
                  </a:cubicBezTo>
                  <a:cubicBezTo>
                    <a:pt x="26" y="37"/>
                    <a:pt x="27" y="36"/>
                    <a:pt x="26" y="35"/>
                  </a:cubicBezTo>
                  <a:moveTo>
                    <a:pt x="26" y="33"/>
                  </a:moveTo>
                  <a:cubicBezTo>
                    <a:pt x="25" y="33"/>
                    <a:pt x="25" y="33"/>
                    <a:pt x="26" y="34"/>
                  </a:cubicBezTo>
                  <a:cubicBezTo>
                    <a:pt x="26" y="34"/>
                    <a:pt x="26" y="34"/>
                    <a:pt x="26" y="33"/>
                  </a:cubicBezTo>
                  <a:moveTo>
                    <a:pt x="23" y="29"/>
                  </a:moveTo>
                  <a:cubicBezTo>
                    <a:pt x="23" y="29"/>
                    <a:pt x="22" y="28"/>
                    <a:pt x="22" y="29"/>
                  </a:cubicBezTo>
                  <a:cubicBezTo>
                    <a:pt x="23" y="29"/>
                    <a:pt x="24" y="31"/>
                    <a:pt x="23" y="29"/>
                  </a:cubicBezTo>
                  <a:moveTo>
                    <a:pt x="21" y="26"/>
                  </a:moveTo>
                  <a:cubicBezTo>
                    <a:pt x="20" y="25"/>
                    <a:pt x="20" y="27"/>
                    <a:pt x="20" y="27"/>
                  </a:cubicBezTo>
                  <a:cubicBezTo>
                    <a:pt x="21" y="29"/>
                    <a:pt x="20" y="27"/>
                    <a:pt x="21" y="28"/>
                  </a:cubicBezTo>
                  <a:cubicBezTo>
                    <a:pt x="21" y="28"/>
                    <a:pt x="22" y="29"/>
                    <a:pt x="22" y="28"/>
                  </a:cubicBezTo>
                  <a:cubicBezTo>
                    <a:pt x="22" y="28"/>
                    <a:pt x="21" y="27"/>
                    <a:pt x="21" y="27"/>
                  </a:cubicBezTo>
                  <a:cubicBezTo>
                    <a:pt x="21" y="27"/>
                    <a:pt x="21" y="27"/>
                    <a:pt x="21" y="26"/>
                  </a:cubicBezTo>
                  <a:moveTo>
                    <a:pt x="21" y="21"/>
                  </a:moveTo>
                  <a:cubicBezTo>
                    <a:pt x="21" y="20"/>
                    <a:pt x="22" y="21"/>
                    <a:pt x="22" y="20"/>
                  </a:cubicBezTo>
                  <a:cubicBezTo>
                    <a:pt x="21" y="19"/>
                    <a:pt x="21" y="20"/>
                    <a:pt x="21" y="21"/>
                  </a:cubicBezTo>
                  <a:moveTo>
                    <a:pt x="26" y="33"/>
                  </a:moveTo>
                  <a:cubicBezTo>
                    <a:pt x="26" y="32"/>
                    <a:pt x="26" y="32"/>
                    <a:pt x="26" y="32"/>
                  </a:cubicBezTo>
                  <a:cubicBezTo>
                    <a:pt x="26" y="32"/>
                    <a:pt x="27" y="33"/>
                    <a:pt x="27" y="34"/>
                  </a:cubicBezTo>
                  <a:cubicBezTo>
                    <a:pt x="27" y="34"/>
                    <a:pt x="27" y="34"/>
                    <a:pt x="27" y="34"/>
                  </a:cubicBezTo>
                  <a:cubicBezTo>
                    <a:pt x="26" y="33"/>
                    <a:pt x="27" y="33"/>
                    <a:pt x="26" y="33"/>
                  </a:cubicBezTo>
                  <a:moveTo>
                    <a:pt x="21" y="25"/>
                  </a:moveTo>
                  <a:cubicBezTo>
                    <a:pt x="20" y="24"/>
                    <a:pt x="20" y="25"/>
                    <a:pt x="20" y="24"/>
                  </a:cubicBezTo>
                  <a:cubicBezTo>
                    <a:pt x="20" y="25"/>
                    <a:pt x="21" y="25"/>
                    <a:pt x="21" y="26"/>
                  </a:cubicBezTo>
                  <a:lnTo>
                    <a:pt x="21" y="25"/>
                  </a:lnTo>
                  <a:close/>
                  <a:moveTo>
                    <a:pt x="26" y="30"/>
                  </a:moveTo>
                  <a:cubicBezTo>
                    <a:pt x="26" y="31"/>
                    <a:pt x="26" y="32"/>
                    <a:pt x="27" y="32"/>
                  </a:cubicBezTo>
                  <a:cubicBezTo>
                    <a:pt x="26" y="32"/>
                    <a:pt x="26" y="31"/>
                    <a:pt x="26" y="31"/>
                  </a:cubicBezTo>
                  <a:cubicBezTo>
                    <a:pt x="25" y="30"/>
                    <a:pt x="26" y="32"/>
                    <a:pt x="27" y="33"/>
                  </a:cubicBezTo>
                  <a:cubicBezTo>
                    <a:pt x="27" y="33"/>
                    <a:pt x="26" y="31"/>
                    <a:pt x="27" y="32"/>
                  </a:cubicBezTo>
                  <a:cubicBezTo>
                    <a:pt x="27" y="31"/>
                    <a:pt x="27" y="31"/>
                    <a:pt x="26" y="30"/>
                  </a:cubicBezTo>
                  <a:moveTo>
                    <a:pt x="22" y="25"/>
                  </a:moveTo>
                  <a:cubicBezTo>
                    <a:pt x="22" y="23"/>
                    <a:pt x="21" y="25"/>
                    <a:pt x="22" y="26"/>
                  </a:cubicBezTo>
                  <a:cubicBezTo>
                    <a:pt x="22" y="26"/>
                    <a:pt x="22" y="26"/>
                    <a:pt x="22" y="25"/>
                  </a:cubicBezTo>
                  <a:moveTo>
                    <a:pt x="23" y="24"/>
                  </a:moveTo>
                  <a:cubicBezTo>
                    <a:pt x="21" y="22"/>
                    <a:pt x="21" y="22"/>
                    <a:pt x="21" y="22"/>
                  </a:cubicBezTo>
                  <a:cubicBezTo>
                    <a:pt x="21" y="21"/>
                    <a:pt x="21" y="21"/>
                    <a:pt x="21" y="21"/>
                  </a:cubicBezTo>
                  <a:cubicBezTo>
                    <a:pt x="21" y="21"/>
                    <a:pt x="21" y="21"/>
                    <a:pt x="20" y="21"/>
                  </a:cubicBezTo>
                  <a:cubicBezTo>
                    <a:pt x="22" y="23"/>
                    <a:pt x="21" y="21"/>
                    <a:pt x="22" y="23"/>
                  </a:cubicBezTo>
                  <a:cubicBezTo>
                    <a:pt x="22" y="23"/>
                    <a:pt x="22" y="24"/>
                    <a:pt x="22" y="24"/>
                  </a:cubicBezTo>
                  <a:cubicBezTo>
                    <a:pt x="22" y="24"/>
                    <a:pt x="22" y="23"/>
                    <a:pt x="22" y="23"/>
                  </a:cubicBezTo>
                  <a:cubicBezTo>
                    <a:pt x="21" y="22"/>
                    <a:pt x="20" y="23"/>
                    <a:pt x="21" y="25"/>
                  </a:cubicBezTo>
                  <a:cubicBezTo>
                    <a:pt x="21" y="24"/>
                    <a:pt x="22" y="24"/>
                    <a:pt x="22" y="24"/>
                  </a:cubicBezTo>
                  <a:cubicBezTo>
                    <a:pt x="23" y="25"/>
                    <a:pt x="22" y="25"/>
                    <a:pt x="23" y="26"/>
                  </a:cubicBezTo>
                  <a:cubicBezTo>
                    <a:pt x="23" y="26"/>
                    <a:pt x="23" y="26"/>
                    <a:pt x="23" y="25"/>
                  </a:cubicBezTo>
                  <a:cubicBezTo>
                    <a:pt x="23" y="25"/>
                    <a:pt x="22" y="24"/>
                    <a:pt x="23" y="24"/>
                  </a:cubicBezTo>
                  <a:moveTo>
                    <a:pt x="26" y="27"/>
                  </a:moveTo>
                  <a:cubicBezTo>
                    <a:pt x="26" y="28"/>
                    <a:pt x="26" y="27"/>
                    <a:pt x="26" y="27"/>
                  </a:cubicBezTo>
                  <a:cubicBezTo>
                    <a:pt x="26" y="28"/>
                    <a:pt x="26" y="28"/>
                    <a:pt x="26" y="28"/>
                  </a:cubicBezTo>
                  <a:cubicBezTo>
                    <a:pt x="26" y="28"/>
                    <a:pt x="26" y="29"/>
                    <a:pt x="26" y="29"/>
                  </a:cubicBezTo>
                  <a:cubicBezTo>
                    <a:pt x="26" y="27"/>
                    <a:pt x="26" y="27"/>
                    <a:pt x="25" y="27"/>
                  </a:cubicBezTo>
                  <a:cubicBezTo>
                    <a:pt x="25" y="27"/>
                    <a:pt x="25" y="27"/>
                    <a:pt x="25" y="28"/>
                  </a:cubicBezTo>
                  <a:cubicBezTo>
                    <a:pt x="25" y="28"/>
                    <a:pt x="26" y="28"/>
                    <a:pt x="26" y="28"/>
                  </a:cubicBezTo>
                  <a:cubicBezTo>
                    <a:pt x="26" y="29"/>
                    <a:pt x="25" y="27"/>
                    <a:pt x="25" y="27"/>
                  </a:cubicBezTo>
                  <a:cubicBezTo>
                    <a:pt x="26" y="29"/>
                    <a:pt x="26" y="30"/>
                    <a:pt x="27" y="31"/>
                  </a:cubicBezTo>
                  <a:cubicBezTo>
                    <a:pt x="27" y="30"/>
                    <a:pt x="27" y="31"/>
                    <a:pt x="27" y="31"/>
                  </a:cubicBezTo>
                  <a:cubicBezTo>
                    <a:pt x="27" y="30"/>
                    <a:pt x="27" y="30"/>
                    <a:pt x="27" y="30"/>
                  </a:cubicBezTo>
                  <a:cubicBezTo>
                    <a:pt x="27" y="29"/>
                    <a:pt x="28" y="31"/>
                    <a:pt x="27" y="30"/>
                  </a:cubicBezTo>
                  <a:cubicBezTo>
                    <a:pt x="27" y="29"/>
                    <a:pt x="27" y="28"/>
                    <a:pt x="26" y="27"/>
                  </a:cubicBezTo>
                  <a:moveTo>
                    <a:pt x="25" y="25"/>
                  </a:moveTo>
                  <a:cubicBezTo>
                    <a:pt x="24" y="25"/>
                    <a:pt x="24" y="24"/>
                    <a:pt x="24" y="24"/>
                  </a:cubicBezTo>
                  <a:cubicBezTo>
                    <a:pt x="24" y="24"/>
                    <a:pt x="24" y="24"/>
                    <a:pt x="24" y="25"/>
                  </a:cubicBezTo>
                  <a:cubicBezTo>
                    <a:pt x="23" y="24"/>
                    <a:pt x="24" y="24"/>
                    <a:pt x="23" y="23"/>
                  </a:cubicBezTo>
                  <a:cubicBezTo>
                    <a:pt x="23" y="23"/>
                    <a:pt x="24" y="25"/>
                    <a:pt x="24" y="25"/>
                  </a:cubicBezTo>
                  <a:cubicBezTo>
                    <a:pt x="23" y="24"/>
                    <a:pt x="23" y="24"/>
                    <a:pt x="24" y="24"/>
                  </a:cubicBezTo>
                  <a:cubicBezTo>
                    <a:pt x="24" y="25"/>
                    <a:pt x="24" y="25"/>
                    <a:pt x="24" y="25"/>
                  </a:cubicBezTo>
                  <a:cubicBezTo>
                    <a:pt x="24" y="26"/>
                    <a:pt x="24" y="26"/>
                    <a:pt x="24" y="26"/>
                  </a:cubicBezTo>
                  <a:cubicBezTo>
                    <a:pt x="25" y="27"/>
                    <a:pt x="24" y="26"/>
                    <a:pt x="24" y="25"/>
                  </a:cubicBezTo>
                  <a:cubicBezTo>
                    <a:pt x="25" y="27"/>
                    <a:pt x="25" y="25"/>
                    <a:pt x="25" y="25"/>
                  </a:cubicBezTo>
                  <a:cubicBezTo>
                    <a:pt x="24" y="24"/>
                    <a:pt x="25" y="25"/>
                    <a:pt x="25" y="25"/>
                  </a:cubicBezTo>
                  <a:moveTo>
                    <a:pt x="23" y="21"/>
                  </a:moveTo>
                  <a:cubicBezTo>
                    <a:pt x="23" y="21"/>
                    <a:pt x="23" y="21"/>
                    <a:pt x="22" y="21"/>
                  </a:cubicBezTo>
                  <a:cubicBezTo>
                    <a:pt x="23" y="20"/>
                    <a:pt x="23" y="20"/>
                    <a:pt x="23" y="20"/>
                  </a:cubicBezTo>
                  <a:cubicBezTo>
                    <a:pt x="22" y="19"/>
                    <a:pt x="22" y="19"/>
                    <a:pt x="22" y="19"/>
                  </a:cubicBezTo>
                  <a:cubicBezTo>
                    <a:pt x="22" y="19"/>
                    <a:pt x="22" y="18"/>
                    <a:pt x="22" y="18"/>
                  </a:cubicBezTo>
                  <a:cubicBezTo>
                    <a:pt x="22" y="18"/>
                    <a:pt x="22" y="18"/>
                    <a:pt x="22" y="18"/>
                  </a:cubicBezTo>
                  <a:cubicBezTo>
                    <a:pt x="22" y="18"/>
                    <a:pt x="22" y="18"/>
                    <a:pt x="22" y="18"/>
                  </a:cubicBezTo>
                  <a:cubicBezTo>
                    <a:pt x="22" y="18"/>
                    <a:pt x="22" y="18"/>
                    <a:pt x="22" y="18"/>
                  </a:cubicBezTo>
                  <a:cubicBezTo>
                    <a:pt x="22" y="18"/>
                    <a:pt x="22" y="18"/>
                    <a:pt x="22" y="18"/>
                  </a:cubicBezTo>
                  <a:cubicBezTo>
                    <a:pt x="22" y="19"/>
                    <a:pt x="22" y="19"/>
                    <a:pt x="22" y="19"/>
                  </a:cubicBezTo>
                  <a:cubicBezTo>
                    <a:pt x="22" y="19"/>
                    <a:pt x="22" y="20"/>
                    <a:pt x="22" y="20"/>
                  </a:cubicBezTo>
                  <a:cubicBezTo>
                    <a:pt x="22" y="21"/>
                    <a:pt x="22" y="21"/>
                    <a:pt x="23" y="21"/>
                  </a:cubicBezTo>
                  <a:cubicBezTo>
                    <a:pt x="23" y="21"/>
                    <a:pt x="23" y="22"/>
                    <a:pt x="23" y="22"/>
                  </a:cubicBezTo>
                  <a:cubicBezTo>
                    <a:pt x="23" y="22"/>
                    <a:pt x="23" y="22"/>
                    <a:pt x="23" y="22"/>
                  </a:cubicBezTo>
                  <a:cubicBezTo>
                    <a:pt x="23" y="22"/>
                    <a:pt x="24" y="23"/>
                    <a:pt x="24" y="23"/>
                  </a:cubicBezTo>
                  <a:cubicBezTo>
                    <a:pt x="23" y="21"/>
                    <a:pt x="23" y="21"/>
                    <a:pt x="23" y="21"/>
                  </a:cubicBezTo>
                  <a:moveTo>
                    <a:pt x="25" y="23"/>
                  </a:moveTo>
                  <a:cubicBezTo>
                    <a:pt x="25" y="23"/>
                    <a:pt x="25" y="23"/>
                    <a:pt x="25" y="23"/>
                  </a:cubicBezTo>
                  <a:cubicBezTo>
                    <a:pt x="24" y="22"/>
                    <a:pt x="24" y="23"/>
                    <a:pt x="24" y="23"/>
                  </a:cubicBezTo>
                  <a:cubicBezTo>
                    <a:pt x="25" y="24"/>
                    <a:pt x="25" y="24"/>
                    <a:pt x="25" y="24"/>
                  </a:cubicBezTo>
                  <a:cubicBezTo>
                    <a:pt x="25" y="24"/>
                    <a:pt x="25" y="24"/>
                    <a:pt x="25" y="24"/>
                  </a:cubicBezTo>
                  <a:cubicBezTo>
                    <a:pt x="25" y="24"/>
                    <a:pt x="25" y="24"/>
                    <a:pt x="25" y="24"/>
                  </a:cubicBezTo>
                  <a:cubicBezTo>
                    <a:pt x="25" y="24"/>
                    <a:pt x="25" y="24"/>
                    <a:pt x="25" y="24"/>
                  </a:cubicBezTo>
                  <a:cubicBezTo>
                    <a:pt x="25" y="24"/>
                    <a:pt x="25" y="24"/>
                    <a:pt x="25" y="24"/>
                  </a:cubicBezTo>
                  <a:cubicBezTo>
                    <a:pt x="25" y="24"/>
                    <a:pt x="26" y="24"/>
                    <a:pt x="25" y="23"/>
                  </a:cubicBezTo>
                  <a:moveTo>
                    <a:pt x="25" y="22"/>
                  </a:moveTo>
                  <a:cubicBezTo>
                    <a:pt x="25" y="22"/>
                    <a:pt x="25" y="22"/>
                    <a:pt x="25" y="22"/>
                  </a:cubicBezTo>
                  <a:cubicBezTo>
                    <a:pt x="26" y="22"/>
                    <a:pt x="26" y="23"/>
                    <a:pt x="26" y="23"/>
                  </a:cubicBezTo>
                  <a:cubicBezTo>
                    <a:pt x="26" y="23"/>
                    <a:pt x="27" y="23"/>
                    <a:pt x="26" y="22"/>
                  </a:cubicBezTo>
                  <a:cubicBezTo>
                    <a:pt x="26" y="22"/>
                    <a:pt x="26" y="22"/>
                    <a:pt x="25" y="22"/>
                  </a:cubicBezTo>
                  <a:cubicBezTo>
                    <a:pt x="26" y="22"/>
                    <a:pt x="25" y="21"/>
                    <a:pt x="25" y="21"/>
                  </a:cubicBezTo>
                  <a:cubicBezTo>
                    <a:pt x="26" y="21"/>
                    <a:pt x="26" y="22"/>
                    <a:pt x="27" y="22"/>
                  </a:cubicBezTo>
                  <a:cubicBezTo>
                    <a:pt x="26" y="20"/>
                    <a:pt x="25" y="21"/>
                    <a:pt x="24" y="20"/>
                  </a:cubicBezTo>
                  <a:cubicBezTo>
                    <a:pt x="24" y="20"/>
                    <a:pt x="24" y="20"/>
                    <a:pt x="24" y="19"/>
                  </a:cubicBezTo>
                  <a:cubicBezTo>
                    <a:pt x="23" y="19"/>
                    <a:pt x="24" y="19"/>
                    <a:pt x="23" y="19"/>
                  </a:cubicBezTo>
                  <a:cubicBezTo>
                    <a:pt x="24" y="20"/>
                    <a:pt x="24" y="19"/>
                    <a:pt x="24" y="20"/>
                  </a:cubicBezTo>
                  <a:cubicBezTo>
                    <a:pt x="24" y="20"/>
                    <a:pt x="24" y="20"/>
                    <a:pt x="24" y="20"/>
                  </a:cubicBezTo>
                  <a:cubicBezTo>
                    <a:pt x="24" y="21"/>
                    <a:pt x="24" y="21"/>
                    <a:pt x="25" y="21"/>
                  </a:cubicBezTo>
                  <a:cubicBezTo>
                    <a:pt x="25" y="22"/>
                    <a:pt x="25" y="22"/>
                    <a:pt x="25" y="22"/>
                  </a:cubicBezTo>
                  <a:cubicBezTo>
                    <a:pt x="25" y="22"/>
                    <a:pt x="25" y="22"/>
                    <a:pt x="25" y="22"/>
                  </a:cubicBezTo>
                  <a:moveTo>
                    <a:pt x="28" y="24"/>
                  </a:moveTo>
                  <a:cubicBezTo>
                    <a:pt x="27" y="23"/>
                    <a:pt x="28" y="24"/>
                    <a:pt x="28" y="24"/>
                  </a:cubicBezTo>
                  <a:cubicBezTo>
                    <a:pt x="27" y="25"/>
                    <a:pt x="26" y="23"/>
                    <a:pt x="26" y="23"/>
                  </a:cubicBezTo>
                  <a:cubicBezTo>
                    <a:pt x="26" y="24"/>
                    <a:pt x="27" y="25"/>
                    <a:pt x="27" y="25"/>
                  </a:cubicBezTo>
                  <a:cubicBezTo>
                    <a:pt x="27" y="24"/>
                    <a:pt x="28" y="25"/>
                    <a:pt x="29" y="25"/>
                  </a:cubicBezTo>
                  <a:lnTo>
                    <a:pt x="28" y="24"/>
                  </a:lnTo>
                  <a:close/>
                  <a:moveTo>
                    <a:pt x="32" y="26"/>
                  </a:moveTo>
                  <a:cubicBezTo>
                    <a:pt x="32" y="25"/>
                    <a:pt x="32" y="25"/>
                    <a:pt x="31" y="25"/>
                  </a:cubicBezTo>
                  <a:cubicBezTo>
                    <a:pt x="31" y="25"/>
                    <a:pt x="31" y="25"/>
                    <a:pt x="31" y="26"/>
                  </a:cubicBezTo>
                  <a:cubicBezTo>
                    <a:pt x="32" y="26"/>
                    <a:pt x="32" y="26"/>
                    <a:pt x="32" y="26"/>
                  </a:cubicBezTo>
                  <a:moveTo>
                    <a:pt x="32" y="24"/>
                  </a:moveTo>
                  <a:cubicBezTo>
                    <a:pt x="32" y="24"/>
                    <a:pt x="31" y="23"/>
                    <a:pt x="32" y="23"/>
                  </a:cubicBezTo>
                  <a:cubicBezTo>
                    <a:pt x="32" y="24"/>
                    <a:pt x="33" y="24"/>
                    <a:pt x="32" y="24"/>
                  </a:cubicBezTo>
                  <a:moveTo>
                    <a:pt x="35" y="23"/>
                  </a:moveTo>
                  <a:cubicBezTo>
                    <a:pt x="35" y="22"/>
                    <a:pt x="35" y="23"/>
                    <a:pt x="34" y="23"/>
                  </a:cubicBezTo>
                  <a:cubicBezTo>
                    <a:pt x="35" y="24"/>
                    <a:pt x="35" y="24"/>
                    <a:pt x="35" y="23"/>
                  </a:cubicBezTo>
                  <a:moveTo>
                    <a:pt x="36" y="26"/>
                  </a:moveTo>
                  <a:cubicBezTo>
                    <a:pt x="36" y="25"/>
                    <a:pt x="35" y="24"/>
                    <a:pt x="35" y="25"/>
                  </a:cubicBezTo>
                  <a:cubicBezTo>
                    <a:pt x="35" y="25"/>
                    <a:pt x="36" y="26"/>
                    <a:pt x="36" y="26"/>
                  </a:cubicBezTo>
                  <a:moveTo>
                    <a:pt x="40" y="32"/>
                  </a:moveTo>
                  <a:cubicBezTo>
                    <a:pt x="39" y="32"/>
                    <a:pt x="39" y="31"/>
                    <a:pt x="39" y="31"/>
                  </a:cubicBezTo>
                  <a:cubicBezTo>
                    <a:pt x="39" y="32"/>
                    <a:pt x="39" y="32"/>
                    <a:pt x="39" y="32"/>
                  </a:cubicBezTo>
                  <a:cubicBezTo>
                    <a:pt x="39" y="32"/>
                    <a:pt x="40" y="32"/>
                    <a:pt x="40" y="32"/>
                  </a:cubicBezTo>
                  <a:moveTo>
                    <a:pt x="40" y="31"/>
                  </a:moveTo>
                  <a:cubicBezTo>
                    <a:pt x="40" y="30"/>
                    <a:pt x="39" y="30"/>
                    <a:pt x="40" y="32"/>
                  </a:cubicBezTo>
                  <a:cubicBezTo>
                    <a:pt x="40" y="32"/>
                    <a:pt x="40" y="33"/>
                    <a:pt x="40" y="32"/>
                  </a:cubicBezTo>
                  <a:cubicBezTo>
                    <a:pt x="40" y="32"/>
                    <a:pt x="40" y="32"/>
                    <a:pt x="40" y="32"/>
                  </a:cubicBezTo>
                  <a:cubicBezTo>
                    <a:pt x="40" y="32"/>
                    <a:pt x="40" y="31"/>
                    <a:pt x="40" y="31"/>
                  </a:cubicBezTo>
                  <a:moveTo>
                    <a:pt x="42" y="33"/>
                  </a:moveTo>
                  <a:cubicBezTo>
                    <a:pt x="42" y="32"/>
                    <a:pt x="42" y="33"/>
                    <a:pt x="41" y="33"/>
                  </a:cubicBezTo>
                  <a:cubicBezTo>
                    <a:pt x="41" y="33"/>
                    <a:pt x="41" y="31"/>
                    <a:pt x="41" y="33"/>
                  </a:cubicBezTo>
                  <a:cubicBezTo>
                    <a:pt x="41" y="33"/>
                    <a:pt x="42" y="34"/>
                    <a:pt x="42" y="33"/>
                  </a:cubicBezTo>
                  <a:moveTo>
                    <a:pt x="43" y="30"/>
                  </a:moveTo>
                  <a:cubicBezTo>
                    <a:pt x="43" y="29"/>
                    <a:pt x="42" y="29"/>
                    <a:pt x="42" y="30"/>
                  </a:cubicBezTo>
                  <a:cubicBezTo>
                    <a:pt x="42" y="30"/>
                    <a:pt x="43" y="31"/>
                    <a:pt x="43" y="30"/>
                  </a:cubicBezTo>
                  <a:moveTo>
                    <a:pt x="38" y="35"/>
                  </a:moveTo>
                  <a:cubicBezTo>
                    <a:pt x="38" y="35"/>
                    <a:pt x="37" y="34"/>
                    <a:pt x="37" y="34"/>
                  </a:cubicBezTo>
                  <a:cubicBezTo>
                    <a:pt x="38" y="36"/>
                    <a:pt x="38" y="36"/>
                    <a:pt x="38" y="35"/>
                  </a:cubicBezTo>
                  <a:moveTo>
                    <a:pt x="39" y="36"/>
                  </a:moveTo>
                  <a:cubicBezTo>
                    <a:pt x="39" y="36"/>
                    <a:pt x="38" y="34"/>
                    <a:pt x="39" y="35"/>
                  </a:cubicBezTo>
                  <a:cubicBezTo>
                    <a:pt x="39" y="36"/>
                    <a:pt x="39" y="36"/>
                    <a:pt x="39" y="37"/>
                  </a:cubicBezTo>
                  <a:cubicBezTo>
                    <a:pt x="39" y="37"/>
                    <a:pt x="39" y="37"/>
                    <a:pt x="39" y="36"/>
                  </a:cubicBezTo>
                  <a:moveTo>
                    <a:pt x="41" y="40"/>
                  </a:moveTo>
                  <a:cubicBezTo>
                    <a:pt x="41" y="39"/>
                    <a:pt x="41" y="38"/>
                    <a:pt x="40" y="38"/>
                  </a:cubicBezTo>
                  <a:cubicBezTo>
                    <a:pt x="41" y="39"/>
                    <a:pt x="41" y="39"/>
                    <a:pt x="41" y="40"/>
                  </a:cubicBezTo>
                  <a:moveTo>
                    <a:pt x="41" y="38"/>
                  </a:moveTo>
                  <a:cubicBezTo>
                    <a:pt x="40" y="37"/>
                    <a:pt x="41" y="36"/>
                    <a:pt x="40" y="36"/>
                  </a:cubicBezTo>
                  <a:cubicBezTo>
                    <a:pt x="40" y="37"/>
                    <a:pt x="41" y="39"/>
                    <a:pt x="41" y="38"/>
                  </a:cubicBezTo>
                  <a:moveTo>
                    <a:pt x="43" y="38"/>
                  </a:moveTo>
                  <a:cubicBezTo>
                    <a:pt x="43" y="38"/>
                    <a:pt x="43" y="39"/>
                    <a:pt x="44" y="39"/>
                  </a:cubicBezTo>
                  <a:cubicBezTo>
                    <a:pt x="44" y="39"/>
                    <a:pt x="44" y="39"/>
                    <a:pt x="44" y="39"/>
                  </a:cubicBezTo>
                  <a:cubicBezTo>
                    <a:pt x="44" y="38"/>
                    <a:pt x="43" y="37"/>
                    <a:pt x="43" y="38"/>
                  </a:cubicBezTo>
                  <a:moveTo>
                    <a:pt x="44" y="43"/>
                  </a:moveTo>
                  <a:cubicBezTo>
                    <a:pt x="44" y="43"/>
                    <a:pt x="44" y="42"/>
                    <a:pt x="44" y="42"/>
                  </a:cubicBezTo>
                  <a:cubicBezTo>
                    <a:pt x="44" y="42"/>
                    <a:pt x="44" y="41"/>
                    <a:pt x="44" y="41"/>
                  </a:cubicBezTo>
                  <a:cubicBezTo>
                    <a:pt x="44" y="41"/>
                    <a:pt x="44" y="41"/>
                    <a:pt x="44" y="40"/>
                  </a:cubicBezTo>
                  <a:cubicBezTo>
                    <a:pt x="44" y="40"/>
                    <a:pt x="43" y="40"/>
                    <a:pt x="43" y="40"/>
                  </a:cubicBezTo>
                  <a:cubicBezTo>
                    <a:pt x="43" y="40"/>
                    <a:pt x="42" y="38"/>
                    <a:pt x="42" y="38"/>
                  </a:cubicBezTo>
                  <a:cubicBezTo>
                    <a:pt x="42" y="38"/>
                    <a:pt x="43" y="37"/>
                    <a:pt x="42" y="37"/>
                  </a:cubicBezTo>
                  <a:cubicBezTo>
                    <a:pt x="42" y="38"/>
                    <a:pt x="42" y="37"/>
                    <a:pt x="42" y="38"/>
                  </a:cubicBezTo>
                  <a:cubicBezTo>
                    <a:pt x="42" y="38"/>
                    <a:pt x="42" y="39"/>
                    <a:pt x="42" y="39"/>
                  </a:cubicBezTo>
                  <a:cubicBezTo>
                    <a:pt x="42" y="39"/>
                    <a:pt x="42" y="40"/>
                    <a:pt x="42" y="39"/>
                  </a:cubicBezTo>
                  <a:cubicBezTo>
                    <a:pt x="42" y="39"/>
                    <a:pt x="42" y="39"/>
                    <a:pt x="42" y="39"/>
                  </a:cubicBezTo>
                  <a:cubicBezTo>
                    <a:pt x="42" y="38"/>
                    <a:pt x="41" y="38"/>
                    <a:pt x="41" y="37"/>
                  </a:cubicBezTo>
                  <a:cubicBezTo>
                    <a:pt x="41" y="37"/>
                    <a:pt x="41" y="36"/>
                    <a:pt x="41" y="36"/>
                  </a:cubicBezTo>
                  <a:cubicBezTo>
                    <a:pt x="41" y="37"/>
                    <a:pt x="41" y="36"/>
                    <a:pt x="41" y="38"/>
                  </a:cubicBezTo>
                  <a:cubicBezTo>
                    <a:pt x="41" y="38"/>
                    <a:pt x="41" y="37"/>
                    <a:pt x="42" y="38"/>
                  </a:cubicBezTo>
                  <a:cubicBezTo>
                    <a:pt x="42" y="40"/>
                    <a:pt x="42" y="41"/>
                    <a:pt x="42" y="42"/>
                  </a:cubicBezTo>
                  <a:cubicBezTo>
                    <a:pt x="42" y="42"/>
                    <a:pt x="42" y="42"/>
                    <a:pt x="42" y="42"/>
                  </a:cubicBezTo>
                  <a:cubicBezTo>
                    <a:pt x="42" y="41"/>
                    <a:pt x="42" y="40"/>
                    <a:pt x="42" y="40"/>
                  </a:cubicBezTo>
                  <a:cubicBezTo>
                    <a:pt x="42" y="40"/>
                    <a:pt x="42" y="40"/>
                    <a:pt x="42" y="41"/>
                  </a:cubicBezTo>
                  <a:cubicBezTo>
                    <a:pt x="42" y="41"/>
                    <a:pt x="42" y="41"/>
                    <a:pt x="42" y="41"/>
                  </a:cubicBezTo>
                  <a:cubicBezTo>
                    <a:pt x="43" y="42"/>
                    <a:pt x="43" y="41"/>
                    <a:pt x="43" y="42"/>
                  </a:cubicBezTo>
                  <a:cubicBezTo>
                    <a:pt x="43" y="42"/>
                    <a:pt x="43" y="43"/>
                    <a:pt x="43" y="41"/>
                  </a:cubicBezTo>
                  <a:cubicBezTo>
                    <a:pt x="43" y="41"/>
                    <a:pt x="43" y="40"/>
                    <a:pt x="42" y="40"/>
                  </a:cubicBezTo>
                  <a:cubicBezTo>
                    <a:pt x="42" y="39"/>
                    <a:pt x="43" y="41"/>
                    <a:pt x="43" y="41"/>
                  </a:cubicBezTo>
                  <a:cubicBezTo>
                    <a:pt x="43" y="41"/>
                    <a:pt x="44" y="41"/>
                    <a:pt x="44" y="41"/>
                  </a:cubicBezTo>
                  <a:cubicBezTo>
                    <a:pt x="44" y="42"/>
                    <a:pt x="43" y="41"/>
                    <a:pt x="44" y="42"/>
                  </a:cubicBezTo>
                  <a:cubicBezTo>
                    <a:pt x="44" y="42"/>
                    <a:pt x="44" y="43"/>
                    <a:pt x="44" y="43"/>
                  </a:cubicBezTo>
                  <a:moveTo>
                    <a:pt x="46" y="37"/>
                  </a:moveTo>
                  <a:cubicBezTo>
                    <a:pt x="46" y="36"/>
                    <a:pt x="45" y="34"/>
                    <a:pt x="45" y="34"/>
                  </a:cubicBezTo>
                  <a:cubicBezTo>
                    <a:pt x="45" y="35"/>
                    <a:pt x="45" y="35"/>
                    <a:pt x="45" y="35"/>
                  </a:cubicBezTo>
                  <a:cubicBezTo>
                    <a:pt x="45" y="36"/>
                    <a:pt x="45" y="35"/>
                    <a:pt x="45" y="35"/>
                  </a:cubicBezTo>
                  <a:cubicBezTo>
                    <a:pt x="45" y="34"/>
                    <a:pt x="44" y="34"/>
                    <a:pt x="44" y="34"/>
                  </a:cubicBezTo>
                  <a:cubicBezTo>
                    <a:pt x="44" y="33"/>
                    <a:pt x="44" y="34"/>
                    <a:pt x="43" y="33"/>
                  </a:cubicBezTo>
                  <a:cubicBezTo>
                    <a:pt x="44" y="35"/>
                    <a:pt x="44" y="34"/>
                    <a:pt x="44" y="35"/>
                  </a:cubicBezTo>
                  <a:lnTo>
                    <a:pt x="46" y="37"/>
                  </a:lnTo>
                  <a:close/>
                  <a:moveTo>
                    <a:pt x="49" y="37"/>
                  </a:moveTo>
                  <a:cubicBezTo>
                    <a:pt x="48" y="37"/>
                    <a:pt x="48" y="37"/>
                    <a:pt x="48" y="37"/>
                  </a:cubicBezTo>
                  <a:cubicBezTo>
                    <a:pt x="48" y="36"/>
                    <a:pt x="48" y="37"/>
                    <a:pt x="48" y="36"/>
                  </a:cubicBezTo>
                  <a:cubicBezTo>
                    <a:pt x="48" y="36"/>
                    <a:pt x="48" y="36"/>
                    <a:pt x="48" y="36"/>
                  </a:cubicBezTo>
                  <a:cubicBezTo>
                    <a:pt x="48" y="36"/>
                    <a:pt x="48" y="36"/>
                    <a:pt x="48" y="36"/>
                  </a:cubicBezTo>
                  <a:cubicBezTo>
                    <a:pt x="48" y="36"/>
                    <a:pt x="48" y="37"/>
                    <a:pt x="48" y="37"/>
                  </a:cubicBezTo>
                  <a:cubicBezTo>
                    <a:pt x="48" y="35"/>
                    <a:pt x="47" y="36"/>
                    <a:pt x="47" y="36"/>
                  </a:cubicBezTo>
                  <a:cubicBezTo>
                    <a:pt x="47" y="35"/>
                    <a:pt x="47" y="35"/>
                    <a:pt x="47" y="35"/>
                  </a:cubicBezTo>
                  <a:cubicBezTo>
                    <a:pt x="46" y="36"/>
                    <a:pt x="46" y="33"/>
                    <a:pt x="46" y="35"/>
                  </a:cubicBezTo>
                  <a:cubicBezTo>
                    <a:pt x="46" y="35"/>
                    <a:pt x="46" y="36"/>
                    <a:pt x="46" y="37"/>
                  </a:cubicBezTo>
                  <a:cubicBezTo>
                    <a:pt x="46" y="37"/>
                    <a:pt x="47" y="37"/>
                    <a:pt x="47" y="36"/>
                  </a:cubicBezTo>
                  <a:cubicBezTo>
                    <a:pt x="48" y="37"/>
                    <a:pt x="48" y="39"/>
                    <a:pt x="49" y="37"/>
                  </a:cubicBezTo>
                  <a:moveTo>
                    <a:pt x="49" y="47"/>
                  </a:moveTo>
                  <a:cubicBezTo>
                    <a:pt x="48" y="47"/>
                    <a:pt x="49" y="47"/>
                    <a:pt x="48" y="47"/>
                  </a:cubicBezTo>
                  <a:cubicBezTo>
                    <a:pt x="48" y="48"/>
                    <a:pt x="48" y="47"/>
                    <a:pt x="49" y="48"/>
                  </a:cubicBezTo>
                  <a:lnTo>
                    <a:pt x="49" y="47"/>
                  </a:lnTo>
                  <a:close/>
                  <a:moveTo>
                    <a:pt x="51" y="42"/>
                  </a:moveTo>
                  <a:cubicBezTo>
                    <a:pt x="51" y="42"/>
                    <a:pt x="50" y="42"/>
                    <a:pt x="50" y="42"/>
                  </a:cubicBezTo>
                  <a:cubicBezTo>
                    <a:pt x="50" y="42"/>
                    <a:pt x="51" y="43"/>
                    <a:pt x="51" y="42"/>
                  </a:cubicBezTo>
                  <a:moveTo>
                    <a:pt x="52" y="40"/>
                  </a:moveTo>
                  <a:cubicBezTo>
                    <a:pt x="51" y="39"/>
                    <a:pt x="52" y="39"/>
                    <a:pt x="52" y="38"/>
                  </a:cubicBezTo>
                  <a:cubicBezTo>
                    <a:pt x="51" y="38"/>
                    <a:pt x="51" y="38"/>
                    <a:pt x="51" y="38"/>
                  </a:cubicBezTo>
                  <a:cubicBezTo>
                    <a:pt x="50" y="38"/>
                    <a:pt x="50" y="39"/>
                    <a:pt x="50" y="39"/>
                  </a:cubicBezTo>
                  <a:cubicBezTo>
                    <a:pt x="50" y="38"/>
                    <a:pt x="50" y="37"/>
                    <a:pt x="50" y="37"/>
                  </a:cubicBezTo>
                  <a:cubicBezTo>
                    <a:pt x="49" y="37"/>
                    <a:pt x="49" y="37"/>
                    <a:pt x="49" y="38"/>
                  </a:cubicBezTo>
                  <a:cubicBezTo>
                    <a:pt x="49" y="38"/>
                    <a:pt x="50" y="39"/>
                    <a:pt x="50" y="38"/>
                  </a:cubicBezTo>
                  <a:cubicBezTo>
                    <a:pt x="50" y="38"/>
                    <a:pt x="50" y="39"/>
                    <a:pt x="50" y="39"/>
                  </a:cubicBezTo>
                  <a:cubicBezTo>
                    <a:pt x="51" y="38"/>
                    <a:pt x="51" y="40"/>
                    <a:pt x="52" y="40"/>
                  </a:cubicBezTo>
                  <a:moveTo>
                    <a:pt x="52" y="39"/>
                  </a:moveTo>
                  <a:cubicBezTo>
                    <a:pt x="52" y="39"/>
                    <a:pt x="52" y="39"/>
                    <a:pt x="52" y="39"/>
                  </a:cubicBezTo>
                  <a:cubicBezTo>
                    <a:pt x="52" y="39"/>
                    <a:pt x="52" y="40"/>
                    <a:pt x="52" y="40"/>
                  </a:cubicBezTo>
                  <a:cubicBezTo>
                    <a:pt x="52" y="40"/>
                    <a:pt x="53" y="38"/>
                    <a:pt x="52" y="39"/>
                  </a:cubicBezTo>
                  <a:moveTo>
                    <a:pt x="66" y="93"/>
                  </a:moveTo>
                  <a:cubicBezTo>
                    <a:pt x="66" y="93"/>
                    <a:pt x="66" y="93"/>
                    <a:pt x="66" y="93"/>
                  </a:cubicBezTo>
                  <a:cubicBezTo>
                    <a:pt x="67" y="93"/>
                    <a:pt x="68" y="94"/>
                    <a:pt x="68" y="93"/>
                  </a:cubicBezTo>
                  <a:cubicBezTo>
                    <a:pt x="67" y="93"/>
                    <a:pt x="67" y="93"/>
                    <a:pt x="66" y="93"/>
                  </a:cubicBezTo>
                  <a:moveTo>
                    <a:pt x="73" y="87"/>
                  </a:moveTo>
                  <a:cubicBezTo>
                    <a:pt x="73" y="87"/>
                    <a:pt x="73" y="88"/>
                    <a:pt x="73" y="88"/>
                  </a:cubicBezTo>
                  <a:cubicBezTo>
                    <a:pt x="73" y="88"/>
                    <a:pt x="73" y="87"/>
                    <a:pt x="73" y="87"/>
                  </a:cubicBezTo>
                  <a:moveTo>
                    <a:pt x="66" y="82"/>
                  </a:moveTo>
                  <a:cubicBezTo>
                    <a:pt x="66" y="82"/>
                    <a:pt x="66" y="82"/>
                    <a:pt x="66" y="82"/>
                  </a:cubicBezTo>
                  <a:cubicBezTo>
                    <a:pt x="67" y="82"/>
                    <a:pt x="67" y="81"/>
                    <a:pt x="66" y="82"/>
                  </a:cubicBezTo>
                  <a:moveTo>
                    <a:pt x="66" y="80"/>
                  </a:moveTo>
                  <a:cubicBezTo>
                    <a:pt x="66" y="80"/>
                    <a:pt x="65" y="81"/>
                    <a:pt x="66" y="81"/>
                  </a:cubicBezTo>
                  <a:cubicBezTo>
                    <a:pt x="66" y="81"/>
                    <a:pt x="67" y="80"/>
                    <a:pt x="66" y="80"/>
                  </a:cubicBezTo>
                  <a:moveTo>
                    <a:pt x="63" y="69"/>
                  </a:moveTo>
                  <a:cubicBezTo>
                    <a:pt x="63" y="69"/>
                    <a:pt x="64" y="69"/>
                    <a:pt x="64" y="69"/>
                  </a:cubicBezTo>
                  <a:cubicBezTo>
                    <a:pt x="64" y="68"/>
                    <a:pt x="64" y="68"/>
                    <a:pt x="64" y="68"/>
                  </a:cubicBezTo>
                  <a:cubicBezTo>
                    <a:pt x="63" y="68"/>
                    <a:pt x="63" y="69"/>
                    <a:pt x="63" y="69"/>
                  </a:cubicBezTo>
                  <a:moveTo>
                    <a:pt x="65" y="61"/>
                  </a:moveTo>
                  <a:cubicBezTo>
                    <a:pt x="65" y="62"/>
                    <a:pt x="64" y="62"/>
                    <a:pt x="65" y="62"/>
                  </a:cubicBezTo>
                  <a:cubicBezTo>
                    <a:pt x="66" y="62"/>
                    <a:pt x="65" y="62"/>
                    <a:pt x="66" y="62"/>
                  </a:cubicBezTo>
                  <a:cubicBezTo>
                    <a:pt x="66" y="61"/>
                    <a:pt x="66" y="61"/>
                    <a:pt x="65" y="61"/>
                  </a:cubicBezTo>
                  <a:moveTo>
                    <a:pt x="59" y="63"/>
                  </a:moveTo>
                  <a:cubicBezTo>
                    <a:pt x="59" y="63"/>
                    <a:pt x="58" y="63"/>
                    <a:pt x="58" y="63"/>
                  </a:cubicBezTo>
                  <a:cubicBezTo>
                    <a:pt x="59" y="63"/>
                    <a:pt x="59" y="63"/>
                    <a:pt x="59" y="62"/>
                  </a:cubicBezTo>
                  <a:cubicBezTo>
                    <a:pt x="60" y="62"/>
                    <a:pt x="60" y="63"/>
                    <a:pt x="60" y="62"/>
                  </a:cubicBezTo>
                  <a:cubicBezTo>
                    <a:pt x="60" y="61"/>
                    <a:pt x="60" y="62"/>
                    <a:pt x="59" y="63"/>
                  </a:cubicBezTo>
                  <a:moveTo>
                    <a:pt x="56" y="56"/>
                  </a:moveTo>
                  <a:cubicBezTo>
                    <a:pt x="56" y="57"/>
                    <a:pt x="56" y="57"/>
                    <a:pt x="56" y="57"/>
                  </a:cubicBezTo>
                  <a:cubicBezTo>
                    <a:pt x="56" y="56"/>
                    <a:pt x="56" y="56"/>
                    <a:pt x="56" y="56"/>
                  </a:cubicBezTo>
                  <a:moveTo>
                    <a:pt x="57" y="51"/>
                  </a:moveTo>
                  <a:cubicBezTo>
                    <a:pt x="58" y="51"/>
                    <a:pt x="58" y="51"/>
                    <a:pt x="58" y="51"/>
                  </a:cubicBezTo>
                  <a:cubicBezTo>
                    <a:pt x="59" y="51"/>
                    <a:pt x="58" y="50"/>
                    <a:pt x="57" y="51"/>
                  </a:cubicBezTo>
                  <a:moveTo>
                    <a:pt x="54" y="52"/>
                  </a:moveTo>
                  <a:cubicBezTo>
                    <a:pt x="54" y="53"/>
                    <a:pt x="54" y="53"/>
                    <a:pt x="55" y="53"/>
                  </a:cubicBezTo>
                  <a:cubicBezTo>
                    <a:pt x="54" y="52"/>
                    <a:pt x="54" y="52"/>
                    <a:pt x="54" y="52"/>
                  </a:cubicBezTo>
                  <a:moveTo>
                    <a:pt x="53" y="51"/>
                  </a:moveTo>
                  <a:cubicBezTo>
                    <a:pt x="54" y="51"/>
                    <a:pt x="54" y="51"/>
                    <a:pt x="55" y="50"/>
                  </a:cubicBezTo>
                  <a:cubicBezTo>
                    <a:pt x="54" y="50"/>
                    <a:pt x="54" y="49"/>
                    <a:pt x="53" y="51"/>
                  </a:cubicBezTo>
                  <a:moveTo>
                    <a:pt x="54" y="46"/>
                  </a:moveTo>
                  <a:cubicBezTo>
                    <a:pt x="54" y="47"/>
                    <a:pt x="54" y="47"/>
                    <a:pt x="54" y="47"/>
                  </a:cubicBezTo>
                  <a:cubicBezTo>
                    <a:pt x="55" y="46"/>
                    <a:pt x="55" y="46"/>
                    <a:pt x="54" y="46"/>
                  </a:cubicBezTo>
                  <a:moveTo>
                    <a:pt x="51" y="49"/>
                  </a:moveTo>
                  <a:cubicBezTo>
                    <a:pt x="50" y="50"/>
                    <a:pt x="51" y="50"/>
                    <a:pt x="51" y="51"/>
                  </a:cubicBezTo>
                  <a:cubicBezTo>
                    <a:pt x="51" y="50"/>
                    <a:pt x="51" y="50"/>
                    <a:pt x="51" y="50"/>
                  </a:cubicBezTo>
                  <a:cubicBezTo>
                    <a:pt x="51" y="50"/>
                    <a:pt x="51" y="48"/>
                    <a:pt x="51" y="49"/>
                  </a:cubicBezTo>
                  <a:moveTo>
                    <a:pt x="53" y="41"/>
                  </a:moveTo>
                  <a:cubicBezTo>
                    <a:pt x="53" y="41"/>
                    <a:pt x="54" y="41"/>
                    <a:pt x="54" y="40"/>
                  </a:cubicBezTo>
                  <a:cubicBezTo>
                    <a:pt x="54" y="40"/>
                    <a:pt x="54" y="39"/>
                    <a:pt x="53" y="40"/>
                  </a:cubicBezTo>
                  <a:cubicBezTo>
                    <a:pt x="53" y="40"/>
                    <a:pt x="53" y="41"/>
                    <a:pt x="53" y="41"/>
                  </a:cubicBezTo>
                  <a:moveTo>
                    <a:pt x="55" y="42"/>
                  </a:moveTo>
                  <a:cubicBezTo>
                    <a:pt x="56" y="42"/>
                    <a:pt x="55" y="42"/>
                    <a:pt x="55" y="41"/>
                  </a:cubicBezTo>
                  <a:cubicBezTo>
                    <a:pt x="55" y="41"/>
                    <a:pt x="55" y="41"/>
                    <a:pt x="54" y="41"/>
                  </a:cubicBezTo>
                  <a:cubicBezTo>
                    <a:pt x="55" y="41"/>
                    <a:pt x="55" y="40"/>
                    <a:pt x="55" y="40"/>
                  </a:cubicBezTo>
                  <a:cubicBezTo>
                    <a:pt x="54" y="41"/>
                    <a:pt x="55" y="41"/>
                    <a:pt x="54" y="41"/>
                  </a:cubicBezTo>
                  <a:cubicBezTo>
                    <a:pt x="54" y="41"/>
                    <a:pt x="54" y="41"/>
                    <a:pt x="53" y="42"/>
                  </a:cubicBezTo>
                  <a:cubicBezTo>
                    <a:pt x="54" y="42"/>
                    <a:pt x="55" y="42"/>
                    <a:pt x="55" y="42"/>
                  </a:cubicBezTo>
                  <a:moveTo>
                    <a:pt x="60" y="48"/>
                  </a:moveTo>
                  <a:cubicBezTo>
                    <a:pt x="60" y="48"/>
                    <a:pt x="60" y="47"/>
                    <a:pt x="60" y="47"/>
                  </a:cubicBezTo>
                  <a:cubicBezTo>
                    <a:pt x="60" y="47"/>
                    <a:pt x="60" y="47"/>
                    <a:pt x="60" y="47"/>
                  </a:cubicBezTo>
                  <a:cubicBezTo>
                    <a:pt x="59" y="47"/>
                    <a:pt x="60" y="48"/>
                    <a:pt x="60" y="48"/>
                  </a:cubicBezTo>
                  <a:moveTo>
                    <a:pt x="62" y="49"/>
                  </a:moveTo>
                  <a:cubicBezTo>
                    <a:pt x="62" y="49"/>
                    <a:pt x="62" y="49"/>
                    <a:pt x="61" y="49"/>
                  </a:cubicBezTo>
                  <a:cubicBezTo>
                    <a:pt x="61" y="49"/>
                    <a:pt x="61" y="50"/>
                    <a:pt x="61" y="50"/>
                  </a:cubicBezTo>
                  <a:lnTo>
                    <a:pt x="62" y="49"/>
                  </a:lnTo>
                  <a:close/>
                  <a:moveTo>
                    <a:pt x="62" y="50"/>
                  </a:moveTo>
                  <a:cubicBezTo>
                    <a:pt x="63" y="50"/>
                    <a:pt x="64" y="49"/>
                    <a:pt x="63" y="49"/>
                  </a:cubicBezTo>
                  <a:cubicBezTo>
                    <a:pt x="62" y="49"/>
                    <a:pt x="63" y="49"/>
                    <a:pt x="62" y="50"/>
                  </a:cubicBezTo>
                  <a:cubicBezTo>
                    <a:pt x="63" y="50"/>
                    <a:pt x="62" y="50"/>
                    <a:pt x="62" y="50"/>
                  </a:cubicBezTo>
                  <a:close/>
                  <a:moveTo>
                    <a:pt x="69" y="58"/>
                  </a:moveTo>
                  <a:cubicBezTo>
                    <a:pt x="69" y="57"/>
                    <a:pt x="68" y="57"/>
                    <a:pt x="68" y="57"/>
                  </a:cubicBezTo>
                  <a:cubicBezTo>
                    <a:pt x="68" y="57"/>
                    <a:pt x="68" y="58"/>
                    <a:pt x="68" y="58"/>
                  </a:cubicBezTo>
                  <a:lnTo>
                    <a:pt x="69" y="58"/>
                  </a:lnTo>
                  <a:close/>
                  <a:moveTo>
                    <a:pt x="70" y="108"/>
                  </a:moveTo>
                  <a:cubicBezTo>
                    <a:pt x="69" y="108"/>
                    <a:pt x="69" y="108"/>
                    <a:pt x="69" y="107"/>
                  </a:cubicBezTo>
                  <a:cubicBezTo>
                    <a:pt x="69" y="107"/>
                    <a:pt x="68" y="107"/>
                    <a:pt x="68" y="107"/>
                  </a:cubicBezTo>
                  <a:cubicBezTo>
                    <a:pt x="68" y="108"/>
                    <a:pt x="69" y="109"/>
                    <a:pt x="70" y="108"/>
                  </a:cubicBezTo>
                  <a:moveTo>
                    <a:pt x="69" y="111"/>
                  </a:moveTo>
                  <a:cubicBezTo>
                    <a:pt x="69" y="111"/>
                    <a:pt x="69" y="111"/>
                    <a:pt x="69" y="111"/>
                  </a:cubicBezTo>
                  <a:cubicBezTo>
                    <a:pt x="70" y="111"/>
                    <a:pt x="69" y="111"/>
                    <a:pt x="69" y="110"/>
                  </a:cubicBezTo>
                  <a:cubicBezTo>
                    <a:pt x="69" y="110"/>
                    <a:pt x="68" y="111"/>
                    <a:pt x="69" y="111"/>
                  </a:cubicBezTo>
                  <a:moveTo>
                    <a:pt x="22" y="135"/>
                  </a:moveTo>
                  <a:cubicBezTo>
                    <a:pt x="22" y="136"/>
                    <a:pt x="21" y="137"/>
                    <a:pt x="22" y="136"/>
                  </a:cubicBezTo>
                  <a:cubicBezTo>
                    <a:pt x="22" y="136"/>
                    <a:pt x="23" y="135"/>
                    <a:pt x="22" y="135"/>
                  </a:cubicBezTo>
                  <a:moveTo>
                    <a:pt x="23" y="132"/>
                  </a:moveTo>
                  <a:cubicBezTo>
                    <a:pt x="24" y="133"/>
                    <a:pt x="23" y="133"/>
                    <a:pt x="23" y="133"/>
                  </a:cubicBezTo>
                  <a:cubicBezTo>
                    <a:pt x="23" y="134"/>
                    <a:pt x="23" y="133"/>
                    <a:pt x="23" y="134"/>
                  </a:cubicBezTo>
                  <a:cubicBezTo>
                    <a:pt x="24" y="133"/>
                    <a:pt x="24" y="132"/>
                    <a:pt x="24" y="132"/>
                  </a:cubicBezTo>
                  <a:cubicBezTo>
                    <a:pt x="24" y="132"/>
                    <a:pt x="23" y="133"/>
                    <a:pt x="24" y="133"/>
                  </a:cubicBezTo>
                  <a:cubicBezTo>
                    <a:pt x="24" y="132"/>
                    <a:pt x="24" y="132"/>
                    <a:pt x="23" y="132"/>
                  </a:cubicBezTo>
                  <a:moveTo>
                    <a:pt x="22" y="131"/>
                  </a:moveTo>
                  <a:cubicBezTo>
                    <a:pt x="21" y="132"/>
                    <a:pt x="21" y="132"/>
                    <a:pt x="21" y="132"/>
                  </a:cubicBezTo>
                  <a:cubicBezTo>
                    <a:pt x="21" y="132"/>
                    <a:pt x="22" y="132"/>
                    <a:pt x="22" y="131"/>
                  </a:cubicBezTo>
                  <a:moveTo>
                    <a:pt x="24" y="101"/>
                  </a:moveTo>
                  <a:cubicBezTo>
                    <a:pt x="24" y="101"/>
                    <a:pt x="23" y="101"/>
                    <a:pt x="23" y="101"/>
                  </a:cubicBezTo>
                  <a:lnTo>
                    <a:pt x="24" y="101"/>
                  </a:lnTo>
                  <a:close/>
                  <a:moveTo>
                    <a:pt x="24" y="96"/>
                  </a:moveTo>
                  <a:cubicBezTo>
                    <a:pt x="25" y="96"/>
                    <a:pt x="25" y="96"/>
                    <a:pt x="25" y="97"/>
                  </a:cubicBezTo>
                  <a:cubicBezTo>
                    <a:pt x="24" y="97"/>
                    <a:pt x="24" y="97"/>
                    <a:pt x="24" y="96"/>
                  </a:cubicBezTo>
                  <a:moveTo>
                    <a:pt x="5" y="102"/>
                  </a:moveTo>
                  <a:cubicBezTo>
                    <a:pt x="5" y="102"/>
                    <a:pt x="6" y="101"/>
                    <a:pt x="6" y="101"/>
                  </a:cubicBezTo>
                  <a:cubicBezTo>
                    <a:pt x="6" y="101"/>
                    <a:pt x="6" y="102"/>
                    <a:pt x="5" y="102"/>
                  </a:cubicBezTo>
                  <a:cubicBezTo>
                    <a:pt x="5" y="102"/>
                    <a:pt x="5" y="102"/>
                    <a:pt x="5" y="102"/>
                  </a:cubicBezTo>
                  <a:moveTo>
                    <a:pt x="4" y="103"/>
                  </a:moveTo>
                  <a:cubicBezTo>
                    <a:pt x="4" y="103"/>
                    <a:pt x="4" y="103"/>
                    <a:pt x="5" y="102"/>
                  </a:cubicBezTo>
                  <a:cubicBezTo>
                    <a:pt x="5" y="102"/>
                    <a:pt x="6" y="102"/>
                    <a:pt x="6" y="102"/>
                  </a:cubicBezTo>
                  <a:cubicBezTo>
                    <a:pt x="6" y="102"/>
                    <a:pt x="5" y="102"/>
                    <a:pt x="5" y="102"/>
                  </a:cubicBezTo>
                  <a:cubicBezTo>
                    <a:pt x="5" y="102"/>
                    <a:pt x="5" y="102"/>
                    <a:pt x="4" y="102"/>
                  </a:cubicBezTo>
                  <a:cubicBezTo>
                    <a:pt x="5" y="102"/>
                    <a:pt x="4" y="103"/>
                    <a:pt x="4" y="103"/>
                  </a:cubicBezTo>
                  <a:moveTo>
                    <a:pt x="28" y="99"/>
                  </a:moveTo>
                  <a:cubicBezTo>
                    <a:pt x="28" y="98"/>
                    <a:pt x="29" y="97"/>
                    <a:pt x="28" y="97"/>
                  </a:cubicBezTo>
                  <a:cubicBezTo>
                    <a:pt x="27" y="97"/>
                    <a:pt x="28" y="97"/>
                    <a:pt x="28" y="98"/>
                  </a:cubicBezTo>
                  <a:cubicBezTo>
                    <a:pt x="27" y="98"/>
                    <a:pt x="27" y="98"/>
                    <a:pt x="27" y="98"/>
                  </a:cubicBezTo>
                  <a:cubicBezTo>
                    <a:pt x="28" y="98"/>
                    <a:pt x="27" y="99"/>
                    <a:pt x="28" y="99"/>
                  </a:cubicBezTo>
                  <a:moveTo>
                    <a:pt x="6" y="103"/>
                  </a:moveTo>
                  <a:cubicBezTo>
                    <a:pt x="6" y="103"/>
                    <a:pt x="5" y="103"/>
                    <a:pt x="5" y="103"/>
                  </a:cubicBezTo>
                  <a:cubicBezTo>
                    <a:pt x="5" y="103"/>
                    <a:pt x="6" y="103"/>
                    <a:pt x="5" y="103"/>
                  </a:cubicBezTo>
                  <a:cubicBezTo>
                    <a:pt x="6" y="103"/>
                    <a:pt x="6" y="103"/>
                    <a:pt x="6" y="103"/>
                  </a:cubicBezTo>
                  <a:moveTo>
                    <a:pt x="7" y="103"/>
                  </a:moveTo>
                  <a:cubicBezTo>
                    <a:pt x="7" y="103"/>
                    <a:pt x="7" y="103"/>
                    <a:pt x="6" y="103"/>
                  </a:cubicBezTo>
                  <a:cubicBezTo>
                    <a:pt x="5" y="103"/>
                    <a:pt x="7" y="103"/>
                    <a:pt x="7" y="103"/>
                  </a:cubicBezTo>
                  <a:moveTo>
                    <a:pt x="27" y="112"/>
                  </a:moveTo>
                  <a:cubicBezTo>
                    <a:pt x="26" y="112"/>
                    <a:pt x="26" y="112"/>
                    <a:pt x="26" y="113"/>
                  </a:cubicBezTo>
                  <a:cubicBezTo>
                    <a:pt x="26" y="113"/>
                    <a:pt x="27" y="112"/>
                    <a:pt x="27" y="112"/>
                  </a:cubicBezTo>
                  <a:moveTo>
                    <a:pt x="18" y="122"/>
                  </a:moveTo>
                  <a:cubicBezTo>
                    <a:pt x="17" y="122"/>
                    <a:pt x="17" y="122"/>
                    <a:pt x="17" y="122"/>
                  </a:cubicBezTo>
                  <a:cubicBezTo>
                    <a:pt x="17" y="123"/>
                    <a:pt x="17" y="123"/>
                    <a:pt x="17" y="123"/>
                  </a:cubicBezTo>
                  <a:cubicBezTo>
                    <a:pt x="17" y="123"/>
                    <a:pt x="18" y="123"/>
                    <a:pt x="18" y="122"/>
                  </a:cubicBezTo>
                  <a:moveTo>
                    <a:pt x="19" y="141"/>
                  </a:moveTo>
                  <a:cubicBezTo>
                    <a:pt x="19" y="140"/>
                    <a:pt x="19" y="140"/>
                    <a:pt x="19" y="140"/>
                  </a:cubicBezTo>
                  <a:cubicBezTo>
                    <a:pt x="19" y="140"/>
                    <a:pt x="19" y="141"/>
                    <a:pt x="19" y="141"/>
                  </a:cubicBezTo>
                  <a:moveTo>
                    <a:pt x="19" y="144"/>
                  </a:moveTo>
                  <a:cubicBezTo>
                    <a:pt x="19" y="143"/>
                    <a:pt x="20" y="143"/>
                    <a:pt x="19" y="143"/>
                  </a:cubicBezTo>
                  <a:cubicBezTo>
                    <a:pt x="19" y="143"/>
                    <a:pt x="19" y="144"/>
                    <a:pt x="19" y="144"/>
                  </a:cubicBezTo>
                  <a:moveTo>
                    <a:pt x="23" y="142"/>
                  </a:moveTo>
                  <a:cubicBezTo>
                    <a:pt x="22" y="143"/>
                    <a:pt x="23" y="143"/>
                    <a:pt x="24" y="142"/>
                  </a:cubicBezTo>
                  <a:cubicBezTo>
                    <a:pt x="23" y="142"/>
                    <a:pt x="23" y="141"/>
                    <a:pt x="23" y="142"/>
                  </a:cubicBezTo>
                  <a:moveTo>
                    <a:pt x="26" y="147"/>
                  </a:moveTo>
                  <a:cubicBezTo>
                    <a:pt x="25" y="147"/>
                    <a:pt x="26" y="146"/>
                    <a:pt x="26" y="146"/>
                  </a:cubicBezTo>
                  <a:cubicBezTo>
                    <a:pt x="25" y="146"/>
                    <a:pt x="25" y="146"/>
                    <a:pt x="24" y="146"/>
                  </a:cubicBezTo>
                  <a:cubicBezTo>
                    <a:pt x="24" y="146"/>
                    <a:pt x="24" y="146"/>
                    <a:pt x="24" y="145"/>
                  </a:cubicBezTo>
                  <a:cubicBezTo>
                    <a:pt x="23" y="146"/>
                    <a:pt x="22" y="145"/>
                    <a:pt x="21" y="144"/>
                  </a:cubicBezTo>
                  <a:cubicBezTo>
                    <a:pt x="21" y="145"/>
                    <a:pt x="21" y="144"/>
                    <a:pt x="21" y="144"/>
                  </a:cubicBezTo>
                  <a:cubicBezTo>
                    <a:pt x="21" y="144"/>
                    <a:pt x="21" y="144"/>
                    <a:pt x="22" y="144"/>
                  </a:cubicBezTo>
                  <a:cubicBezTo>
                    <a:pt x="21" y="145"/>
                    <a:pt x="21" y="145"/>
                    <a:pt x="22" y="146"/>
                  </a:cubicBezTo>
                  <a:cubicBezTo>
                    <a:pt x="22" y="146"/>
                    <a:pt x="22" y="146"/>
                    <a:pt x="22" y="146"/>
                  </a:cubicBezTo>
                  <a:cubicBezTo>
                    <a:pt x="23" y="146"/>
                    <a:pt x="23" y="147"/>
                    <a:pt x="23" y="147"/>
                  </a:cubicBezTo>
                  <a:cubicBezTo>
                    <a:pt x="23" y="147"/>
                    <a:pt x="24" y="147"/>
                    <a:pt x="24" y="147"/>
                  </a:cubicBezTo>
                  <a:cubicBezTo>
                    <a:pt x="24" y="147"/>
                    <a:pt x="25" y="148"/>
                    <a:pt x="26" y="147"/>
                  </a:cubicBezTo>
                  <a:moveTo>
                    <a:pt x="44" y="144"/>
                  </a:moveTo>
                  <a:cubicBezTo>
                    <a:pt x="44" y="144"/>
                    <a:pt x="43" y="143"/>
                    <a:pt x="43" y="143"/>
                  </a:cubicBezTo>
                  <a:cubicBezTo>
                    <a:pt x="43" y="143"/>
                    <a:pt x="43" y="144"/>
                    <a:pt x="42" y="144"/>
                  </a:cubicBezTo>
                  <a:cubicBezTo>
                    <a:pt x="42" y="144"/>
                    <a:pt x="42" y="144"/>
                    <a:pt x="42" y="144"/>
                  </a:cubicBezTo>
                  <a:cubicBezTo>
                    <a:pt x="42" y="144"/>
                    <a:pt x="42" y="144"/>
                    <a:pt x="42" y="144"/>
                  </a:cubicBezTo>
                  <a:cubicBezTo>
                    <a:pt x="41" y="144"/>
                    <a:pt x="41" y="145"/>
                    <a:pt x="41" y="146"/>
                  </a:cubicBezTo>
                  <a:cubicBezTo>
                    <a:pt x="41" y="146"/>
                    <a:pt x="42" y="145"/>
                    <a:pt x="43" y="144"/>
                  </a:cubicBezTo>
                  <a:cubicBezTo>
                    <a:pt x="43" y="144"/>
                    <a:pt x="44" y="145"/>
                    <a:pt x="44" y="144"/>
                  </a:cubicBezTo>
                  <a:moveTo>
                    <a:pt x="56" y="126"/>
                  </a:moveTo>
                  <a:cubicBezTo>
                    <a:pt x="55" y="126"/>
                    <a:pt x="55" y="126"/>
                    <a:pt x="55" y="126"/>
                  </a:cubicBezTo>
                  <a:cubicBezTo>
                    <a:pt x="56" y="127"/>
                    <a:pt x="56" y="126"/>
                    <a:pt x="56" y="126"/>
                  </a:cubicBezTo>
                  <a:moveTo>
                    <a:pt x="55" y="129"/>
                  </a:moveTo>
                  <a:cubicBezTo>
                    <a:pt x="56" y="129"/>
                    <a:pt x="55" y="128"/>
                    <a:pt x="54" y="128"/>
                  </a:cubicBezTo>
                  <a:cubicBezTo>
                    <a:pt x="55" y="128"/>
                    <a:pt x="54" y="128"/>
                    <a:pt x="55" y="129"/>
                  </a:cubicBezTo>
                  <a:moveTo>
                    <a:pt x="56" y="129"/>
                  </a:moveTo>
                  <a:cubicBezTo>
                    <a:pt x="56" y="129"/>
                    <a:pt x="56" y="129"/>
                    <a:pt x="55" y="129"/>
                  </a:cubicBezTo>
                  <a:cubicBezTo>
                    <a:pt x="55" y="130"/>
                    <a:pt x="57" y="130"/>
                    <a:pt x="56" y="129"/>
                  </a:cubicBezTo>
                  <a:moveTo>
                    <a:pt x="44" y="143"/>
                  </a:moveTo>
                  <a:cubicBezTo>
                    <a:pt x="44" y="143"/>
                    <a:pt x="45" y="143"/>
                    <a:pt x="45" y="144"/>
                  </a:cubicBezTo>
                  <a:cubicBezTo>
                    <a:pt x="45" y="144"/>
                    <a:pt x="45" y="144"/>
                    <a:pt x="45" y="145"/>
                  </a:cubicBezTo>
                  <a:cubicBezTo>
                    <a:pt x="45" y="144"/>
                    <a:pt x="45" y="143"/>
                    <a:pt x="44" y="143"/>
                  </a:cubicBezTo>
                  <a:moveTo>
                    <a:pt x="58" y="150"/>
                  </a:moveTo>
                  <a:cubicBezTo>
                    <a:pt x="57" y="150"/>
                    <a:pt x="57" y="151"/>
                    <a:pt x="56" y="151"/>
                  </a:cubicBezTo>
                  <a:cubicBezTo>
                    <a:pt x="57" y="151"/>
                    <a:pt x="58" y="151"/>
                    <a:pt x="58" y="150"/>
                  </a:cubicBezTo>
                  <a:moveTo>
                    <a:pt x="62" y="147"/>
                  </a:moveTo>
                  <a:cubicBezTo>
                    <a:pt x="62" y="148"/>
                    <a:pt x="61" y="147"/>
                    <a:pt x="61" y="147"/>
                  </a:cubicBezTo>
                  <a:cubicBezTo>
                    <a:pt x="61" y="148"/>
                    <a:pt x="61" y="148"/>
                    <a:pt x="61" y="149"/>
                  </a:cubicBezTo>
                  <a:cubicBezTo>
                    <a:pt x="61" y="148"/>
                    <a:pt x="62" y="148"/>
                    <a:pt x="62" y="147"/>
                  </a:cubicBezTo>
                  <a:moveTo>
                    <a:pt x="70" y="140"/>
                  </a:moveTo>
                  <a:cubicBezTo>
                    <a:pt x="69" y="140"/>
                    <a:pt x="69" y="141"/>
                    <a:pt x="69" y="141"/>
                  </a:cubicBezTo>
                  <a:cubicBezTo>
                    <a:pt x="70" y="141"/>
                    <a:pt x="70" y="141"/>
                    <a:pt x="70" y="140"/>
                  </a:cubicBezTo>
                  <a:moveTo>
                    <a:pt x="60" y="131"/>
                  </a:moveTo>
                  <a:cubicBezTo>
                    <a:pt x="59" y="131"/>
                    <a:pt x="60" y="131"/>
                    <a:pt x="59" y="132"/>
                  </a:cubicBezTo>
                  <a:cubicBezTo>
                    <a:pt x="59" y="131"/>
                    <a:pt x="59" y="132"/>
                    <a:pt x="59" y="132"/>
                  </a:cubicBezTo>
                  <a:cubicBezTo>
                    <a:pt x="58" y="132"/>
                    <a:pt x="58" y="132"/>
                    <a:pt x="58" y="132"/>
                  </a:cubicBezTo>
                  <a:cubicBezTo>
                    <a:pt x="58" y="133"/>
                    <a:pt x="57" y="133"/>
                    <a:pt x="58" y="133"/>
                  </a:cubicBezTo>
                  <a:cubicBezTo>
                    <a:pt x="58" y="133"/>
                    <a:pt x="57" y="134"/>
                    <a:pt x="57" y="133"/>
                  </a:cubicBezTo>
                  <a:cubicBezTo>
                    <a:pt x="57" y="133"/>
                    <a:pt x="58" y="133"/>
                    <a:pt x="57" y="133"/>
                  </a:cubicBezTo>
                  <a:cubicBezTo>
                    <a:pt x="57" y="133"/>
                    <a:pt x="57" y="133"/>
                    <a:pt x="57" y="133"/>
                  </a:cubicBezTo>
                  <a:cubicBezTo>
                    <a:pt x="57" y="133"/>
                    <a:pt x="57" y="135"/>
                    <a:pt x="56" y="134"/>
                  </a:cubicBezTo>
                  <a:cubicBezTo>
                    <a:pt x="56" y="134"/>
                    <a:pt x="56" y="134"/>
                    <a:pt x="56" y="134"/>
                  </a:cubicBezTo>
                  <a:cubicBezTo>
                    <a:pt x="56" y="135"/>
                    <a:pt x="55" y="133"/>
                    <a:pt x="55" y="135"/>
                  </a:cubicBezTo>
                  <a:cubicBezTo>
                    <a:pt x="55" y="135"/>
                    <a:pt x="56" y="134"/>
                    <a:pt x="56" y="135"/>
                  </a:cubicBezTo>
                  <a:cubicBezTo>
                    <a:pt x="55" y="135"/>
                    <a:pt x="55" y="135"/>
                    <a:pt x="55" y="136"/>
                  </a:cubicBezTo>
                  <a:cubicBezTo>
                    <a:pt x="55" y="136"/>
                    <a:pt x="54" y="135"/>
                    <a:pt x="54" y="135"/>
                  </a:cubicBezTo>
                  <a:cubicBezTo>
                    <a:pt x="54" y="135"/>
                    <a:pt x="53" y="136"/>
                    <a:pt x="53" y="136"/>
                  </a:cubicBezTo>
                  <a:cubicBezTo>
                    <a:pt x="53" y="136"/>
                    <a:pt x="53" y="135"/>
                    <a:pt x="53" y="135"/>
                  </a:cubicBezTo>
                  <a:cubicBezTo>
                    <a:pt x="53" y="135"/>
                    <a:pt x="53" y="136"/>
                    <a:pt x="52" y="136"/>
                  </a:cubicBezTo>
                  <a:cubicBezTo>
                    <a:pt x="52" y="136"/>
                    <a:pt x="52" y="135"/>
                    <a:pt x="52" y="135"/>
                  </a:cubicBezTo>
                  <a:cubicBezTo>
                    <a:pt x="52" y="136"/>
                    <a:pt x="52" y="136"/>
                    <a:pt x="53" y="136"/>
                  </a:cubicBezTo>
                  <a:cubicBezTo>
                    <a:pt x="52" y="137"/>
                    <a:pt x="53" y="137"/>
                    <a:pt x="53" y="138"/>
                  </a:cubicBezTo>
                  <a:cubicBezTo>
                    <a:pt x="52" y="138"/>
                    <a:pt x="52" y="137"/>
                    <a:pt x="52" y="138"/>
                  </a:cubicBezTo>
                  <a:cubicBezTo>
                    <a:pt x="52" y="138"/>
                    <a:pt x="52" y="138"/>
                    <a:pt x="52" y="139"/>
                  </a:cubicBezTo>
                  <a:cubicBezTo>
                    <a:pt x="51" y="139"/>
                    <a:pt x="50" y="140"/>
                    <a:pt x="49" y="140"/>
                  </a:cubicBezTo>
                  <a:cubicBezTo>
                    <a:pt x="49" y="140"/>
                    <a:pt x="49" y="140"/>
                    <a:pt x="49" y="141"/>
                  </a:cubicBezTo>
                  <a:cubicBezTo>
                    <a:pt x="47" y="142"/>
                    <a:pt x="47" y="142"/>
                    <a:pt x="45" y="142"/>
                  </a:cubicBezTo>
                  <a:cubicBezTo>
                    <a:pt x="45" y="144"/>
                    <a:pt x="46" y="143"/>
                    <a:pt x="47" y="142"/>
                  </a:cubicBezTo>
                  <a:cubicBezTo>
                    <a:pt x="47" y="142"/>
                    <a:pt x="48" y="142"/>
                    <a:pt x="48" y="142"/>
                  </a:cubicBezTo>
                  <a:cubicBezTo>
                    <a:pt x="49" y="142"/>
                    <a:pt x="49" y="142"/>
                    <a:pt x="49" y="142"/>
                  </a:cubicBezTo>
                  <a:cubicBezTo>
                    <a:pt x="49" y="142"/>
                    <a:pt x="49" y="141"/>
                    <a:pt x="49" y="141"/>
                  </a:cubicBezTo>
                  <a:cubicBezTo>
                    <a:pt x="51" y="141"/>
                    <a:pt x="51" y="140"/>
                    <a:pt x="52" y="139"/>
                  </a:cubicBezTo>
                  <a:cubicBezTo>
                    <a:pt x="52" y="140"/>
                    <a:pt x="52" y="140"/>
                    <a:pt x="53" y="140"/>
                  </a:cubicBezTo>
                  <a:cubicBezTo>
                    <a:pt x="52" y="140"/>
                    <a:pt x="53" y="139"/>
                    <a:pt x="53" y="139"/>
                  </a:cubicBezTo>
                  <a:cubicBezTo>
                    <a:pt x="54" y="138"/>
                    <a:pt x="54" y="137"/>
                    <a:pt x="55" y="138"/>
                  </a:cubicBezTo>
                  <a:cubicBezTo>
                    <a:pt x="55" y="137"/>
                    <a:pt x="56" y="137"/>
                    <a:pt x="57" y="137"/>
                  </a:cubicBezTo>
                  <a:cubicBezTo>
                    <a:pt x="56" y="136"/>
                    <a:pt x="57" y="136"/>
                    <a:pt x="57" y="135"/>
                  </a:cubicBezTo>
                  <a:cubicBezTo>
                    <a:pt x="57" y="136"/>
                    <a:pt x="57" y="136"/>
                    <a:pt x="57" y="136"/>
                  </a:cubicBezTo>
                  <a:cubicBezTo>
                    <a:pt x="57" y="136"/>
                    <a:pt x="58" y="136"/>
                    <a:pt x="58" y="136"/>
                  </a:cubicBezTo>
                  <a:cubicBezTo>
                    <a:pt x="58" y="135"/>
                    <a:pt x="58" y="136"/>
                    <a:pt x="57" y="135"/>
                  </a:cubicBezTo>
                  <a:cubicBezTo>
                    <a:pt x="57" y="135"/>
                    <a:pt x="58" y="135"/>
                    <a:pt x="58" y="134"/>
                  </a:cubicBezTo>
                  <a:cubicBezTo>
                    <a:pt x="58" y="134"/>
                    <a:pt x="58" y="134"/>
                    <a:pt x="58" y="134"/>
                  </a:cubicBezTo>
                  <a:cubicBezTo>
                    <a:pt x="58" y="135"/>
                    <a:pt x="58" y="134"/>
                    <a:pt x="58" y="134"/>
                  </a:cubicBezTo>
                  <a:cubicBezTo>
                    <a:pt x="59" y="133"/>
                    <a:pt x="59" y="133"/>
                    <a:pt x="59" y="133"/>
                  </a:cubicBezTo>
                  <a:cubicBezTo>
                    <a:pt x="59" y="133"/>
                    <a:pt x="60" y="133"/>
                    <a:pt x="60" y="133"/>
                  </a:cubicBezTo>
                  <a:cubicBezTo>
                    <a:pt x="60" y="133"/>
                    <a:pt x="60" y="133"/>
                    <a:pt x="60" y="132"/>
                  </a:cubicBezTo>
                  <a:cubicBezTo>
                    <a:pt x="61" y="132"/>
                    <a:pt x="61" y="131"/>
                    <a:pt x="62" y="132"/>
                  </a:cubicBezTo>
                  <a:cubicBezTo>
                    <a:pt x="62" y="132"/>
                    <a:pt x="62" y="132"/>
                    <a:pt x="62" y="132"/>
                  </a:cubicBezTo>
                  <a:cubicBezTo>
                    <a:pt x="62" y="132"/>
                    <a:pt x="62" y="131"/>
                    <a:pt x="62" y="131"/>
                  </a:cubicBezTo>
                  <a:cubicBezTo>
                    <a:pt x="62" y="131"/>
                    <a:pt x="63" y="131"/>
                    <a:pt x="62" y="130"/>
                  </a:cubicBezTo>
                  <a:cubicBezTo>
                    <a:pt x="62" y="131"/>
                    <a:pt x="62" y="131"/>
                    <a:pt x="61" y="131"/>
                  </a:cubicBezTo>
                  <a:cubicBezTo>
                    <a:pt x="61" y="131"/>
                    <a:pt x="61" y="130"/>
                    <a:pt x="62" y="130"/>
                  </a:cubicBezTo>
                  <a:cubicBezTo>
                    <a:pt x="62" y="129"/>
                    <a:pt x="62" y="130"/>
                    <a:pt x="62" y="130"/>
                  </a:cubicBezTo>
                  <a:cubicBezTo>
                    <a:pt x="62" y="128"/>
                    <a:pt x="59" y="130"/>
                    <a:pt x="60" y="131"/>
                  </a:cubicBezTo>
                  <a:moveTo>
                    <a:pt x="64" y="125"/>
                  </a:moveTo>
                  <a:cubicBezTo>
                    <a:pt x="64" y="126"/>
                    <a:pt x="65" y="126"/>
                    <a:pt x="65" y="125"/>
                  </a:cubicBezTo>
                  <a:cubicBezTo>
                    <a:pt x="64" y="125"/>
                    <a:pt x="64" y="125"/>
                    <a:pt x="64" y="125"/>
                  </a:cubicBezTo>
                  <a:moveTo>
                    <a:pt x="62" y="119"/>
                  </a:moveTo>
                  <a:cubicBezTo>
                    <a:pt x="62" y="119"/>
                    <a:pt x="61" y="120"/>
                    <a:pt x="61" y="120"/>
                  </a:cubicBezTo>
                  <a:cubicBezTo>
                    <a:pt x="61" y="120"/>
                    <a:pt x="63" y="120"/>
                    <a:pt x="62" y="120"/>
                  </a:cubicBezTo>
                  <a:cubicBezTo>
                    <a:pt x="62" y="120"/>
                    <a:pt x="62" y="120"/>
                    <a:pt x="62" y="120"/>
                  </a:cubicBezTo>
                  <a:cubicBezTo>
                    <a:pt x="62" y="120"/>
                    <a:pt x="62" y="119"/>
                    <a:pt x="62" y="119"/>
                  </a:cubicBezTo>
                  <a:moveTo>
                    <a:pt x="65" y="120"/>
                  </a:moveTo>
                  <a:cubicBezTo>
                    <a:pt x="64" y="120"/>
                    <a:pt x="64" y="120"/>
                    <a:pt x="64" y="121"/>
                  </a:cubicBezTo>
                  <a:cubicBezTo>
                    <a:pt x="65" y="121"/>
                    <a:pt x="65" y="120"/>
                    <a:pt x="65" y="120"/>
                  </a:cubicBezTo>
                  <a:moveTo>
                    <a:pt x="66" y="120"/>
                  </a:moveTo>
                  <a:cubicBezTo>
                    <a:pt x="65" y="120"/>
                    <a:pt x="65" y="120"/>
                    <a:pt x="65" y="120"/>
                  </a:cubicBezTo>
                  <a:cubicBezTo>
                    <a:pt x="66" y="121"/>
                    <a:pt x="66" y="120"/>
                    <a:pt x="66" y="120"/>
                  </a:cubicBezTo>
                  <a:moveTo>
                    <a:pt x="78" y="128"/>
                  </a:moveTo>
                  <a:cubicBezTo>
                    <a:pt x="77" y="128"/>
                    <a:pt x="78" y="129"/>
                    <a:pt x="78" y="129"/>
                  </a:cubicBezTo>
                  <a:cubicBezTo>
                    <a:pt x="79" y="129"/>
                    <a:pt x="79" y="128"/>
                    <a:pt x="78" y="128"/>
                  </a:cubicBezTo>
                  <a:moveTo>
                    <a:pt x="80" y="128"/>
                  </a:moveTo>
                  <a:cubicBezTo>
                    <a:pt x="80" y="129"/>
                    <a:pt x="81" y="128"/>
                    <a:pt x="81" y="128"/>
                  </a:cubicBezTo>
                  <a:cubicBezTo>
                    <a:pt x="80" y="127"/>
                    <a:pt x="80" y="128"/>
                    <a:pt x="80" y="128"/>
                  </a:cubicBezTo>
                  <a:moveTo>
                    <a:pt x="80" y="125"/>
                  </a:moveTo>
                  <a:cubicBezTo>
                    <a:pt x="79" y="126"/>
                    <a:pt x="79" y="126"/>
                    <a:pt x="80" y="126"/>
                  </a:cubicBezTo>
                  <a:cubicBezTo>
                    <a:pt x="80" y="126"/>
                    <a:pt x="81" y="126"/>
                    <a:pt x="80" y="125"/>
                  </a:cubicBezTo>
                  <a:moveTo>
                    <a:pt x="70" y="118"/>
                  </a:moveTo>
                  <a:cubicBezTo>
                    <a:pt x="69" y="118"/>
                    <a:pt x="70" y="118"/>
                    <a:pt x="70" y="118"/>
                  </a:cubicBezTo>
                  <a:cubicBezTo>
                    <a:pt x="69" y="119"/>
                    <a:pt x="68" y="119"/>
                    <a:pt x="69" y="120"/>
                  </a:cubicBezTo>
                  <a:cubicBezTo>
                    <a:pt x="69" y="120"/>
                    <a:pt x="69" y="119"/>
                    <a:pt x="70" y="119"/>
                  </a:cubicBezTo>
                  <a:cubicBezTo>
                    <a:pt x="70" y="119"/>
                    <a:pt x="70" y="119"/>
                    <a:pt x="70" y="119"/>
                  </a:cubicBezTo>
                  <a:cubicBezTo>
                    <a:pt x="70" y="119"/>
                    <a:pt x="71" y="118"/>
                    <a:pt x="70" y="118"/>
                  </a:cubicBezTo>
                  <a:moveTo>
                    <a:pt x="81" y="123"/>
                  </a:moveTo>
                  <a:cubicBezTo>
                    <a:pt x="81" y="124"/>
                    <a:pt x="80" y="124"/>
                    <a:pt x="80" y="124"/>
                  </a:cubicBezTo>
                  <a:cubicBezTo>
                    <a:pt x="81" y="124"/>
                    <a:pt x="81" y="124"/>
                    <a:pt x="81" y="124"/>
                  </a:cubicBezTo>
                  <a:cubicBezTo>
                    <a:pt x="81" y="124"/>
                    <a:pt x="81" y="124"/>
                    <a:pt x="81" y="123"/>
                  </a:cubicBezTo>
                  <a:moveTo>
                    <a:pt x="71" y="113"/>
                  </a:moveTo>
                  <a:cubicBezTo>
                    <a:pt x="71" y="114"/>
                    <a:pt x="70" y="114"/>
                    <a:pt x="71" y="115"/>
                  </a:cubicBezTo>
                  <a:cubicBezTo>
                    <a:pt x="71" y="115"/>
                    <a:pt x="72" y="115"/>
                    <a:pt x="72" y="114"/>
                  </a:cubicBezTo>
                  <a:cubicBezTo>
                    <a:pt x="72" y="114"/>
                    <a:pt x="72" y="114"/>
                    <a:pt x="71" y="114"/>
                  </a:cubicBezTo>
                  <a:cubicBezTo>
                    <a:pt x="72" y="114"/>
                    <a:pt x="71" y="114"/>
                    <a:pt x="71" y="113"/>
                  </a:cubicBezTo>
                  <a:moveTo>
                    <a:pt x="73" y="113"/>
                  </a:moveTo>
                  <a:cubicBezTo>
                    <a:pt x="73" y="113"/>
                    <a:pt x="74" y="113"/>
                    <a:pt x="74" y="114"/>
                  </a:cubicBezTo>
                  <a:cubicBezTo>
                    <a:pt x="74" y="113"/>
                    <a:pt x="74" y="113"/>
                    <a:pt x="73" y="113"/>
                  </a:cubicBezTo>
                  <a:moveTo>
                    <a:pt x="77" y="105"/>
                  </a:moveTo>
                  <a:cubicBezTo>
                    <a:pt x="76" y="106"/>
                    <a:pt x="76" y="106"/>
                    <a:pt x="76" y="105"/>
                  </a:cubicBezTo>
                  <a:cubicBezTo>
                    <a:pt x="76" y="106"/>
                    <a:pt x="76" y="107"/>
                    <a:pt x="76" y="106"/>
                  </a:cubicBezTo>
                  <a:cubicBezTo>
                    <a:pt x="75" y="106"/>
                    <a:pt x="76" y="106"/>
                    <a:pt x="75" y="106"/>
                  </a:cubicBezTo>
                  <a:cubicBezTo>
                    <a:pt x="74" y="106"/>
                    <a:pt x="75" y="106"/>
                    <a:pt x="75" y="107"/>
                  </a:cubicBezTo>
                  <a:cubicBezTo>
                    <a:pt x="76" y="107"/>
                    <a:pt x="76" y="107"/>
                    <a:pt x="77" y="107"/>
                  </a:cubicBezTo>
                  <a:cubicBezTo>
                    <a:pt x="76" y="106"/>
                    <a:pt x="77" y="106"/>
                    <a:pt x="77" y="105"/>
                  </a:cubicBezTo>
                  <a:moveTo>
                    <a:pt x="77" y="97"/>
                  </a:moveTo>
                  <a:cubicBezTo>
                    <a:pt x="77" y="97"/>
                    <a:pt x="76" y="97"/>
                    <a:pt x="76" y="97"/>
                  </a:cubicBezTo>
                  <a:cubicBezTo>
                    <a:pt x="77" y="97"/>
                    <a:pt x="77" y="97"/>
                    <a:pt x="77" y="97"/>
                  </a:cubicBezTo>
                  <a:cubicBezTo>
                    <a:pt x="77" y="97"/>
                    <a:pt x="77" y="97"/>
                    <a:pt x="77" y="97"/>
                  </a:cubicBezTo>
                  <a:moveTo>
                    <a:pt x="77" y="95"/>
                  </a:moveTo>
                  <a:cubicBezTo>
                    <a:pt x="77" y="95"/>
                    <a:pt x="76" y="95"/>
                    <a:pt x="76" y="95"/>
                  </a:cubicBezTo>
                  <a:cubicBezTo>
                    <a:pt x="77" y="95"/>
                    <a:pt x="77" y="95"/>
                    <a:pt x="77" y="95"/>
                  </a:cubicBezTo>
                  <a:cubicBezTo>
                    <a:pt x="78" y="96"/>
                    <a:pt x="76" y="96"/>
                    <a:pt x="77" y="96"/>
                  </a:cubicBezTo>
                  <a:cubicBezTo>
                    <a:pt x="78" y="96"/>
                    <a:pt x="77" y="96"/>
                    <a:pt x="78" y="95"/>
                  </a:cubicBezTo>
                  <a:cubicBezTo>
                    <a:pt x="77" y="95"/>
                    <a:pt x="77" y="95"/>
                    <a:pt x="77" y="95"/>
                  </a:cubicBezTo>
                  <a:cubicBezTo>
                    <a:pt x="77" y="95"/>
                    <a:pt x="77" y="95"/>
                    <a:pt x="77" y="95"/>
                  </a:cubicBezTo>
                  <a:cubicBezTo>
                    <a:pt x="77" y="94"/>
                    <a:pt x="77" y="94"/>
                    <a:pt x="77" y="95"/>
                  </a:cubicBezTo>
                  <a:moveTo>
                    <a:pt x="92" y="73"/>
                  </a:moveTo>
                  <a:cubicBezTo>
                    <a:pt x="92" y="73"/>
                    <a:pt x="92" y="74"/>
                    <a:pt x="93" y="74"/>
                  </a:cubicBezTo>
                  <a:cubicBezTo>
                    <a:pt x="93" y="74"/>
                    <a:pt x="93" y="74"/>
                    <a:pt x="93" y="74"/>
                  </a:cubicBezTo>
                  <a:cubicBezTo>
                    <a:pt x="93" y="73"/>
                    <a:pt x="94" y="72"/>
                    <a:pt x="92" y="73"/>
                  </a:cubicBezTo>
                  <a:moveTo>
                    <a:pt x="91" y="72"/>
                  </a:moveTo>
                  <a:cubicBezTo>
                    <a:pt x="91" y="72"/>
                    <a:pt x="91" y="73"/>
                    <a:pt x="92" y="73"/>
                  </a:cubicBezTo>
                  <a:cubicBezTo>
                    <a:pt x="92" y="72"/>
                    <a:pt x="92" y="72"/>
                    <a:pt x="92" y="72"/>
                  </a:cubicBezTo>
                  <a:cubicBezTo>
                    <a:pt x="92" y="72"/>
                    <a:pt x="92" y="72"/>
                    <a:pt x="91" y="72"/>
                  </a:cubicBezTo>
                  <a:moveTo>
                    <a:pt x="91" y="70"/>
                  </a:moveTo>
                  <a:cubicBezTo>
                    <a:pt x="91" y="70"/>
                    <a:pt x="91" y="71"/>
                    <a:pt x="92" y="71"/>
                  </a:cubicBezTo>
                  <a:cubicBezTo>
                    <a:pt x="92" y="70"/>
                    <a:pt x="92" y="70"/>
                    <a:pt x="91" y="70"/>
                  </a:cubicBezTo>
                  <a:moveTo>
                    <a:pt x="82" y="69"/>
                  </a:moveTo>
                  <a:cubicBezTo>
                    <a:pt x="82" y="69"/>
                    <a:pt x="82" y="70"/>
                    <a:pt x="83" y="70"/>
                  </a:cubicBezTo>
                  <a:cubicBezTo>
                    <a:pt x="83" y="69"/>
                    <a:pt x="83" y="69"/>
                    <a:pt x="82" y="69"/>
                  </a:cubicBezTo>
                  <a:moveTo>
                    <a:pt x="90" y="66"/>
                  </a:moveTo>
                  <a:cubicBezTo>
                    <a:pt x="90" y="66"/>
                    <a:pt x="90" y="66"/>
                    <a:pt x="91" y="66"/>
                  </a:cubicBezTo>
                  <a:cubicBezTo>
                    <a:pt x="91" y="66"/>
                    <a:pt x="91" y="65"/>
                    <a:pt x="90" y="66"/>
                  </a:cubicBezTo>
                  <a:moveTo>
                    <a:pt x="79" y="57"/>
                  </a:moveTo>
                  <a:cubicBezTo>
                    <a:pt x="79" y="58"/>
                    <a:pt x="79" y="58"/>
                    <a:pt x="80" y="58"/>
                  </a:cubicBezTo>
                  <a:cubicBezTo>
                    <a:pt x="80" y="58"/>
                    <a:pt x="80" y="58"/>
                    <a:pt x="80" y="57"/>
                  </a:cubicBezTo>
                  <a:cubicBezTo>
                    <a:pt x="80" y="58"/>
                    <a:pt x="80" y="57"/>
                    <a:pt x="79" y="57"/>
                  </a:cubicBezTo>
                  <a:moveTo>
                    <a:pt x="79" y="56"/>
                  </a:moveTo>
                  <a:cubicBezTo>
                    <a:pt x="79" y="56"/>
                    <a:pt x="78" y="57"/>
                    <a:pt x="79" y="57"/>
                  </a:cubicBezTo>
                  <a:cubicBezTo>
                    <a:pt x="80" y="56"/>
                    <a:pt x="79" y="57"/>
                    <a:pt x="80" y="57"/>
                  </a:cubicBezTo>
                  <a:cubicBezTo>
                    <a:pt x="81" y="57"/>
                    <a:pt x="80" y="56"/>
                    <a:pt x="79" y="56"/>
                  </a:cubicBezTo>
                  <a:moveTo>
                    <a:pt x="79" y="48"/>
                  </a:moveTo>
                  <a:cubicBezTo>
                    <a:pt x="79" y="48"/>
                    <a:pt x="79" y="49"/>
                    <a:pt x="80" y="49"/>
                  </a:cubicBezTo>
                  <a:cubicBezTo>
                    <a:pt x="79" y="49"/>
                    <a:pt x="80" y="48"/>
                    <a:pt x="79" y="48"/>
                  </a:cubicBezTo>
                  <a:moveTo>
                    <a:pt x="75" y="43"/>
                  </a:moveTo>
                  <a:cubicBezTo>
                    <a:pt x="76" y="42"/>
                    <a:pt x="76" y="42"/>
                    <a:pt x="76" y="43"/>
                  </a:cubicBezTo>
                  <a:cubicBezTo>
                    <a:pt x="77" y="42"/>
                    <a:pt x="77" y="42"/>
                    <a:pt x="77" y="42"/>
                  </a:cubicBezTo>
                  <a:cubicBezTo>
                    <a:pt x="77" y="42"/>
                    <a:pt x="76" y="42"/>
                    <a:pt x="76" y="41"/>
                  </a:cubicBezTo>
                  <a:cubicBezTo>
                    <a:pt x="75" y="42"/>
                    <a:pt x="75" y="42"/>
                    <a:pt x="75" y="43"/>
                  </a:cubicBezTo>
                  <a:moveTo>
                    <a:pt x="76" y="41"/>
                  </a:moveTo>
                  <a:cubicBezTo>
                    <a:pt x="75" y="41"/>
                    <a:pt x="75" y="41"/>
                    <a:pt x="75" y="42"/>
                  </a:cubicBezTo>
                  <a:cubicBezTo>
                    <a:pt x="75" y="41"/>
                    <a:pt x="76" y="41"/>
                    <a:pt x="76" y="41"/>
                  </a:cubicBezTo>
                  <a:moveTo>
                    <a:pt x="71" y="44"/>
                  </a:moveTo>
                  <a:cubicBezTo>
                    <a:pt x="72" y="44"/>
                    <a:pt x="72" y="45"/>
                    <a:pt x="73" y="45"/>
                  </a:cubicBezTo>
                  <a:cubicBezTo>
                    <a:pt x="74" y="44"/>
                    <a:pt x="73" y="45"/>
                    <a:pt x="73" y="44"/>
                  </a:cubicBezTo>
                  <a:cubicBezTo>
                    <a:pt x="73" y="44"/>
                    <a:pt x="72" y="43"/>
                    <a:pt x="71" y="44"/>
                  </a:cubicBezTo>
                  <a:moveTo>
                    <a:pt x="69" y="38"/>
                  </a:moveTo>
                  <a:cubicBezTo>
                    <a:pt x="69" y="38"/>
                    <a:pt x="69" y="38"/>
                    <a:pt x="68" y="38"/>
                  </a:cubicBezTo>
                  <a:cubicBezTo>
                    <a:pt x="69" y="38"/>
                    <a:pt x="68" y="39"/>
                    <a:pt x="69" y="39"/>
                  </a:cubicBezTo>
                  <a:lnTo>
                    <a:pt x="69" y="38"/>
                  </a:lnTo>
                  <a:close/>
                  <a:moveTo>
                    <a:pt x="71" y="38"/>
                  </a:moveTo>
                  <a:cubicBezTo>
                    <a:pt x="71" y="38"/>
                    <a:pt x="72" y="38"/>
                    <a:pt x="72" y="38"/>
                  </a:cubicBezTo>
                  <a:cubicBezTo>
                    <a:pt x="72" y="38"/>
                    <a:pt x="73" y="37"/>
                    <a:pt x="73" y="37"/>
                  </a:cubicBezTo>
                  <a:cubicBezTo>
                    <a:pt x="73" y="38"/>
                    <a:pt x="72" y="38"/>
                    <a:pt x="71" y="38"/>
                  </a:cubicBezTo>
                  <a:moveTo>
                    <a:pt x="70" y="35"/>
                  </a:moveTo>
                  <a:cubicBezTo>
                    <a:pt x="70" y="35"/>
                    <a:pt x="71" y="36"/>
                    <a:pt x="71" y="36"/>
                  </a:cubicBezTo>
                  <a:cubicBezTo>
                    <a:pt x="71" y="35"/>
                    <a:pt x="70" y="34"/>
                    <a:pt x="70" y="35"/>
                  </a:cubicBezTo>
                  <a:moveTo>
                    <a:pt x="69" y="35"/>
                  </a:moveTo>
                  <a:cubicBezTo>
                    <a:pt x="69" y="35"/>
                    <a:pt x="69" y="36"/>
                    <a:pt x="70" y="36"/>
                  </a:cubicBezTo>
                  <a:cubicBezTo>
                    <a:pt x="70" y="36"/>
                    <a:pt x="70" y="36"/>
                    <a:pt x="70" y="37"/>
                  </a:cubicBezTo>
                  <a:cubicBezTo>
                    <a:pt x="71" y="37"/>
                    <a:pt x="71" y="37"/>
                    <a:pt x="71" y="37"/>
                  </a:cubicBezTo>
                  <a:cubicBezTo>
                    <a:pt x="71" y="37"/>
                    <a:pt x="71" y="37"/>
                    <a:pt x="72" y="37"/>
                  </a:cubicBezTo>
                  <a:cubicBezTo>
                    <a:pt x="71" y="37"/>
                    <a:pt x="71" y="36"/>
                    <a:pt x="71" y="36"/>
                  </a:cubicBezTo>
                  <a:cubicBezTo>
                    <a:pt x="70" y="36"/>
                    <a:pt x="70" y="36"/>
                    <a:pt x="69" y="35"/>
                  </a:cubicBezTo>
                  <a:moveTo>
                    <a:pt x="53" y="136"/>
                  </a:moveTo>
                  <a:cubicBezTo>
                    <a:pt x="54" y="137"/>
                    <a:pt x="54" y="137"/>
                    <a:pt x="53" y="137"/>
                  </a:cubicBezTo>
                  <a:cubicBezTo>
                    <a:pt x="53" y="137"/>
                    <a:pt x="53" y="137"/>
                    <a:pt x="53" y="137"/>
                  </a:cubicBezTo>
                  <a:cubicBezTo>
                    <a:pt x="53" y="136"/>
                    <a:pt x="53" y="136"/>
                    <a:pt x="53" y="136"/>
                  </a:cubicBezTo>
                  <a:cubicBezTo>
                    <a:pt x="53" y="136"/>
                    <a:pt x="53" y="136"/>
                    <a:pt x="53" y="136"/>
                  </a:cubicBezTo>
                  <a:moveTo>
                    <a:pt x="29" y="53"/>
                  </a:moveTo>
                  <a:cubicBezTo>
                    <a:pt x="28" y="52"/>
                    <a:pt x="28" y="52"/>
                    <a:pt x="29" y="52"/>
                  </a:cubicBezTo>
                  <a:cubicBezTo>
                    <a:pt x="29" y="52"/>
                    <a:pt x="29" y="53"/>
                    <a:pt x="29" y="53"/>
                  </a:cubicBezTo>
                  <a:moveTo>
                    <a:pt x="76" y="92"/>
                  </a:moveTo>
                  <a:cubicBezTo>
                    <a:pt x="76" y="92"/>
                    <a:pt x="75" y="91"/>
                    <a:pt x="76" y="90"/>
                  </a:cubicBezTo>
                  <a:cubicBezTo>
                    <a:pt x="77" y="90"/>
                    <a:pt x="76" y="90"/>
                    <a:pt x="76" y="91"/>
                  </a:cubicBezTo>
                  <a:cubicBezTo>
                    <a:pt x="77" y="91"/>
                    <a:pt x="76" y="92"/>
                    <a:pt x="76" y="92"/>
                  </a:cubicBezTo>
                  <a:moveTo>
                    <a:pt x="75" y="72"/>
                  </a:moveTo>
                  <a:cubicBezTo>
                    <a:pt x="74" y="72"/>
                    <a:pt x="74" y="72"/>
                    <a:pt x="74" y="71"/>
                  </a:cubicBezTo>
                  <a:cubicBezTo>
                    <a:pt x="74" y="71"/>
                    <a:pt x="75" y="72"/>
                    <a:pt x="75" y="72"/>
                  </a:cubicBezTo>
                  <a:moveTo>
                    <a:pt x="15" y="28"/>
                  </a:moveTo>
                  <a:cubicBezTo>
                    <a:pt x="14" y="26"/>
                    <a:pt x="14" y="26"/>
                    <a:pt x="14" y="25"/>
                  </a:cubicBezTo>
                  <a:cubicBezTo>
                    <a:pt x="15" y="24"/>
                    <a:pt x="14" y="23"/>
                    <a:pt x="15" y="24"/>
                  </a:cubicBezTo>
                  <a:cubicBezTo>
                    <a:pt x="14" y="25"/>
                    <a:pt x="15" y="27"/>
                    <a:pt x="15" y="28"/>
                  </a:cubicBezTo>
                  <a:moveTo>
                    <a:pt x="23" y="55"/>
                  </a:moveTo>
                  <a:cubicBezTo>
                    <a:pt x="23" y="55"/>
                    <a:pt x="22" y="55"/>
                    <a:pt x="23" y="55"/>
                  </a:cubicBezTo>
                  <a:cubicBezTo>
                    <a:pt x="23" y="55"/>
                    <a:pt x="24" y="55"/>
                    <a:pt x="25" y="55"/>
                  </a:cubicBezTo>
                  <a:cubicBezTo>
                    <a:pt x="24" y="55"/>
                    <a:pt x="24" y="55"/>
                    <a:pt x="23" y="55"/>
                  </a:cubicBezTo>
                  <a:moveTo>
                    <a:pt x="14" y="32"/>
                  </a:moveTo>
                  <a:cubicBezTo>
                    <a:pt x="14" y="31"/>
                    <a:pt x="14" y="30"/>
                    <a:pt x="14" y="29"/>
                  </a:cubicBezTo>
                  <a:cubicBezTo>
                    <a:pt x="15" y="30"/>
                    <a:pt x="14" y="31"/>
                    <a:pt x="14" y="32"/>
                  </a:cubicBezTo>
                  <a:moveTo>
                    <a:pt x="15" y="14"/>
                  </a:moveTo>
                  <a:cubicBezTo>
                    <a:pt x="15" y="15"/>
                    <a:pt x="15" y="17"/>
                    <a:pt x="15" y="18"/>
                  </a:cubicBezTo>
                  <a:cubicBezTo>
                    <a:pt x="14" y="15"/>
                    <a:pt x="15" y="15"/>
                    <a:pt x="15" y="13"/>
                  </a:cubicBezTo>
                  <a:cubicBezTo>
                    <a:pt x="15" y="13"/>
                    <a:pt x="16" y="13"/>
                    <a:pt x="16" y="13"/>
                  </a:cubicBezTo>
                  <a:cubicBezTo>
                    <a:pt x="16" y="13"/>
                    <a:pt x="16" y="14"/>
                    <a:pt x="15" y="14"/>
                  </a:cubicBezTo>
                  <a:cubicBezTo>
                    <a:pt x="15" y="14"/>
                    <a:pt x="15" y="14"/>
                    <a:pt x="15" y="14"/>
                  </a:cubicBezTo>
                  <a:moveTo>
                    <a:pt x="21" y="56"/>
                  </a:moveTo>
                  <a:cubicBezTo>
                    <a:pt x="22" y="54"/>
                    <a:pt x="22" y="54"/>
                    <a:pt x="22" y="54"/>
                  </a:cubicBezTo>
                  <a:cubicBezTo>
                    <a:pt x="22" y="55"/>
                    <a:pt x="23" y="56"/>
                    <a:pt x="21" y="56"/>
                  </a:cubicBezTo>
                  <a:moveTo>
                    <a:pt x="22" y="60"/>
                  </a:moveTo>
                  <a:cubicBezTo>
                    <a:pt x="21" y="60"/>
                    <a:pt x="21" y="60"/>
                    <a:pt x="22" y="60"/>
                  </a:cubicBezTo>
                  <a:cubicBezTo>
                    <a:pt x="22" y="60"/>
                    <a:pt x="22" y="60"/>
                    <a:pt x="22" y="60"/>
                  </a:cubicBezTo>
                  <a:moveTo>
                    <a:pt x="22" y="58"/>
                  </a:moveTo>
                  <a:cubicBezTo>
                    <a:pt x="21" y="57"/>
                    <a:pt x="22" y="57"/>
                    <a:pt x="22" y="56"/>
                  </a:cubicBezTo>
                  <a:cubicBezTo>
                    <a:pt x="22" y="57"/>
                    <a:pt x="22" y="57"/>
                    <a:pt x="22" y="58"/>
                  </a:cubicBezTo>
                  <a:cubicBezTo>
                    <a:pt x="22" y="58"/>
                    <a:pt x="22" y="58"/>
                    <a:pt x="22" y="58"/>
                  </a:cubicBezTo>
                  <a:moveTo>
                    <a:pt x="28" y="47"/>
                  </a:moveTo>
                  <a:cubicBezTo>
                    <a:pt x="28" y="46"/>
                    <a:pt x="27" y="46"/>
                    <a:pt x="27" y="45"/>
                  </a:cubicBezTo>
                  <a:cubicBezTo>
                    <a:pt x="29" y="46"/>
                    <a:pt x="27" y="45"/>
                    <a:pt x="28" y="45"/>
                  </a:cubicBezTo>
                  <a:cubicBezTo>
                    <a:pt x="28" y="45"/>
                    <a:pt x="28" y="45"/>
                    <a:pt x="29" y="45"/>
                  </a:cubicBezTo>
                  <a:cubicBezTo>
                    <a:pt x="28" y="45"/>
                    <a:pt x="29" y="46"/>
                    <a:pt x="28" y="46"/>
                  </a:cubicBezTo>
                  <a:cubicBezTo>
                    <a:pt x="28" y="46"/>
                    <a:pt x="29" y="48"/>
                    <a:pt x="28" y="47"/>
                  </a:cubicBezTo>
                  <a:moveTo>
                    <a:pt x="35" y="135"/>
                  </a:moveTo>
                  <a:cubicBezTo>
                    <a:pt x="36" y="135"/>
                    <a:pt x="36" y="135"/>
                    <a:pt x="37" y="135"/>
                  </a:cubicBezTo>
                  <a:cubicBezTo>
                    <a:pt x="36" y="136"/>
                    <a:pt x="35" y="136"/>
                    <a:pt x="35" y="136"/>
                  </a:cubicBezTo>
                  <a:cubicBezTo>
                    <a:pt x="35" y="136"/>
                    <a:pt x="35" y="136"/>
                    <a:pt x="35" y="135"/>
                  </a:cubicBezTo>
                  <a:moveTo>
                    <a:pt x="91" y="115"/>
                  </a:moveTo>
                  <a:cubicBezTo>
                    <a:pt x="90" y="115"/>
                    <a:pt x="90" y="115"/>
                    <a:pt x="90" y="116"/>
                  </a:cubicBezTo>
                  <a:cubicBezTo>
                    <a:pt x="90" y="116"/>
                    <a:pt x="90" y="114"/>
                    <a:pt x="91" y="115"/>
                  </a:cubicBezTo>
                  <a:moveTo>
                    <a:pt x="2" y="131"/>
                  </a:moveTo>
                  <a:cubicBezTo>
                    <a:pt x="2" y="131"/>
                    <a:pt x="1" y="130"/>
                    <a:pt x="2" y="130"/>
                  </a:cubicBezTo>
                  <a:cubicBezTo>
                    <a:pt x="2" y="130"/>
                    <a:pt x="2" y="129"/>
                    <a:pt x="2" y="129"/>
                  </a:cubicBezTo>
                  <a:cubicBezTo>
                    <a:pt x="2" y="130"/>
                    <a:pt x="2" y="130"/>
                    <a:pt x="2" y="131"/>
                  </a:cubicBezTo>
                  <a:moveTo>
                    <a:pt x="87" y="123"/>
                  </a:moveTo>
                  <a:cubicBezTo>
                    <a:pt x="87" y="123"/>
                    <a:pt x="87" y="124"/>
                    <a:pt x="86" y="124"/>
                  </a:cubicBezTo>
                  <a:cubicBezTo>
                    <a:pt x="86" y="125"/>
                    <a:pt x="86" y="126"/>
                    <a:pt x="85" y="126"/>
                  </a:cubicBezTo>
                  <a:cubicBezTo>
                    <a:pt x="86" y="125"/>
                    <a:pt x="86" y="122"/>
                    <a:pt x="87" y="123"/>
                  </a:cubicBezTo>
                  <a:moveTo>
                    <a:pt x="52" y="155"/>
                  </a:moveTo>
                  <a:cubicBezTo>
                    <a:pt x="53" y="156"/>
                    <a:pt x="50" y="156"/>
                    <a:pt x="50" y="156"/>
                  </a:cubicBezTo>
                  <a:cubicBezTo>
                    <a:pt x="50" y="156"/>
                    <a:pt x="49" y="156"/>
                    <a:pt x="49" y="156"/>
                  </a:cubicBezTo>
                  <a:cubicBezTo>
                    <a:pt x="49" y="155"/>
                    <a:pt x="52" y="156"/>
                    <a:pt x="52" y="155"/>
                  </a:cubicBezTo>
                  <a:moveTo>
                    <a:pt x="79" y="131"/>
                  </a:moveTo>
                  <a:cubicBezTo>
                    <a:pt x="79" y="132"/>
                    <a:pt x="79" y="132"/>
                    <a:pt x="78" y="132"/>
                  </a:cubicBezTo>
                  <a:cubicBezTo>
                    <a:pt x="78" y="131"/>
                    <a:pt x="79" y="131"/>
                    <a:pt x="79" y="131"/>
                  </a:cubicBezTo>
                  <a:moveTo>
                    <a:pt x="86" y="121"/>
                  </a:moveTo>
                  <a:cubicBezTo>
                    <a:pt x="86" y="121"/>
                    <a:pt x="85" y="121"/>
                    <a:pt x="86" y="122"/>
                  </a:cubicBezTo>
                  <a:cubicBezTo>
                    <a:pt x="85" y="122"/>
                    <a:pt x="85" y="123"/>
                    <a:pt x="85" y="122"/>
                  </a:cubicBezTo>
                  <a:cubicBezTo>
                    <a:pt x="85" y="122"/>
                    <a:pt x="86" y="122"/>
                    <a:pt x="86" y="121"/>
                  </a:cubicBezTo>
                  <a:moveTo>
                    <a:pt x="88" y="116"/>
                  </a:moveTo>
                  <a:cubicBezTo>
                    <a:pt x="88" y="116"/>
                    <a:pt x="87" y="116"/>
                    <a:pt x="87" y="117"/>
                  </a:cubicBezTo>
                  <a:cubicBezTo>
                    <a:pt x="87" y="117"/>
                    <a:pt x="87" y="115"/>
                    <a:pt x="88" y="116"/>
                  </a:cubicBezTo>
                  <a:moveTo>
                    <a:pt x="85" y="121"/>
                  </a:moveTo>
                  <a:cubicBezTo>
                    <a:pt x="84" y="121"/>
                    <a:pt x="84" y="122"/>
                    <a:pt x="83" y="121"/>
                  </a:cubicBezTo>
                  <a:cubicBezTo>
                    <a:pt x="84" y="121"/>
                    <a:pt x="84" y="120"/>
                    <a:pt x="85" y="121"/>
                  </a:cubicBezTo>
                  <a:moveTo>
                    <a:pt x="83" y="122"/>
                  </a:moveTo>
                  <a:cubicBezTo>
                    <a:pt x="84" y="123"/>
                    <a:pt x="83" y="122"/>
                    <a:pt x="84" y="123"/>
                  </a:cubicBezTo>
                  <a:cubicBezTo>
                    <a:pt x="84" y="123"/>
                    <a:pt x="83" y="123"/>
                    <a:pt x="83" y="123"/>
                  </a:cubicBezTo>
                  <a:cubicBezTo>
                    <a:pt x="83" y="123"/>
                    <a:pt x="83" y="123"/>
                    <a:pt x="83" y="122"/>
                  </a:cubicBezTo>
                  <a:moveTo>
                    <a:pt x="30" y="135"/>
                  </a:moveTo>
                  <a:cubicBezTo>
                    <a:pt x="31" y="134"/>
                    <a:pt x="31" y="135"/>
                    <a:pt x="32" y="135"/>
                  </a:cubicBezTo>
                  <a:cubicBezTo>
                    <a:pt x="32" y="135"/>
                    <a:pt x="33" y="135"/>
                    <a:pt x="34" y="136"/>
                  </a:cubicBezTo>
                  <a:cubicBezTo>
                    <a:pt x="34" y="136"/>
                    <a:pt x="35" y="135"/>
                    <a:pt x="34" y="136"/>
                  </a:cubicBezTo>
                  <a:cubicBezTo>
                    <a:pt x="34" y="135"/>
                    <a:pt x="33" y="136"/>
                    <a:pt x="32" y="136"/>
                  </a:cubicBezTo>
                  <a:cubicBezTo>
                    <a:pt x="32" y="136"/>
                    <a:pt x="31" y="135"/>
                    <a:pt x="30" y="135"/>
                  </a:cubicBezTo>
                  <a:moveTo>
                    <a:pt x="38" y="135"/>
                  </a:moveTo>
                  <a:cubicBezTo>
                    <a:pt x="38" y="135"/>
                    <a:pt x="39" y="135"/>
                    <a:pt x="39" y="135"/>
                  </a:cubicBezTo>
                  <a:cubicBezTo>
                    <a:pt x="39" y="136"/>
                    <a:pt x="38" y="136"/>
                    <a:pt x="38" y="135"/>
                  </a:cubicBezTo>
                  <a:moveTo>
                    <a:pt x="43" y="134"/>
                  </a:moveTo>
                  <a:cubicBezTo>
                    <a:pt x="43" y="134"/>
                    <a:pt x="43" y="134"/>
                    <a:pt x="44" y="134"/>
                  </a:cubicBezTo>
                  <a:cubicBezTo>
                    <a:pt x="44" y="135"/>
                    <a:pt x="43" y="134"/>
                    <a:pt x="43" y="134"/>
                  </a:cubicBezTo>
                  <a:moveTo>
                    <a:pt x="39" y="135"/>
                  </a:moveTo>
                  <a:cubicBezTo>
                    <a:pt x="39" y="134"/>
                    <a:pt x="40" y="135"/>
                    <a:pt x="40" y="135"/>
                  </a:cubicBezTo>
                  <a:cubicBezTo>
                    <a:pt x="40" y="136"/>
                    <a:pt x="40" y="135"/>
                    <a:pt x="39" y="135"/>
                  </a:cubicBezTo>
                  <a:moveTo>
                    <a:pt x="27" y="130"/>
                  </a:moveTo>
                  <a:cubicBezTo>
                    <a:pt x="27" y="130"/>
                    <a:pt x="27" y="130"/>
                    <a:pt x="27" y="131"/>
                  </a:cubicBezTo>
                  <a:cubicBezTo>
                    <a:pt x="26" y="131"/>
                    <a:pt x="27" y="130"/>
                    <a:pt x="27" y="130"/>
                  </a:cubicBezTo>
                  <a:moveTo>
                    <a:pt x="26" y="123"/>
                  </a:moveTo>
                  <a:cubicBezTo>
                    <a:pt x="27" y="123"/>
                    <a:pt x="26" y="123"/>
                    <a:pt x="26" y="123"/>
                  </a:cubicBezTo>
                  <a:cubicBezTo>
                    <a:pt x="26" y="124"/>
                    <a:pt x="26" y="125"/>
                    <a:pt x="26" y="126"/>
                  </a:cubicBezTo>
                  <a:cubicBezTo>
                    <a:pt x="25" y="126"/>
                    <a:pt x="26" y="125"/>
                    <a:pt x="26" y="125"/>
                  </a:cubicBezTo>
                  <a:cubicBezTo>
                    <a:pt x="26" y="124"/>
                    <a:pt x="26" y="124"/>
                    <a:pt x="26" y="123"/>
                  </a:cubicBezTo>
                  <a:moveTo>
                    <a:pt x="29" y="135"/>
                  </a:moveTo>
                  <a:cubicBezTo>
                    <a:pt x="30" y="134"/>
                    <a:pt x="31" y="135"/>
                    <a:pt x="30" y="135"/>
                  </a:cubicBezTo>
                  <a:cubicBezTo>
                    <a:pt x="30" y="135"/>
                    <a:pt x="30" y="135"/>
                    <a:pt x="29" y="135"/>
                  </a:cubicBezTo>
                  <a:moveTo>
                    <a:pt x="27" y="131"/>
                  </a:moveTo>
                  <a:cubicBezTo>
                    <a:pt x="27" y="131"/>
                    <a:pt x="27" y="131"/>
                    <a:pt x="27" y="131"/>
                  </a:cubicBezTo>
                  <a:cubicBezTo>
                    <a:pt x="27" y="132"/>
                    <a:pt x="27" y="131"/>
                    <a:pt x="27" y="131"/>
                  </a:cubicBezTo>
                  <a:moveTo>
                    <a:pt x="94" y="98"/>
                  </a:moveTo>
                  <a:cubicBezTo>
                    <a:pt x="95" y="99"/>
                    <a:pt x="94" y="100"/>
                    <a:pt x="94" y="100"/>
                  </a:cubicBezTo>
                  <a:cubicBezTo>
                    <a:pt x="93" y="100"/>
                    <a:pt x="94" y="99"/>
                    <a:pt x="94" y="98"/>
                  </a:cubicBezTo>
                  <a:moveTo>
                    <a:pt x="41" y="16"/>
                  </a:moveTo>
                  <a:cubicBezTo>
                    <a:pt x="41" y="15"/>
                    <a:pt x="42" y="15"/>
                    <a:pt x="42" y="15"/>
                  </a:cubicBezTo>
                  <a:cubicBezTo>
                    <a:pt x="42" y="15"/>
                    <a:pt x="42" y="15"/>
                    <a:pt x="42" y="14"/>
                  </a:cubicBezTo>
                  <a:cubicBezTo>
                    <a:pt x="42" y="14"/>
                    <a:pt x="42" y="15"/>
                    <a:pt x="43" y="15"/>
                  </a:cubicBezTo>
                  <a:cubicBezTo>
                    <a:pt x="42" y="16"/>
                    <a:pt x="42" y="16"/>
                    <a:pt x="41" y="16"/>
                  </a:cubicBezTo>
                  <a:moveTo>
                    <a:pt x="37" y="13"/>
                  </a:moveTo>
                  <a:cubicBezTo>
                    <a:pt x="36" y="12"/>
                    <a:pt x="37" y="13"/>
                    <a:pt x="38" y="13"/>
                  </a:cubicBezTo>
                  <a:cubicBezTo>
                    <a:pt x="38" y="14"/>
                    <a:pt x="37" y="13"/>
                    <a:pt x="37" y="13"/>
                  </a:cubicBezTo>
                  <a:moveTo>
                    <a:pt x="43" y="12"/>
                  </a:moveTo>
                  <a:cubicBezTo>
                    <a:pt x="43" y="13"/>
                    <a:pt x="44" y="13"/>
                    <a:pt x="44" y="14"/>
                  </a:cubicBezTo>
                  <a:cubicBezTo>
                    <a:pt x="44" y="13"/>
                    <a:pt x="43" y="13"/>
                    <a:pt x="43" y="12"/>
                  </a:cubicBezTo>
                  <a:moveTo>
                    <a:pt x="38" y="11"/>
                  </a:moveTo>
                  <a:cubicBezTo>
                    <a:pt x="38" y="10"/>
                    <a:pt x="39" y="12"/>
                    <a:pt x="40" y="12"/>
                  </a:cubicBezTo>
                  <a:cubicBezTo>
                    <a:pt x="40" y="12"/>
                    <a:pt x="40" y="12"/>
                    <a:pt x="41" y="12"/>
                  </a:cubicBezTo>
                  <a:cubicBezTo>
                    <a:pt x="40" y="13"/>
                    <a:pt x="39" y="12"/>
                    <a:pt x="38" y="11"/>
                  </a:cubicBezTo>
                  <a:moveTo>
                    <a:pt x="43" y="15"/>
                  </a:moveTo>
                  <a:cubicBezTo>
                    <a:pt x="43" y="14"/>
                    <a:pt x="43" y="15"/>
                    <a:pt x="44" y="15"/>
                  </a:cubicBezTo>
                  <a:cubicBezTo>
                    <a:pt x="44" y="15"/>
                    <a:pt x="44" y="14"/>
                    <a:pt x="44" y="14"/>
                  </a:cubicBezTo>
                  <a:cubicBezTo>
                    <a:pt x="44" y="14"/>
                    <a:pt x="44" y="15"/>
                    <a:pt x="44" y="15"/>
                  </a:cubicBezTo>
                  <a:cubicBezTo>
                    <a:pt x="45" y="15"/>
                    <a:pt x="45" y="14"/>
                    <a:pt x="46" y="15"/>
                  </a:cubicBezTo>
                  <a:cubicBezTo>
                    <a:pt x="46" y="15"/>
                    <a:pt x="45" y="15"/>
                    <a:pt x="45" y="15"/>
                  </a:cubicBezTo>
                  <a:cubicBezTo>
                    <a:pt x="45" y="16"/>
                    <a:pt x="44" y="16"/>
                    <a:pt x="45" y="16"/>
                  </a:cubicBezTo>
                  <a:cubicBezTo>
                    <a:pt x="45" y="17"/>
                    <a:pt x="45" y="16"/>
                    <a:pt x="44" y="16"/>
                  </a:cubicBezTo>
                  <a:cubicBezTo>
                    <a:pt x="44" y="16"/>
                    <a:pt x="44" y="16"/>
                    <a:pt x="44" y="16"/>
                  </a:cubicBezTo>
                  <a:cubicBezTo>
                    <a:pt x="44" y="16"/>
                    <a:pt x="43" y="15"/>
                    <a:pt x="43" y="15"/>
                  </a:cubicBezTo>
                  <a:cubicBezTo>
                    <a:pt x="43" y="15"/>
                    <a:pt x="43" y="15"/>
                    <a:pt x="43" y="15"/>
                  </a:cubicBezTo>
                  <a:moveTo>
                    <a:pt x="54" y="20"/>
                  </a:moveTo>
                  <a:cubicBezTo>
                    <a:pt x="55" y="21"/>
                    <a:pt x="55" y="20"/>
                    <a:pt x="56" y="21"/>
                  </a:cubicBezTo>
                  <a:cubicBezTo>
                    <a:pt x="56" y="22"/>
                    <a:pt x="56" y="22"/>
                    <a:pt x="57" y="22"/>
                  </a:cubicBezTo>
                  <a:cubicBezTo>
                    <a:pt x="56" y="23"/>
                    <a:pt x="55" y="22"/>
                    <a:pt x="54" y="21"/>
                  </a:cubicBezTo>
                  <a:cubicBezTo>
                    <a:pt x="54" y="22"/>
                    <a:pt x="54" y="22"/>
                    <a:pt x="54" y="22"/>
                  </a:cubicBezTo>
                  <a:cubicBezTo>
                    <a:pt x="54" y="22"/>
                    <a:pt x="55" y="23"/>
                    <a:pt x="56" y="23"/>
                  </a:cubicBezTo>
                  <a:cubicBezTo>
                    <a:pt x="56" y="24"/>
                    <a:pt x="57" y="25"/>
                    <a:pt x="56" y="26"/>
                  </a:cubicBezTo>
                  <a:cubicBezTo>
                    <a:pt x="56" y="25"/>
                    <a:pt x="56" y="24"/>
                    <a:pt x="55" y="24"/>
                  </a:cubicBezTo>
                  <a:cubicBezTo>
                    <a:pt x="55" y="23"/>
                    <a:pt x="54" y="24"/>
                    <a:pt x="55" y="24"/>
                  </a:cubicBezTo>
                  <a:cubicBezTo>
                    <a:pt x="53" y="24"/>
                    <a:pt x="52" y="22"/>
                    <a:pt x="50" y="22"/>
                  </a:cubicBezTo>
                  <a:cubicBezTo>
                    <a:pt x="51" y="21"/>
                    <a:pt x="52" y="22"/>
                    <a:pt x="52" y="22"/>
                  </a:cubicBezTo>
                  <a:cubicBezTo>
                    <a:pt x="52" y="21"/>
                    <a:pt x="52" y="20"/>
                    <a:pt x="52" y="21"/>
                  </a:cubicBezTo>
                  <a:cubicBezTo>
                    <a:pt x="51" y="20"/>
                    <a:pt x="52" y="21"/>
                    <a:pt x="53" y="21"/>
                  </a:cubicBezTo>
                  <a:cubicBezTo>
                    <a:pt x="53" y="22"/>
                    <a:pt x="53" y="22"/>
                    <a:pt x="52" y="22"/>
                  </a:cubicBezTo>
                  <a:cubicBezTo>
                    <a:pt x="53" y="23"/>
                    <a:pt x="53" y="23"/>
                    <a:pt x="54" y="24"/>
                  </a:cubicBezTo>
                  <a:cubicBezTo>
                    <a:pt x="54" y="23"/>
                    <a:pt x="53" y="23"/>
                    <a:pt x="53" y="22"/>
                  </a:cubicBezTo>
                  <a:cubicBezTo>
                    <a:pt x="53" y="22"/>
                    <a:pt x="54" y="22"/>
                    <a:pt x="54" y="22"/>
                  </a:cubicBezTo>
                  <a:cubicBezTo>
                    <a:pt x="54" y="22"/>
                    <a:pt x="53" y="22"/>
                    <a:pt x="53" y="21"/>
                  </a:cubicBezTo>
                  <a:cubicBezTo>
                    <a:pt x="53" y="21"/>
                    <a:pt x="54" y="21"/>
                    <a:pt x="54" y="20"/>
                  </a:cubicBezTo>
                  <a:moveTo>
                    <a:pt x="42" y="10"/>
                  </a:moveTo>
                  <a:cubicBezTo>
                    <a:pt x="43" y="10"/>
                    <a:pt x="44" y="10"/>
                    <a:pt x="45" y="10"/>
                  </a:cubicBezTo>
                  <a:cubicBezTo>
                    <a:pt x="45" y="10"/>
                    <a:pt x="45" y="10"/>
                    <a:pt x="46" y="10"/>
                  </a:cubicBezTo>
                  <a:cubicBezTo>
                    <a:pt x="47" y="10"/>
                    <a:pt x="49" y="11"/>
                    <a:pt x="51" y="12"/>
                  </a:cubicBezTo>
                  <a:cubicBezTo>
                    <a:pt x="52" y="12"/>
                    <a:pt x="52" y="13"/>
                    <a:pt x="52" y="13"/>
                  </a:cubicBezTo>
                  <a:cubicBezTo>
                    <a:pt x="52" y="14"/>
                    <a:pt x="51" y="13"/>
                    <a:pt x="51" y="15"/>
                  </a:cubicBezTo>
                  <a:cubicBezTo>
                    <a:pt x="50" y="15"/>
                    <a:pt x="50" y="14"/>
                    <a:pt x="50" y="14"/>
                  </a:cubicBezTo>
                  <a:cubicBezTo>
                    <a:pt x="49" y="15"/>
                    <a:pt x="51" y="15"/>
                    <a:pt x="52" y="16"/>
                  </a:cubicBezTo>
                  <a:cubicBezTo>
                    <a:pt x="51" y="16"/>
                    <a:pt x="51" y="16"/>
                    <a:pt x="51" y="17"/>
                  </a:cubicBezTo>
                  <a:cubicBezTo>
                    <a:pt x="50" y="15"/>
                    <a:pt x="49" y="15"/>
                    <a:pt x="47" y="15"/>
                  </a:cubicBezTo>
                  <a:cubicBezTo>
                    <a:pt x="47" y="14"/>
                    <a:pt x="48" y="14"/>
                    <a:pt x="48" y="14"/>
                  </a:cubicBezTo>
                  <a:cubicBezTo>
                    <a:pt x="48" y="14"/>
                    <a:pt x="49" y="14"/>
                    <a:pt x="49" y="13"/>
                  </a:cubicBezTo>
                  <a:cubicBezTo>
                    <a:pt x="48" y="12"/>
                    <a:pt x="48" y="13"/>
                    <a:pt x="48" y="13"/>
                  </a:cubicBezTo>
                  <a:cubicBezTo>
                    <a:pt x="46" y="12"/>
                    <a:pt x="45" y="11"/>
                    <a:pt x="43" y="11"/>
                  </a:cubicBezTo>
                  <a:cubicBezTo>
                    <a:pt x="43" y="11"/>
                    <a:pt x="43" y="10"/>
                    <a:pt x="42" y="10"/>
                  </a:cubicBezTo>
                  <a:moveTo>
                    <a:pt x="47" y="12"/>
                  </a:moveTo>
                  <a:cubicBezTo>
                    <a:pt x="47" y="12"/>
                    <a:pt x="47" y="12"/>
                    <a:pt x="47" y="12"/>
                  </a:cubicBezTo>
                  <a:cubicBezTo>
                    <a:pt x="47" y="11"/>
                    <a:pt x="46" y="11"/>
                    <a:pt x="46" y="11"/>
                  </a:cubicBezTo>
                  <a:cubicBezTo>
                    <a:pt x="44" y="10"/>
                    <a:pt x="46" y="11"/>
                    <a:pt x="47" y="12"/>
                  </a:cubicBezTo>
                  <a:moveTo>
                    <a:pt x="52" y="19"/>
                  </a:moveTo>
                  <a:cubicBezTo>
                    <a:pt x="52" y="19"/>
                    <a:pt x="52" y="19"/>
                    <a:pt x="51" y="19"/>
                  </a:cubicBezTo>
                  <a:cubicBezTo>
                    <a:pt x="51" y="20"/>
                    <a:pt x="52" y="20"/>
                    <a:pt x="53" y="20"/>
                  </a:cubicBezTo>
                  <a:cubicBezTo>
                    <a:pt x="53" y="20"/>
                    <a:pt x="52" y="20"/>
                    <a:pt x="52" y="19"/>
                  </a:cubicBezTo>
                  <a:cubicBezTo>
                    <a:pt x="52" y="19"/>
                    <a:pt x="53" y="19"/>
                    <a:pt x="52" y="18"/>
                  </a:cubicBezTo>
                  <a:cubicBezTo>
                    <a:pt x="53" y="18"/>
                    <a:pt x="53" y="18"/>
                    <a:pt x="53" y="19"/>
                  </a:cubicBezTo>
                  <a:cubicBezTo>
                    <a:pt x="53" y="19"/>
                    <a:pt x="53" y="19"/>
                    <a:pt x="53" y="19"/>
                  </a:cubicBezTo>
                  <a:cubicBezTo>
                    <a:pt x="53" y="19"/>
                    <a:pt x="54" y="19"/>
                    <a:pt x="54" y="20"/>
                  </a:cubicBezTo>
                  <a:cubicBezTo>
                    <a:pt x="54" y="20"/>
                    <a:pt x="54" y="20"/>
                    <a:pt x="54" y="20"/>
                  </a:cubicBezTo>
                  <a:cubicBezTo>
                    <a:pt x="53" y="20"/>
                    <a:pt x="52" y="20"/>
                    <a:pt x="51" y="20"/>
                  </a:cubicBezTo>
                  <a:cubicBezTo>
                    <a:pt x="51" y="19"/>
                    <a:pt x="51" y="19"/>
                    <a:pt x="51" y="19"/>
                  </a:cubicBezTo>
                  <a:cubicBezTo>
                    <a:pt x="50" y="19"/>
                    <a:pt x="50" y="20"/>
                    <a:pt x="50" y="19"/>
                  </a:cubicBezTo>
                  <a:cubicBezTo>
                    <a:pt x="50" y="19"/>
                    <a:pt x="50" y="18"/>
                    <a:pt x="49" y="18"/>
                  </a:cubicBezTo>
                  <a:cubicBezTo>
                    <a:pt x="49" y="16"/>
                    <a:pt x="50" y="18"/>
                    <a:pt x="51" y="18"/>
                  </a:cubicBezTo>
                  <a:cubicBezTo>
                    <a:pt x="51" y="18"/>
                    <a:pt x="51" y="18"/>
                    <a:pt x="51" y="19"/>
                  </a:cubicBezTo>
                  <a:cubicBezTo>
                    <a:pt x="51" y="19"/>
                    <a:pt x="51" y="18"/>
                    <a:pt x="52" y="19"/>
                  </a:cubicBezTo>
                  <a:moveTo>
                    <a:pt x="36" y="15"/>
                  </a:moveTo>
                  <a:cubicBezTo>
                    <a:pt x="36" y="14"/>
                    <a:pt x="37" y="15"/>
                    <a:pt x="37" y="14"/>
                  </a:cubicBezTo>
                  <a:cubicBezTo>
                    <a:pt x="37" y="15"/>
                    <a:pt x="38" y="15"/>
                    <a:pt x="38" y="15"/>
                  </a:cubicBezTo>
                  <a:cubicBezTo>
                    <a:pt x="39" y="15"/>
                    <a:pt x="40" y="16"/>
                    <a:pt x="40" y="17"/>
                  </a:cubicBezTo>
                  <a:cubicBezTo>
                    <a:pt x="40" y="17"/>
                    <a:pt x="39" y="16"/>
                    <a:pt x="39" y="16"/>
                  </a:cubicBezTo>
                  <a:cubicBezTo>
                    <a:pt x="39" y="17"/>
                    <a:pt x="39" y="17"/>
                    <a:pt x="39" y="17"/>
                  </a:cubicBezTo>
                  <a:cubicBezTo>
                    <a:pt x="40" y="18"/>
                    <a:pt x="40" y="17"/>
                    <a:pt x="41" y="18"/>
                  </a:cubicBezTo>
                  <a:cubicBezTo>
                    <a:pt x="41" y="19"/>
                    <a:pt x="41" y="18"/>
                    <a:pt x="40" y="18"/>
                  </a:cubicBezTo>
                  <a:cubicBezTo>
                    <a:pt x="40" y="18"/>
                    <a:pt x="40" y="18"/>
                    <a:pt x="40" y="18"/>
                  </a:cubicBezTo>
                  <a:cubicBezTo>
                    <a:pt x="39" y="18"/>
                    <a:pt x="38" y="18"/>
                    <a:pt x="37" y="18"/>
                  </a:cubicBezTo>
                  <a:cubicBezTo>
                    <a:pt x="37" y="17"/>
                    <a:pt x="37" y="17"/>
                    <a:pt x="37" y="16"/>
                  </a:cubicBezTo>
                  <a:cubicBezTo>
                    <a:pt x="37" y="17"/>
                    <a:pt x="39" y="18"/>
                    <a:pt x="39" y="18"/>
                  </a:cubicBezTo>
                  <a:cubicBezTo>
                    <a:pt x="39" y="17"/>
                    <a:pt x="39" y="16"/>
                    <a:pt x="38" y="16"/>
                  </a:cubicBezTo>
                  <a:cubicBezTo>
                    <a:pt x="38" y="16"/>
                    <a:pt x="38" y="17"/>
                    <a:pt x="39" y="17"/>
                  </a:cubicBezTo>
                  <a:cubicBezTo>
                    <a:pt x="38" y="17"/>
                    <a:pt x="37" y="15"/>
                    <a:pt x="36" y="15"/>
                  </a:cubicBezTo>
                  <a:moveTo>
                    <a:pt x="57" y="22"/>
                  </a:moveTo>
                  <a:cubicBezTo>
                    <a:pt x="58" y="21"/>
                    <a:pt x="57" y="23"/>
                    <a:pt x="59" y="24"/>
                  </a:cubicBezTo>
                  <a:cubicBezTo>
                    <a:pt x="58" y="23"/>
                    <a:pt x="59" y="22"/>
                    <a:pt x="59" y="23"/>
                  </a:cubicBezTo>
                  <a:cubicBezTo>
                    <a:pt x="59" y="24"/>
                    <a:pt x="60" y="24"/>
                    <a:pt x="60" y="25"/>
                  </a:cubicBezTo>
                  <a:cubicBezTo>
                    <a:pt x="60" y="25"/>
                    <a:pt x="59" y="25"/>
                    <a:pt x="60" y="26"/>
                  </a:cubicBezTo>
                  <a:cubicBezTo>
                    <a:pt x="59" y="26"/>
                    <a:pt x="59" y="25"/>
                    <a:pt x="58" y="25"/>
                  </a:cubicBezTo>
                  <a:cubicBezTo>
                    <a:pt x="59" y="24"/>
                    <a:pt x="59" y="25"/>
                    <a:pt x="59" y="24"/>
                  </a:cubicBezTo>
                  <a:cubicBezTo>
                    <a:pt x="59" y="24"/>
                    <a:pt x="59" y="24"/>
                    <a:pt x="59" y="24"/>
                  </a:cubicBezTo>
                  <a:cubicBezTo>
                    <a:pt x="58" y="23"/>
                    <a:pt x="58" y="23"/>
                    <a:pt x="58" y="23"/>
                  </a:cubicBezTo>
                  <a:cubicBezTo>
                    <a:pt x="57" y="23"/>
                    <a:pt x="58" y="25"/>
                    <a:pt x="57" y="24"/>
                  </a:cubicBezTo>
                  <a:cubicBezTo>
                    <a:pt x="57" y="23"/>
                    <a:pt x="58" y="23"/>
                    <a:pt x="57" y="22"/>
                  </a:cubicBezTo>
                  <a:moveTo>
                    <a:pt x="30" y="10"/>
                  </a:moveTo>
                  <a:cubicBezTo>
                    <a:pt x="29" y="10"/>
                    <a:pt x="29" y="9"/>
                    <a:pt x="29" y="9"/>
                  </a:cubicBezTo>
                  <a:cubicBezTo>
                    <a:pt x="28" y="8"/>
                    <a:pt x="30" y="9"/>
                    <a:pt x="30" y="10"/>
                  </a:cubicBezTo>
                  <a:moveTo>
                    <a:pt x="21" y="99"/>
                  </a:moveTo>
                  <a:cubicBezTo>
                    <a:pt x="22" y="100"/>
                    <a:pt x="21" y="101"/>
                    <a:pt x="22" y="101"/>
                  </a:cubicBezTo>
                  <a:cubicBezTo>
                    <a:pt x="21" y="101"/>
                    <a:pt x="22" y="100"/>
                    <a:pt x="21" y="99"/>
                  </a:cubicBezTo>
                  <a:moveTo>
                    <a:pt x="30" y="11"/>
                  </a:moveTo>
                  <a:cubicBezTo>
                    <a:pt x="30" y="10"/>
                    <a:pt x="31" y="10"/>
                    <a:pt x="31" y="9"/>
                  </a:cubicBezTo>
                  <a:cubicBezTo>
                    <a:pt x="31" y="10"/>
                    <a:pt x="32" y="10"/>
                    <a:pt x="32" y="11"/>
                  </a:cubicBezTo>
                  <a:cubicBezTo>
                    <a:pt x="32" y="10"/>
                    <a:pt x="31" y="10"/>
                    <a:pt x="31" y="10"/>
                  </a:cubicBezTo>
                  <a:cubicBezTo>
                    <a:pt x="31" y="11"/>
                    <a:pt x="31" y="11"/>
                    <a:pt x="31" y="11"/>
                  </a:cubicBezTo>
                  <a:cubicBezTo>
                    <a:pt x="31" y="11"/>
                    <a:pt x="31" y="11"/>
                    <a:pt x="30" y="11"/>
                  </a:cubicBezTo>
                  <a:moveTo>
                    <a:pt x="8" y="101"/>
                  </a:moveTo>
                  <a:cubicBezTo>
                    <a:pt x="8" y="101"/>
                    <a:pt x="8" y="100"/>
                    <a:pt x="8" y="100"/>
                  </a:cubicBezTo>
                  <a:cubicBezTo>
                    <a:pt x="7" y="100"/>
                    <a:pt x="7" y="100"/>
                    <a:pt x="7" y="100"/>
                  </a:cubicBezTo>
                  <a:cubicBezTo>
                    <a:pt x="7" y="99"/>
                    <a:pt x="7" y="99"/>
                    <a:pt x="7" y="98"/>
                  </a:cubicBezTo>
                  <a:cubicBezTo>
                    <a:pt x="7" y="97"/>
                    <a:pt x="6" y="96"/>
                    <a:pt x="6" y="95"/>
                  </a:cubicBezTo>
                  <a:cubicBezTo>
                    <a:pt x="6" y="95"/>
                    <a:pt x="7" y="95"/>
                    <a:pt x="7" y="95"/>
                  </a:cubicBezTo>
                  <a:cubicBezTo>
                    <a:pt x="7" y="93"/>
                    <a:pt x="6" y="92"/>
                    <a:pt x="6" y="90"/>
                  </a:cubicBezTo>
                  <a:cubicBezTo>
                    <a:pt x="6" y="90"/>
                    <a:pt x="6" y="90"/>
                    <a:pt x="6" y="89"/>
                  </a:cubicBezTo>
                  <a:cubicBezTo>
                    <a:pt x="6" y="89"/>
                    <a:pt x="6" y="89"/>
                    <a:pt x="6" y="89"/>
                  </a:cubicBezTo>
                  <a:cubicBezTo>
                    <a:pt x="6" y="88"/>
                    <a:pt x="6" y="88"/>
                    <a:pt x="6" y="88"/>
                  </a:cubicBezTo>
                  <a:cubicBezTo>
                    <a:pt x="6" y="87"/>
                    <a:pt x="6" y="86"/>
                    <a:pt x="6" y="85"/>
                  </a:cubicBezTo>
                  <a:cubicBezTo>
                    <a:pt x="7" y="85"/>
                    <a:pt x="7" y="84"/>
                    <a:pt x="8" y="85"/>
                  </a:cubicBezTo>
                  <a:cubicBezTo>
                    <a:pt x="7" y="84"/>
                    <a:pt x="7" y="85"/>
                    <a:pt x="6" y="84"/>
                  </a:cubicBezTo>
                  <a:cubicBezTo>
                    <a:pt x="6" y="83"/>
                    <a:pt x="6" y="83"/>
                    <a:pt x="6" y="82"/>
                  </a:cubicBezTo>
                  <a:cubicBezTo>
                    <a:pt x="5" y="82"/>
                    <a:pt x="6" y="82"/>
                    <a:pt x="6" y="82"/>
                  </a:cubicBezTo>
                  <a:cubicBezTo>
                    <a:pt x="6" y="81"/>
                    <a:pt x="5" y="81"/>
                    <a:pt x="6" y="81"/>
                  </a:cubicBezTo>
                  <a:cubicBezTo>
                    <a:pt x="4" y="81"/>
                    <a:pt x="6" y="80"/>
                    <a:pt x="5" y="80"/>
                  </a:cubicBezTo>
                  <a:cubicBezTo>
                    <a:pt x="5" y="80"/>
                    <a:pt x="4" y="80"/>
                    <a:pt x="4" y="80"/>
                  </a:cubicBezTo>
                  <a:cubicBezTo>
                    <a:pt x="4" y="81"/>
                    <a:pt x="5" y="80"/>
                    <a:pt x="5" y="81"/>
                  </a:cubicBezTo>
                  <a:cubicBezTo>
                    <a:pt x="5" y="81"/>
                    <a:pt x="5" y="81"/>
                    <a:pt x="5" y="82"/>
                  </a:cubicBezTo>
                  <a:cubicBezTo>
                    <a:pt x="4" y="82"/>
                    <a:pt x="4" y="82"/>
                    <a:pt x="4" y="82"/>
                  </a:cubicBezTo>
                  <a:cubicBezTo>
                    <a:pt x="4" y="82"/>
                    <a:pt x="5" y="82"/>
                    <a:pt x="5" y="83"/>
                  </a:cubicBezTo>
                  <a:cubicBezTo>
                    <a:pt x="5" y="83"/>
                    <a:pt x="5" y="82"/>
                    <a:pt x="4" y="82"/>
                  </a:cubicBezTo>
                  <a:cubicBezTo>
                    <a:pt x="4" y="83"/>
                    <a:pt x="5" y="83"/>
                    <a:pt x="5" y="84"/>
                  </a:cubicBezTo>
                  <a:cubicBezTo>
                    <a:pt x="5" y="84"/>
                    <a:pt x="6" y="84"/>
                    <a:pt x="5" y="85"/>
                  </a:cubicBezTo>
                  <a:cubicBezTo>
                    <a:pt x="5" y="85"/>
                    <a:pt x="5" y="85"/>
                    <a:pt x="5" y="84"/>
                  </a:cubicBezTo>
                  <a:cubicBezTo>
                    <a:pt x="4" y="84"/>
                    <a:pt x="4" y="85"/>
                    <a:pt x="4" y="85"/>
                  </a:cubicBezTo>
                  <a:cubicBezTo>
                    <a:pt x="4" y="85"/>
                    <a:pt x="4" y="85"/>
                    <a:pt x="4" y="85"/>
                  </a:cubicBezTo>
                  <a:cubicBezTo>
                    <a:pt x="5" y="85"/>
                    <a:pt x="4" y="85"/>
                    <a:pt x="5" y="85"/>
                  </a:cubicBezTo>
                  <a:cubicBezTo>
                    <a:pt x="5" y="85"/>
                    <a:pt x="6" y="86"/>
                    <a:pt x="5" y="86"/>
                  </a:cubicBezTo>
                  <a:cubicBezTo>
                    <a:pt x="4" y="86"/>
                    <a:pt x="5" y="86"/>
                    <a:pt x="5" y="85"/>
                  </a:cubicBezTo>
                  <a:cubicBezTo>
                    <a:pt x="4" y="85"/>
                    <a:pt x="4" y="85"/>
                    <a:pt x="4" y="85"/>
                  </a:cubicBezTo>
                  <a:cubicBezTo>
                    <a:pt x="3" y="86"/>
                    <a:pt x="3" y="86"/>
                    <a:pt x="3" y="87"/>
                  </a:cubicBezTo>
                  <a:cubicBezTo>
                    <a:pt x="4" y="87"/>
                    <a:pt x="3" y="86"/>
                    <a:pt x="4" y="86"/>
                  </a:cubicBezTo>
                  <a:cubicBezTo>
                    <a:pt x="5" y="86"/>
                    <a:pt x="4" y="86"/>
                    <a:pt x="5" y="87"/>
                  </a:cubicBezTo>
                  <a:cubicBezTo>
                    <a:pt x="5" y="87"/>
                    <a:pt x="5" y="87"/>
                    <a:pt x="4" y="87"/>
                  </a:cubicBezTo>
                  <a:cubicBezTo>
                    <a:pt x="3" y="87"/>
                    <a:pt x="3" y="87"/>
                    <a:pt x="3" y="88"/>
                  </a:cubicBezTo>
                  <a:cubicBezTo>
                    <a:pt x="2" y="88"/>
                    <a:pt x="1" y="87"/>
                    <a:pt x="2" y="87"/>
                  </a:cubicBezTo>
                  <a:cubicBezTo>
                    <a:pt x="2" y="86"/>
                    <a:pt x="1" y="87"/>
                    <a:pt x="1" y="87"/>
                  </a:cubicBezTo>
                  <a:cubicBezTo>
                    <a:pt x="0" y="86"/>
                    <a:pt x="1" y="86"/>
                    <a:pt x="1" y="86"/>
                  </a:cubicBezTo>
                  <a:cubicBezTo>
                    <a:pt x="1" y="86"/>
                    <a:pt x="1" y="85"/>
                    <a:pt x="1" y="85"/>
                  </a:cubicBezTo>
                  <a:cubicBezTo>
                    <a:pt x="1" y="85"/>
                    <a:pt x="1" y="84"/>
                    <a:pt x="1" y="83"/>
                  </a:cubicBezTo>
                  <a:cubicBezTo>
                    <a:pt x="1" y="83"/>
                    <a:pt x="1" y="83"/>
                    <a:pt x="1" y="82"/>
                  </a:cubicBezTo>
                  <a:cubicBezTo>
                    <a:pt x="1" y="81"/>
                    <a:pt x="2" y="80"/>
                    <a:pt x="2" y="79"/>
                  </a:cubicBezTo>
                  <a:cubicBezTo>
                    <a:pt x="2" y="79"/>
                    <a:pt x="2" y="78"/>
                    <a:pt x="2" y="78"/>
                  </a:cubicBezTo>
                  <a:cubicBezTo>
                    <a:pt x="3" y="75"/>
                    <a:pt x="3" y="73"/>
                    <a:pt x="4" y="71"/>
                  </a:cubicBezTo>
                  <a:cubicBezTo>
                    <a:pt x="4" y="70"/>
                    <a:pt x="4" y="70"/>
                    <a:pt x="5" y="70"/>
                  </a:cubicBezTo>
                  <a:cubicBezTo>
                    <a:pt x="5" y="70"/>
                    <a:pt x="5" y="69"/>
                    <a:pt x="5" y="68"/>
                  </a:cubicBezTo>
                  <a:cubicBezTo>
                    <a:pt x="5" y="68"/>
                    <a:pt x="5" y="68"/>
                    <a:pt x="5" y="67"/>
                  </a:cubicBezTo>
                  <a:cubicBezTo>
                    <a:pt x="5" y="67"/>
                    <a:pt x="6" y="67"/>
                    <a:pt x="6" y="67"/>
                  </a:cubicBezTo>
                  <a:cubicBezTo>
                    <a:pt x="5" y="66"/>
                    <a:pt x="6" y="65"/>
                    <a:pt x="6" y="64"/>
                  </a:cubicBezTo>
                  <a:cubicBezTo>
                    <a:pt x="6" y="64"/>
                    <a:pt x="7" y="64"/>
                    <a:pt x="6" y="65"/>
                  </a:cubicBezTo>
                  <a:cubicBezTo>
                    <a:pt x="7" y="64"/>
                    <a:pt x="6" y="63"/>
                    <a:pt x="6" y="63"/>
                  </a:cubicBezTo>
                  <a:cubicBezTo>
                    <a:pt x="6" y="63"/>
                    <a:pt x="6" y="62"/>
                    <a:pt x="7" y="62"/>
                  </a:cubicBezTo>
                  <a:cubicBezTo>
                    <a:pt x="6" y="61"/>
                    <a:pt x="8" y="60"/>
                    <a:pt x="7" y="60"/>
                  </a:cubicBezTo>
                  <a:cubicBezTo>
                    <a:pt x="7" y="59"/>
                    <a:pt x="7" y="59"/>
                    <a:pt x="7" y="59"/>
                  </a:cubicBezTo>
                  <a:cubicBezTo>
                    <a:pt x="7" y="59"/>
                    <a:pt x="7" y="59"/>
                    <a:pt x="7" y="59"/>
                  </a:cubicBezTo>
                  <a:cubicBezTo>
                    <a:pt x="7" y="59"/>
                    <a:pt x="7" y="58"/>
                    <a:pt x="8" y="58"/>
                  </a:cubicBezTo>
                  <a:cubicBezTo>
                    <a:pt x="8" y="58"/>
                    <a:pt x="8" y="57"/>
                    <a:pt x="8" y="57"/>
                  </a:cubicBezTo>
                  <a:cubicBezTo>
                    <a:pt x="8" y="56"/>
                    <a:pt x="8" y="56"/>
                    <a:pt x="8" y="55"/>
                  </a:cubicBezTo>
                  <a:cubicBezTo>
                    <a:pt x="8" y="55"/>
                    <a:pt x="8" y="54"/>
                    <a:pt x="8" y="54"/>
                  </a:cubicBezTo>
                  <a:cubicBezTo>
                    <a:pt x="8" y="54"/>
                    <a:pt x="8" y="54"/>
                    <a:pt x="8" y="54"/>
                  </a:cubicBezTo>
                  <a:cubicBezTo>
                    <a:pt x="8" y="52"/>
                    <a:pt x="8" y="51"/>
                    <a:pt x="9" y="50"/>
                  </a:cubicBezTo>
                  <a:cubicBezTo>
                    <a:pt x="9" y="50"/>
                    <a:pt x="8" y="50"/>
                    <a:pt x="8" y="50"/>
                  </a:cubicBezTo>
                  <a:cubicBezTo>
                    <a:pt x="9" y="49"/>
                    <a:pt x="8" y="48"/>
                    <a:pt x="9" y="48"/>
                  </a:cubicBezTo>
                  <a:cubicBezTo>
                    <a:pt x="9" y="48"/>
                    <a:pt x="8" y="48"/>
                    <a:pt x="8" y="47"/>
                  </a:cubicBezTo>
                  <a:cubicBezTo>
                    <a:pt x="9" y="47"/>
                    <a:pt x="9" y="46"/>
                    <a:pt x="9" y="44"/>
                  </a:cubicBezTo>
                  <a:cubicBezTo>
                    <a:pt x="9" y="44"/>
                    <a:pt x="9" y="42"/>
                    <a:pt x="9" y="42"/>
                  </a:cubicBezTo>
                  <a:cubicBezTo>
                    <a:pt x="8" y="41"/>
                    <a:pt x="8" y="41"/>
                    <a:pt x="8" y="40"/>
                  </a:cubicBezTo>
                  <a:cubicBezTo>
                    <a:pt x="8" y="38"/>
                    <a:pt x="8" y="36"/>
                    <a:pt x="8" y="35"/>
                  </a:cubicBezTo>
                  <a:cubicBezTo>
                    <a:pt x="8" y="33"/>
                    <a:pt x="7" y="31"/>
                    <a:pt x="8" y="31"/>
                  </a:cubicBezTo>
                  <a:cubicBezTo>
                    <a:pt x="8" y="30"/>
                    <a:pt x="8" y="30"/>
                    <a:pt x="8" y="29"/>
                  </a:cubicBezTo>
                  <a:cubicBezTo>
                    <a:pt x="8" y="29"/>
                    <a:pt x="8" y="29"/>
                    <a:pt x="8" y="28"/>
                  </a:cubicBezTo>
                  <a:cubicBezTo>
                    <a:pt x="8" y="28"/>
                    <a:pt x="7" y="27"/>
                    <a:pt x="7" y="26"/>
                  </a:cubicBezTo>
                  <a:cubicBezTo>
                    <a:pt x="7" y="24"/>
                    <a:pt x="8" y="23"/>
                    <a:pt x="8" y="22"/>
                  </a:cubicBezTo>
                  <a:cubicBezTo>
                    <a:pt x="8" y="21"/>
                    <a:pt x="7" y="21"/>
                    <a:pt x="7" y="20"/>
                  </a:cubicBezTo>
                  <a:cubicBezTo>
                    <a:pt x="7" y="20"/>
                    <a:pt x="8" y="20"/>
                    <a:pt x="8" y="19"/>
                  </a:cubicBezTo>
                  <a:cubicBezTo>
                    <a:pt x="8" y="19"/>
                    <a:pt x="7" y="18"/>
                    <a:pt x="7" y="18"/>
                  </a:cubicBezTo>
                  <a:cubicBezTo>
                    <a:pt x="7" y="18"/>
                    <a:pt x="7" y="18"/>
                    <a:pt x="7" y="17"/>
                  </a:cubicBezTo>
                  <a:cubicBezTo>
                    <a:pt x="7" y="17"/>
                    <a:pt x="7" y="16"/>
                    <a:pt x="7" y="16"/>
                  </a:cubicBezTo>
                  <a:cubicBezTo>
                    <a:pt x="7" y="14"/>
                    <a:pt x="7" y="12"/>
                    <a:pt x="7" y="10"/>
                  </a:cubicBezTo>
                  <a:cubicBezTo>
                    <a:pt x="7" y="9"/>
                    <a:pt x="7" y="10"/>
                    <a:pt x="7" y="9"/>
                  </a:cubicBezTo>
                  <a:cubicBezTo>
                    <a:pt x="7" y="8"/>
                    <a:pt x="6" y="6"/>
                    <a:pt x="7" y="5"/>
                  </a:cubicBezTo>
                  <a:cubicBezTo>
                    <a:pt x="6" y="3"/>
                    <a:pt x="7" y="3"/>
                    <a:pt x="7" y="1"/>
                  </a:cubicBezTo>
                  <a:cubicBezTo>
                    <a:pt x="7" y="1"/>
                    <a:pt x="7" y="1"/>
                    <a:pt x="7" y="1"/>
                  </a:cubicBezTo>
                  <a:cubicBezTo>
                    <a:pt x="7" y="2"/>
                    <a:pt x="7" y="1"/>
                    <a:pt x="7" y="2"/>
                  </a:cubicBezTo>
                  <a:cubicBezTo>
                    <a:pt x="7" y="2"/>
                    <a:pt x="7" y="2"/>
                    <a:pt x="7" y="2"/>
                  </a:cubicBezTo>
                  <a:cubicBezTo>
                    <a:pt x="7" y="2"/>
                    <a:pt x="7" y="2"/>
                    <a:pt x="7" y="2"/>
                  </a:cubicBezTo>
                  <a:cubicBezTo>
                    <a:pt x="8" y="2"/>
                    <a:pt x="7" y="2"/>
                    <a:pt x="7" y="1"/>
                  </a:cubicBezTo>
                  <a:cubicBezTo>
                    <a:pt x="8" y="2"/>
                    <a:pt x="8" y="1"/>
                    <a:pt x="9" y="2"/>
                  </a:cubicBezTo>
                  <a:cubicBezTo>
                    <a:pt x="9" y="2"/>
                    <a:pt x="8" y="1"/>
                    <a:pt x="9" y="1"/>
                  </a:cubicBezTo>
                  <a:cubicBezTo>
                    <a:pt x="10" y="0"/>
                    <a:pt x="10" y="1"/>
                    <a:pt x="11" y="1"/>
                  </a:cubicBezTo>
                  <a:cubicBezTo>
                    <a:pt x="11" y="1"/>
                    <a:pt x="12" y="1"/>
                    <a:pt x="12" y="1"/>
                  </a:cubicBezTo>
                  <a:cubicBezTo>
                    <a:pt x="12" y="1"/>
                    <a:pt x="12" y="1"/>
                    <a:pt x="13" y="1"/>
                  </a:cubicBezTo>
                  <a:cubicBezTo>
                    <a:pt x="13" y="1"/>
                    <a:pt x="14" y="2"/>
                    <a:pt x="14" y="2"/>
                  </a:cubicBezTo>
                  <a:cubicBezTo>
                    <a:pt x="14" y="2"/>
                    <a:pt x="15" y="1"/>
                    <a:pt x="15" y="1"/>
                  </a:cubicBezTo>
                  <a:cubicBezTo>
                    <a:pt x="16" y="2"/>
                    <a:pt x="18" y="3"/>
                    <a:pt x="19" y="3"/>
                  </a:cubicBezTo>
                  <a:cubicBezTo>
                    <a:pt x="20" y="3"/>
                    <a:pt x="20" y="3"/>
                    <a:pt x="21" y="3"/>
                  </a:cubicBezTo>
                  <a:cubicBezTo>
                    <a:pt x="21" y="3"/>
                    <a:pt x="22" y="4"/>
                    <a:pt x="22" y="4"/>
                  </a:cubicBezTo>
                  <a:cubicBezTo>
                    <a:pt x="22" y="4"/>
                    <a:pt x="23" y="4"/>
                    <a:pt x="23" y="4"/>
                  </a:cubicBezTo>
                  <a:cubicBezTo>
                    <a:pt x="25" y="5"/>
                    <a:pt x="27" y="6"/>
                    <a:pt x="28" y="6"/>
                  </a:cubicBezTo>
                  <a:cubicBezTo>
                    <a:pt x="29" y="7"/>
                    <a:pt x="28" y="6"/>
                    <a:pt x="27" y="6"/>
                  </a:cubicBezTo>
                  <a:cubicBezTo>
                    <a:pt x="27" y="6"/>
                    <a:pt x="26" y="7"/>
                    <a:pt x="25" y="6"/>
                  </a:cubicBezTo>
                  <a:cubicBezTo>
                    <a:pt x="25" y="5"/>
                    <a:pt x="25" y="7"/>
                    <a:pt x="25" y="6"/>
                  </a:cubicBezTo>
                  <a:cubicBezTo>
                    <a:pt x="24" y="6"/>
                    <a:pt x="24" y="5"/>
                    <a:pt x="24" y="5"/>
                  </a:cubicBezTo>
                  <a:cubicBezTo>
                    <a:pt x="24" y="6"/>
                    <a:pt x="24" y="6"/>
                    <a:pt x="23" y="5"/>
                  </a:cubicBezTo>
                  <a:cubicBezTo>
                    <a:pt x="23" y="6"/>
                    <a:pt x="24" y="6"/>
                    <a:pt x="24" y="7"/>
                  </a:cubicBezTo>
                  <a:cubicBezTo>
                    <a:pt x="23" y="7"/>
                    <a:pt x="22" y="6"/>
                    <a:pt x="21" y="6"/>
                  </a:cubicBezTo>
                  <a:cubicBezTo>
                    <a:pt x="21" y="7"/>
                    <a:pt x="22" y="7"/>
                    <a:pt x="22" y="8"/>
                  </a:cubicBezTo>
                  <a:cubicBezTo>
                    <a:pt x="21" y="7"/>
                    <a:pt x="21" y="9"/>
                    <a:pt x="19" y="7"/>
                  </a:cubicBezTo>
                  <a:cubicBezTo>
                    <a:pt x="18" y="7"/>
                    <a:pt x="18" y="7"/>
                    <a:pt x="19" y="8"/>
                  </a:cubicBezTo>
                  <a:cubicBezTo>
                    <a:pt x="19" y="8"/>
                    <a:pt x="18" y="7"/>
                    <a:pt x="18" y="7"/>
                  </a:cubicBezTo>
                  <a:cubicBezTo>
                    <a:pt x="18" y="7"/>
                    <a:pt x="18" y="7"/>
                    <a:pt x="18" y="6"/>
                  </a:cubicBezTo>
                  <a:cubicBezTo>
                    <a:pt x="17" y="6"/>
                    <a:pt x="17" y="6"/>
                    <a:pt x="16" y="6"/>
                  </a:cubicBezTo>
                  <a:cubicBezTo>
                    <a:pt x="16" y="6"/>
                    <a:pt x="16" y="6"/>
                    <a:pt x="15" y="6"/>
                  </a:cubicBezTo>
                  <a:cubicBezTo>
                    <a:pt x="15" y="6"/>
                    <a:pt x="14" y="6"/>
                    <a:pt x="14" y="6"/>
                  </a:cubicBezTo>
                  <a:cubicBezTo>
                    <a:pt x="14" y="6"/>
                    <a:pt x="14" y="6"/>
                    <a:pt x="15" y="6"/>
                  </a:cubicBezTo>
                  <a:cubicBezTo>
                    <a:pt x="14" y="6"/>
                    <a:pt x="14" y="7"/>
                    <a:pt x="12" y="6"/>
                  </a:cubicBezTo>
                  <a:cubicBezTo>
                    <a:pt x="12" y="6"/>
                    <a:pt x="13" y="8"/>
                    <a:pt x="12" y="8"/>
                  </a:cubicBezTo>
                  <a:cubicBezTo>
                    <a:pt x="12" y="7"/>
                    <a:pt x="11" y="7"/>
                    <a:pt x="11" y="7"/>
                  </a:cubicBezTo>
                  <a:cubicBezTo>
                    <a:pt x="11" y="7"/>
                    <a:pt x="11" y="7"/>
                    <a:pt x="11" y="8"/>
                  </a:cubicBezTo>
                  <a:cubicBezTo>
                    <a:pt x="11" y="8"/>
                    <a:pt x="11" y="8"/>
                    <a:pt x="11" y="8"/>
                  </a:cubicBezTo>
                  <a:cubicBezTo>
                    <a:pt x="11" y="8"/>
                    <a:pt x="11" y="8"/>
                    <a:pt x="11" y="9"/>
                  </a:cubicBezTo>
                  <a:cubicBezTo>
                    <a:pt x="12" y="9"/>
                    <a:pt x="12" y="9"/>
                    <a:pt x="12" y="9"/>
                  </a:cubicBezTo>
                  <a:cubicBezTo>
                    <a:pt x="12" y="9"/>
                    <a:pt x="12" y="8"/>
                    <a:pt x="12" y="8"/>
                  </a:cubicBezTo>
                  <a:cubicBezTo>
                    <a:pt x="13" y="9"/>
                    <a:pt x="13" y="10"/>
                    <a:pt x="13" y="10"/>
                  </a:cubicBezTo>
                  <a:cubicBezTo>
                    <a:pt x="14" y="10"/>
                    <a:pt x="13" y="9"/>
                    <a:pt x="13" y="9"/>
                  </a:cubicBezTo>
                  <a:cubicBezTo>
                    <a:pt x="13" y="9"/>
                    <a:pt x="13" y="9"/>
                    <a:pt x="13" y="8"/>
                  </a:cubicBezTo>
                  <a:cubicBezTo>
                    <a:pt x="13" y="8"/>
                    <a:pt x="14" y="8"/>
                    <a:pt x="15" y="8"/>
                  </a:cubicBezTo>
                  <a:cubicBezTo>
                    <a:pt x="15" y="8"/>
                    <a:pt x="15" y="8"/>
                    <a:pt x="15" y="8"/>
                  </a:cubicBezTo>
                  <a:cubicBezTo>
                    <a:pt x="16" y="8"/>
                    <a:pt x="16" y="8"/>
                    <a:pt x="16" y="8"/>
                  </a:cubicBezTo>
                  <a:cubicBezTo>
                    <a:pt x="16" y="8"/>
                    <a:pt x="16" y="8"/>
                    <a:pt x="16" y="8"/>
                  </a:cubicBezTo>
                  <a:cubicBezTo>
                    <a:pt x="18" y="8"/>
                    <a:pt x="20" y="9"/>
                    <a:pt x="22" y="10"/>
                  </a:cubicBezTo>
                  <a:cubicBezTo>
                    <a:pt x="23" y="10"/>
                    <a:pt x="22" y="10"/>
                    <a:pt x="23" y="11"/>
                  </a:cubicBezTo>
                  <a:cubicBezTo>
                    <a:pt x="24" y="11"/>
                    <a:pt x="25" y="11"/>
                    <a:pt x="26" y="12"/>
                  </a:cubicBezTo>
                  <a:cubicBezTo>
                    <a:pt x="26" y="12"/>
                    <a:pt x="26" y="11"/>
                    <a:pt x="26" y="11"/>
                  </a:cubicBezTo>
                  <a:cubicBezTo>
                    <a:pt x="27" y="12"/>
                    <a:pt x="27" y="12"/>
                    <a:pt x="27" y="13"/>
                  </a:cubicBezTo>
                  <a:cubicBezTo>
                    <a:pt x="28" y="13"/>
                    <a:pt x="28" y="13"/>
                    <a:pt x="27" y="12"/>
                  </a:cubicBezTo>
                  <a:cubicBezTo>
                    <a:pt x="28" y="12"/>
                    <a:pt x="28" y="13"/>
                    <a:pt x="28" y="13"/>
                  </a:cubicBezTo>
                  <a:cubicBezTo>
                    <a:pt x="28" y="14"/>
                    <a:pt x="28" y="14"/>
                    <a:pt x="28" y="14"/>
                  </a:cubicBezTo>
                  <a:cubicBezTo>
                    <a:pt x="27" y="14"/>
                    <a:pt x="27" y="14"/>
                    <a:pt x="26" y="13"/>
                  </a:cubicBezTo>
                  <a:cubicBezTo>
                    <a:pt x="25" y="12"/>
                    <a:pt x="27" y="13"/>
                    <a:pt x="26" y="13"/>
                  </a:cubicBezTo>
                  <a:cubicBezTo>
                    <a:pt x="25" y="12"/>
                    <a:pt x="25" y="12"/>
                    <a:pt x="26" y="13"/>
                  </a:cubicBezTo>
                  <a:cubicBezTo>
                    <a:pt x="25" y="13"/>
                    <a:pt x="25" y="14"/>
                    <a:pt x="24" y="13"/>
                  </a:cubicBezTo>
                  <a:cubicBezTo>
                    <a:pt x="24" y="12"/>
                    <a:pt x="24" y="12"/>
                    <a:pt x="24" y="12"/>
                  </a:cubicBezTo>
                  <a:cubicBezTo>
                    <a:pt x="24" y="12"/>
                    <a:pt x="23" y="12"/>
                    <a:pt x="24" y="13"/>
                  </a:cubicBezTo>
                  <a:cubicBezTo>
                    <a:pt x="23" y="12"/>
                    <a:pt x="21" y="12"/>
                    <a:pt x="20" y="12"/>
                  </a:cubicBezTo>
                  <a:cubicBezTo>
                    <a:pt x="20" y="11"/>
                    <a:pt x="19" y="11"/>
                    <a:pt x="19" y="10"/>
                  </a:cubicBezTo>
                  <a:cubicBezTo>
                    <a:pt x="18" y="10"/>
                    <a:pt x="19" y="11"/>
                    <a:pt x="19" y="11"/>
                  </a:cubicBezTo>
                  <a:cubicBezTo>
                    <a:pt x="18" y="11"/>
                    <a:pt x="18" y="11"/>
                    <a:pt x="18" y="11"/>
                  </a:cubicBezTo>
                  <a:cubicBezTo>
                    <a:pt x="17" y="10"/>
                    <a:pt x="17" y="10"/>
                    <a:pt x="17" y="10"/>
                  </a:cubicBezTo>
                  <a:cubicBezTo>
                    <a:pt x="17" y="10"/>
                    <a:pt x="17" y="10"/>
                    <a:pt x="17" y="10"/>
                  </a:cubicBezTo>
                  <a:cubicBezTo>
                    <a:pt x="17" y="10"/>
                    <a:pt x="17" y="10"/>
                    <a:pt x="17" y="10"/>
                  </a:cubicBezTo>
                  <a:cubicBezTo>
                    <a:pt x="17" y="10"/>
                    <a:pt x="17" y="10"/>
                    <a:pt x="17" y="10"/>
                  </a:cubicBezTo>
                  <a:cubicBezTo>
                    <a:pt x="17" y="11"/>
                    <a:pt x="17" y="11"/>
                    <a:pt x="16" y="11"/>
                  </a:cubicBezTo>
                  <a:cubicBezTo>
                    <a:pt x="16" y="11"/>
                    <a:pt x="16" y="11"/>
                    <a:pt x="15" y="11"/>
                  </a:cubicBezTo>
                  <a:cubicBezTo>
                    <a:pt x="14" y="10"/>
                    <a:pt x="15" y="10"/>
                    <a:pt x="15" y="10"/>
                  </a:cubicBezTo>
                  <a:cubicBezTo>
                    <a:pt x="14" y="9"/>
                    <a:pt x="15" y="11"/>
                    <a:pt x="15" y="12"/>
                  </a:cubicBezTo>
                  <a:cubicBezTo>
                    <a:pt x="14" y="12"/>
                    <a:pt x="14" y="12"/>
                    <a:pt x="14" y="12"/>
                  </a:cubicBezTo>
                  <a:cubicBezTo>
                    <a:pt x="14" y="13"/>
                    <a:pt x="14" y="15"/>
                    <a:pt x="14" y="17"/>
                  </a:cubicBezTo>
                  <a:cubicBezTo>
                    <a:pt x="13" y="17"/>
                    <a:pt x="14" y="18"/>
                    <a:pt x="13" y="16"/>
                  </a:cubicBezTo>
                  <a:cubicBezTo>
                    <a:pt x="13" y="17"/>
                    <a:pt x="14" y="18"/>
                    <a:pt x="14" y="18"/>
                  </a:cubicBezTo>
                  <a:cubicBezTo>
                    <a:pt x="13" y="19"/>
                    <a:pt x="13" y="21"/>
                    <a:pt x="13" y="23"/>
                  </a:cubicBezTo>
                  <a:cubicBezTo>
                    <a:pt x="14" y="24"/>
                    <a:pt x="14" y="25"/>
                    <a:pt x="14" y="26"/>
                  </a:cubicBezTo>
                  <a:cubicBezTo>
                    <a:pt x="14" y="27"/>
                    <a:pt x="13" y="27"/>
                    <a:pt x="13" y="28"/>
                  </a:cubicBezTo>
                  <a:cubicBezTo>
                    <a:pt x="13" y="28"/>
                    <a:pt x="14" y="29"/>
                    <a:pt x="14" y="29"/>
                  </a:cubicBezTo>
                  <a:cubicBezTo>
                    <a:pt x="14" y="29"/>
                    <a:pt x="13" y="29"/>
                    <a:pt x="13" y="29"/>
                  </a:cubicBezTo>
                  <a:cubicBezTo>
                    <a:pt x="13" y="30"/>
                    <a:pt x="13" y="32"/>
                    <a:pt x="14" y="33"/>
                  </a:cubicBezTo>
                  <a:cubicBezTo>
                    <a:pt x="14" y="33"/>
                    <a:pt x="14" y="33"/>
                    <a:pt x="14" y="33"/>
                  </a:cubicBezTo>
                  <a:cubicBezTo>
                    <a:pt x="14" y="34"/>
                    <a:pt x="14" y="34"/>
                    <a:pt x="14" y="35"/>
                  </a:cubicBezTo>
                  <a:cubicBezTo>
                    <a:pt x="14" y="36"/>
                    <a:pt x="13" y="35"/>
                    <a:pt x="14" y="36"/>
                  </a:cubicBezTo>
                  <a:cubicBezTo>
                    <a:pt x="14" y="37"/>
                    <a:pt x="13" y="37"/>
                    <a:pt x="14" y="37"/>
                  </a:cubicBezTo>
                  <a:cubicBezTo>
                    <a:pt x="14" y="38"/>
                    <a:pt x="14" y="37"/>
                    <a:pt x="14" y="37"/>
                  </a:cubicBezTo>
                  <a:cubicBezTo>
                    <a:pt x="15" y="38"/>
                    <a:pt x="14" y="38"/>
                    <a:pt x="14" y="38"/>
                  </a:cubicBezTo>
                  <a:cubicBezTo>
                    <a:pt x="14" y="41"/>
                    <a:pt x="14" y="44"/>
                    <a:pt x="14" y="47"/>
                  </a:cubicBezTo>
                  <a:cubicBezTo>
                    <a:pt x="14" y="48"/>
                    <a:pt x="14" y="50"/>
                    <a:pt x="14" y="51"/>
                  </a:cubicBezTo>
                  <a:cubicBezTo>
                    <a:pt x="14" y="52"/>
                    <a:pt x="13" y="52"/>
                    <a:pt x="13" y="52"/>
                  </a:cubicBezTo>
                  <a:cubicBezTo>
                    <a:pt x="13" y="53"/>
                    <a:pt x="14" y="54"/>
                    <a:pt x="13" y="55"/>
                  </a:cubicBezTo>
                  <a:cubicBezTo>
                    <a:pt x="14" y="55"/>
                    <a:pt x="14" y="57"/>
                    <a:pt x="13" y="57"/>
                  </a:cubicBezTo>
                  <a:cubicBezTo>
                    <a:pt x="13" y="57"/>
                    <a:pt x="13" y="57"/>
                    <a:pt x="13" y="57"/>
                  </a:cubicBezTo>
                  <a:cubicBezTo>
                    <a:pt x="13" y="57"/>
                    <a:pt x="13" y="58"/>
                    <a:pt x="13" y="58"/>
                  </a:cubicBezTo>
                  <a:cubicBezTo>
                    <a:pt x="13" y="58"/>
                    <a:pt x="13" y="58"/>
                    <a:pt x="13" y="59"/>
                  </a:cubicBezTo>
                  <a:cubicBezTo>
                    <a:pt x="13" y="59"/>
                    <a:pt x="13" y="59"/>
                    <a:pt x="13" y="58"/>
                  </a:cubicBezTo>
                  <a:cubicBezTo>
                    <a:pt x="14" y="59"/>
                    <a:pt x="13" y="60"/>
                    <a:pt x="13" y="61"/>
                  </a:cubicBezTo>
                  <a:cubicBezTo>
                    <a:pt x="12" y="62"/>
                    <a:pt x="12" y="62"/>
                    <a:pt x="12" y="63"/>
                  </a:cubicBezTo>
                  <a:cubicBezTo>
                    <a:pt x="12" y="63"/>
                    <a:pt x="12" y="62"/>
                    <a:pt x="13" y="63"/>
                  </a:cubicBezTo>
                  <a:cubicBezTo>
                    <a:pt x="13" y="64"/>
                    <a:pt x="14" y="64"/>
                    <a:pt x="13" y="65"/>
                  </a:cubicBezTo>
                  <a:cubicBezTo>
                    <a:pt x="13" y="65"/>
                    <a:pt x="13" y="66"/>
                    <a:pt x="13" y="66"/>
                  </a:cubicBezTo>
                  <a:cubicBezTo>
                    <a:pt x="12" y="66"/>
                    <a:pt x="12" y="66"/>
                    <a:pt x="12" y="66"/>
                  </a:cubicBezTo>
                  <a:cubicBezTo>
                    <a:pt x="12" y="66"/>
                    <a:pt x="12" y="67"/>
                    <a:pt x="13" y="67"/>
                  </a:cubicBezTo>
                  <a:cubicBezTo>
                    <a:pt x="13" y="67"/>
                    <a:pt x="13" y="67"/>
                    <a:pt x="13" y="67"/>
                  </a:cubicBezTo>
                  <a:cubicBezTo>
                    <a:pt x="13" y="68"/>
                    <a:pt x="13" y="69"/>
                    <a:pt x="13" y="70"/>
                  </a:cubicBezTo>
                  <a:cubicBezTo>
                    <a:pt x="12" y="70"/>
                    <a:pt x="12" y="71"/>
                    <a:pt x="12" y="71"/>
                  </a:cubicBezTo>
                  <a:cubicBezTo>
                    <a:pt x="13" y="71"/>
                    <a:pt x="12" y="71"/>
                    <a:pt x="13" y="71"/>
                  </a:cubicBezTo>
                  <a:cubicBezTo>
                    <a:pt x="13" y="72"/>
                    <a:pt x="12" y="74"/>
                    <a:pt x="12" y="75"/>
                  </a:cubicBezTo>
                  <a:cubicBezTo>
                    <a:pt x="12" y="75"/>
                    <a:pt x="12" y="75"/>
                    <a:pt x="12" y="75"/>
                  </a:cubicBezTo>
                  <a:cubicBezTo>
                    <a:pt x="12" y="75"/>
                    <a:pt x="12" y="75"/>
                    <a:pt x="12" y="75"/>
                  </a:cubicBezTo>
                  <a:cubicBezTo>
                    <a:pt x="12" y="76"/>
                    <a:pt x="12" y="77"/>
                    <a:pt x="12" y="77"/>
                  </a:cubicBezTo>
                  <a:cubicBezTo>
                    <a:pt x="12" y="78"/>
                    <a:pt x="12" y="80"/>
                    <a:pt x="12" y="81"/>
                  </a:cubicBezTo>
                  <a:cubicBezTo>
                    <a:pt x="11" y="81"/>
                    <a:pt x="12" y="81"/>
                    <a:pt x="12" y="82"/>
                  </a:cubicBezTo>
                  <a:cubicBezTo>
                    <a:pt x="12" y="83"/>
                    <a:pt x="11" y="85"/>
                    <a:pt x="11" y="87"/>
                  </a:cubicBezTo>
                  <a:cubicBezTo>
                    <a:pt x="11" y="87"/>
                    <a:pt x="12" y="88"/>
                    <a:pt x="12" y="88"/>
                  </a:cubicBezTo>
                  <a:cubicBezTo>
                    <a:pt x="12" y="89"/>
                    <a:pt x="11" y="90"/>
                    <a:pt x="11" y="91"/>
                  </a:cubicBezTo>
                  <a:cubicBezTo>
                    <a:pt x="11" y="92"/>
                    <a:pt x="11" y="93"/>
                    <a:pt x="11" y="94"/>
                  </a:cubicBezTo>
                  <a:cubicBezTo>
                    <a:pt x="11" y="95"/>
                    <a:pt x="11" y="95"/>
                    <a:pt x="11" y="95"/>
                  </a:cubicBezTo>
                  <a:cubicBezTo>
                    <a:pt x="11" y="95"/>
                    <a:pt x="11" y="95"/>
                    <a:pt x="11" y="95"/>
                  </a:cubicBezTo>
                  <a:cubicBezTo>
                    <a:pt x="11" y="96"/>
                    <a:pt x="11" y="96"/>
                    <a:pt x="11" y="97"/>
                  </a:cubicBezTo>
                  <a:cubicBezTo>
                    <a:pt x="11" y="98"/>
                    <a:pt x="11" y="99"/>
                    <a:pt x="11" y="100"/>
                  </a:cubicBezTo>
                  <a:cubicBezTo>
                    <a:pt x="11" y="100"/>
                    <a:pt x="11" y="100"/>
                    <a:pt x="10" y="100"/>
                  </a:cubicBezTo>
                  <a:cubicBezTo>
                    <a:pt x="10" y="99"/>
                    <a:pt x="10" y="99"/>
                    <a:pt x="10" y="99"/>
                  </a:cubicBezTo>
                  <a:cubicBezTo>
                    <a:pt x="10" y="99"/>
                    <a:pt x="9" y="99"/>
                    <a:pt x="9" y="99"/>
                  </a:cubicBezTo>
                  <a:cubicBezTo>
                    <a:pt x="9" y="99"/>
                    <a:pt x="9" y="99"/>
                    <a:pt x="9" y="99"/>
                  </a:cubicBezTo>
                  <a:cubicBezTo>
                    <a:pt x="9" y="100"/>
                    <a:pt x="9" y="99"/>
                    <a:pt x="9" y="100"/>
                  </a:cubicBezTo>
                  <a:cubicBezTo>
                    <a:pt x="9" y="100"/>
                    <a:pt x="9" y="100"/>
                    <a:pt x="9" y="100"/>
                  </a:cubicBezTo>
                  <a:cubicBezTo>
                    <a:pt x="9" y="100"/>
                    <a:pt x="8" y="100"/>
                    <a:pt x="8" y="101"/>
                  </a:cubicBezTo>
                  <a:moveTo>
                    <a:pt x="15" y="10"/>
                  </a:moveTo>
                  <a:cubicBezTo>
                    <a:pt x="15" y="10"/>
                    <a:pt x="16" y="11"/>
                    <a:pt x="16" y="10"/>
                  </a:cubicBezTo>
                  <a:cubicBezTo>
                    <a:pt x="16" y="10"/>
                    <a:pt x="14" y="8"/>
                    <a:pt x="15" y="10"/>
                  </a:cubicBezTo>
                  <a:moveTo>
                    <a:pt x="20" y="6"/>
                  </a:moveTo>
                  <a:cubicBezTo>
                    <a:pt x="20" y="7"/>
                    <a:pt x="21" y="7"/>
                    <a:pt x="21" y="7"/>
                  </a:cubicBezTo>
                  <a:cubicBezTo>
                    <a:pt x="21" y="6"/>
                    <a:pt x="19" y="5"/>
                    <a:pt x="19" y="5"/>
                  </a:cubicBezTo>
                  <a:cubicBezTo>
                    <a:pt x="20" y="6"/>
                    <a:pt x="19" y="6"/>
                    <a:pt x="20" y="6"/>
                  </a:cubicBezTo>
                  <a:moveTo>
                    <a:pt x="16" y="2"/>
                  </a:moveTo>
                  <a:cubicBezTo>
                    <a:pt x="16" y="3"/>
                    <a:pt x="18" y="4"/>
                    <a:pt x="18" y="3"/>
                  </a:cubicBezTo>
                  <a:cubicBezTo>
                    <a:pt x="17" y="3"/>
                    <a:pt x="16" y="2"/>
                    <a:pt x="16" y="2"/>
                  </a:cubicBezTo>
                  <a:moveTo>
                    <a:pt x="10" y="2"/>
                  </a:moveTo>
                  <a:cubicBezTo>
                    <a:pt x="10" y="2"/>
                    <a:pt x="11" y="3"/>
                    <a:pt x="11" y="1"/>
                  </a:cubicBezTo>
                  <a:cubicBezTo>
                    <a:pt x="11" y="2"/>
                    <a:pt x="10" y="1"/>
                    <a:pt x="10" y="2"/>
                  </a:cubicBezTo>
                  <a:moveTo>
                    <a:pt x="13" y="12"/>
                  </a:moveTo>
                  <a:cubicBezTo>
                    <a:pt x="13" y="12"/>
                    <a:pt x="12" y="10"/>
                    <a:pt x="12" y="10"/>
                  </a:cubicBezTo>
                  <a:cubicBezTo>
                    <a:pt x="13" y="11"/>
                    <a:pt x="12" y="11"/>
                    <a:pt x="13" y="12"/>
                  </a:cubicBezTo>
                  <a:moveTo>
                    <a:pt x="8" y="23"/>
                  </a:moveTo>
                  <a:cubicBezTo>
                    <a:pt x="9" y="22"/>
                    <a:pt x="9" y="22"/>
                    <a:pt x="8" y="21"/>
                  </a:cubicBezTo>
                  <a:cubicBezTo>
                    <a:pt x="8" y="21"/>
                    <a:pt x="8" y="22"/>
                    <a:pt x="8" y="23"/>
                  </a:cubicBezTo>
                  <a:moveTo>
                    <a:pt x="9" y="31"/>
                  </a:moveTo>
                  <a:cubicBezTo>
                    <a:pt x="10" y="32"/>
                    <a:pt x="9" y="30"/>
                    <a:pt x="9" y="30"/>
                  </a:cubicBezTo>
                  <a:cubicBezTo>
                    <a:pt x="9" y="31"/>
                    <a:pt x="8" y="32"/>
                    <a:pt x="8" y="32"/>
                  </a:cubicBezTo>
                  <a:cubicBezTo>
                    <a:pt x="9" y="33"/>
                    <a:pt x="9" y="32"/>
                    <a:pt x="9" y="31"/>
                  </a:cubicBezTo>
                  <a:moveTo>
                    <a:pt x="10" y="60"/>
                  </a:moveTo>
                  <a:cubicBezTo>
                    <a:pt x="10" y="60"/>
                    <a:pt x="10" y="60"/>
                    <a:pt x="10" y="59"/>
                  </a:cubicBezTo>
                  <a:cubicBezTo>
                    <a:pt x="10" y="60"/>
                    <a:pt x="10" y="60"/>
                    <a:pt x="10" y="60"/>
                  </a:cubicBezTo>
                  <a:moveTo>
                    <a:pt x="13" y="61"/>
                  </a:moveTo>
                  <a:cubicBezTo>
                    <a:pt x="12" y="61"/>
                    <a:pt x="14" y="59"/>
                    <a:pt x="12" y="59"/>
                  </a:cubicBezTo>
                  <a:cubicBezTo>
                    <a:pt x="12" y="60"/>
                    <a:pt x="12" y="59"/>
                    <a:pt x="13" y="60"/>
                  </a:cubicBezTo>
                  <a:cubicBezTo>
                    <a:pt x="13" y="60"/>
                    <a:pt x="11" y="61"/>
                    <a:pt x="13" y="61"/>
                  </a:cubicBezTo>
                  <a:moveTo>
                    <a:pt x="13" y="64"/>
                  </a:moveTo>
                  <a:cubicBezTo>
                    <a:pt x="13" y="64"/>
                    <a:pt x="13" y="63"/>
                    <a:pt x="12" y="63"/>
                  </a:cubicBezTo>
                  <a:cubicBezTo>
                    <a:pt x="12" y="64"/>
                    <a:pt x="12" y="64"/>
                    <a:pt x="13" y="64"/>
                  </a:cubicBezTo>
                  <a:moveTo>
                    <a:pt x="12" y="65"/>
                  </a:moveTo>
                  <a:cubicBezTo>
                    <a:pt x="12" y="65"/>
                    <a:pt x="12" y="65"/>
                    <a:pt x="12" y="65"/>
                  </a:cubicBezTo>
                  <a:cubicBezTo>
                    <a:pt x="13" y="66"/>
                    <a:pt x="13" y="65"/>
                    <a:pt x="12" y="65"/>
                  </a:cubicBezTo>
                  <a:moveTo>
                    <a:pt x="6" y="70"/>
                  </a:moveTo>
                  <a:cubicBezTo>
                    <a:pt x="6" y="70"/>
                    <a:pt x="6" y="70"/>
                    <a:pt x="6" y="70"/>
                  </a:cubicBezTo>
                  <a:cubicBezTo>
                    <a:pt x="5" y="70"/>
                    <a:pt x="5" y="71"/>
                    <a:pt x="6" y="70"/>
                  </a:cubicBezTo>
                  <a:moveTo>
                    <a:pt x="6" y="73"/>
                  </a:moveTo>
                  <a:cubicBezTo>
                    <a:pt x="6" y="72"/>
                    <a:pt x="7" y="72"/>
                    <a:pt x="7" y="72"/>
                  </a:cubicBezTo>
                  <a:cubicBezTo>
                    <a:pt x="6" y="71"/>
                    <a:pt x="6" y="72"/>
                    <a:pt x="6" y="72"/>
                  </a:cubicBezTo>
                  <a:cubicBezTo>
                    <a:pt x="5" y="72"/>
                    <a:pt x="6" y="72"/>
                    <a:pt x="5" y="72"/>
                  </a:cubicBezTo>
                  <a:cubicBezTo>
                    <a:pt x="5" y="72"/>
                    <a:pt x="5" y="72"/>
                    <a:pt x="6" y="73"/>
                  </a:cubicBezTo>
                  <a:moveTo>
                    <a:pt x="3" y="77"/>
                  </a:moveTo>
                  <a:cubicBezTo>
                    <a:pt x="3" y="78"/>
                    <a:pt x="3" y="78"/>
                    <a:pt x="3" y="78"/>
                  </a:cubicBezTo>
                  <a:cubicBezTo>
                    <a:pt x="4" y="78"/>
                    <a:pt x="4" y="77"/>
                    <a:pt x="3" y="77"/>
                  </a:cubicBezTo>
                  <a:moveTo>
                    <a:pt x="5" y="78"/>
                  </a:moveTo>
                  <a:cubicBezTo>
                    <a:pt x="5" y="78"/>
                    <a:pt x="5" y="77"/>
                    <a:pt x="5" y="77"/>
                  </a:cubicBezTo>
                  <a:cubicBezTo>
                    <a:pt x="5" y="77"/>
                    <a:pt x="5" y="77"/>
                    <a:pt x="4" y="78"/>
                  </a:cubicBezTo>
                  <a:cubicBezTo>
                    <a:pt x="4" y="78"/>
                    <a:pt x="5" y="78"/>
                    <a:pt x="5" y="78"/>
                  </a:cubicBezTo>
                  <a:moveTo>
                    <a:pt x="3" y="86"/>
                  </a:moveTo>
                  <a:cubicBezTo>
                    <a:pt x="2" y="86"/>
                    <a:pt x="1" y="86"/>
                    <a:pt x="1" y="86"/>
                  </a:cubicBezTo>
                  <a:cubicBezTo>
                    <a:pt x="2" y="87"/>
                    <a:pt x="2" y="86"/>
                    <a:pt x="2" y="86"/>
                  </a:cubicBezTo>
                  <a:cubicBezTo>
                    <a:pt x="2" y="86"/>
                    <a:pt x="2" y="86"/>
                    <a:pt x="3" y="86"/>
                  </a:cubicBezTo>
                  <a:cubicBezTo>
                    <a:pt x="2" y="86"/>
                    <a:pt x="3" y="86"/>
                    <a:pt x="3" y="86"/>
                  </a:cubicBezTo>
                  <a:cubicBezTo>
                    <a:pt x="3" y="85"/>
                    <a:pt x="3" y="85"/>
                    <a:pt x="3" y="85"/>
                  </a:cubicBezTo>
                  <a:cubicBezTo>
                    <a:pt x="2" y="85"/>
                    <a:pt x="3" y="85"/>
                    <a:pt x="3" y="86"/>
                  </a:cubicBezTo>
                  <a:moveTo>
                    <a:pt x="2" y="85"/>
                  </a:moveTo>
                  <a:cubicBezTo>
                    <a:pt x="2" y="84"/>
                    <a:pt x="2" y="84"/>
                    <a:pt x="2" y="84"/>
                  </a:cubicBezTo>
                  <a:cubicBezTo>
                    <a:pt x="1" y="84"/>
                    <a:pt x="1" y="85"/>
                    <a:pt x="2" y="85"/>
                  </a:cubicBezTo>
                  <a:moveTo>
                    <a:pt x="4" y="83"/>
                  </a:moveTo>
                  <a:cubicBezTo>
                    <a:pt x="3" y="83"/>
                    <a:pt x="4" y="84"/>
                    <a:pt x="3" y="84"/>
                  </a:cubicBezTo>
                  <a:cubicBezTo>
                    <a:pt x="3" y="84"/>
                    <a:pt x="3" y="85"/>
                    <a:pt x="3" y="85"/>
                  </a:cubicBezTo>
                  <a:cubicBezTo>
                    <a:pt x="4" y="84"/>
                    <a:pt x="3" y="84"/>
                    <a:pt x="4" y="83"/>
                  </a:cubicBezTo>
                  <a:moveTo>
                    <a:pt x="2" y="82"/>
                  </a:moveTo>
                  <a:cubicBezTo>
                    <a:pt x="1" y="82"/>
                    <a:pt x="2" y="82"/>
                    <a:pt x="2" y="83"/>
                  </a:cubicBezTo>
                  <a:cubicBezTo>
                    <a:pt x="2" y="83"/>
                    <a:pt x="1" y="83"/>
                    <a:pt x="2" y="84"/>
                  </a:cubicBezTo>
                  <a:cubicBezTo>
                    <a:pt x="3" y="83"/>
                    <a:pt x="3" y="82"/>
                    <a:pt x="2" y="82"/>
                  </a:cubicBezTo>
                  <a:moveTo>
                    <a:pt x="2" y="80"/>
                  </a:moveTo>
                  <a:cubicBezTo>
                    <a:pt x="3" y="80"/>
                    <a:pt x="3" y="80"/>
                    <a:pt x="3" y="81"/>
                  </a:cubicBezTo>
                  <a:cubicBezTo>
                    <a:pt x="3" y="80"/>
                    <a:pt x="3" y="80"/>
                    <a:pt x="2" y="80"/>
                  </a:cubicBezTo>
                  <a:moveTo>
                    <a:pt x="9" y="95"/>
                  </a:moveTo>
                  <a:cubicBezTo>
                    <a:pt x="9" y="95"/>
                    <a:pt x="10" y="95"/>
                    <a:pt x="10" y="95"/>
                  </a:cubicBezTo>
                  <a:cubicBezTo>
                    <a:pt x="9" y="95"/>
                    <a:pt x="9" y="95"/>
                    <a:pt x="8" y="95"/>
                  </a:cubicBezTo>
                  <a:cubicBezTo>
                    <a:pt x="8" y="95"/>
                    <a:pt x="9" y="95"/>
                    <a:pt x="9" y="95"/>
                  </a:cubicBezTo>
                  <a:moveTo>
                    <a:pt x="10" y="98"/>
                  </a:moveTo>
                  <a:cubicBezTo>
                    <a:pt x="10" y="97"/>
                    <a:pt x="10" y="97"/>
                    <a:pt x="11" y="97"/>
                  </a:cubicBezTo>
                  <a:cubicBezTo>
                    <a:pt x="11" y="97"/>
                    <a:pt x="11" y="98"/>
                    <a:pt x="11" y="97"/>
                  </a:cubicBezTo>
                  <a:cubicBezTo>
                    <a:pt x="10" y="97"/>
                    <a:pt x="11" y="97"/>
                    <a:pt x="11" y="96"/>
                  </a:cubicBezTo>
                  <a:cubicBezTo>
                    <a:pt x="10" y="96"/>
                    <a:pt x="10" y="97"/>
                    <a:pt x="10" y="97"/>
                  </a:cubicBezTo>
                  <a:cubicBezTo>
                    <a:pt x="10" y="97"/>
                    <a:pt x="10" y="97"/>
                    <a:pt x="10" y="98"/>
                  </a:cubicBezTo>
                  <a:moveTo>
                    <a:pt x="34" y="14"/>
                  </a:moveTo>
                  <a:cubicBezTo>
                    <a:pt x="34" y="14"/>
                    <a:pt x="34" y="14"/>
                    <a:pt x="35" y="14"/>
                  </a:cubicBezTo>
                  <a:cubicBezTo>
                    <a:pt x="36" y="14"/>
                    <a:pt x="36" y="15"/>
                    <a:pt x="37" y="16"/>
                  </a:cubicBezTo>
                  <a:cubicBezTo>
                    <a:pt x="37" y="17"/>
                    <a:pt x="36" y="17"/>
                    <a:pt x="35" y="17"/>
                  </a:cubicBezTo>
                  <a:cubicBezTo>
                    <a:pt x="35" y="16"/>
                    <a:pt x="36" y="16"/>
                    <a:pt x="36" y="16"/>
                  </a:cubicBezTo>
                  <a:cubicBezTo>
                    <a:pt x="36" y="15"/>
                    <a:pt x="36" y="15"/>
                    <a:pt x="35" y="15"/>
                  </a:cubicBezTo>
                  <a:cubicBezTo>
                    <a:pt x="35" y="16"/>
                    <a:pt x="34" y="17"/>
                    <a:pt x="33" y="15"/>
                  </a:cubicBezTo>
                  <a:cubicBezTo>
                    <a:pt x="33" y="15"/>
                    <a:pt x="34" y="16"/>
                    <a:pt x="34" y="15"/>
                  </a:cubicBezTo>
                  <a:cubicBezTo>
                    <a:pt x="33" y="14"/>
                    <a:pt x="32" y="15"/>
                    <a:pt x="31" y="14"/>
                  </a:cubicBezTo>
                  <a:cubicBezTo>
                    <a:pt x="31" y="15"/>
                    <a:pt x="31" y="15"/>
                    <a:pt x="31" y="15"/>
                  </a:cubicBezTo>
                  <a:cubicBezTo>
                    <a:pt x="32" y="15"/>
                    <a:pt x="32" y="15"/>
                    <a:pt x="33" y="15"/>
                  </a:cubicBezTo>
                  <a:cubicBezTo>
                    <a:pt x="34" y="17"/>
                    <a:pt x="31" y="16"/>
                    <a:pt x="31" y="15"/>
                  </a:cubicBezTo>
                  <a:cubicBezTo>
                    <a:pt x="31" y="15"/>
                    <a:pt x="30" y="15"/>
                    <a:pt x="30" y="14"/>
                  </a:cubicBezTo>
                  <a:cubicBezTo>
                    <a:pt x="30" y="14"/>
                    <a:pt x="30" y="14"/>
                    <a:pt x="30" y="14"/>
                  </a:cubicBezTo>
                  <a:cubicBezTo>
                    <a:pt x="30" y="14"/>
                    <a:pt x="30" y="15"/>
                    <a:pt x="31" y="15"/>
                  </a:cubicBezTo>
                  <a:cubicBezTo>
                    <a:pt x="31" y="15"/>
                    <a:pt x="31" y="14"/>
                    <a:pt x="31" y="14"/>
                  </a:cubicBezTo>
                  <a:cubicBezTo>
                    <a:pt x="31" y="13"/>
                    <a:pt x="30" y="13"/>
                    <a:pt x="30" y="13"/>
                  </a:cubicBezTo>
                  <a:cubicBezTo>
                    <a:pt x="30" y="12"/>
                    <a:pt x="31" y="12"/>
                    <a:pt x="31" y="12"/>
                  </a:cubicBezTo>
                  <a:cubicBezTo>
                    <a:pt x="32" y="13"/>
                    <a:pt x="33" y="14"/>
                    <a:pt x="34" y="14"/>
                  </a:cubicBezTo>
                  <a:moveTo>
                    <a:pt x="32" y="10"/>
                  </a:moveTo>
                  <a:cubicBezTo>
                    <a:pt x="33" y="10"/>
                    <a:pt x="33" y="10"/>
                    <a:pt x="33" y="10"/>
                  </a:cubicBezTo>
                  <a:cubicBezTo>
                    <a:pt x="33" y="11"/>
                    <a:pt x="33" y="11"/>
                    <a:pt x="34" y="12"/>
                  </a:cubicBezTo>
                  <a:cubicBezTo>
                    <a:pt x="33" y="12"/>
                    <a:pt x="33" y="11"/>
                    <a:pt x="32" y="10"/>
                  </a:cubicBezTo>
                  <a:moveTo>
                    <a:pt x="30" y="11"/>
                  </a:moveTo>
                  <a:cubicBezTo>
                    <a:pt x="29" y="10"/>
                    <a:pt x="29" y="11"/>
                    <a:pt x="28" y="10"/>
                  </a:cubicBezTo>
                  <a:cubicBezTo>
                    <a:pt x="28" y="10"/>
                    <a:pt x="30" y="10"/>
                    <a:pt x="30" y="1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 name="Freeform 22"/>
            <p:cNvSpPr>
              <a:spLocks noEditPoints="1"/>
            </p:cNvSpPr>
            <p:nvPr/>
          </p:nvSpPr>
          <p:spPr bwMode="auto">
            <a:xfrm>
              <a:off x="5761038" y="2984500"/>
              <a:ext cx="669925" cy="889000"/>
            </a:xfrm>
            <a:custGeom>
              <a:avLst/>
              <a:gdLst>
                <a:gd name="T0" fmla="*/ 104 w 155"/>
                <a:gd name="T1" fmla="*/ 25 h 207"/>
                <a:gd name="T2" fmla="*/ 106 w 155"/>
                <a:gd name="T3" fmla="*/ 26 h 207"/>
                <a:gd name="T4" fmla="*/ 55 w 155"/>
                <a:gd name="T5" fmla="*/ 198 h 207"/>
                <a:gd name="T6" fmla="*/ 61 w 155"/>
                <a:gd name="T7" fmla="*/ 193 h 207"/>
                <a:gd name="T8" fmla="*/ 29 w 155"/>
                <a:gd name="T9" fmla="*/ 184 h 207"/>
                <a:gd name="T10" fmla="*/ 36 w 155"/>
                <a:gd name="T11" fmla="*/ 188 h 207"/>
                <a:gd name="T12" fmla="*/ 29 w 155"/>
                <a:gd name="T13" fmla="*/ 190 h 207"/>
                <a:gd name="T14" fmla="*/ 3 w 155"/>
                <a:gd name="T15" fmla="*/ 178 h 207"/>
                <a:gd name="T16" fmla="*/ 2 w 155"/>
                <a:gd name="T17" fmla="*/ 160 h 207"/>
                <a:gd name="T18" fmla="*/ 119 w 155"/>
                <a:gd name="T19" fmla="*/ 180 h 207"/>
                <a:gd name="T20" fmla="*/ 91 w 155"/>
                <a:gd name="T21" fmla="*/ 203 h 207"/>
                <a:gd name="T22" fmla="*/ 113 w 155"/>
                <a:gd name="T23" fmla="*/ 155 h 207"/>
                <a:gd name="T24" fmla="*/ 127 w 155"/>
                <a:gd name="T25" fmla="*/ 121 h 207"/>
                <a:gd name="T26" fmla="*/ 127 w 155"/>
                <a:gd name="T27" fmla="*/ 105 h 207"/>
                <a:gd name="T28" fmla="*/ 95 w 155"/>
                <a:gd name="T29" fmla="*/ 48 h 207"/>
                <a:gd name="T30" fmla="*/ 58 w 155"/>
                <a:gd name="T31" fmla="*/ 23 h 207"/>
                <a:gd name="T32" fmla="*/ 42 w 155"/>
                <a:gd name="T33" fmla="*/ 28 h 207"/>
                <a:gd name="T34" fmla="*/ 38 w 155"/>
                <a:gd name="T35" fmla="*/ 87 h 207"/>
                <a:gd name="T36" fmla="*/ 27 w 155"/>
                <a:gd name="T37" fmla="*/ 159 h 207"/>
                <a:gd name="T38" fmla="*/ 18 w 155"/>
                <a:gd name="T39" fmla="*/ 89 h 207"/>
                <a:gd name="T40" fmla="*/ 17 w 155"/>
                <a:gd name="T41" fmla="*/ 55 h 207"/>
                <a:gd name="T42" fmla="*/ 75 w 155"/>
                <a:gd name="T43" fmla="*/ 5 h 207"/>
                <a:gd name="T44" fmla="*/ 94 w 155"/>
                <a:gd name="T45" fmla="*/ 24 h 207"/>
                <a:gd name="T46" fmla="*/ 127 w 155"/>
                <a:gd name="T47" fmla="*/ 57 h 207"/>
                <a:gd name="T48" fmla="*/ 143 w 155"/>
                <a:gd name="T49" fmla="*/ 101 h 207"/>
                <a:gd name="T50" fmla="*/ 145 w 155"/>
                <a:gd name="T51" fmla="*/ 89 h 207"/>
                <a:gd name="T52" fmla="*/ 111 w 155"/>
                <a:gd name="T53" fmla="*/ 28 h 207"/>
                <a:gd name="T54" fmla="*/ 152 w 155"/>
                <a:gd name="T55" fmla="*/ 79 h 207"/>
                <a:gd name="T56" fmla="*/ 135 w 155"/>
                <a:gd name="T57" fmla="*/ 162 h 207"/>
                <a:gd name="T58" fmla="*/ 118 w 155"/>
                <a:gd name="T59" fmla="*/ 175 h 207"/>
                <a:gd name="T60" fmla="*/ 104 w 155"/>
                <a:gd name="T61" fmla="*/ 195 h 207"/>
                <a:gd name="T62" fmla="*/ 78 w 155"/>
                <a:gd name="T63" fmla="*/ 204 h 207"/>
                <a:gd name="T64" fmla="*/ 79 w 155"/>
                <a:gd name="T65" fmla="*/ 201 h 207"/>
                <a:gd name="T66" fmla="*/ 68 w 155"/>
                <a:gd name="T67" fmla="*/ 195 h 207"/>
                <a:gd name="T68" fmla="*/ 99 w 155"/>
                <a:gd name="T69" fmla="*/ 182 h 207"/>
                <a:gd name="T70" fmla="*/ 131 w 155"/>
                <a:gd name="T71" fmla="*/ 79 h 207"/>
                <a:gd name="T72" fmla="*/ 131 w 155"/>
                <a:gd name="T73" fmla="*/ 123 h 207"/>
                <a:gd name="T74" fmla="*/ 128 w 155"/>
                <a:gd name="T75" fmla="*/ 114 h 207"/>
                <a:gd name="T76" fmla="*/ 82 w 155"/>
                <a:gd name="T77" fmla="*/ 201 h 207"/>
                <a:gd name="T78" fmla="*/ 88 w 155"/>
                <a:gd name="T79" fmla="*/ 191 h 207"/>
                <a:gd name="T80" fmla="*/ 101 w 155"/>
                <a:gd name="T81" fmla="*/ 188 h 207"/>
                <a:gd name="T82" fmla="*/ 108 w 155"/>
                <a:gd name="T83" fmla="*/ 177 h 207"/>
                <a:gd name="T84" fmla="*/ 117 w 155"/>
                <a:gd name="T85" fmla="*/ 172 h 207"/>
                <a:gd name="T86" fmla="*/ 139 w 155"/>
                <a:gd name="T87" fmla="*/ 150 h 207"/>
                <a:gd name="T88" fmla="*/ 148 w 155"/>
                <a:gd name="T89" fmla="*/ 135 h 207"/>
                <a:gd name="T90" fmla="*/ 150 w 155"/>
                <a:gd name="T91" fmla="*/ 116 h 207"/>
                <a:gd name="T92" fmla="*/ 18 w 155"/>
                <a:gd name="T93" fmla="*/ 73 h 207"/>
                <a:gd name="T94" fmla="*/ 26 w 155"/>
                <a:gd name="T95" fmla="*/ 56 h 207"/>
                <a:gd name="T96" fmla="*/ 44 w 155"/>
                <a:gd name="T97" fmla="*/ 7 h 207"/>
                <a:gd name="T98" fmla="*/ 62 w 155"/>
                <a:gd name="T99" fmla="*/ 8 h 207"/>
                <a:gd name="T100" fmla="*/ 109 w 155"/>
                <a:gd name="T101" fmla="*/ 37 h 207"/>
                <a:gd name="T102" fmla="*/ 129 w 155"/>
                <a:gd name="T103" fmla="*/ 110 h 207"/>
                <a:gd name="T104" fmla="*/ 89 w 155"/>
                <a:gd name="T105" fmla="*/ 195 h 207"/>
                <a:gd name="T106" fmla="*/ 20 w 155"/>
                <a:gd name="T107" fmla="*/ 21 h 207"/>
                <a:gd name="T108" fmla="*/ 125 w 155"/>
                <a:gd name="T109" fmla="*/ 131 h 207"/>
                <a:gd name="T110" fmla="*/ 120 w 155"/>
                <a:gd name="T111" fmla="*/ 147 h 207"/>
                <a:gd name="T112" fmla="*/ 40 w 155"/>
                <a:gd name="T113" fmla="*/ 176 h 207"/>
                <a:gd name="T114" fmla="*/ 77 w 155"/>
                <a:gd name="T115" fmla="*/ 178 h 207"/>
                <a:gd name="T116" fmla="*/ 103 w 155"/>
                <a:gd name="T117" fmla="*/ 169 h 207"/>
                <a:gd name="T118" fmla="*/ 72 w 155"/>
                <a:gd name="T119" fmla="*/ 184 h 207"/>
                <a:gd name="T120" fmla="*/ 102 w 155"/>
                <a:gd name="T121" fmla="*/ 165 h 207"/>
                <a:gd name="T122" fmla="*/ 42 w 155"/>
                <a:gd name="T123" fmla="*/ 173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5" h="207">
                  <a:moveTo>
                    <a:pt x="109" y="25"/>
                  </a:moveTo>
                  <a:cubicBezTo>
                    <a:pt x="109" y="25"/>
                    <a:pt x="110" y="26"/>
                    <a:pt x="110" y="25"/>
                  </a:cubicBezTo>
                  <a:cubicBezTo>
                    <a:pt x="111" y="25"/>
                    <a:pt x="111" y="25"/>
                    <a:pt x="111" y="25"/>
                  </a:cubicBezTo>
                  <a:cubicBezTo>
                    <a:pt x="110" y="26"/>
                    <a:pt x="109" y="25"/>
                    <a:pt x="110" y="26"/>
                  </a:cubicBezTo>
                  <a:cubicBezTo>
                    <a:pt x="110" y="26"/>
                    <a:pt x="109" y="26"/>
                    <a:pt x="109" y="25"/>
                  </a:cubicBezTo>
                  <a:moveTo>
                    <a:pt x="105" y="25"/>
                  </a:moveTo>
                  <a:cubicBezTo>
                    <a:pt x="106" y="24"/>
                    <a:pt x="106" y="25"/>
                    <a:pt x="106" y="25"/>
                  </a:cubicBezTo>
                  <a:cubicBezTo>
                    <a:pt x="107" y="25"/>
                    <a:pt x="106" y="25"/>
                    <a:pt x="106" y="25"/>
                  </a:cubicBezTo>
                  <a:cubicBezTo>
                    <a:pt x="106" y="26"/>
                    <a:pt x="108" y="26"/>
                    <a:pt x="107" y="26"/>
                  </a:cubicBezTo>
                  <a:cubicBezTo>
                    <a:pt x="106" y="26"/>
                    <a:pt x="106" y="25"/>
                    <a:pt x="105" y="25"/>
                  </a:cubicBezTo>
                  <a:moveTo>
                    <a:pt x="109" y="25"/>
                  </a:moveTo>
                  <a:cubicBezTo>
                    <a:pt x="108" y="24"/>
                    <a:pt x="108" y="24"/>
                    <a:pt x="108" y="24"/>
                  </a:cubicBezTo>
                  <a:cubicBezTo>
                    <a:pt x="109" y="24"/>
                    <a:pt x="110" y="24"/>
                    <a:pt x="109" y="25"/>
                  </a:cubicBezTo>
                  <a:moveTo>
                    <a:pt x="96" y="19"/>
                  </a:moveTo>
                  <a:cubicBezTo>
                    <a:pt x="97" y="19"/>
                    <a:pt x="97" y="19"/>
                    <a:pt x="98" y="20"/>
                  </a:cubicBezTo>
                  <a:cubicBezTo>
                    <a:pt x="98" y="20"/>
                    <a:pt x="98" y="19"/>
                    <a:pt x="99" y="19"/>
                  </a:cubicBezTo>
                  <a:cubicBezTo>
                    <a:pt x="99" y="20"/>
                    <a:pt x="100" y="20"/>
                    <a:pt x="100" y="21"/>
                  </a:cubicBezTo>
                  <a:cubicBezTo>
                    <a:pt x="101" y="21"/>
                    <a:pt x="100" y="21"/>
                    <a:pt x="100" y="21"/>
                  </a:cubicBezTo>
                  <a:cubicBezTo>
                    <a:pt x="99" y="21"/>
                    <a:pt x="100" y="21"/>
                    <a:pt x="100" y="22"/>
                  </a:cubicBezTo>
                  <a:cubicBezTo>
                    <a:pt x="100" y="22"/>
                    <a:pt x="100" y="21"/>
                    <a:pt x="101" y="22"/>
                  </a:cubicBezTo>
                  <a:cubicBezTo>
                    <a:pt x="102" y="22"/>
                    <a:pt x="101" y="23"/>
                    <a:pt x="101" y="24"/>
                  </a:cubicBezTo>
                  <a:cubicBezTo>
                    <a:pt x="102" y="24"/>
                    <a:pt x="103" y="25"/>
                    <a:pt x="103" y="25"/>
                  </a:cubicBezTo>
                  <a:cubicBezTo>
                    <a:pt x="101" y="25"/>
                    <a:pt x="101" y="23"/>
                    <a:pt x="100" y="22"/>
                  </a:cubicBezTo>
                  <a:cubicBezTo>
                    <a:pt x="100" y="23"/>
                    <a:pt x="100" y="23"/>
                    <a:pt x="100" y="23"/>
                  </a:cubicBezTo>
                  <a:cubicBezTo>
                    <a:pt x="99" y="23"/>
                    <a:pt x="99" y="22"/>
                    <a:pt x="99" y="21"/>
                  </a:cubicBezTo>
                  <a:cubicBezTo>
                    <a:pt x="98" y="20"/>
                    <a:pt x="97" y="21"/>
                    <a:pt x="96" y="20"/>
                  </a:cubicBezTo>
                  <a:cubicBezTo>
                    <a:pt x="96" y="20"/>
                    <a:pt x="96" y="19"/>
                    <a:pt x="96" y="19"/>
                  </a:cubicBezTo>
                  <a:cubicBezTo>
                    <a:pt x="95" y="20"/>
                    <a:pt x="96" y="20"/>
                    <a:pt x="95" y="21"/>
                  </a:cubicBezTo>
                  <a:cubicBezTo>
                    <a:pt x="95" y="20"/>
                    <a:pt x="94" y="20"/>
                    <a:pt x="94" y="20"/>
                  </a:cubicBezTo>
                  <a:cubicBezTo>
                    <a:pt x="94" y="20"/>
                    <a:pt x="94" y="19"/>
                    <a:pt x="93" y="19"/>
                  </a:cubicBezTo>
                  <a:cubicBezTo>
                    <a:pt x="93" y="19"/>
                    <a:pt x="93" y="19"/>
                    <a:pt x="93" y="19"/>
                  </a:cubicBezTo>
                  <a:cubicBezTo>
                    <a:pt x="94" y="19"/>
                    <a:pt x="95" y="17"/>
                    <a:pt x="96" y="18"/>
                  </a:cubicBezTo>
                  <a:cubicBezTo>
                    <a:pt x="96" y="18"/>
                    <a:pt x="95" y="19"/>
                    <a:pt x="95" y="19"/>
                  </a:cubicBezTo>
                  <a:cubicBezTo>
                    <a:pt x="94" y="19"/>
                    <a:pt x="95" y="19"/>
                    <a:pt x="95" y="20"/>
                  </a:cubicBezTo>
                  <a:cubicBezTo>
                    <a:pt x="96" y="19"/>
                    <a:pt x="96" y="19"/>
                    <a:pt x="96" y="18"/>
                  </a:cubicBezTo>
                  <a:cubicBezTo>
                    <a:pt x="97" y="19"/>
                    <a:pt x="97" y="19"/>
                    <a:pt x="96" y="19"/>
                  </a:cubicBezTo>
                  <a:moveTo>
                    <a:pt x="105" y="22"/>
                  </a:moveTo>
                  <a:cubicBezTo>
                    <a:pt x="106" y="21"/>
                    <a:pt x="107" y="22"/>
                    <a:pt x="107" y="22"/>
                  </a:cubicBezTo>
                  <a:cubicBezTo>
                    <a:pt x="106" y="23"/>
                    <a:pt x="106" y="22"/>
                    <a:pt x="105" y="22"/>
                  </a:cubicBezTo>
                  <a:moveTo>
                    <a:pt x="101" y="19"/>
                  </a:moveTo>
                  <a:cubicBezTo>
                    <a:pt x="102" y="19"/>
                    <a:pt x="102" y="19"/>
                    <a:pt x="102" y="19"/>
                  </a:cubicBezTo>
                  <a:cubicBezTo>
                    <a:pt x="102" y="19"/>
                    <a:pt x="102" y="20"/>
                    <a:pt x="102" y="20"/>
                  </a:cubicBezTo>
                  <a:cubicBezTo>
                    <a:pt x="104" y="22"/>
                    <a:pt x="102" y="20"/>
                    <a:pt x="101" y="20"/>
                  </a:cubicBezTo>
                  <a:cubicBezTo>
                    <a:pt x="101" y="20"/>
                    <a:pt x="101" y="19"/>
                    <a:pt x="101" y="19"/>
                  </a:cubicBezTo>
                  <a:moveTo>
                    <a:pt x="104" y="20"/>
                  </a:moveTo>
                  <a:cubicBezTo>
                    <a:pt x="105" y="21"/>
                    <a:pt x="105" y="21"/>
                    <a:pt x="105" y="21"/>
                  </a:cubicBezTo>
                  <a:cubicBezTo>
                    <a:pt x="105" y="21"/>
                    <a:pt x="104" y="21"/>
                    <a:pt x="104" y="22"/>
                  </a:cubicBezTo>
                  <a:cubicBezTo>
                    <a:pt x="103" y="21"/>
                    <a:pt x="104" y="20"/>
                    <a:pt x="104" y="20"/>
                  </a:cubicBezTo>
                  <a:moveTo>
                    <a:pt x="105" y="24"/>
                  </a:moveTo>
                  <a:cubicBezTo>
                    <a:pt x="106" y="25"/>
                    <a:pt x="105" y="25"/>
                    <a:pt x="104" y="24"/>
                  </a:cubicBezTo>
                  <a:cubicBezTo>
                    <a:pt x="104" y="25"/>
                    <a:pt x="106" y="25"/>
                    <a:pt x="106" y="26"/>
                  </a:cubicBezTo>
                  <a:cubicBezTo>
                    <a:pt x="105" y="26"/>
                    <a:pt x="105" y="25"/>
                    <a:pt x="104" y="25"/>
                  </a:cubicBezTo>
                  <a:cubicBezTo>
                    <a:pt x="104" y="25"/>
                    <a:pt x="104" y="24"/>
                    <a:pt x="104" y="24"/>
                  </a:cubicBezTo>
                  <a:cubicBezTo>
                    <a:pt x="105" y="24"/>
                    <a:pt x="104" y="25"/>
                    <a:pt x="105" y="24"/>
                  </a:cubicBezTo>
                  <a:moveTo>
                    <a:pt x="109" y="27"/>
                  </a:moveTo>
                  <a:cubicBezTo>
                    <a:pt x="109" y="28"/>
                    <a:pt x="107" y="27"/>
                    <a:pt x="108" y="26"/>
                  </a:cubicBezTo>
                  <a:cubicBezTo>
                    <a:pt x="108" y="27"/>
                    <a:pt x="109" y="27"/>
                    <a:pt x="109" y="27"/>
                  </a:cubicBezTo>
                  <a:moveTo>
                    <a:pt x="127" y="164"/>
                  </a:moveTo>
                  <a:cubicBezTo>
                    <a:pt x="126" y="163"/>
                    <a:pt x="126" y="165"/>
                    <a:pt x="126" y="165"/>
                  </a:cubicBezTo>
                  <a:cubicBezTo>
                    <a:pt x="126" y="164"/>
                    <a:pt x="126" y="164"/>
                    <a:pt x="127" y="164"/>
                  </a:cubicBezTo>
                  <a:cubicBezTo>
                    <a:pt x="127" y="164"/>
                    <a:pt x="126" y="163"/>
                    <a:pt x="126" y="163"/>
                  </a:cubicBezTo>
                  <a:cubicBezTo>
                    <a:pt x="127" y="163"/>
                    <a:pt x="127" y="162"/>
                    <a:pt x="127" y="162"/>
                  </a:cubicBezTo>
                  <a:cubicBezTo>
                    <a:pt x="127" y="161"/>
                    <a:pt x="128" y="162"/>
                    <a:pt x="128" y="162"/>
                  </a:cubicBezTo>
                  <a:cubicBezTo>
                    <a:pt x="128" y="162"/>
                    <a:pt x="129" y="160"/>
                    <a:pt x="129" y="161"/>
                  </a:cubicBezTo>
                  <a:cubicBezTo>
                    <a:pt x="129" y="162"/>
                    <a:pt x="128" y="162"/>
                    <a:pt x="127" y="162"/>
                  </a:cubicBezTo>
                  <a:cubicBezTo>
                    <a:pt x="127" y="163"/>
                    <a:pt x="127" y="163"/>
                    <a:pt x="127" y="164"/>
                  </a:cubicBezTo>
                  <a:cubicBezTo>
                    <a:pt x="128" y="164"/>
                    <a:pt x="127" y="163"/>
                    <a:pt x="128" y="162"/>
                  </a:cubicBezTo>
                  <a:cubicBezTo>
                    <a:pt x="129" y="163"/>
                    <a:pt x="130" y="159"/>
                    <a:pt x="132" y="158"/>
                  </a:cubicBezTo>
                  <a:cubicBezTo>
                    <a:pt x="131" y="159"/>
                    <a:pt x="130" y="161"/>
                    <a:pt x="129" y="163"/>
                  </a:cubicBezTo>
                  <a:cubicBezTo>
                    <a:pt x="128" y="164"/>
                    <a:pt x="128" y="164"/>
                    <a:pt x="127" y="165"/>
                  </a:cubicBezTo>
                  <a:cubicBezTo>
                    <a:pt x="127" y="166"/>
                    <a:pt x="126" y="167"/>
                    <a:pt x="126" y="167"/>
                  </a:cubicBezTo>
                  <a:cubicBezTo>
                    <a:pt x="125" y="166"/>
                    <a:pt x="127" y="165"/>
                    <a:pt x="127" y="164"/>
                  </a:cubicBezTo>
                  <a:moveTo>
                    <a:pt x="125" y="172"/>
                  </a:moveTo>
                  <a:cubicBezTo>
                    <a:pt x="126" y="173"/>
                    <a:pt x="124" y="173"/>
                    <a:pt x="124" y="174"/>
                  </a:cubicBezTo>
                  <a:cubicBezTo>
                    <a:pt x="124" y="175"/>
                    <a:pt x="124" y="175"/>
                    <a:pt x="124" y="175"/>
                  </a:cubicBezTo>
                  <a:cubicBezTo>
                    <a:pt x="122" y="174"/>
                    <a:pt x="125" y="172"/>
                    <a:pt x="125" y="172"/>
                  </a:cubicBezTo>
                  <a:moveTo>
                    <a:pt x="127" y="171"/>
                  </a:moveTo>
                  <a:cubicBezTo>
                    <a:pt x="127" y="171"/>
                    <a:pt x="127" y="170"/>
                    <a:pt x="126" y="171"/>
                  </a:cubicBezTo>
                  <a:cubicBezTo>
                    <a:pt x="126" y="171"/>
                    <a:pt x="126" y="171"/>
                    <a:pt x="127" y="171"/>
                  </a:cubicBezTo>
                  <a:cubicBezTo>
                    <a:pt x="127" y="172"/>
                    <a:pt x="126" y="172"/>
                    <a:pt x="125" y="173"/>
                  </a:cubicBezTo>
                  <a:cubicBezTo>
                    <a:pt x="125" y="172"/>
                    <a:pt x="125" y="172"/>
                    <a:pt x="125" y="172"/>
                  </a:cubicBezTo>
                  <a:cubicBezTo>
                    <a:pt x="126" y="171"/>
                    <a:pt x="126" y="169"/>
                    <a:pt x="127" y="168"/>
                  </a:cubicBezTo>
                  <a:cubicBezTo>
                    <a:pt x="128" y="167"/>
                    <a:pt x="129" y="167"/>
                    <a:pt x="129" y="166"/>
                  </a:cubicBezTo>
                  <a:cubicBezTo>
                    <a:pt x="129" y="166"/>
                    <a:pt x="129" y="166"/>
                    <a:pt x="129" y="167"/>
                  </a:cubicBezTo>
                  <a:cubicBezTo>
                    <a:pt x="130" y="167"/>
                    <a:pt x="130" y="166"/>
                    <a:pt x="131" y="165"/>
                  </a:cubicBezTo>
                  <a:cubicBezTo>
                    <a:pt x="132" y="166"/>
                    <a:pt x="130" y="167"/>
                    <a:pt x="131" y="167"/>
                  </a:cubicBezTo>
                  <a:cubicBezTo>
                    <a:pt x="131" y="168"/>
                    <a:pt x="130" y="167"/>
                    <a:pt x="129" y="167"/>
                  </a:cubicBezTo>
                  <a:cubicBezTo>
                    <a:pt x="129" y="168"/>
                    <a:pt x="129" y="167"/>
                    <a:pt x="128" y="167"/>
                  </a:cubicBezTo>
                  <a:cubicBezTo>
                    <a:pt x="128" y="168"/>
                    <a:pt x="128" y="168"/>
                    <a:pt x="128" y="168"/>
                  </a:cubicBezTo>
                  <a:cubicBezTo>
                    <a:pt x="128" y="168"/>
                    <a:pt x="127" y="168"/>
                    <a:pt x="127" y="168"/>
                  </a:cubicBezTo>
                  <a:cubicBezTo>
                    <a:pt x="127" y="169"/>
                    <a:pt x="127" y="169"/>
                    <a:pt x="128" y="169"/>
                  </a:cubicBezTo>
                  <a:cubicBezTo>
                    <a:pt x="128" y="169"/>
                    <a:pt x="128" y="168"/>
                    <a:pt x="129" y="168"/>
                  </a:cubicBezTo>
                  <a:cubicBezTo>
                    <a:pt x="129" y="168"/>
                    <a:pt x="129" y="169"/>
                    <a:pt x="129" y="168"/>
                  </a:cubicBezTo>
                  <a:cubicBezTo>
                    <a:pt x="129" y="168"/>
                    <a:pt x="129" y="167"/>
                    <a:pt x="130" y="168"/>
                  </a:cubicBezTo>
                  <a:cubicBezTo>
                    <a:pt x="129" y="169"/>
                    <a:pt x="128" y="170"/>
                    <a:pt x="127" y="171"/>
                  </a:cubicBezTo>
                  <a:moveTo>
                    <a:pt x="127" y="170"/>
                  </a:moveTo>
                  <a:cubicBezTo>
                    <a:pt x="127" y="170"/>
                    <a:pt x="128" y="170"/>
                    <a:pt x="128" y="169"/>
                  </a:cubicBezTo>
                  <a:cubicBezTo>
                    <a:pt x="127" y="169"/>
                    <a:pt x="126" y="170"/>
                    <a:pt x="127" y="170"/>
                  </a:cubicBezTo>
                  <a:moveTo>
                    <a:pt x="106" y="26"/>
                  </a:moveTo>
                  <a:cubicBezTo>
                    <a:pt x="107" y="27"/>
                    <a:pt x="106" y="28"/>
                    <a:pt x="107" y="28"/>
                  </a:cubicBezTo>
                  <a:cubicBezTo>
                    <a:pt x="106" y="28"/>
                    <a:pt x="106" y="28"/>
                    <a:pt x="106" y="27"/>
                  </a:cubicBezTo>
                  <a:cubicBezTo>
                    <a:pt x="105" y="27"/>
                    <a:pt x="104" y="27"/>
                    <a:pt x="104" y="26"/>
                  </a:cubicBezTo>
                  <a:cubicBezTo>
                    <a:pt x="104" y="25"/>
                    <a:pt x="104" y="26"/>
                    <a:pt x="105" y="27"/>
                  </a:cubicBezTo>
                  <a:cubicBezTo>
                    <a:pt x="105" y="27"/>
                    <a:pt x="105" y="26"/>
                    <a:pt x="106" y="26"/>
                  </a:cubicBezTo>
                  <a:moveTo>
                    <a:pt x="123" y="177"/>
                  </a:moveTo>
                  <a:cubicBezTo>
                    <a:pt x="122" y="178"/>
                    <a:pt x="121" y="178"/>
                    <a:pt x="122" y="177"/>
                  </a:cubicBezTo>
                  <a:cubicBezTo>
                    <a:pt x="122" y="178"/>
                    <a:pt x="122" y="176"/>
                    <a:pt x="123" y="177"/>
                  </a:cubicBezTo>
                  <a:moveTo>
                    <a:pt x="123" y="174"/>
                  </a:moveTo>
                  <a:cubicBezTo>
                    <a:pt x="122" y="175"/>
                    <a:pt x="122" y="175"/>
                    <a:pt x="122" y="175"/>
                  </a:cubicBezTo>
                  <a:cubicBezTo>
                    <a:pt x="121" y="175"/>
                    <a:pt x="123" y="173"/>
                    <a:pt x="123" y="174"/>
                  </a:cubicBezTo>
                  <a:moveTo>
                    <a:pt x="111" y="27"/>
                  </a:moveTo>
                  <a:cubicBezTo>
                    <a:pt x="110" y="26"/>
                    <a:pt x="110" y="26"/>
                    <a:pt x="110" y="26"/>
                  </a:cubicBezTo>
                  <a:cubicBezTo>
                    <a:pt x="111" y="25"/>
                    <a:pt x="111" y="25"/>
                    <a:pt x="111" y="25"/>
                  </a:cubicBezTo>
                  <a:cubicBezTo>
                    <a:pt x="111" y="26"/>
                    <a:pt x="111" y="26"/>
                    <a:pt x="111" y="26"/>
                  </a:cubicBezTo>
                  <a:cubicBezTo>
                    <a:pt x="111" y="26"/>
                    <a:pt x="111" y="26"/>
                    <a:pt x="111" y="27"/>
                  </a:cubicBezTo>
                  <a:moveTo>
                    <a:pt x="132" y="165"/>
                  </a:moveTo>
                  <a:cubicBezTo>
                    <a:pt x="133" y="166"/>
                    <a:pt x="132" y="167"/>
                    <a:pt x="132" y="167"/>
                  </a:cubicBezTo>
                  <a:cubicBezTo>
                    <a:pt x="132" y="168"/>
                    <a:pt x="131" y="169"/>
                    <a:pt x="131" y="169"/>
                  </a:cubicBezTo>
                  <a:cubicBezTo>
                    <a:pt x="130" y="170"/>
                    <a:pt x="130" y="171"/>
                    <a:pt x="129" y="171"/>
                  </a:cubicBezTo>
                  <a:cubicBezTo>
                    <a:pt x="129" y="170"/>
                    <a:pt x="130" y="170"/>
                    <a:pt x="130" y="169"/>
                  </a:cubicBezTo>
                  <a:cubicBezTo>
                    <a:pt x="131" y="168"/>
                    <a:pt x="131" y="168"/>
                    <a:pt x="132" y="167"/>
                  </a:cubicBezTo>
                  <a:cubicBezTo>
                    <a:pt x="132" y="166"/>
                    <a:pt x="132" y="166"/>
                    <a:pt x="132" y="165"/>
                  </a:cubicBezTo>
                  <a:moveTo>
                    <a:pt x="153" y="89"/>
                  </a:moveTo>
                  <a:cubicBezTo>
                    <a:pt x="154" y="89"/>
                    <a:pt x="154" y="91"/>
                    <a:pt x="154" y="93"/>
                  </a:cubicBezTo>
                  <a:cubicBezTo>
                    <a:pt x="153" y="93"/>
                    <a:pt x="154" y="92"/>
                    <a:pt x="154" y="91"/>
                  </a:cubicBezTo>
                  <a:cubicBezTo>
                    <a:pt x="154" y="90"/>
                    <a:pt x="153" y="90"/>
                    <a:pt x="153" y="89"/>
                  </a:cubicBezTo>
                  <a:moveTo>
                    <a:pt x="95" y="17"/>
                  </a:moveTo>
                  <a:cubicBezTo>
                    <a:pt x="96" y="17"/>
                    <a:pt x="95" y="16"/>
                    <a:pt x="96" y="16"/>
                  </a:cubicBezTo>
                  <a:cubicBezTo>
                    <a:pt x="96" y="16"/>
                    <a:pt x="96" y="16"/>
                    <a:pt x="96" y="15"/>
                  </a:cubicBezTo>
                  <a:cubicBezTo>
                    <a:pt x="97" y="16"/>
                    <a:pt x="97" y="16"/>
                    <a:pt x="97" y="16"/>
                  </a:cubicBezTo>
                  <a:cubicBezTo>
                    <a:pt x="97" y="17"/>
                    <a:pt x="98" y="17"/>
                    <a:pt x="98" y="18"/>
                  </a:cubicBezTo>
                  <a:cubicBezTo>
                    <a:pt x="97" y="17"/>
                    <a:pt x="97" y="17"/>
                    <a:pt x="97" y="17"/>
                  </a:cubicBezTo>
                  <a:cubicBezTo>
                    <a:pt x="97" y="16"/>
                    <a:pt x="96" y="17"/>
                    <a:pt x="97" y="17"/>
                  </a:cubicBezTo>
                  <a:cubicBezTo>
                    <a:pt x="96" y="18"/>
                    <a:pt x="96" y="17"/>
                    <a:pt x="95" y="18"/>
                  </a:cubicBezTo>
                  <a:cubicBezTo>
                    <a:pt x="95" y="16"/>
                    <a:pt x="94" y="17"/>
                    <a:pt x="94" y="16"/>
                  </a:cubicBezTo>
                  <a:cubicBezTo>
                    <a:pt x="94" y="16"/>
                    <a:pt x="94" y="16"/>
                    <a:pt x="94" y="16"/>
                  </a:cubicBezTo>
                  <a:cubicBezTo>
                    <a:pt x="94" y="16"/>
                    <a:pt x="95" y="16"/>
                    <a:pt x="95" y="17"/>
                  </a:cubicBezTo>
                  <a:moveTo>
                    <a:pt x="135" y="162"/>
                  </a:moveTo>
                  <a:cubicBezTo>
                    <a:pt x="136" y="163"/>
                    <a:pt x="135" y="163"/>
                    <a:pt x="135" y="163"/>
                  </a:cubicBezTo>
                  <a:cubicBezTo>
                    <a:pt x="135" y="163"/>
                    <a:pt x="135" y="163"/>
                    <a:pt x="135" y="164"/>
                  </a:cubicBezTo>
                  <a:cubicBezTo>
                    <a:pt x="134" y="164"/>
                    <a:pt x="135" y="165"/>
                    <a:pt x="134" y="165"/>
                  </a:cubicBezTo>
                  <a:cubicBezTo>
                    <a:pt x="134" y="165"/>
                    <a:pt x="134" y="166"/>
                    <a:pt x="133" y="166"/>
                  </a:cubicBezTo>
                  <a:cubicBezTo>
                    <a:pt x="134" y="165"/>
                    <a:pt x="134" y="164"/>
                    <a:pt x="134" y="163"/>
                  </a:cubicBezTo>
                  <a:cubicBezTo>
                    <a:pt x="134" y="163"/>
                    <a:pt x="135" y="163"/>
                    <a:pt x="135" y="162"/>
                  </a:cubicBezTo>
                  <a:moveTo>
                    <a:pt x="37" y="193"/>
                  </a:moveTo>
                  <a:cubicBezTo>
                    <a:pt x="37" y="192"/>
                    <a:pt x="40" y="192"/>
                    <a:pt x="39" y="193"/>
                  </a:cubicBezTo>
                  <a:cubicBezTo>
                    <a:pt x="39" y="193"/>
                    <a:pt x="39" y="193"/>
                    <a:pt x="38" y="193"/>
                  </a:cubicBezTo>
                  <a:cubicBezTo>
                    <a:pt x="38" y="193"/>
                    <a:pt x="38" y="193"/>
                    <a:pt x="39" y="193"/>
                  </a:cubicBezTo>
                  <a:cubicBezTo>
                    <a:pt x="40" y="194"/>
                    <a:pt x="39" y="192"/>
                    <a:pt x="40" y="192"/>
                  </a:cubicBezTo>
                  <a:cubicBezTo>
                    <a:pt x="40" y="193"/>
                    <a:pt x="39" y="194"/>
                    <a:pt x="38" y="194"/>
                  </a:cubicBezTo>
                  <a:cubicBezTo>
                    <a:pt x="38" y="194"/>
                    <a:pt x="38" y="193"/>
                    <a:pt x="37" y="193"/>
                  </a:cubicBezTo>
                  <a:moveTo>
                    <a:pt x="56" y="196"/>
                  </a:moveTo>
                  <a:cubicBezTo>
                    <a:pt x="56" y="196"/>
                    <a:pt x="57" y="196"/>
                    <a:pt x="57" y="197"/>
                  </a:cubicBezTo>
                  <a:cubicBezTo>
                    <a:pt x="57" y="197"/>
                    <a:pt x="57" y="196"/>
                    <a:pt x="56" y="196"/>
                  </a:cubicBezTo>
                  <a:cubicBezTo>
                    <a:pt x="56" y="197"/>
                    <a:pt x="57" y="197"/>
                    <a:pt x="57" y="198"/>
                  </a:cubicBezTo>
                  <a:cubicBezTo>
                    <a:pt x="56" y="198"/>
                    <a:pt x="55" y="197"/>
                    <a:pt x="55" y="198"/>
                  </a:cubicBezTo>
                  <a:cubicBezTo>
                    <a:pt x="55" y="198"/>
                    <a:pt x="54" y="197"/>
                    <a:pt x="54" y="197"/>
                  </a:cubicBezTo>
                  <a:cubicBezTo>
                    <a:pt x="54" y="197"/>
                    <a:pt x="55" y="197"/>
                    <a:pt x="55" y="197"/>
                  </a:cubicBezTo>
                  <a:cubicBezTo>
                    <a:pt x="55" y="197"/>
                    <a:pt x="55" y="196"/>
                    <a:pt x="55" y="196"/>
                  </a:cubicBezTo>
                  <a:cubicBezTo>
                    <a:pt x="55" y="196"/>
                    <a:pt x="56" y="196"/>
                    <a:pt x="56" y="196"/>
                  </a:cubicBezTo>
                  <a:moveTo>
                    <a:pt x="53" y="193"/>
                  </a:moveTo>
                  <a:cubicBezTo>
                    <a:pt x="54" y="192"/>
                    <a:pt x="55" y="193"/>
                    <a:pt x="56" y="193"/>
                  </a:cubicBezTo>
                  <a:cubicBezTo>
                    <a:pt x="56" y="193"/>
                    <a:pt x="56" y="194"/>
                    <a:pt x="56" y="195"/>
                  </a:cubicBezTo>
                  <a:cubicBezTo>
                    <a:pt x="55" y="195"/>
                    <a:pt x="55" y="194"/>
                    <a:pt x="55" y="193"/>
                  </a:cubicBezTo>
                  <a:cubicBezTo>
                    <a:pt x="55" y="193"/>
                    <a:pt x="55" y="194"/>
                    <a:pt x="55" y="194"/>
                  </a:cubicBezTo>
                  <a:cubicBezTo>
                    <a:pt x="55" y="194"/>
                    <a:pt x="54" y="194"/>
                    <a:pt x="54" y="194"/>
                  </a:cubicBezTo>
                  <a:cubicBezTo>
                    <a:pt x="54" y="194"/>
                    <a:pt x="54" y="195"/>
                    <a:pt x="54" y="195"/>
                  </a:cubicBezTo>
                  <a:cubicBezTo>
                    <a:pt x="55" y="195"/>
                    <a:pt x="55" y="195"/>
                    <a:pt x="55" y="195"/>
                  </a:cubicBezTo>
                  <a:cubicBezTo>
                    <a:pt x="55" y="195"/>
                    <a:pt x="56" y="196"/>
                    <a:pt x="56" y="196"/>
                  </a:cubicBezTo>
                  <a:cubicBezTo>
                    <a:pt x="56" y="196"/>
                    <a:pt x="55" y="196"/>
                    <a:pt x="55" y="195"/>
                  </a:cubicBezTo>
                  <a:cubicBezTo>
                    <a:pt x="53" y="195"/>
                    <a:pt x="53" y="196"/>
                    <a:pt x="52" y="196"/>
                  </a:cubicBezTo>
                  <a:cubicBezTo>
                    <a:pt x="52" y="195"/>
                    <a:pt x="53" y="195"/>
                    <a:pt x="54" y="195"/>
                  </a:cubicBezTo>
                  <a:cubicBezTo>
                    <a:pt x="54" y="194"/>
                    <a:pt x="54" y="194"/>
                    <a:pt x="54" y="194"/>
                  </a:cubicBezTo>
                  <a:cubicBezTo>
                    <a:pt x="53" y="194"/>
                    <a:pt x="53" y="195"/>
                    <a:pt x="52" y="194"/>
                  </a:cubicBezTo>
                  <a:cubicBezTo>
                    <a:pt x="52" y="194"/>
                    <a:pt x="52" y="195"/>
                    <a:pt x="52" y="195"/>
                  </a:cubicBezTo>
                  <a:cubicBezTo>
                    <a:pt x="51" y="195"/>
                    <a:pt x="51" y="195"/>
                    <a:pt x="51" y="195"/>
                  </a:cubicBezTo>
                  <a:cubicBezTo>
                    <a:pt x="50" y="195"/>
                    <a:pt x="50" y="195"/>
                    <a:pt x="49" y="195"/>
                  </a:cubicBezTo>
                  <a:cubicBezTo>
                    <a:pt x="50" y="194"/>
                    <a:pt x="50" y="194"/>
                    <a:pt x="51" y="194"/>
                  </a:cubicBezTo>
                  <a:cubicBezTo>
                    <a:pt x="52" y="194"/>
                    <a:pt x="52" y="193"/>
                    <a:pt x="52" y="192"/>
                  </a:cubicBezTo>
                  <a:cubicBezTo>
                    <a:pt x="53" y="192"/>
                    <a:pt x="52" y="194"/>
                    <a:pt x="53" y="193"/>
                  </a:cubicBezTo>
                  <a:cubicBezTo>
                    <a:pt x="53" y="193"/>
                    <a:pt x="53" y="193"/>
                    <a:pt x="53" y="193"/>
                  </a:cubicBezTo>
                  <a:moveTo>
                    <a:pt x="40" y="197"/>
                  </a:moveTo>
                  <a:cubicBezTo>
                    <a:pt x="39" y="197"/>
                    <a:pt x="39" y="196"/>
                    <a:pt x="39" y="196"/>
                  </a:cubicBezTo>
                  <a:cubicBezTo>
                    <a:pt x="38" y="196"/>
                    <a:pt x="38" y="196"/>
                    <a:pt x="38" y="196"/>
                  </a:cubicBezTo>
                  <a:cubicBezTo>
                    <a:pt x="37" y="196"/>
                    <a:pt x="37" y="195"/>
                    <a:pt x="36" y="195"/>
                  </a:cubicBezTo>
                  <a:cubicBezTo>
                    <a:pt x="37" y="194"/>
                    <a:pt x="37" y="195"/>
                    <a:pt x="38" y="195"/>
                  </a:cubicBezTo>
                  <a:cubicBezTo>
                    <a:pt x="38" y="195"/>
                    <a:pt x="38" y="196"/>
                    <a:pt x="39" y="195"/>
                  </a:cubicBezTo>
                  <a:cubicBezTo>
                    <a:pt x="39" y="196"/>
                    <a:pt x="39" y="196"/>
                    <a:pt x="40" y="197"/>
                  </a:cubicBezTo>
                  <a:moveTo>
                    <a:pt x="43" y="196"/>
                  </a:moveTo>
                  <a:cubicBezTo>
                    <a:pt x="43" y="197"/>
                    <a:pt x="42" y="197"/>
                    <a:pt x="42" y="196"/>
                  </a:cubicBezTo>
                  <a:cubicBezTo>
                    <a:pt x="41" y="197"/>
                    <a:pt x="41" y="197"/>
                    <a:pt x="40" y="197"/>
                  </a:cubicBezTo>
                  <a:cubicBezTo>
                    <a:pt x="41" y="197"/>
                    <a:pt x="41" y="196"/>
                    <a:pt x="40" y="195"/>
                  </a:cubicBezTo>
                  <a:cubicBezTo>
                    <a:pt x="41" y="194"/>
                    <a:pt x="42" y="196"/>
                    <a:pt x="43" y="196"/>
                  </a:cubicBezTo>
                  <a:cubicBezTo>
                    <a:pt x="43" y="196"/>
                    <a:pt x="43" y="196"/>
                    <a:pt x="43" y="196"/>
                  </a:cubicBezTo>
                  <a:moveTo>
                    <a:pt x="63" y="197"/>
                  </a:moveTo>
                  <a:cubicBezTo>
                    <a:pt x="63" y="197"/>
                    <a:pt x="63" y="197"/>
                    <a:pt x="63" y="197"/>
                  </a:cubicBezTo>
                  <a:cubicBezTo>
                    <a:pt x="63" y="196"/>
                    <a:pt x="63" y="196"/>
                    <a:pt x="64" y="196"/>
                  </a:cubicBezTo>
                  <a:cubicBezTo>
                    <a:pt x="64" y="196"/>
                    <a:pt x="63" y="196"/>
                    <a:pt x="63" y="197"/>
                  </a:cubicBezTo>
                  <a:moveTo>
                    <a:pt x="63" y="194"/>
                  </a:moveTo>
                  <a:cubicBezTo>
                    <a:pt x="63" y="194"/>
                    <a:pt x="63" y="193"/>
                    <a:pt x="62" y="193"/>
                  </a:cubicBezTo>
                  <a:cubicBezTo>
                    <a:pt x="62" y="193"/>
                    <a:pt x="62" y="194"/>
                    <a:pt x="62" y="194"/>
                  </a:cubicBezTo>
                  <a:cubicBezTo>
                    <a:pt x="62" y="193"/>
                    <a:pt x="62" y="193"/>
                    <a:pt x="61" y="193"/>
                  </a:cubicBezTo>
                  <a:cubicBezTo>
                    <a:pt x="62" y="193"/>
                    <a:pt x="63" y="192"/>
                    <a:pt x="63" y="194"/>
                  </a:cubicBezTo>
                  <a:moveTo>
                    <a:pt x="61" y="193"/>
                  </a:moveTo>
                  <a:cubicBezTo>
                    <a:pt x="61" y="194"/>
                    <a:pt x="60" y="193"/>
                    <a:pt x="59" y="193"/>
                  </a:cubicBezTo>
                  <a:cubicBezTo>
                    <a:pt x="60" y="194"/>
                    <a:pt x="58" y="193"/>
                    <a:pt x="57" y="193"/>
                  </a:cubicBezTo>
                  <a:cubicBezTo>
                    <a:pt x="57" y="192"/>
                    <a:pt x="58" y="193"/>
                    <a:pt x="59" y="193"/>
                  </a:cubicBezTo>
                  <a:cubicBezTo>
                    <a:pt x="60" y="193"/>
                    <a:pt x="61" y="192"/>
                    <a:pt x="61" y="193"/>
                  </a:cubicBezTo>
                  <a:moveTo>
                    <a:pt x="62" y="194"/>
                  </a:moveTo>
                  <a:cubicBezTo>
                    <a:pt x="62" y="195"/>
                    <a:pt x="61" y="194"/>
                    <a:pt x="61" y="195"/>
                  </a:cubicBezTo>
                  <a:cubicBezTo>
                    <a:pt x="61" y="195"/>
                    <a:pt x="61" y="195"/>
                    <a:pt x="61" y="195"/>
                  </a:cubicBezTo>
                  <a:cubicBezTo>
                    <a:pt x="61" y="196"/>
                    <a:pt x="60" y="196"/>
                    <a:pt x="61" y="196"/>
                  </a:cubicBezTo>
                  <a:cubicBezTo>
                    <a:pt x="61" y="197"/>
                    <a:pt x="60" y="196"/>
                    <a:pt x="60" y="196"/>
                  </a:cubicBezTo>
                  <a:cubicBezTo>
                    <a:pt x="60" y="196"/>
                    <a:pt x="59" y="196"/>
                    <a:pt x="59" y="196"/>
                  </a:cubicBezTo>
                  <a:cubicBezTo>
                    <a:pt x="59" y="196"/>
                    <a:pt x="59" y="195"/>
                    <a:pt x="59" y="195"/>
                  </a:cubicBezTo>
                  <a:cubicBezTo>
                    <a:pt x="59" y="195"/>
                    <a:pt x="58" y="195"/>
                    <a:pt x="58" y="195"/>
                  </a:cubicBezTo>
                  <a:cubicBezTo>
                    <a:pt x="58" y="194"/>
                    <a:pt x="57" y="195"/>
                    <a:pt x="58" y="194"/>
                  </a:cubicBezTo>
                  <a:cubicBezTo>
                    <a:pt x="58" y="194"/>
                    <a:pt x="59" y="194"/>
                    <a:pt x="59" y="195"/>
                  </a:cubicBezTo>
                  <a:cubicBezTo>
                    <a:pt x="60" y="195"/>
                    <a:pt x="60" y="196"/>
                    <a:pt x="61" y="195"/>
                  </a:cubicBezTo>
                  <a:cubicBezTo>
                    <a:pt x="60" y="195"/>
                    <a:pt x="59" y="195"/>
                    <a:pt x="60" y="194"/>
                  </a:cubicBezTo>
                  <a:cubicBezTo>
                    <a:pt x="61" y="194"/>
                    <a:pt x="61" y="195"/>
                    <a:pt x="62" y="194"/>
                  </a:cubicBezTo>
                  <a:moveTo>
                    <a:pt x="37" y="195"/>
                  </a:moveTo>
                  <a:cubicBezTo>
                    <a:pt x="37" y="196"/>
                    <a:pt x="37" y="196"/>
                    <a:pt x="36" y="196"/>
                  </a:cubicBezTo>
                  <a:cubicBezTo>
                    <a:pt x="35" y="196"/>
                    <a:pt x="33" y="195"/>
                    <a:pt x="31" y="194"/>
                  </a:cubicBezTo>
                  <a:cubicBezTo>
                    <a:pt x="30" y="194"/>
                    <a:pt x="31" y="194"/>
                    <a:pt x="31" y="194"/>
                  </a:cubicBezTo>
                  <a:cubicBezTo>
                    <a:pt x="33" y="195"/>
                    <a:pt x="35" y="195"/>
                    <a:pt x="37" y="195"/>
                  </a:cubicBezTo>
                  <a:moveTo>
                    <a:pt x="60" y="198"/>
                  </a:moveTo>
                  <a:cubicBezTo>
                    <a:pt x="59" y="198"/>
                    <a:pt x="60" y="199"/>
                    <a:pt x="59" y="199"/>
                  </a:cubicBezTo>
                  <a:cubicBezTo>
                    <a:pt x="59" y="198"/>
                    <a:pt x="58" y="197"/>
                    <a:pt x="59" y="197"/>
                  </a:cubicBezTo>
                  <a:cubicBezTo>
                    <a:pt x="59" y="197"/>
                    <a:pt x="58" y="197"/>
                    <a:pt x="58" y="196"/>
                  </a:cubicBezTo>
                  <a:cubicBezTo>
                    <a:pt x="59" y="197"/>
                    <a:pt x="60" y="196"/>
                    <a:pt x="62" y="197"/>
                  </a:cubicBezTo>
                  <a:cubicBezTo>
                    <a:pt x="61" y="198"/>
                    <a:pt x="62" y="197"/>
                    <a:pt x="62" y="198"/>
                  </a:cubicBezTo>
                  <a:cubicBezTo>
                    <a:pt x="61" y="198"/>
                    <a:pt x="61" y="197"/>
                    <a:pt x="60" y="198"/>
                  </a:cubicBezTo>
                  <a:moveTo>
                    <a:pt x="59" y="200"/>
                  </a:moveTo>
                  <a:cubicBezTo>
                    <a:pt x="60" y="201"/>
                    <a:pt x="58" y="200"/>
                    <a:pt x="58" y="200"/>
                  </a:cubicBezTo>
                  <a:cubicBezTo>
                    <a:pt x="57" y="200"/>
                    <a:pt x="57" y="201"/>
                    <a:pt x="56" y="200"/>
                  </a:cubicBezTo>
                  <a:cubicBezTo>
                    <a:pt x="57" y="200"/>
                    <a:pt x="58" y="199"/>
                    <a:pt x="59" y="199"/>
                  </a:cubicBezTo>
                  <a:cubicBezTo>
                    <a:pt x="58" y="200"/>
                    <a:pt x="58" y="200"/>
                    <a:pt x="59" y="200"/>
                  </a:cubicBezTo>
                  <a:moveTo>
                    <a:pt x="44" y="194"/>
                  </a:moveTo>
                  <a:cubicBezTo>
                    <a:pt x="43" y="194"/>
                    <a:pt x="43" y="195"/>
                    <a:pt x="43" y="195"/>
                  </a:cubicBezTo>
                  <a:cubicBezTo>
                    <a:pt x="42" y="195"/>
                    <a:pt x="43" y="194"/>
                    <a:pt x="42" y="194"/>
                  </a:cubicBezTo>
                  <a:cubicBezTo>
                    <a:pt x="43" y="193"/>
                    <a:pt x="42" y="192"/>
                    <a:pt x="43" y="192"/>
                  </a:cubicBezTo>
                  <a:cubicBezTo>
                    <a:pt x="43" y="193"/>
                    <a:pt x="43" y="193"/>
                    <a:pt x="43" y="194"/>
                  </a:cubicBezTo>
                  <a:cubicBezTo>
                    <a:pt x="44" y="194"/>
                    <a:pt x="44" y="193"/>
                    <a:pt x="44" y="193"/>
                  </a:cubicBezTo>
                  <a:cubicBezTo>
                    <a:pt x="44" y="192"/>
                    <a:pt x="44" y="193"/>
                    <a:pt x="44" y="193"/>
                  </a:cubicBezTo>
                  <a:cubicBezTo>
                    <a:pt x="44" y="193"/>
                    <a:pt x="44" y="193"/>
                    <a:pt x="44" y="193"/>
                  </a:cubicBezTo>
                  <a:cubicBezTo>
                    <a:pt x="45" y="194"/>
                    <a:pt x="44" y="193"/>
                    <a:pt x="44" y="194"/>
                  </a:cubicBezTo>
                  <a:cubicBezTo>
                    <a:pt x="45" y="194"/>
                    <a:pt x="45" y="193"/>
                    <a:pt x="46" y="194"/>
                  </a:cubicBezTo>
                  <a:cubicBezTo>
                    <a:pt x="46" y="195"/>
                    <a:pt x="45" y="195"/>
                    <a:pt x="45" y="195"/>
                  </a:cubicBezTo>
                  <a:cubicBezTo>
                    <a:pt x="44" y="195"/>
                    <a:pt x="44" y="195"/>
                    <a:pt x="44" y="194"/>
                  </a:cubicBezTo>
                  <a:moveTo>
                    <a:pt x="20" y="182"/>
                  </a:moveTo>
                  <a:cubicBezTo>
                    <a:pt x="19" y="182"/>
                    <a:pt x="19" y="180"/>
                    <a:pt x="19" y="179"/>
                  </a:cubicBezTo>
                  <a:cubicBezTo>
                    <a:pt x="20" y="179"/>
                    <a:pt x="19" y="181"/>
                    <a:pt x="20" y="182"/>
                  </a:cubicBezTo>
                  <a:moveTo>
                    <a:pt x="28" y="186"/>
                  </a:moveTo>
                  <a:cubicBezTo>
                    <a:pt x="29" y="186"/>
                    <a:pt x="28" y="185"/>
                    <a:pt x="28" y="185"/>
                  </a:cubicBezTo>
                  <a:cubicBezTo>
                    <a:pt x="28" y="184"/>
                    <a:pt x="29" y="185"/>
                    <a:pt x="29" y="186"/>
                  </a:cubicBezTo>
                  <a:cubicBezTo>
                    <a:pt x="29" y="185"/>
                    <a:pt x="30" y="186"/>
                    <a:pt x="30" y="186"/>
                  </a:cubicBezTo>
                  <a:cubicBezTo>
                    <a:pt x="30" y="185"/>
                    <a:pt x="30" y="185"/>
                    <a:pt x="29" y="185"/>
                  </a:cubicBezTo>
                  <a:cubicBezTo>
                    <a:pt x="29" y="185"/>
                    <a:pt x="29" y="185"/>
                    <a:pt x="28" y="185"/>
                  </a:cubicBezTo>
                  <a:cubicBezTo>
                    <a:pt x="29" y="185"/>
                    <a:pt x="29" y="184"/>
                    <a:pt x="29" y="184"/>
                  </a:cubicBezTo>
                  <a:cubicBezTo>
                    <a:pt x="28" y="184"/>
                    <a:pt x="28" y="184"/>
                    <a:pt x="28" y="184"/>
                  </a:cubicBezTo>
                  <a:cubicBezTo>
                    <a:pt x="27" y="184"/>
                    <a:pt x="27" y="184"/>
                    <a:pt x="28" y="183"/>
                  </a:cubicBezTo>
                  <a:cubicBezTo>
                    <a:pt x="27" y="183"/>
                    <a:pt x="27" y="183"/>
                    <a:pt x="27" y="182"/>
                  </a:cubicBezTo>
                  <a:cubicBezTo>
                    <a:pt x="26" y="182"/>
                    <a:pt x="28" y="182"/>
                    <a:pt x="27" y="181"/>
                  </a:cubicBezTo>
                  <a:cubicBezTo>
                    <a:pt x="27" y="181"/>
                    <a:pt x="27" y="182"/>
                    <a:pt x="27" y="182"/>
                  </a:cubicBezTo>
                  <a:cubicBezTo>
                    <a:pt x="26" y="182"/>
                    <a:pt x="26" y="181"/>
                    <a:pt x="26" y="181"/>
                  </a:cubicBezTo>
                  <a:cubicBezTo>
                    <a:pt x="26" y="181"/>
                    <a:pt x="27" y="181"/>
                    <a:pt x="27" y="181"/>
                  </a:cubicBezTo>
                  <a:cubicBezTo>
                    <a:pt x="27" y="181"/>
                    <a:pt x="27" y="181"/>
                    <a:pt x="27" y="181"/>
                  </a:cubicBezTo>
                  <a:cubicBezTo>
                    <a:pt x="27" y="180"/>
                    <a:pt x="27" y="180"/>
                    <a:pt x="26" y="180"/>
                  </a:cubicBezTo>
                  <a:cubicBezTo>
                    <a:pt x="27" y="180"/>
                    <a:pt x="27" y="178"/>
                    <a:pt x="27" y="178"/>
                  </a:cubicBezTo>
                  <a:cubicBezTo>
                    <a:pt x="27" y="178"/>
                    <a:pt x="27" y="178"/>
                    <a:pt x="28" y="179"/>
                  </a:cubicBezTo>
                  <a:cubicBezTo>
                    <a:pt x="28" y="179"/>
                    <a:pt x="28" y="178"/>
                    <a:pt x="28" y="178"/>
                  </a:cubicBezTo>
                  <a:cubicBezTo>
                    <a:pt x="28" y="178"/>
                    <a:pt x="28" y="179"/>
                    <a:pt x="29" y="179"/>
                  </a:cubicBezTo>
                  <a:cubicBezTo>
                    <a:pt x="29" y="180"/>
                    <a:pt x="30" y="180"/>
                    <a:pt x="30" y="181"/>
                  </a:cubicBezTo>
                  <a:cubicBezTo>
                    <a:pt x="30" y="181"/>
                    <a:pt x="30" y="181"/>
                    <a:pt x="29" y="181"/>
                  </a:cubicBezTo>
                  <a:cubicBezTo>
                    <a:pt x="30" y="181"/>
                    <a:pt x="30" y="181"/>
                    <a:pt x="30" y="181"/>
                  </a:cubicBezTo>
                  <a:cubicBezTo>
                    <a:pt x="30" y="181"/>
                    <a:pt x="30" y="182"/>
                    <a:pt x="30" y="182"/>
                  </a:cubicBezTo>
                  <a:cubicBezTo>
                    <a:pt x="30" y="182"/>
                    <a:pt x="30" y="182"/>
                    <a:pt x="31" y="182"/>
                  </a:cubicBezTo>
                  <a:cubicBezTo>
                    <a:pt x="31" y="182"/>
                    <a:pt x="31" y="183"/>
                    <a:pt x="31" y="183"/>
                  </a:cubicBezTo>
                  <a:cubicBezTo>
                    <a:pt x="32" y="184"/>
                    <a:pt x="32" y="184"/>
                    <a:pt x="33" y="184"/>
                  </a:cubicBezTo>
                  <a:cubicBezTo>
                    <a:pt x="33" y="185"/>
                    <a:pt x="34" y="186"/>
                    <a:pt x="34" y="186"/>
                  </a:cubicBezTo>
                  <a:cubicBezTo>
                    <a:pt x="34" y="186"/>
                    <a:pt x="35" y="186"/>
                    <a:pt x="35" y="186"/>
                  </a:cubicBezTo>
                  <a:cubicBezTo>
                    <a:pt x="36" y="186"/>
                    <a:pt x="36" y="188"/>
                    <a:pt x="38" y="187"/>
                  </a:cubicBezTo>
                  <a:cubicBezTo>
                    <a:pt x="38" y="187"/>
                    <a:pt x="38" y="187"/>
                    <a:pt x="38" y="188"/>
                  </a:cubicBezTo>
                  <a:cubicBezTo>
                    <a:pt x="38" y="188"/>
                    <a:pt x="37" y="187"/>
                    <a:pt x="37" y="188"/>
                  </a:cubicBezTo>
                  <a:cubicBezTo>
                    <a:pt x="38" y="188"/>
                    <a:pt x="38" y="188"/>
                    <a:pt x="39" y="187"/>
                  </a:cubicBezTo>
                  <a:cubicBezTo>
                    <a:pt x="39" y="188"/>
                    <a:pt x="40" y="188"/>
                    <a:pt x="40" y="188"/>
                  </a:cubicBezTo>
                  <a:cubicBezTo>
                    <a:pt x="41" y="188"/>
                    <a:pt x="42" y="188"/>
                    <a:pt x="42" y="189"/>
                  </a:cubicBezTo>
                  <a:cubicBezTo>
                    <a:pt x="43" y="189"/>
                    <a:pt x="43" y="189"/>
                    <a:pt x="43" y="190"/>
                  </a:cubicBezTo>
                  <a:cubicBezTo>
                    <a:pt x="44" y="190"/>
                    <a:pt x="44" y="190"/>
                    <a:pt x="45" y="191"/>
                  </a:cubicBezTo>
                  <a:cubicBezTo>
                    <a:pt x="44" y="192"/>
                    <a:pt x="43" y="191"/>
                    <a:pt x="43" y="191"/>
                  </a:cubicBezTo>
                  <a:cubicBezTo>
                    <a:pt x="42" y="190"/>
                    <a:pt x="41" y="190"/>
                    <a:pt x="41" y="190"/>
                  </a:cubicBezTo>
                  <a:cubicBezTo>
                    <a:pt x="41" y="190"/>
                    <a:pt x="40" y="190"/>
                    <a:pt x="40" y="190"/>
                  </a:cubicBezTo>
                  <a:cubicBezTo>
                    <a:pt x="40" y="190"/>
                    <a:pt x="40" y="190"/>
                    <a:pt x="40" y="190"/>
                  </a:cubicBezTo>
                  <a:cubicBezTo>
                    <a:pt x="40" y="190"/>
                    <a:pt x="39" y="190"/>
                    <a:pt x="39" y="190"/>
                  </a:cubicBezTo>
                  <a:cubicBezTo>
                    <a:pt x="38" y="190"/>
                    <a:pt x="38" y="189"/>
                    <a:pt x="37" y="190"/>
                  </a:cubicBezTo>
                  <a:cubicBezTo>
                    <a:pt x="37" y="189"/>
                    <a:pt x="38" y="189"/>
                    <a:pt x="38" y="189"/>
                  </a:cubicBezTo>
                  <a:cubicBezTo>
                    <a:pt x="37" y="189"/>
                    <a:pt x="38" y="189"/>
                    <a:pt x="37" y="189"/>
                  </a:cubicBezTo>
                  <a:cubicBezTo>
                    <a:pt x="37" y="189"/>
                    <a:pt x="36" y="189"/>
                    <a:pt x="36" y="190"/>
                  </a:cubicBezTo>
                  <a:cubicBezTo>
                    <a:pt x="35" y="189"/>
                    <a:pt x="33" y="189"/>
                    <a:pt x="33" y="188"/>
                  </a:cubicBezTo>
                  <a:cubicBezTo>
                    <a:pt x="32" y="188"/>
                    <a:pt x="31" y="188"/>
                    <a:pt x="30" y="188"/>
                  </a:cubicBezTo>
                  <a:cubicBezTo>
                    <a:pt x="30" y="188"/>
                    <a:pt x="30" y="188"/>
                    <a:pt x="29" y="187"/>
                  </a:cubicBezTo>
                  <a:cubicBezTo>
                    <a:pt x="30" y="186"/>
                    <a:pt x="30" y="186"/>
                    <a:pt x="30" y="186"/>
                  </a:cubicBezTo>
                  <a:cubicBezTo>
                    <a:pt x="29" y="186"/>
                    <a:pt x="29" y="186"/>
                    <a:pt x="28" y="186"/>
                  </a:cubicBezTo>
                  <a:moveTo>
                    <a:pt x="35" y="189"/>
                  </a:moveTo>
                  <a:cubicBezTo>
                    <a:pt x="35" y="189"/>
                    <a:pt x="35" y="189"/>
                    <a:pt x="35" y="189"/>
                  </a:cubicBezTo>
                  <a:cubicBezTo>
                    <a:pt x="35" y="190"/>
                    <a:pt x="35" y="189"/>
                    <a:pt x="36" y="189"/>
                  </a:cubicBezTo>
                  <a:cubicBezTo>
                    <a:pt x="36" y="189"/>
                    <a:pt x="36" y="188"/>
                    <a:pt x="36" y="188"/>
                  </a:cubicBezTo>
                  <a:cubicBezTo>
                    <a:pt x="36" y="188"/>
                    <a:pt x="36" y="189"/>
                    <a:pt x="35" y="189"/>
                  </a:cubicBezTo>
                  <a:moveTo>
                    <a:pt x="34" y="188"/>
                  </a:moveTo>
                  <a:cubicBezTo>
                    <a:pt x="35" y="189"/>
                    <a:pt x="35" y="188"/>
                    <a:pt x="35" y="188"/>
                  </a:cubicBezTo>
                  <a:cubicBezTo>
                    <a:pt x="35" y="188"/>
                    <a:pt x="36" y="188"/>
                    <a:pt x="36" y="188"/>
                  </a:cubicBezTo>
                  <a:cubicBezTo>
                    <a:pt x="35" y="188"/>
                    <a:pt x="36" y="187"/>
                    <a:pt x="35" y="187"/>
                  </a:cubicBezTo>
                  <a:cubicBezTo>
                    <a:pt x="35" y="188"/>
                    <a:pt x="35" y="188"/>
                    <a:pt x="34" y="188"/>
                  </a:cubicBezTo>
                  <a:moveTo>
                    <a:pt x="33" y="187"/>
                  </a:moveTo>
                  <a:cubicBezTo>
                    <a:pt x="33" y="188"/>
                    <a:pt x="34" y="188"/>
                    <a:pt x="34" y="189"/>
                  </a:cubicBezTo>
                  <a:cubicBezTo>
                    <a:pt x="34" y="188"/>
                    <a:pt x="34" y="188"/>
                    <a:pt x="34" y="187"/>
                  </a:cubicBezTo>
                  <a:cubicBezTo>
                    <a:pt x="34" y="187"/>
                    <a:pt x="34" y="188"/>
                    <a:pt x="33" y="187"/>
                  </a:cubicBezTo>
                  <a:moveTo>
                    <a:pt x="29" y="181"/>
                  </a:moveTo>
                  <a:cubicBezTo>
                    <a:pt x="29" y="181"/>
                    <a:pt x="29" y="181"/>
                    <a:pt x="29" y="181"/>
                  </a:cubicBezTo>
                  <a:cubicBezTo>
                    <a:pt x="29" y="180"/>
                    <a:pt x="29" y="180"/>
                    <a:pt x="28" y="180"/>
                  </a:cubicBezTo>
                  <a:cubicBezTo>
                    <a:pt x="28" y="181"/>
                    <a:pt x="28" y="181"/>
                    <a:pt x="29" y="181"/>
                  </a:cubicBezTo>
                  <a:moveTo>
                    <a:pt x="32" y="186"/>
                  </a:moveTo>
                  <a:cubicBezTo>
                    <a:pt x="32" y="186"/>
                    <a:pt x="33" y="187"/>
                    <a:pt x="33" y="186"/>
                  </a:cubicBezTo>
                  <a:cubicBezTo>
                    <a:pt x="33" y="186"/>
                    <a:pt x="33" y="186"/>
                    <a:pt x="32" y="186"/>
                  </a:cubicBezTo>
                  <a:cubicBezTo>
                    <a:pt x="32" y="185"/>
                    <a:pt x="32" y="185"/>
                    <a:pt x="32" y="186"/>
                  </a:cubicBezTo>
                  <a:moveTo>
                    <a:pt x="30" y="187"/>
                  </a:moveTo>
                  <a:cubicBezTo>
                    <a:pt x="29" y="187"/>
                    <a:pt x="30" y="188"/>
                    <a:pt x="31" y="188"/>
                  </a:cubicBezTo>
                  <a:cubicBezTo>
                    <a:pt x="31" y="188"/>
                    <a:pt x="32" y="187"/>
                    <a:pt x="32" y="187"/>
                  </a:cubicBezTo>
                  <a:cubicBezTo>
                    <a:pt x="32" y="186"/>
                    <a:pt x="31" y="188"/>
                    <a:pt x="30" y="187"/>
                  </a:cubicBezTo>
                  <a:moveTo>
                    <a:pt x="121" y="178"/>
                  </a:moveTo>
                  <a:cubicBezTo>
                    <a:pt x="121" y="178"/>
                    <a:pt x="122" y="179"/>
                    <a:pt x="121" y="179"/>
                  </a:cubicBezTo>
                  <a:cubicBezTo>
                    <a:pt x="121" y="179"/>
                    <a:pt x="121" y="178"/>
                    <a:pt x="120" y="177"/>
                  </a:cubicBezTo>
                  <a:cubicBezTo>
                    <a:pt x="121" y="177"/>
                    <a:pt x="121" y="177"/>
                    <a:pt x="121" y="178"/>
                  </a:cubicBezTo>
                  <a:moveTo>
                    <a:pt x="22" y="159"/>
                  </a:moveTo>
                  <a:cubicBezTo>
                    <a:pt x="23" y="159"/>
                    <a:pt x="22" y="160"/>
                    <a:pt x="22" y="161"/>
                  </a:cubicBezTo>
                  <a:cubicBezTo>
                    <a:pt x="22" y="161"/>
                    <a:pt x="22" y="160"/>
                    <a:pt x="22" y="159"/>
                  </a:cubicBezTo>
                  <a:moveTo>
                    <a:pt x="37" y="193"/>
                  </a:moveTo>
                  <a:cubicBezTo>
                    <a:pt x="36" y="193"/>
                    <a:pt x="37" y="192"/>
                    <a:pt x="36" y="192"/>
                  </a:cubicBezTo>
                  <a:cubicBezTo>
                    <a:pt x="36" y="191"/>
                    <a:pt x="37" y="193"/>
                    <a:pt x="37" y="192"/>
                  </a:cubicBezTo>
                  <a:cubicBezTo>
                    <a:pt x="38" y="193"/>
                    <a:pt x="37" y="192"/>
                    <a:pt x="37" y="193"/>
                  </a:cubicBezTo>
                  <a:moveTo>
                    <a:pt x="36" y="190"/>
                  </a:moveTo>
                  <a:cubicBezTo>
                    <a:pt x="36" y="190"/>
                    <a:pt x="37" y="190"/>
                    <a:pt x="37" y="190"/>
                  </a:cubicBezTo>
                  <a:cubicBezTo>
                    <a:pt x="37" y="190"/>
                    <a:pt x="38" y="190"/>
                    <a:pt x="38" y="190"/>
                  </a:cubicBezTo>
                  <a:cubicBezTo>
                    <a:pt x="38" y="191"/>
                    <a:pt x="37" y="190"/>
                    <a:pt x="36" y="190"/>
                  </a:cubicBezTo>
                  <a:moveTo>
                    <a:pt x="29" y="193"/>
                  </a:moveTo>
                  <a:cubicBezTo>
                    <a:pt x="29" y="193"/>
                    <a:pt x="28" y="193"/>
                    <a:pt x="28" y="193"/>
                  </a:cubicBezTo>
                  <a:cubicBezTo>
                    <a:pt x="28" y="193"/>
                    <a:pt x="28" y="193"/>
                    <a:pt x="29" y="192"/>
                  </a:cubicBezTo>
                  <a:cubicBezTo>
                    <a:pt x="28" y="192"/>
                    <a:pt x="28" y="192"/>
                    <a:pt x="28" y="192"/>
                  </a:cubicBezTo>
                  <a:cubicBezTo>
                    <a:pt x="28" y="192"/>
                    <a:pt x="28" y="192"/>
                    <a:pt x="28" y="192"/>
                  </a:cubicBezTo>
                  <a:cubicBezTo>
                    <a:pt x="27" y="193"/>
                    <a:pt x="27" y="192"/>
                    <a:pt x="27" y="192"/>
                  </a:cubicBezTo>
                  <a:cubicBezTo>
                    <a:pt x="27" y="192"/>
                    <a:pt x="27" y="192"/>
                    <a:pt x="26" y="192"/>
                  </a:cubicBezTo>
                  <a:cubicBezTo>
                    <a:pt x="27" y="191"/>
                    <a:pt x="26" y="191"/>
                    <a:pt x="25" y="191"/>
                  </a:cubicBezTo>
                  <a:cubicBezTo>
                    <a:pt x="25" y="190"/>
                    <a:pt x="26" y="191"/>
                    <a:pt x="26" y="190"/>
                  </a:cubicBezTo>
                  <a:cubicBezTo>
                    <a:pt x="26" y="190"/>
                    <a:pt x="27" y="191"/>
                    <a:pt x="27" y="191"/>
                  </a:cubicBezTo>
                  <a:cubicBezTo>
                    <a:pt x="27" y="191"/>
                    <a:pt x="27" y="191"/>
                    <a:pt x="27" y="191"/>
                  </a:cubicBezTo>
                  <a:cubicBezTo>
                    <a:pt x="28" y="191"/>
                    <a:pt x="28" y="192"/>
                    <a:pt x="29" y="192"/>
                  </a:cubicBezTo>
                  <a:cubicBezTo>
                    <a:pt x="29" y="193"/>
                    <a:pt x="29" y="193"/>
                    <a:pt x="29" y="193"/>
                  </a:cubicBezTo>
                  <a:moveTo>
                    <a:pt x="92" y="14"/>
                  </a:moveTo>
                  <a:cubicBezTo>
                    <a:pt x="92" y="13"/>
                    <a:pt x="93" y="13"/>
                    <a:pt x="93" y="14"/>
                  </a:cubicBezTo>
                  <a:cubicBezTo>
                    <a:pt x="93" y="14"/>
                    <a:pt x="92" y="14"/>
                    <a:pt x="92" y="14"/>
                  </a:cubicBezTo>
                  <a:moveTo>
                    <a:pt x="32" y="192"/>
                  </a:moveTo>
                  <a:cubicBezTo>
                    <a:pt x="31" y="192"/>
                    <a:pt x="31" y="190"/>
                    <a:pt x="30" y="191"/>
                  </a:cubicBezTo>
                  <a:cubicBezTo>
                    <a:pt x="29" y="191"/>
                    <a:pt x="29" y="190"/>
                    <a:pt x="29" y="190"/>
                  </a:cubicBezTo>
                  <a:cubicBezTo>
                    <a:pt x="28" y="190"/>
                    <a:pt x="27" y="190"/>
                    <a:pt x="27" y="189"/>
                  </a:cubicBezTo>
                  <a:cubicBezTo>
                    <a:pt x="27" y="189"/>
                    <a:pt x="28" y="189"/>
                    <a:pt x="29" y="190"/>
                  </a:cubicBezTo>
                  <a:cubicBezTo>
                    <a:pt x="30" y="190"/>
                    <a:pt x="32" y="191"/>
                    <a:pt x="32" y="192"/>
                  </a:cubicBezTo>
                  <a:moveTo>
                    <a:pt x="32" y="192"/>
                  </a:moveTo>
                  <a:cubicBezTo>
                    <a:pt x="33" y="191"/>
                    <a:pt x="33" y="191"/>
                    <a:pt x="34" y="191"/>
                  </a:cubicBezTo>
                  <a:cubicBezTo>
                    <a:pt x="34" y="192"/>
                    <a:pt x="35" y="192"/>
                    <a:pt x="35" y="192"/>
                  </a:cubicBezTo>
                  <a:cubicBezTo>
                    <a:pt x="35" y="193"/>
                    <a:pt x="35" y="192"/>
                    <a:pt x="36" y="193"/>
                  </a:cubicBezTo>
                  <a:cubicBezTo>
                    <a:pt x="35" y="193"/>
                    <a:pt x="35" y="193"/>
                    <a:pt x="34" y="193"/>
                  </a:cubicBezTo>
                  <a:cubicBezTo>
                    <a:pt x="34" y="192"/>
                    <a:pt x="33" y="192"/>
                    <a:pt x="32" y="192"/>
                  </a:cubicBezTo>
                  <a:moveTo>
                    <a:pt x="32" y="189"/>
                  </a:moveTo>
                  <a:cubicBezTo>
                    <a:pt x="31" y="189"/>
                    <a:pt x="31" y="189"/>
                    <a:pt x="31" y="189"/>
                  </a:cubicBezTo>
                  <a:cubicBezTo>
                    <a:pt x="31" y="188"/>
                    <a:pt x="32" y="189"/>
                    <a:pt x="32" y="189"/>
                  </a:cubicBezTo>
                  <a:cubicBezTo>
                    <a:pt x="32" y="189"/>
                    <a:pt x="33" y="189"/>
                    <a:pt x="33" y="190"/>
                  </a:cubicBezTo>
                  <a:cubicBezTo>
                    <a:pt x="34" y="190"/>
                    <a:pt x="34" y="190"/>
                    <a:pt x="35" y="190"/>
                  </a:cubicBezTo>
                  <a:cubicBezTo>
                    <a:pt x="35" y="191"/>
                    <a:pt x="32" y="190"/>
                    <a:pt x="32" y="189"/>
                  </a:cubicBezTo>
                  <a:moveTo>
                    <a:pt x="3" y="158"/>
                  </a:moveTo>
                  <a:cubicBezTo>
                    <a:pt x="4" y="159"/>
                    <a:pt x="6" y="159"/>
                    <a:pt x="6" y="160"/>
                  </a:cubicBezTo>
                  <a:cubicBezTo>
                    <a:pt x="7" y="161"/>
                    <a:pt x="6" y="161"/>
                    <a:pt x="7" y="162"/>
                  </a:cubicBezTo>
                  <a:cubicBezTo>
                    <a:pt x="7" y="162"/>
                    <a:pt x="7" y="163"/>
                    <a:pt x="7" y="164"/>
                  </a:cubicBezTo>
                  <a:cubicBezTo>
                    <a:pt x="7" y="165"/>
                    <a:pt x="7" y="165"/>
                    <a:pt x="7" y="165"/>
                  </a:cubicBezTo>
                  <a:cubicBezTo>
                    <a:pt x="7" y="167"/>
                    <a:pt x="7" y="169"/>
                    <a:pt x="7" y="170"/>
                  </a:cubicBezTo>
                  <a:cubicBezTo>
                    <a:pt x="7" y="172"/>
                    <a:pt x="7" y="173"/>
                    <a:pt x="7" y="175"/>
                  </a:cubicBezTo>
                  <a:cubicBezTo>
                    <a:pt x="7" y="175"/>
                    <a:pt x="7" y="174"/>
                    <a:pt x="7" y="174"/>
                  </a:cubicBezTo>
                  <a:cubicBezTo>
                    <a:pt x="6" y="174"/>
                    <a:pt x="6" y="175"/>
                    <a:pt x="7" y="176"/>
                  </a:cubicBezTo>
                  <a:cubicBezTo>
                    <a:pt x="6" y="176"/>
                    <a:pt x="5" y="178"/>
                    <a:pt x="6" y="179"/>
                  </a:cubicBezTo>
                  <a:cubicBezTo>
                    <a:pt x="6" y="178"/>
                    <a:pt x="7" y="177"/>
                    <a:pt x="7" y="176"/>
                  </a:cubicBezTo>
                  <a:cubicBezTo>
                    <a:pt x="8" y="177"/>
                    <a:pt x="7" y="178"/>
                    <a:pt x="8" y="180"/>
                  </a:cubicBezTo>
                  <a:cubicBezTo>
                    <a:pt x="7" y="179"/>
                    <a:pt x="7" y="181"/>
                    <a:pt x="7" y="179"/>
                  </a:cubicBezTo>
                  <a:cubicBezTo>
                    <a:pt x="6" y="180"/>
                    <a:pt x="6" y="181"/>
                    <a:pt x="7" y="182"/>
                  </a:cubicBezTo>
                  <a:cubicBezTo>
                    <a:pt x="8" y="181"/>
                    <a:pt x="7" y="180"/>
                    <a:pt x="8" y="180"/>
                  </a:cubicBezTo>
                  <a:cubicBezTo>
                    <a:pt x="9" y="182"/>
                    <a:pt x="9" y="182"/>
                    <a:pt x="9" y="182"/>
                  </a:cubicBezTo>
                  <a:cubicBezTo>
                    <a:pt x="8" y="180"/>
                    <a:pt x="7" y="183"/>
                    <a:pt x="8" y="184"/>
                  </a:cubicBezTo>
                  <a:cubicBezTo>
                    <a:pt x="8" y="184"/>
                    <a:pt x="8" y="183"/>
                    <a:pt x="8" y="183"/>
                  </a:cubicBezTo>
                  <a:cubicBezTo>
                    <a:pt x="8" y="182"/>
                    <a:pt x="8" y="183"/>
                    <a:pt x="8" y="183"/>
                  </a:cubicBezTo>
                  <a:cubicBezTo>
                    <a:pt x="9" y="184"/>
                    <a:pt x="9" y="185"/>
                    <a:pt x="9" y="185"/>
                  </a:cubicBezTo>
                  <a:cubicBezTo>
                    <a:pt x="9" y="186"/>
                    <a:pt x="9" y="186"/>
                    <a:pt x="9" y="186"/>
                  </a:cubicBezTo>
                  <a:cubicBezTo>
                    <a:pt x="10" y="187"/>
                    <a:pt x="9" y="189"/>
                    <a:pt x="9" y="190"/>
                  </a:cubicBezTo>
                  <a:cubicBezTo>
                    <a:pt x="9" y="190"/>
                    <a:pt x="9" y="190"/>
                    <a:pt x="9" y="189"/>
                  </a:cubicBezTo>
                  <a:cubicBezTo>
                    <a:pt x="8" y="189"/>
                    <a:pt x="8" y="188"/>
                    <a:pt x="8" y="188"/>
                  </a:cubicBezTo>
                  <a:cubicBezTo>
                    <a:pt x="7" y="187"/>
                    <a:pt x="7" y="187"/>
                    <a:pt x="6" y="187"/>
                  </a:cubicBezTo>
                  <a:cubicBezTo>
                    <a:pt x="6" y="186"/>
                    <a:pt x="6" y="186"/>
                    <a:pt x="6" y="186"/>
                  </a:cubicBezTo>
                  <a:cubicBezTo>
                    <a:pt x="6" y="185"/>
                    <a:pt x="6" y="187"/>
                    <a:pt x="5" y="186"/>
                  </a:cubicBezTo>
                  <a:cubicBezTo>
                    <a:pt x="5" y="185"/>
                    <a:pt x="4" y="185"/>
                    <a:pt x="4" y="183"/>
                  </a:cubicBezTo>
                  <a:cubicBezTo>
                    <a:pt x="5" y="183"/>
                    <a:pt x="5" y="184"/>
                    <a:pt x="5" y="185"/>
                  </a:cubicBezTo>
                  <a:cubicBezTo>
                    <a:pt x="6" y="185"/>
                    <a:pt x="5" y="182"/>
                    <a:pt x="4" y="181"/>
                  </a:cubicBezTo>
                  <a:cubicBezTo>
                    <a:pt x="4" y="180"/>
                    <a:pt x="5" y="180"/>
                    <a:pt x="5" y="179"/>
                  </a:cubicBezTo>
                  <a:cubicBezTo>
                    <a:pt x="4" y="178"/>
                    <a:pt x="4" y="178"/>
                    <a:pt x="4" y="178"/>
                  </a:cubicBezTo>
                  <a:cubicBezTo>
                    <a:pt x="3" y="178"/>
                    <a:pt x="4" y="179"/>
                    <a:pt x="4" y="179"/>
                  </a:cubicBezTo>
                  <a:cubicBezTo>
                    <a:pt x="4" y="180"/>
                    <a:pt x="3" y="180"/>
                    <a:pt x="3" y="180"/>
                  </a:cubicBezTo>
                  <a:cubicBezTo>
                    <a:pt x="3" y="181"/>
                    <a:pt x="4" y="182"/>
                    <a:pt x="4" y="184"/>
                  </a:cubicBezTo>
                  <a:cubicBezTo>
                    <a:pt x="4" y="183"/>
                    <a:pt x="4" y="182"/>
                    <a:pt x="3" y="181"/>
                  </a:cubicBezTo>
                  <a:cubicBezTo>
                    <a:pt x="3" y="180"/>
                    <a:pt x="3" y="179"/>
                    <a:pt x="3" y="178"/>
                  </a:cubicBezTo>
                  <a:cubicBezTo>
                    <a:pt x="3" y="177"/>
                    <a:pt x="2" y="176"/>
                    <a:pt x="2" y="175"/>
                  </a:cubicBezTo>
                  <a:cubicBezTo>
                    <a:pt x="2" y="174"/>
                    <a:pt x="2" y="173"/>
                    <a:pt x="2" y="173"/>
                  </a:cubicBezTo>
                  <a:cubicBezTo>
                    <a:pt x="3" y="173"/>
                    <a:pt x="4" y="173"/>
                    <a:pt x="5" y="173"/>
                  </a:cubicBezTo>
                  <a:cubicBezTo>
                    <a:pt x="5" y="172"/>
                    <a:pt x="4" y="172"/>
                    <a:pt x="4" y="171"/>
                  </a:cubicBezTo>
                  <a:cubicBezTo>
                    <a:pt x="4" y="170"/>
                    <a:pt x="4" y="172"/>
                    <a:pt x="3" y="171"/>
                  </a:cubicBezTo>
                  <a:cubicBezTo>
                    <a:pt x="3" y="170"/>
                    <a:pt x="3" y="170"/>
                    <a:pt x="3" y="169"/>
                  </a:cubicBezTo>
                  <a:cubicBezTo>
                    <a:pt x="3" y="169"/>
                    <a:pt x="2" y="170"/>
                    <a:pt x="2" y="170"/>
                  </a:cubicBezTo>
                  <a:cubicBezTo>
                    <a:pt x="2" y="170"/>
                    <a:pt x="2" y="171"/>
                    <a:pt x="2" y="172"/>
                  </a:cubicBezTo>
                  <a:cubicBezTo>
                    <a:pt x="2" y="171"/>
                    <a:pt x="2" y="171"/>
                    <a:pt x="2" y="171"/>
                  </a:cubicBezTo>
                  <a:cubicBezTo>
                    <a:pt x="2" y="170"/>
                    <a:pt x="2" y="170"/>
                    <a:pt x="2" y="169"/>
                  </a:cubicBezTo>
                  <a:cubicBezTo>
                    <a:pt x="2" y="169"/>
                    <a:pt x="2" y="168"/>
                    <a:pt x="1" y="167"/>
                  </a:cubicBezTo>
                  <a:cubicBezTo>
                    <a:pt x="2" y="167"/>
                    <a:pt x="2" y="167"/>
                    <a:pt x="2" y="167"/>
                  </a:cubicBezTo>
                  <a:cubicBezTo>
                    <a:pt x="2" y="167"/>
                    <a:pt x="2" y="166"/>
                    <a:pt x="2" y="166"/>
                  </a:cubicBezTo>
                  <a:cubicBezTo>
                    <a:pt x="2" y="166"/>
                    <a:pt x="1" y="166"/>
                    <a:pt x="1" y="166"/>
                  </a:cubicBezTo>
                  <a:cubicBezTo>
                    <a:pt x="1" y="165"/>
                    <a:pt x="1" y="163"/>
                    <a:pt x="1" y="162"/>
                  </a:cubicBezTo>
                  <a:cubicBezTo>
                    <a:pt x="1" y="162"/>
                    <a:pt x="1" y="162"/>
                    <a:pt x="1" y="161"/>
                  </a:cubicBezTo>
                  <a:cubicBezTo>
                    <a:pt x="2" y="161"/>
                    <a:pt x="1" y="160"/>
                    <a:pt x="0" y="161"/>
                  </a:cubicBezTo>
                  <a:cubicBezTo>
                    <a:pt x="0" y="161"/>
                    <a:pt x="0" y="160"/>
                    <a:pt x="0" y="159"/>
                  </a:cubicBezTo>
                  <a:cubicBezTo>
                    <a:pt x="1" y="159"/>
                    <a:pt x="3" y="159"/>
                    <a:pt x="3" y="158"/>
                  </a:cubicBezTo>
                  <a:moveTo>
                    <a:pt x="6" y="180"/>
                  </a:moveTo>
                  <a:cubicBezTo>
                    <a:pt x="5" y="180"/>
                    <a:pt x="5" y="180"/>
                    <a:pt x="5" y="181"/>
                  </a:cubicBezTo>
                  <a:cubicBezTo>
                    <a:pt x="5" y="182"/>
                    <a:pt x="5" y="183"/>
                    <a:pt x="6" y="183"/>
                  </a:cubicBezTo>
                  <a:cubicBezTo>
                    <a:pt x="6" y="182"/>
                    <a:pt x="5" y="181"/>
                    <a:pt x="6" y="180"/>
                  </a:cubicBezTo>
                  <a:moveTo>
                    <a:pt x="5" y="173"/>
                  </a:moveTo>
                  <a:cubicBezTo>
                    <a:pt x="5" y="173"/>
                    <a:pt x="4" y="173"/>
                    <a:pt x="4" y="174"/>
                  </a:cubicBezTo>
                  <a:cubicBezTo>
                    <a:pt x="4" y="174"/>
                    <a:pt x="4" y="174"/>
                    <a:pt x="3" y="174"/>
                  </a:cubicBezTo>
                  <a:cubicBezTo>
                    <a:pt x="3" y="176"/>
                    <a:pt x="4" y="174"/>
                    <a:pt x="4" y="175"/>
                  </a:cubicBezTo>
                  <a:cubicBezTo>
                    <a:pt x="4" y="175"/>
                    <a:pt x="4" y="176"/>
                    <a:pt x="4" y="177"/>
                  </a:cubicBezTo>
                  <a:cubicBezTo>
                    <a:pt x="4" y="178"/>
                    <a:pt x="5" y="179"/>
                    <a:pt x="5" y="178"/>
                  </a:cubicBezTo>
                  <a:cubicBezTo>
                    <a:pt x="5" y="177"/>
                    <a:pt x="5" y="178"/>
                    <a:pt x="5" y="177"/>
                  </a:cubicBezTo>
                  <a:cubicBezTo>
                    <a:pt x="5" y="176"/>
                    <a:pt x="5" y="175"/>
                    <a:pt x="5" y="175"/>
                  </a:cubicBezTo>
                  <a:cubicBezTo>
                    <a:pt x="5" y="174"/>
                    <a:pt x="5" y="174"/>
                    <a:pt x="5" y="174"/>
                  </a:cubicBezTo>
                  <a:cubicBezTo>
                    <a:pt x="5" y="173"/>
                    <a:pt x="5" y="173"/>
                    <a:pt x="5" y="173"/>
                  </a:cubicBezTo>
                  <a:moveTo>
                    <a:pt x="4" y="166"/>
                  </a:moveTo>
                  <a:cubicBezTo>
                    <a:pt x="3" y="167"/>
                    <a:pt x="4" y="168"/>
                    <a:pt x="4" y="168"/>
                  </a:cubicBezTo>
                  <a:cubicBezTo>
                    <a:pt x="4" y="169"/>
                    <a:pt x="3" y="170"/>
                    <a:pt x="4" y="170"/>
                  </a:cubicBezTo>
                  <a:cubicBezTo>
                    <a:pt x="5" y="170"/>
                    <a:pt x="4" y="168"/>
                    <a:pt x="5" y="168"/>
                  </a:cubicBezTo>
                  <a:cubicBezTo>
                    <a:pt x="4" y="168"/>
                    <a:pt x="4" y="167"/>
                    <a:pt x="4" y="166"/>
                  </a:cubicBezTo>
                  <a:moveTo>
                    <a:pt x="5" y="167"/>
                  </a:moveTo>
                  <a:cubicBezTo>
                    <a:pt x="6" y="167"/>
                    <a:pt x="6" y="166"/>
                    <a:pt x="6" y="166"/>
                  </a:cubicBezTo>
                  <a:cubicBezTo>
                    <a:pt x="5" y="166"/>
                    <a:pt x="5" y="166"/>
                    <a:pt x="5" y="167"/>
                  </a:cubicBezTo>
                  <a:moveTo>
                    <a:pt x="3" y="165"/>
                  </a:moveTo>
                  <a:cubicBezTo>
                    <a:pt x="3" y="166"/>
                    <a:pt x="3" y="166"/>
                    <a:pt x="4" y="166"/>
                  </a:cubicBezTo>
                  <a:cubicBezTo>
                    <a:pt x="4" y="166"/>
                    <a:pt x="4" y="166"/>
                    <a:pt x="4" y="165"/>
                  </a:cubicBezTo>
                  <a:lnTo>
                    <a:pt x="3" y="165"/>
                  </a:lnTo>
                  <a:close/>
                  <a:moveTo>
                    <a:pt x="2" y="164"/>
                  </a:moveTo>
                  <a:cubicBezTo>
                    <a:pt x="3" y="164"/>
                    <a:pt x="4" y="165"/>
                    <a:pt x="4" y="164"/>
                  </a:cubicBezTo>
                  <a:cubicBezTo>
                    <a:pt x="4" y="164"/>
                    <a:pt x="2" y="163"/>
                    <a:pt x="2" y="164"/>
                  </a:cubicBezTo>
                  <a:moveTo>
                    <a:pt x="2" y="160"/>
                  </a:moveTo>
                  <a:cubicBezTo>
                    <a:pt x="2" y="160"/>
                    <a:pt x="2" y="160"/>
                    <a:pt x="2" y="161"/>
                  </a:cubicBezTo>
                  <a:cubicBezTo>
                    <a:pt x="2" y="161"/>
                    <a:pt x="3" y="160"/>
                    <a:pt x="3" y="160"/>
                  </a:cubicBezTo>
                  <a:cubicBezTo>
                    <a:pt x="2" y="159"/>
                    <a:pt x="2" y="160"/>
                    <a:pt x="2" y="160"/>
                  </a:cubicBezTo>
                  <a:moveTo>
                    <a:pt x="107" y="190"/>
                  </a:moveTo>
                  <a:cubicBezTo>
                    <a:pt x="108" y="189"/>
                    <a:pt x="109" y="188"/>
                    <a:pt x="109" y="189"/>
                  </a:cubicBezTo>
                  <a:cubicBezTo>
                    <a:pt x="108" y="190"/>
                    <a:pt x="108" y="190"/>
                    <a:pt x="107" y="190"/>
                  </a:cubicBezTo>
                  <a:cubicBezTo>
                    <a:pt x="107" y="190"/>
                    <a:pt x="107" y="190"/>
                    <a:pt x="107" y="190"/>
                  </a:cubicBezTo>
                  <a:moveTo>
                    <a:pt x="108" y="190"/>
                  </a:moveTo>
                  <a:cubicBezTo>
                    <a:pt x="109" y="190"/>
                    <a:pt x="108" y="192"/>
                    <a:pt x="107" y="191"/>
                  </a:cubicBezTo>
                  <a:cubicBezTo>
                    <a:pt x="107" y="191"/>
                    <a:pt x="109" y="191"/>
                    <a:pt x="108" y="190"/>
                  </a:cubicBezTo>
                  <a:moveTo>
                    <a:pt x="101" y="195"/>
                  </a:moveTo>
                  <a:cubicBezTo>
                    <a:pt x="101" y="194"/>
                    <a:pt x="102" y="192"/>
                    <a:pt x="104" y="193"/>
                  </a:cubicBezTo>
                  <a:cubicBezTo>
                    <a:pt x="104" y="192"/>
                    <a:pt x="104" y="192"/>
                    <a:pt x="105" y="192"/>
                  </a:cubicBezTo>
                  <a:cubicBezTo>
                    <a:pt x="105" y="192"/>
                    <a:pt x="105" y="192"/>
                    <a:pt x="105" y="192"/>
                  </a:cubicBezTo>
                  <a:cubicBezTo>
                    <a:pt x="105" y="192"/>
                    <a:pt x="105" y="192"/>
                    <a:pt x="105" y="192"/>
                  </a:cubicBezTo>
                  <a:cubicBezTo>
                    <a:pt x="105" y="193"/>
                    <a:pt x="102" y="193"/>
                    <a:pt x="103" y="194"/>
                  </a:cubicBezTo>
                  <a:cubicBezTo>
                    <a:pt x="102" y="195"/>
                    <a:pt x="102" y="194"/>
                    <a:pt x="101" y="195"/>
                  </a:cubicBezTo>
                  <a:moveTo>
                    <a:pt x="110" y="188"/>
                  </a:moveTo>
                  <a:cubicBezTo>
                    <a:pt x="111" y="188"/>
                    <a:pt x="110" y="187"/>
                    <a:pt x="111" y="187"/>
                  </a:cubicBezTo>
                  <a:cubicBezTo>
                    <a:pt x="112" y="187"/>
                    <a:pt x="111" y="188"/>
                    <a:pt x="111" y="189"/>
                  </a:cubicBezTo>
                  <a:cubicBezTo>
                    <a:pt x="110" y="189"/>
                    <a:pt x="109" y="189"/>
                    <a:pt x="109" y="188"/>
                  </a:cubicBezTo>
                  <a:cubicBezTo>
                    <a:pt x="109" y="187"/>
                    <a:pt x="109" y="189"/>
                    <a:pt x="108" y="189"/>
                  </a:cubicBezTo>
                  <a:cubicBezTo>
                    <a:pt x="108" y="188"/>
                    <a:pt x="109" y="187"/>
                    <a:pt x="109" y="187"/>
                  </a:cubicBezTo>
                  <a:cubicBezTo>
                    <a:pt x="110" y="188"/>
                    <a:pt x="110" y="188"/>
                    <a:pt x="110" y="188"/>
                  </a:cubicBezTo>
                  <a:moveTo>
                    <a:pt x="103" y="191"/>
                  </a:moveTo>
                  <a:cubicBezTo>
                    <a:pt x="104" y="190"/>
                    <a:pt x="104" y="190"/>
                    <a:pt x="105" y="190"/>
                  </a:cubicBezTo>
                  <a:cubicBezTo>
                    <a:pt x="105" y="190"/>
                    <a:pt x="106" y="189"/>
                    <a:pt x="107" y="189"/>
                  </a:cubicBezTo>
                  <a:cubicBezTo>
                    <a:pt x="107" y="190"/>
                    <a:pt x="107" y="191"/>
                    <a:pt x="105" y="192"/>
                  </a:cubicBezTo>
                  <a:cubicBezTo>
                    <a:pt x="105" y="191"/>
                    <a:pt x="106" y="191"/>
                    <a:pt x="106" y="190"/>
                  </a:cubicBezTo>
                  <a:cubicBezTo>
                    <a:pt x="105" y="190"/>
                    <a:pt x="104" y="192"/>
                    <a:pt x="103" y="191"/>
                  </a:cubicBezTo>
                  <a:moveTo>
                    <a:pt x="53" y="199"/>
                  </a:moveTo>
                  <a:cubicBezTo>
                    <a:pt x="53" y="200"/>
                    <a:pt x="53" y="200"/>
                    <a:pt x="53" y="200"/>
                  </a:cubicBezTo>
                  <a:cubicBezTo>
                    <a:pt x="53" y="201"/>
                    <a:pt x="52" y="200"/>
                    <a:pt x="52" y="199"/>
                  </a:cubicBezTo>
                  <a:lnTo>
                    <a:pt x="53" y="199"/>
                  </a:lnTo>
                  <a:close/>
                  <a:moveTo>
                    <a:pt x="112" y="185"/>
                  </a:moveTo>
                  <a:cubicBezTo>
                    <a:pt x="112" y="186"/>
                    <a:pt x="111" y="186"/>
                    <a:pt x="111" y="187"/>
                  </a:cubicBezTo>
                  <a:cubicBezTo>
                    <a:pt x="110" y="186"/>
                    <a:pt x="111" y="186"/>
                    <a:pt x="111" y="185"/>
                  </a:cubicBezTo>
                  <a:cubicBezTo>
                    <a:pt x="111" y="185"/>
                    <a:pt x="112" y="184"/>
                    <a:pt x="112" y="185"/>
                  </a:cubicBezTo>
                  <a:moveTo>
                    <a:pt x="122" y="181"/>
                  </a:moveTo>
                  <a:cubicBezTo>
                    <a:pt x="122" y="181"/>
                    <a:pt x="120" y="183"/>
                    <a:pt x="119" y="183"/>
                  </a:cubicBezTo>
                  <a:cubicBezTo>
                    <a:pt x="118" y="183"/>
                    <a:pt x="120" y="183"/>
                    <a:pt x="120" y="183"/>
                  </a:cubicBezTo>
                  <a:cubicBezTo>
                    <a:pt x="120" y="182"/>
                    <a:pt x="121" y="181"/>
                    <a:pt x="122" y="181"/>
                  </a:cubicBezTo>
                  <a:moveTo>
                    <a:pt x="101" y="192"/>
                  </a:moveTo>
                  <a:cubicBezTo>
                    <a:pt x="100" y="193"/>
                    <a:pt x="102" y="194"/>
                    <a:pt x="100" y="194"/>
                  </a:cubicBezTo>
                  <a:cubicBezTo>
                    <a:pt x="100" y="194"/>
                    <a:pt x="100" y="193"/>
                    <a:pt x="100" y="192"/>
                  </a:cubicBezTo>
                  <a:cubicBezTo>
                    <a:pt x="101" y="192"/>
                    <a:pt x="102" y="191"/>
                    <a:pt x="102" y="192"/>
                  </a:cubicBezTo>
                  <a:cubicBezTo>
                    <a:pt x="102" y="192"/>
                    <a:pt x="101" y="193"/>
                    <a:pt x="101" y="192"/>
                  </a:cubicBezTo>
                  <a:moveTo>
                    <a:pt x="119" y="184"/>
                  </a:moveTo>
                  <a:cubicBezTo>
                    <a:pt x="119" y="185"/>
                    <a:pt x="117" y="186"/>
                    <a:pt x="116" y="187"/>
                  </a:cubicBezTo>
                  <a:cubicBezTo>
                    <a:pt x="117" y="186"/>
                    <a:pt x="118" y="185"/>
                    <a:pt x="119" y="184"/>
                  </a:cubicBezTo>
                  <a:moveTo>
                    <a:pt x="115" y="184"/>
                  </a:moveTo>
                  <a:cubicBezTo>
                    <a:pt x="114" y="185"/>
                    <a:pt x="115" y="185"/>
                    <a:pt x="114" y="185"/>
                  </a:cubicBezTo>
                  <a:cubicBezTo>
                    <a:pt x="113" y="185"/>
                    <a:pt x="114" y="184"/>
                    <a:pt x="114" y="184"/>
                  </a:cubicBezTo>
                  <a:cubicBezTo>
                    <a:pt x="114" y="184"/>
                    <a:pt x="115" y="184"/>
                    <a:pt x="115" y="184"/>
                  </a:cubicBezTo>
                  <a:moveTo>
                    <a:pt x="119" y="180"/>
                  </a:moveTo>
                  <a:cubicBezTo>
                    <a:pt x="120" y="180"/>
                    <a:pt x="120" y="180"/>
                    <a:pt x="121" y="179"/>
                  </a:cubicBezTo>
                  <a:cubicBezTo>
                    <a:pt x="121" y="181"/>
                    <a:pt x="119" y="181"/>
                    <a:pt x="119" y="182"/>
                  </a:cubicBezTo>
                  <a:cubicBezTo>
                    <a:pt x="118" y="182"/>
                    <a:pt x="118" y="181"/>
                    <a:pt x="118" y="182"/>
                  </a:cubicBezTo>
                  <a:cubicBezTo>
                    <a:pt x="117" y="182"/>
                    <a:pt x="118" y="182"/>
                    <a:pt x="118" y="182"/>
                  </a:cubicBezTo>
                  <a:cubicBezTo>
                    <a:pt x="118" y="182"/>
                    <a:pt x="118" y="183"/>
                    <a:pt x="117" y="183"/>
                  </a:cubicBezTo>
                  <a:cubicBezTo>
                    <a:pt x="117" y="183"/>
                    <a:pt x="117" y="182"/>
                    <a:pt x="117" y="182"/>
                  </a:cubicBezTo>
                  <a:cubicBezTo>
                    <a:pt x="116" y="182"/>
                    <a:pt x="117" y="181"/>
                    <a:pt x="118" y="181"/>
                  </a:cubicBezTo>
                  <a:cubicBezTo>
                    <a:pt x="118" y="181"/>
                    <a:pt x="117" y="180"/>
                    <a:pt x="118" y="180"/>
                  </a:cubicBezTo>
                  <a:cubicBezTo>
                    <a:pt x="118" y="180"/>
                    <a:pt x="118" y="180"/>
                    <a:pt x="118" y="181"/>
                  </a:cubicBezTo>
                  <a:cubicBezTo>
                    <a:pt x="118" y="181"/>
                    <a:pt x="118" y="181"/>
                    <a:pt x="118" y="181"/>
                  </a:cubicBezTo>
                  <a:cubicBezTo>
                    <a:pt x="119" y="180"/>
                    <a:pt x="118" y="179"/>
                    <a:pt x="119" y="178"/>
                  </a:cubicBezTo>
                  <a:cubicBezTo>
                    <a:pt x="120" y="180"/>
                    <a:pt x="120" y="178"/>
                    <a:pt x="120" y="178"/>
                  </a:cubicBezTo>
                  <a:cubicBezTo>
                    <a:pt x="120" y="178"/>
                    <a:pt x="120" y="178"/>
                    <a:pt x="121" y="179"/>
                  </a:cubicBezTo>
                  <a:cubicBezTo>
                    <a:pt x="120" y="179"/>
                    <a:pt x="120" y="179"/>
                    <a:pt x="119" y="180"/>
                  </a:cubicBezTo>
                  <a:moveTo>
                    <a:pt x="115" y="189"/>
                  </a:moveTo>
                  <a:cubicBezTo>
                    <a:pt x="114" y="189"/>
                    <a:pt x="113" y="190"/>
                    <a:pt x="113" y="190"/>
                  </a:cubicBezTo>
                  <a:cubicBezTo>
                    <a:pt x="112" y="191"/>
                    <a:pt x="112" y="190"/>
                    <a:pt x="112" y="191"/>
                  </a:cubicBezTo>
                  <a:cubicBezTo>
                    <a:pt x="111" y="191"/>
                    <a:pt x="111" y="191"/>
                    <a:pt x="111" y="191"/>
                  </a:cubicBezTo>
                  <a:cubicBezTo>
                    <a:pt x="110" y="192"/>
                    <a:pt x="109" y="193"/>
                    <a:pt x="108" y="193"/>
                  </a:cubicBezTo>
                  <a:cubicBezTo>
                    <a:pt x="107" y="194"/>
                    <a:pt x="106" y="195"/>
                    <a:pt x="105" y="195"/>
                  </a:cubicBezTo>
                  <a:cubicBezTo>
                    <a:pt x="104" y="194"/>
                    <a:pt x="106" y="194"/>
                    <a:pt x="106" y="194"/>
                  </a:cubicBezTo>
                  <a:cubicBezTo>
                    <a:pt x="107" y="193"/>
                    <a:pt x="107" y="192"/>
                    <a:pt x="108" y="192"/>
                  </a:cubicBezTo>
                  <a:cubicBezTo>
                    <a:pt x="108" y="192"/>
                    <a:pt x="108" y="192"/>
                    <a:pt x="108" y="192"/>
                  </a:cubicBezTo>
                  <a:cubicBezTo>
                    <a:pt x="107" y="191"/>
                    <a:pt x="109" y="192"/>
                    <a:pt x="109" y="192"/>
                  </a:cubicBezTo>
                  <a:cubicBezTo>
                    <a:pt x="110" y="191"/>
                    <a:pt x="112" y="190"/>
                    <a:pt x="113" y="189"/>
                  </a:cubicBezTo>
                  <a:cubicBezTo>
                    <a:pt x="113" y="189"/>
                    <a:pt x="114" y="188"/>
                    <a:pt x="115" y="189"/>
                  </a:cubicBezTo>
                  <a:moveTo>
                    <a:pt x="51" y="200"/>
                  </a:moveTo>
                  <a:cubicBezTo>
                    <a:pt x="52" y="200"/>
                    <a:pt x="50" y="200"/>
                    <a:pt x="49" y="200"/>
                  </a:cubicBezTo>
                  <a:cubicBezTo>
                    <a:pt x="50" y="199"/>
                    <a:pt x="51" y="200"/>
                    <a:pt x="51" y="200"/>
                  </a:cubicBezTo>
                  <a:moveTo>
                    <a:pt x="49" y="193"/>
                  </a:moveTo>
                  <a:cubicBezTo>
                    <a:pt x="50" y="193"/>
                    <a:pt x="50" y="194"/>
                    <a:pt x="51" y="194"/>
                  </a:cubicBezTo>
                  <a:cubicBezTo>
                    <a:pt x="51" y="195"/>
                    <a:pt x="49" y="193"/>
                    <a:pt x="49" y="193"/>
                  </a:cubicBezTo>
                  <a:cubicBezTo>
                    <a:pt x="49" y="193"/>
                    <a:pt x="48" y="193"/>
                    <a:pt x="47" y="193"/>
                  </a:cubicBezTo>
                  <a:cubicBezTo>
                    <a:pt x="47" y="193"/>
                    <a:pt x="46" y="193"/>
                    <a:pt x="46" y="193"/>
                  </a:cubicBezTo>
                  <a:cubicBezTo>
                    <a:pt x="46" y="193"/>
                    <a:pt x="45" y="192"/>
                    <a:pt x="45" y="192"/>
                  </a:cubicBezTo>
                  <a:cubicBezTo>
                    <a:pt x="46" y="192"/>
                    <a:pt x="46" y="193"/>
                    <a:pt x="47" y="193"/>
                  </a:cubicBezTo>
                  <a:cubicBezTo>
                    <a:pt x="48" y="193"/>
                    <a:pt x="49" y="193"/>
                    <a:pt x="49" y="193"/>
                  </a:cubicBezTo>
                  <a:moveTo>
                    <a:pt x="51" y="198"/>
                  </a:moveTo>
                  <a:cubicBezTo>
                    <a:pt x="51" y="197"/>
                    <a:pt x="52" y="198"/>
                    <a:pt x="51" y="197"/>
                  </a:cubicBezTo>
                  <a:cubicBezTo>
                    <a:pt x="52" y="197"/>
                    <a:pt x="52" y="197"/>
                    <a:pt x="52" y="197"/>
                  </a:cubicBezTo>
                  <a:cubicBezTo>
                    <a:pt x="52" y="197"/>
                    <a:pt x="52" y="198"/>
                    <a:pt x="51" y="198"/>
                  </a:cubicBezTo>
                  <a:moveTo>
                    <a:pt x="52" y="197"/>
                  </a:moveTo>
                  <a:cubicBezTo>
                    <a:pt x="53" y="197"/>
                    <a:pt x="52" y="196"/>
                    <a:pt x="53" y="196"/>
                  </a:cubicBezTo>
                  <a:cubicBezTo>
                    <a:pt x="53" y="197"/>
                    <a:pt x="52" y="197"/>
                    <a:pt x="53" y="197"/>
                  </a:cubicBezTo>
                  <a:cubicBezTo>
                    <a:pt x="53" y="198"/>
                    <a:pt x="52" y="198"/>
                    <a:pt x="52" y="197"/>
                  </a:cubicBezTo>
                  <a:moveTo>
                    <a:pt x="51" y="193"/>
                  </a:moveTo>
                  <a:cubicBezTo>
                    <a:pt x="51" y="193"/>
                    <a:pt x="51" y="192"/>
                    <a:pt x="50" y="193"/>
                  </a:cubicBezTo>
                  <a:cubicBezTo>
                    <a:pt x="49" y="192"/>
                    <a:pt x="52" y="192"/>
                    <a:pt x="51" y="193"/>
                  </a:cubicBezTo>
                  <a:moveTo>
                    <a:pt x="91" y="203"/>
                  </a:moveTo>
                  <a:cubicBezTo>
                    <a:pt x="90" y="203"/>
                    <a:pt x="90" y="203"/>
                    <a:pt x="89" y="203"/>
                  </a:cubicBezTo>
                  <a:cubicBezTo>
                    <a:pt x="89" y="202"/>
                    <a:pt x="91" y="203"/>
                    <a:pt x="90" y="202"/>
                  </a:cubicBezTo>
                  <a:cubicBezTo>
                    <a:pt x="91" y="201"/>
                    <a:pt x="91" y="203"/>
                    <a:pt x="91" y="203"/>
                  </a:cubicBezTo>
                  <a:moveTo>
                    <a:pt x="63" y="207"/>
                  </a:moveTo>
                  <a:cubicBezTo>
                    <a:pt x="62" y="207"/>
                    <a:pt x="62" y="207"/>
                    <a:pt x="61" y="207"/>
                  </a:cubicBezTo>
                  <a:cubicBezTo>
                    <a:pt x="61" y="207"/>
                    <a:pt x="61" y="207"/>
                    <a:pt x="61" y="207"/>
                  </a:cubicBezTo>
                  <a:cubicBezTo>
                    <a:pt x="61" y="207"/>
                    <a:pt x="60" y="207"/>
                    <a:pt x="60" y="207"/>
                  </a:cubicBezTo>
                  <a:cubicBezTo>
                    <a:pt x="60" y="207"/>
                    <a:pt x="59" y="206"/>
                    <a:pt x="58" y="206"/>
                  </a:cubicBezTo>
                  <a:cubicBezTo>
                    <a:pt x="57" y="206"/>
                    <a:pt x="57" y="207"/>
                    <a:pt x="56" y="207"/>
                  </a:cubicBezTo>
                  <a:cubicBezTo>
                    <a:pt x="56" y="206"/>
                    <a:pt x="57" y="206"/>
                    <a:pt x="57" y="206"/>
                  </a:cubicBezTo>
                  <a:cubicBezTo>
                    <a:pt x="58" y="206"/>
                    <a:pt x="58" y="206"/>
                    <a:pt x="59" y="206"/>
                  </a:cubicBezTo>
                  <a:cubicBezTo>
                    <a:pt x="59" y="206"/>
                    <a:pt x="59" y="206"/>
                    <a:pt x="59" y="206"/>
                  </a:cubicBezTo>
                  <a:cubicBezTo>
                    <a:pt x="59" y="206"/>
                    <a:pt x="60" y="206"/>
                    <a:pt x="60" y="206"/>
                  </a:cubicBezTo>
                  <a:cubicBezTo>
                    <a:pt x="61" y="206"/>
                    <a:pt x="61" y="206"/>
                    <a:pt x="61" y="206"/>
                  </a:cubicBezTo>
                  <a:cubicBezTo>
                    <a:pt x="62" y="206"/>
                    <a:pt x="62" y="206"/>
                    <a:pt x="63" y="207"/>
                  </a:cubicBezTo>
                  <a:moveTo>
                    <a:pt x="48" y="194"/>
                  </a:moveTo>
                  <a:cubicBezTo>
                    <a:pt x="48" y="194"/>
                    <a:pt x="49" y="194"/>
                    <a:pt x="49" y="194"/>
                  </a:cubicBezTo>
                  <a:cubicBezTo>
                    <a:pt x="49" y="195"/>
                    <a:pt x="48" y="195"/>
                    <a:pt x="48" y="194"/>
                  </a:cubicBezTo>
                  <a:moveTo>
                    <a:pt x="45" y="198"/>
                  </a:moveTo>
                  <a:cubicBezTo>
                    <a:pt x="45" y="197"/>
                    <a:pt x="44" y="197"/>
                    <a:pt x="44" y="197"/>
                  </a:cubicBezTo>
                  <a:cubicBezTo>
                    <a:pt x="45" y="195"/>
                    <a:pt x="47" y="196"/>
                    <a:pt x="48" y="196"/>
                  </a:cubicBezTo>
                  <a:cubicBezTo>
                    <a:pt x="49" y="196"/>
                    <a:pt x="49" y="196"/>
                    <a:pt x="49" y="195"/>
                  </a:cubicBezTo>
                  <a:cubicBezTo>
                    <a:pt x="49" y="196"/>
                    <a:pt x="50" y="196"/>
                    <a:pt x="51" y="195"/>
                  </a:cubicBezTo>
                  <a:cubicBezTo>
                    <a:pt x="52" y="195"/>
                    <a:pt x="51" y="196"/>
                    <a:pt x="52" y="196"/>
                  </a:cubicBezTo>
                  <a:cubicBezTo>
                    <a:pt x="51" y="197"/>
                    <a:pt x="50" y="196"/>
                    <a:pt x="49" y="196"/>
                  </a:cubicBezTo>
                  <a:cubicBezTo>
                    <a:pt x="49" y="197"/>
                    <a:pt x="49" y="197"/>
                    <a:pt x="48" y="197"/>
                  </a:cubicBezTo>
                  <a:cubicBezTo>
                    <a:pt x="48" y="197"/>
                    <a:pt x="48" y="197"/>
                    <a:pt x="48" y="197"/>
                  </a:cubicBezTo>
                  <a:cubicBezTo>
                    <a:pt x="47" y="197"/>
                    <a:pt x="46" y="196"/>
                    <a:pt x="45" y="198"/>
                  </a:cubicBezTo>
                  <a:moveTo>
                    <a:pt x="49" y="204"/>
                  </a:moveTo>
                  <a:cubicBezTo>
                    <a:pt x="48" y="205"/>
                    <a:pt x="48" y="205"/>
                    <a:pt x="47" y="204"/>
                  </a:cubicBezTo>
                  <a:cubicBezTo>
                    <a:pt x="46" y="205"/>
                    <a:pt x="44" y="205"/>
                    <a:pt x="45" y="204"/>
                  </a:cubicBezTo>
                  <a:cubicBezTo>
                    <a:pt x="46" y="204"/>
                    <a:pt x="48" y="203"/>
                    <a:pt x="49" y="204"/>
                  </a:cubicBezTo>
                  <a:moveTo>
                    <a:pt x="16" y="65"/>
                  </a:moveTo>
                  <a:cubicBezTo>
                    <a:pt x="15" y="64"/>
                    <a:pt x="16" y="62"/>
                    <a:pt x="15" y="61"/>
                  </a:cubicBezTo>
                  <a:cubicBezTo>
                    <a:pt x="16" y="62"/>
                    <a:pt x="16" y="64"/>
                    <a:pt x="16" y="65"/>
                  </a:cubicBezTo>
                  <a:moveTo>
                    <a:pt x="117" y="157"/>
                  </a:moveTo>
                  <a:cubicBezTo>
                    <a:pt x="118" y="157"/>
                    <a:pt x="117" y="158"/>
                    <a:pt x="117" y="158"/>
                  </a:cubicBezTo>
                  <a:cubicBezTo>
                    <a:pt x="116" y="157"/>
                    <a:pt x="117" y="157"/>
                    <a:pt x="117" y="157"/>
                  </a:cubicBezTo>
                  <a:moveTo>
                    <a:pt x="117" y="159"/>
                  </a:moveTo>
                  <a:cubicBezTo>
                    <a:pt x="118" y="157"/>
                    <a:pt x="118" y="157"/>
                    <a:pt x="118" y="157"/>
                  </a:cubicBezTo>
                  <a:cubicBezTo>
                    <a:pt x="119" y="158"/>
                    <a:pt x="118" y="159"/>
                    <a:pt x="117" y="159"/>
                  </a:cubicBezTo>
                  <a:moveTo>
                    <a:pt x="115" y="157"/>
                  </a:moveTo>
                  <a:cubicBezTo>
                    <a:pt x="115" y="157"/>
                    <a:pt x="115" y="157"/>
                    <a:pt x="116" y="156"/>
                  </a:cubicBezTo>
                  <a:cubicBezTo>
                    <a:pt x="116" y="157"/>
                    <a:pt x="116" y="157"/>
                    <a:pt x="115" y="157"/>
                  </a:cubicBezTo>
                  <a:moveTo>
                    <a:pt x="124" y="148"/>
                  </a:moveTo>
                  <a:cubicBezTo>
                    <a:pt x="124" y="148"/>
                    <a:pt x="124" y="147"/>
                    <a:pt x="125" y="147"/>
                  </a:cubicBezTo>
                  <a:cubicBezTo>
                    <a:pt x="125" y="147"/>
                    <a:pt x="124" y="147"/>
                    <a:pt x="124" y="148"/>
                  </a:cubicBezTo>
                  <a:moveTo>
                    <a:pt x="113" y="156"/>
                  </a:moveTo>
                  <a:cubicBezTo>
                    <a:pt x="113" y="158"/>
                    <a:pt x="112" y="158"/>
                    <a:pt x="111" y="159"/>
                  </a:cubicBezTo>
                  <a:cubicBezTo>
                    <a:pt x="111" y="158"/>
                    <a:pt x="111" y="159"/>
                    <a:pt x="110" y="158"/>
                  </a:cubicBezTo>
                  <a:cubicBezTo>
                    <a:pt x="111" y="158"/>
                    <a:pt x="111" y="158"/>
                    <a:pt x="112" y="157"/>
                  </a:cubicBezTo>
                  <a:cubicBezTo>
                    <a:pt x="112" y="157"/>
                    <a:pt x="112" y="158"/>
                    <a:pt x="112" y="158"/>
                  </a:cubicBezTo>
                  <a:cubicBezTo>
                    <a:pt x="112" y="158"/>
                    <a:pt x="112" y="157"/>
                    <a:pt x="113" y="157"/>
                  </a:cubicBezTo>
                  <a:cubicBezTo>
                    <a:pt x="113" y="156"/>
                    <a:pt x="112" y="157"/>
                    <a:pt x="112" y="156"/>
                  </a:cubicBezTo>
                  <a:cubicBezTo>
                    <a:pt x="113" y="156"/>
                    <a:pt x="112" y="155"/>
                    <a:pt x="113" y="155"/>
                  </a:cubicBezTo>
                  <a:cubicBezTo>
                    <a:pt x="113" y="155"/>
                    <a:pt x="113" y="155"/>
                    <a:pt x="113" y="155"/>
                  </a:cubicBezTo>
                  <a:cubicBezTo>
                    <a:pt x="112" y="154"/>
                    <a:pt x="113" y="155"/>
                    <a:pt x="114" y="154"/>
                  </a:cubicBezTo>
                  <a:cubicBezTo>
                    <a:pt x="114" y="155"/>
                    <a:pt x="113" y="156"/>
                    <a:pt x="114" y="155"/>
                  </a:cubicBezTo>
                  <a:cubicBezTo>
                    <a:pt x="114" y="156"/>
                    <a:pt x="113" y="156"/>
                    <a:pt x="113" y="155"/>
                  </a:cubicBezTo>
                  <a:cubicBezTo>
                    <a:pt x="113" y="156"/>
                    <a:pt x="113" y="156"/>
                    <a:pt x="113" y="156"/>
                  </a:cubicBezTo>
                  <a:moveTo>
                    <a:pt x="115" y="163"/>
                  </a:moveTo>
                  <a:cubicBezTo>
                    <a:pt x="115" y="162"/>
                    <a:pt x="116" y="161"/>
                    <a:pt x="116" y="160"/>
                  </a:cubicBezTo>
                  <a:cubicBezTo>
                    <a:pt x="117" y="161"/>
                    <a:pt x="115" y="162"/>
                    <a:pt x="115" y="163"/>
                  </a:cubicBezTo>
                  <a:moveTo>
                    <a:pt x="122" y="144"/>
                  </a:moveTo>
                  <a:cubicBezTo>
                    <a:pt x="123" y="144"/>
                    <a:pt x="123" y="144"/>
                    <a:pt x="123" y="143"/>
                  </a:cubicBezTo>
                  <a:cubicBezTo>
                    <a:pt x="123" y="143"/>
                    <a:pt x="123" y="143"/>
                    <a:pt x="123" y="143"/>
                  </a:cubicBezTo>
                  <a:cubicBezTo>
                    <a:pt x="123" y="142"/>
                    <a:pt x="124" y="142"/>
                    <a:pt x="124" y="142"/>
                  </a:cubicBezTo>
                  <a:cubicBezTo>
                    <a:pt x="124" y="142"/>
                    <a:pt x="124" y="142"/>
                    <a:pt x="125" y="143"/>
                  </a:cubicBezTo>
                  <a:cubicBezTo>
                    <a:pt x="124" y="143"/>
                    <a:pt x="124" y="142"/>
                    <a:pt x="124" y="142"/>
                  </a:cubicBezTo>
                  <a:cubicBezTo>
                    <a:pt x="124" y="143"/>
                    <a:pt x="124" y="143"/>
                    <a:pt x="124" y="144"/>
                  </a:cubicBezTo>
                  <a:cubicBezTo>
                    <a:pt x="122" y="144"/>
                    <a:pt x="123" y="144"/>
                    <a:pt x="122" y="145"/>
                  </a:cubicBezTo>
                  <a:cubicBezTo>
                    <a:pt x="121" y="144"/>
                    <a:pt x="122" y="144"/>
                    <a:pt x="122" y="143"/>
                  </a:cubicBezTo>
                  <a:cubicBezTo>
                    <a:pt x="122" y="143"/>
                    <a:pt x="122" y="143"/>
                    <a:pt x="122" y="144"/>
                  </a:cubicBezTo>
                  <a:moveTo>
                    <a:pt x="113" y="160"/>
                  </a:moveTo>
                  <a:cubicBezTo>
                    <a:pt x="113" y="160"/>
                    <a:pt x="112" y="160"/>
                    <a:pt x="111" y="161"/>
                  </a:cubicBezTo>
                  <a:cubicBezTo>
                    <a:pt x="111" y="161"/>
                    <a:pt x="112" y="160"/>
                    <a:pt x="113" y="160"/>
                  </a:cubicBezTo>
                  <a:moveTo>
                    <a:pt x="111" y="156"/>
                  </a:moveTo>
                  <a:cubicBezTo>
                    <a:pt x="110" y="156"/>
                    <a:pt x="111" y="156"/>
                    <a:pt x="111" y="155"/>
                  </a:cubicBezTo>
                  <a:cubicBezTo>
                    <a:pt x="112" y="156"/>
                    <a:pt x="111" y="156"/>
                    <a:pt x="111" y="156"/>
                  </a:cubicBezTo>
                  <a:moveTo>
                    <a:pt x="123" y="140"/>
                  </a:moveTo>
                  <a:cubicBezTo>
                    <a:pt x="123" y="139"/>
                    <a:pt x="123" y="139"/>
                    <a:pt x="123" y="138"/>
                  </a:cubicBezTo>
                  <a:cubicBezTo>
                    <a:pt x="124" y="139"/>
                    <a:pt x="123" y="139"/>
                    <a:pt x="123" y="140"/>
                  </a:cubicBezTo>
                  <a:moveTo>
                    <a:pt x="125" y="135"/>
                  </a:moveTo>
                  <a:cubicBezTo>
                    <a:pt x="125" y="135"/>
                    <a:pt x="125" y="135"/>
                    <a:pt x="125" y="135"/>
                  </a:cubicBezTo>
                  <a:cubicBezTo>
                    <a:pt x="125" y="135"/>
                    <a:pt x="124" y="134"/>
                    <a:pt x="125" y="134"/>
                  </a:cubicBezTo>
                  <a:cubicBezTo>
                    <a:pt x="125" y="134"/>
                    <a:pt x="125" y="134"/>
                    <a:pt x="125" y="135"/>
                  </a:cubicBezTo>
                  <a:moveTo>
                    <a:pt x="115" y="163"/>
                  </a:moveTo>
                  <a:cubicBezTo>
                    <a:pt x="114" y="164"/>
                    <a:pt x="113" y="165"/>
                    <a:pt x="113" y="166"/>
                  </a:cubicBezTo>
                  <a:cubicBezTo>
                    <a:pt x="112" y="166"/>
                    <a:pt x="111" y="167"/>
                    <a:pt x="110" y="168"/>
                  </a:cubicBezTo>
                  <a:cubicBezTo>
                    <a:pt x="110" y="168"/>
                    <a:pt x="111" y="167"/>
                    <a:pt x="111" y="167"/>
                  </a:cubicBezTo>
                  <a:cubicBezTo>
                    <a:pt x="111" y="166"/>
                    <a:pt x="112" y="165"/>
                    <a:pt x="113" y="165"/>
                  </a:cubicBezTo>
                  <a:cubicBezTo>
                    <a:pt x="113" y="164"/>
                    <a:pt x="114" y="163"/>
                    <a:pt x="115" y="163"/>
                  </a:cubicBezTo>
                  <a:cubicBezTo>
                    <a:pt x="115" y="163"/>
                    <a:pt x="115" y="163"/>
                    <a:pt x="115" y="163"/>
                  </a:cubicBezTo>
                  <a:moveTo>
                    <a:pt x="127" y="127"/>
                  </a:moveTo>
                  <a:cubicBezTo>
                    <a:pt x="127" y="126"/>
                    <a:pt x="128" y="126"/>
                    <a:pt x="128" y="126"/>
                  </a:cubicBezTo>
                  <a:cubicBezTo>
                    <a:pt x="128" y="127"/>
                    <a:pt x="127" y="126"/>
                    <a:pt x="127" y="127"/>
                  </a:cubicBezTo>
                  <a:moveTo>
                    <a:pt x="125" y="117"/>
                  </a:moveTo>
                  <a:cubicBezTo>
                    <a:pt x="125" y="117"/>
                    <a:pt x="126" y="117"/>
                    <a:pt x="126" y="117"/>
                  </a:cubicBezTo>
                  <a:cubicBezTo>
                    <a:pt x="126" y="117"/>
                    <a:pt x="126" y="117"/>
                    <a:pt x="125" y="117"/>
                  </a:cubicBezTo>
                  <a:moveTo>
                    <a:pt x="124" y="125"/>
                  </a:moveTo>
                  <a:cubicBezTo>
                    <a:pt x="124" y="124"/>
                    <a:pt x="125" y="122"/>
                    <a:pt x="125" y="121"/>
                  </a:cubicBezTo>
                  <a:cubicBezTo>
                    <a:pt x="126" y="120"/>
                    <a:pt x="125" y="121"/>
                    <a:pt x="125" y="120"/>
                  </a:cubicBezTo>
                  <a:cubicBezTo>
                    <a:pt x="125" y="120"/>
                    <a:pt x="125" y="120"/>
                    <a:pt x="125" y="120"/>
                  </a:cubicBezTo>
                  <a:cubicBezTo>
                    <a:pt x="126" y="119"/>
                    <a:pt x="125" y="119"/>
                    <a:pt x="125" y="118"/>
                  </a:cubicBezTo>
                  <a:cubicBezTo>
                    <a:pt x="127" y="118"/>
                    <a:pt x="127" y="118"/>
                    <a:pt x="127" y="117"/>
                  </a:cubicBezTo>
                  <a:cubicBezTo>
                    <a:pt x="128" y="118"/>
                    <a:pt x="127" y="119"/>
                    <a:pt x="126" y="119"/>
                  </a:cubicBezTo>
                  <a:cubicBezTo>
                    <a:pt x="127" y="119"/>
                    <a:pt x="128" y="120"/>
                    <a:pt x="127" y="121"/>
                  </a:cubicBezTo>
                  <a:cubicBezTo>
                    <a:pt x="127" y="121"/>
                    <a:pt x="127" y="120"/>
                    <a:pt x="127" y="120"/>
                  </a:cubicBezTo>
                  <a:cubicBezTo>
                    <a:pt x="126" y="120"/>
                    <a:pt x="127" y="121"/>
                    <a:pt x="127" y="121"/>
                  </a:cubicBezTo>
                  <a:cubicBezTo>
                    <a:pt x="127" y="121"/>
                    <a:pt x="127" y="122"/>
                    <a:pt x="127" y="122"/>
                  </a:cubicBezTo>
                  <a:cubicBezTo>
                    <a:pt x="127" y="122"/>
                    <a:pt x="126" y="122"/>
                    <a:pt x="126" y="122"/>
                  </a:cubicBezTo>
                  <a:cubicBezTo>
                    <a:pt x="126" y="122"/>
                    <a:pt x="127" y="123"/>
                    <a:pt x="127" y="123"/>
                  </a:cubicBezTo>
                  <a:cubicBezTo>
                    <a:pt x="127" y="123"/>
                    <a:pt x="126" y="123"/>
                    <a:pt x="126" y="123"/>
                  </a:cubicBezTo>
                  <a:cubicBezTo>
                    <a:pt x="126" y="123"/>
                    <a:pt x="127" y="124"/>
                    <a:pt x="126" y="124"/>
                  </a:cubicBezTo>
                  <a:cubicBezTo>
                    <a:pt x="126" y="124"/>
                    <a:pt x="126" y="124"/>
                    <a:pt x="126" y="125"/>
                  </a:cubicBezTo>
                  <a:cubicBezTo>
                    <a:pt x="125" y="125"/>
                    <a:pt x="125" y="124"/>
                    <a:pt x="124" y="125"/>
                  </a:cubicBezTo>
                  <a:moveTo>
                    <a:pt x="125" y="124"/>
                  </a:moveTo>
                  <a:cubicBezTo>
                    <a:pt x="125" y="123"/>
                    <a:pt x="127" y="123"/>
                    <a:pt x="125" y="123"/>
                  </a:cubicBezTo>
                  <a:cubicBezTo>
                    <a:pt x="125" y="123"/>
                    <a:pt x="125" y="124"/>
                    <a:pt x="125" y="124"/>
                  </a:cubicBezTo>
                  <a:moveTo>
                    <a:pt x="127" y="142"/>
                  </a:moveTo>
                  <a:cubicBezTo>
                    <a:pt x="127" y="142"/>
                    <a:pt x="127" y="143"/>
                    <a:pt x="126" y="143"/>
                  </a:cubicBezTo>
                  <a:cubicBezTo>
                    <a:pt x="126" y="143"/>
                    <a:pt x="126" y="142"/>
                    <a:pt x="127" y="142"/>
                  </a:cubicBezTo>
                  <a:moveTo>
                    <a:pt x="125" y="141"/>
                  </a:moveTo>
                  <a:cubicBezTo>
                    <a:pt x="126" y="142"/>
                    <a:pt x="125" y="143"/>
                    <a:pt x="125" y="144"/>
                  </a:cubicBezTo>
                  <a:cubicBezTo>
                    <a:pt x="124" y="143"/>
                    <a:pt x="125" y="142"/>
                    <a:pt x="125" y="141"/>
                  </a:cubicBezTo>
                  <a:moveTo>
                    <a:pt x="133" y="114"/>
                  </a:moveTo>
                  <a:cubicBezTo>
                    <a:pt x="132" y="114"/>
                    <a:pt x="133" y="113"/>
                    <a:pt x="133" y="112"/>
                  </a:cubicBezTo>
                  <a:cubicBezTo>
                    <a:pt x="133" y="112"/>
                    <a:pt x="133" y="114"/>
                    <a:pt x="133" y="114"/>
                  </a:cubicBezTo>
                  <a:moveTo>
                    <a:pt x="132" y="121"/>
                  </a:moveTo>
                  <a:cubicBezTo>
                    <a:pt x="132" y="120"/>
                    <a:pt x="132" y="119"/>
                    <a:pt x="132" y="118"/>
                  </a:cubicBezTo>
                  <a:cubicBezTo>
                    <a:pt x="133" y="117"/>
                    <a:pt x="133" y="114"/>
                    <a:pt x="133" y="116"/>
                  </a:cubicBezTo>
                  <a:cubicBezTo>
                    <a:pt x="133" y="117"/>
                    <a:pt x="133" y="120"/>
                    <a:pt x="132" y="121"/>
                  </a:cubicBezTo>
                  <a:moveTo>
                    <a:pt x="122" y="51"/>
                  </a:moveTo>
                  <a:cubicBezTo>
                    <a:pt x="123" y="50"/>
                    <a:pt x="124" y="52"/>
                    <a:pt x="124" y="53"/>
                  </a:cubicBezTo>
                  <a:cubicBezTo>
                    <a:pt x="124" y="53"/>
                    <a:pt x="123" y="52"/>
                    <a:pt x="123" y="51"/>
                  </a:cubicBezTo>
                  <a:cubicBezTo>
                    <a:pt x="123" y="51"/>
                    <a:pt x="123" y="51"/>
                    <a:pt x="122" y="51"/>
                  </a:cubicBezTo>
                  <a:moveTo>
                    <a:pt x="121" y="48"/>
                  </a:moveTo>
                  <a:cubicBezTo>
                    <a:pt x="121" y="49"/>
                    <a:pt x="122" y="49"/>
                    <a:pt x="122" y="50"/>
                  </a:cubicBezTo>
                  <a:cubicBezTo>
                    <a:pt x="122" y="50"/>
                    <a:pt x="120" y="49"/>
                    <a:pt x="121" y="48"/>
                  </a:cubicBezTo>
                  <a:moveTo>
                    <a:pt x="121" y="45"/>
                  </a:moveTo>
                  <a:cubicBezTo>
                    <a:pt x="121" y="45"/>
                    <a:pt x="122" y="45"/>
                    <a:pt x="122" y="45"/>
                  </a:cubicBezTo>
                  <a:cubicBezTo>
                    <a:pt x="123" y="45"/>
                    <a:pt x="122" y="45"/>
                    <a:pt x="123" y="46"/>
                  </a:cubicBezTo>
                  <a:cubicBezTo>
                    <a:pt x="122" y="46"/>
                    <a:pt x="122" y="45"/>
                    <a:pt x="121" y="45"/>
                  </a:cubicBezTo>
                  <a:moveTo>
                    <a:pt x="109" y="169"/>
                  </a:moveTo>
                  <a:cubicBezTo>
                    <a:pt x="109" y="169"/>
                    <a:pt x="109" y="170"/>
                    <a:pt x="108" y="170"/>
                  </a:cubicBezTo>
                  <a:cubicBezTo>
                    <a:pt x="108" y="170"/>
                    <a:pt x="107" y="171"/>
                    <a:pt x="107" y="171"/>
                  </a:cubicBezTo>
                  <a:cubicBezTo>
                    <a:pt x="107" y="170"/>
                    <a:pt x="107" y="170"/>
                    <a:pt x="108" y="169"/>
                  </a:cubicBezTo>
                  <a:cubicBezTo>
                    <a:pt x="108" y="169"/>
                    <a:pt x="109" y="169"/>
                    <a:pt x="109" y="169"/>
                  </a:cubicBezTo>
                  <a:moveTo>
                    <a:pt x="128" y="117"/>
                  </a:moveTo>
                  <a:cubicBezTo>
                    <a:pt x="125" y="117"/>
                    <a:pt x="126" y="115"/>
                    <a:pt x="127" y="114"/>
                  </a:cubicBezTo>
                  <a:cubicBezTo>
                    <a:pt x="127" y="114"/>
                    <a:pt x="126" y="114"/>
                    <a:pt x="126" y="114"/>
                  </a:cubicBezTo>
                  <a:cubicBezTo>
                    <a:pt x="125" y="114"/>
                    <a:pt x="127" y="113"/>
                    <a:pt x="127" y="112"/>
                  </a:cubicBezTo>
                  <a:cubicBezTo>
                    <a:pt x="127" y="112"/>
                    <a:pt x="127" y="112"/>
                    <a:pt x="127" y="112"/>
                  </a:cubicBezTo>
                  <a:cubicBezTo>
                    <a:pt x="126" y="112"/>
                    <a:pt x="126" y="111"/>
                    <a:pt x="127" y="110"/>
                  </a:cubicBezTo>
                  <a:cubicBezTo>
                    <a:pt x="127" y="110"/>
                    <a:pt x="127" y="109"/>
                    <a:pt x="126" y="109"/>
                  </a:cubicBezTo>
                  <a:cubicBezTo>
                    <a:pt x="127" y="109"/>
                    <a:pt x="126" y="108"/>
                    <a:pt x="126" y="107"/>
                  </a:cubicBezTo>
                  <a:cubicBezTo>
                    <a:pt x="127" y="106"/>
                    <a:pt x="128" y="106"/>
                    <a:pt x="128" y="105"/>
                  </a:cubicBezTo>
                  <a:cubicBezTo>
                    <a:pt x="127" y="105"/>
                    <a:pt x="127" y="106"/>
                    <a:pt x="126" y="106"/>
                  </a:cubicBezTo>
                  <a:cubicBezTo>
                    <a:pt x="126" y="105"/>
                    <a:pt x="126" y="105"/>
                    <a:pt x="127" y="105"/>
                  </a:cubicBezTo>
                  <a:cubicBezTo>
                    <a:pt x="126" y="104"/>
                    <a:pt x="127" y="102"/>
                    <a:pt x="126" y="101"/>
                  </a:cubicBezTo>
                  <a:cubicBezTo>
                    <a:pt x="126" y="101"/>
                    <a:pt x="126" y="101"/>
                    <a:pt x="127" y="101"/>
                  </a:cubicBezTo>
                  <a:cubicBezTo>
                    <a:pt x="126" y="100"/>
                    <a:pt x="126" y="99"/>
                    <a:pt x="126" y="98"/>
                  </a:cubicBezTo>
                  <a:cubicBezTo>
                    <a:pt x="125" y="98"/>
                    <a:pt x="126" y="97"/>
                    <a:pt x="125" y="97"/>
                  </a:cubicBezTo>
                  <a:cubicBezTo>
                    <a:pt x="126" y="97"/>
                    <a:pt x="126" y="97"/>
                    <a:pt x="126" y="97"/>
                  </a:cubicBezTo>
                  <a:cubicBezTo>
                    <a:pt x="127" y="97"/>
                    <a:pt x="125" y="96"/>
                    <a:pt x="126" y="96"/>
                  </a:cubicBezTo>
                  <a:cubicBezTo>
                    <a:pt x="126" y="95"/>
                    <a:pt x="126" y="95"/>
                    <a:pt x="126" y="96"/>
                  </a:cubicBezTo>
                  <a:cubicBezTo>
                    <a:pt x="125" y="96"/>
                    <a:pt x="126" y="95"/>
                    <a:pt x="126" y="95"/>
                  </a:cubicBezTo>
                  <a:cubicBezTo>
                    <a:pt x="126" y="95"/>
                    <a:pt x="126" y="94"/>
                    <a:pt x="126" y="94"/>
                  </a:cubicBezTo>
                  <a:cubicBezTo>
                    <a:pt x="126" y="94"/>
                    <a:pt x="125" y="93"/>
                    <a:pt x="125" y="93"/>
                  </a:cubicBezTo>
                  <a:cubicBezTo>
                    <a:pt x="125" y="93"/>
                    <a:pt x="126" y="92"/>
                    <a:pt x="126" y="92"/>
                  </a:cubicBezTo>
                  <a:cubicBezTo>
                    <a:pt x="126" y="92"/>
                    <a:pt x="125" y="92"/>
                    <a:pt x="125" y="92"/>
                  </a:cubicBezTo>
                  <a:cubicBezTo>
                    <a:pt x="125" y="92"/>
                    <a:pt x="125" y="91"/>
                    <a:pt x="125" y="91"/>
                  </a:cubicBezTo>
                  <a:cubicBezTo>
                    <a:pt x="125" y="91"/>
                    <a:pt x="125" y="91"/>
                    <a:pt x="125" y="91"/>
                  </a:cubicBezTo>
                  <a:cubicBezTo>
                    <a:pt x="125" y="90"/>
                    <a:pt x="125" y="90"/>
                    <a:pt x="125" y="89"/>
                  </a:cubicBezTo>
                  <a:cubicBezTo>
                    <a:pt x="125" y="89"/>
                    <a:pt x="124" y="90"/>
                    <a:pt x="124" y="90"/>
                  </a:cubicBezTo>
                  <a:cubicBezTo>
                    <a:pt x="124" y="89"/>
                    <a:pt x="124" y="89"/>
                    <a:pt x="124" y="88"/>
                  </a:cubicBezTo>
                  <a:cubicBezTo>
                    <a:pt x="124" y="88"/>
                    <a:pt x="124" y="88"/>
                    <a:pt x="124" y="87"/>
                  </a:cubicBezTo>
                  <a:cubicBezTo>
                    <a:pt x="124" y="87"/>
                    <a:pt x="124" y="87"/>
                    <a:pt x="124" y="86"/>
                  </a:cubicBezTo>
                  <a:cubicBezTo>
                    <a:pt x="124" y="86"/>
                    <a:pt x="124" y="86"/>
                    <a:pt x="124" y="85"/>
                  </a:cubicBezTo>
                  <a:cubicBezTo>
                    <a:pt x="124" y="85"/>
                    <a:pt x="123" y="86"/>
                    <a:pt x="123" y="85"/>
                  </a:cubicBezTo>
                  <a:cubicBezTo>
                    <a:pt x="123" y="85"/>
                    <a:pt x="123" y="84"/>
                    <a:pt x="123" y="84"/>
                  </a:cubicBezTo>
                  <a:cubicBezTo>
                    <a:pt x="123" y="84"/>
                    <a:pt x="123" y="84"/>
                    <a:pt x="123" y="85"/>
                  </a:cubicBezTo>
                  <a:cubicBezTo>
                    <a:pt x="124" y="84"/>
                    <a:pt x="124" y="85"/>
                    <a:pt x="125" y="84"/>
                  </a:cubicBezTo>
                  <a:cubicBezTo>
                    <a:pt x="125" y="84"/>
                    <a:pt x="125" y="84"/>
                    <a:pt x="125" y="84"/>
                  </a:cubicBezTo>
                  <a:cubicBezTo>
                    <a:pt x="124" y="83"/>
                    <a:pt x="124" y="84"/>
                    <a:pt x="124" y="84"/>
                  </a:cubicBezTo>
                  <a:cubicBezTo>
                    <a:pt x="123" y="84"/>
                    <a:pt x="124" y="84"/>
                    <a:pt x="123" y="83"/>
                  </a:cubicBezTo>
                  <a:cubicBezTo>
                    <a:pt x="123" y="83"/>
                    <a:pt x="123" y="83"/>
                    <a:pt x="123" y="83"/>
                  </a:cubicBezTo>
                  <a:cubicBezTo>
                    <a:pt x="123" y="83"/>
                    <a:pt x="123" y="82"/>
                    <a:pt x="122" y="82"/>
                  </a:cubicBezTo>
                  <a:cubicBezTo>
                    <a:pt x="122" y="82"/>
                    <a:pt x="123" y="82"/>
                    <a:pt x="122" y="82"/>
                  </a:cubicBezTo>
                  <a:cubicBezTo>
                    <a:pt x="122" y="81"/>
                    <a:pt x="122" y="81"/>
                    <a:pt x="122" y="81"/>
                  </a:cubicBezTo>
                  <a:cubicBezTo>
                    <a:pt x="122" y="81"/>
                    <a:pt x="122" y="80"/>
                    <a:pt x="121" y="79"/>
                  </a:cubicBezTo>
                  <a:cubicBezTo>
                    <a:pt x="121" y="79"/>
                    <a:pt x="122" y="78"/>
                    <a:pt x="121" y="78"/>
                  </a:cubicBezTo>
                  <a:cubicBezTo>
                    <a:pt x="121" y="78"/>
                    <a:pt x="121" y="78"/>
                    <a:pt x="121" y="78"/>
                  </a:cubicBezTo>
                  <a:cubicBezTo>
                    <a:pt x="121" y="78"/>
                    <a:pt x="121" y="78"/>
                    <a:pt x="120" y="77"/>
                  </a:cubicBezTo>
                  <a:cubicBezTo>
                    <a:pt x="120" y="77"/>
                    <a:pt x="119" y="78"/>
                    <a:pt x="119" y="78"/>
                  </a:cubicBezTo>
                  <a:cubicBezTo>
                    <a:pt x="119" y="77"/>
                    <a:pt x="118" y="77"/>
                    <a:pt x="118" y="77"/>
                  </a:cubicBezTo>
                  <a:cubicBezTo>
                    <a:pt x="118" y="77"/>
                    <a:pt x="118" y="76"/>
                    <a:pt x="118" y="76"/>
                  </a:cubicBezTo>
                  <a:cubicBezTo>
                    <a:pt x="117" y="75"/>
                    <a:pt x="116" y="73"/>
                    <a:pt x="115" y="71"/>
                  </a:cubicBezTo>
                  <a:cubicBezTo>
                    <a:pt x="115" y="71"/>
                    <a:pt x="114" y="70"/>
                    <a:pt x="114" y="70"/>
                  </a:cubicBezTo>
                  <a:cubicBezTo>
                    <a:pt x="114" y="69"/>
                    <a:pt x="114" y="70"/>
                    <a:pt x="113" y="70"/>
                  </a:cubicBezTo>
                  <a:cubicBezTo>
                    <a:pt x="112" y="68"/>
                    <a:pt x="111" y="66"/>
                    <a:pt x="111" y="65"/>
                  </a:cubicBezTo>
                  <a:cubicBezTo>
                    <a:pt x="112" y="65"/>
                    <a:pt x="111" y="66"/>
                    <a:pt x="112" y="66"/>
                  </a:cubicBezTo>
                  <a:cubicBezTo>
                    <a:pt x="113" y="66"/>
                    <a:pt x="112" y="66"/>
                    <a:pt x="112" y="65"/>
                  </a:cubicBezTo>
                  <a:cubicBezTo>
                    <a:pt x="112" y="65"/>
                    <a:pt x="112" y="65"/>
                    <a:pt x="112" y="65"/>
                  </a:cubicBezTo>
                  <a:cubicBezTo>
                    <a:pt x="112" y="64"/>
                    <a:pt x="111" y="64"/>
                    <a:pt x="111" y="64"/>
                  </a:cubicBezTo>
                  <a:cubicBezTo>
                    <a:pt x="111" y="63"/>
                    <a:pt x="110" y="62"/>
                    <a:pt x="109" y="62"/>
                  </a:cubicBezTo>
                  <a:cubicBezTo>
                    <a:pt x="108" y="60"/>
                    <a:pt x="106" y="60"/>
                    <a:pt x="106" y="58"/>
                  </a:cubicBezTo>
                  <a:cubicBezTo>
                    <a:pt x="105" y="58"/>
                    <a:pt x="104" y="56"/>
                    <a:pt x="103" y="54"/>
                  </a:cubicBezTo>
                  <a:cubicBezTo>
                    <a:pt x="102" y="55"/>
                    <a:pt x="102" y="53"/>
                    <a:pt x="101" y="52"/>
                  </a:cubicBezTo>
                  <a:cubicBezTo>
                    <a:pt x="100" y="51"/>
                    <a:pt x="99" y="51"/>
                    <a:pt x="98" y="50"/>
                  </a:cubicBezTo>
                  <a:cubicBezTo>
                    <a:pt x="97" y="49"/>
                    <a:pt x="96" y="48"/>
                    <a:pt x="95" y="48"/>
                  </a:cubicBezTo>
                  <a:cubicBezTo>
                    <a:pt x="95" y="47"/>
                    <a:pt x="94" y="46"/>
                    <a:pt x="93" y="46"/>
                  </a:cubicBezTo>
                  <a:cubicBezTo>
                    <a:pt x="93" y="45"/>
                    <a:pt x="92" y="45"/>
                    <a:pt x="92" y="45"/>
                  </a:cubicBezTo>
                  <a:cubicBezTo>
                    <a:pt x="92" y="44"/>
                    <a:pt x="92" y="44"/>
                    <a:pt x="92" y="44"/>
                  </a:cubicBezTo>
                  <a:cubicBezTo>
                    <a:pt x="91" y="43"/>
                    <a:pt x="89" y="43"/>
                    <a:pt x="88" y="42"/>
                  </a:cubicBezTo>
                  <a:cubicBezTo>
                    <a:pt x="88" y="41"/>
                    <a:pt x="87" y="41"/>
                    <a:pt x="87" y="40"/>
                  </a:cubicBezTo>
                  <a:cubicBezTo>
                    <a:pt x="86" y="40"/>
                    <a:pt x="86" y="40"/>
                    <a:pt x="86" y="40"/>
                  </a:cubicBezTo>
                  <a:cubicBezTo>
                    <a:pt x="85" y="40"/>
                    <a:pt x="85" y="39"/>
                    <a:pt x="85" y="39"/>
                  </a:cubicBezTo>
                  <a:cubicBezTo>
                    <a:pt x="84" y="39"/>
                    <a:pt x="83" y="39"/>
                    <a:pt x="83" y="38"/>
                  </a:cubicBezTo>
                  <a:cubicBezTo>
                    <a:pt x="83" y="38"/>
                    <a:pt x="83" y="38"/>
                    <a:pt x="82" y="38"/>
                  </a:cubicBezTo>
                  <a:cubicBezTo>
                    <a:pt x="82" y="38"/>
                    <a:pt x="82" y="37"/>
                    <a:pt x="81" y="37"/>
                  </a:cubicBezTo>
                  <a:cubicBezTo>
                    <a:pt x="81" y="36"/>
                    <a:pt x="81" y="35"/>
                    <a:pt x="80" y="35"/>
                  </a:cubicBezTo>
                  <a:cubicBezTo>
                    <a:pt x="80" y="34"/>
                    <a:pt x="82" y="34"/>
                    <a:pt x="82" y="33"/>
                  </a:cubicBezTo>
                  <a:cubicBezTo>
                    <a:pt x="82" y="32"/>
                    <a:pt x="81" y="32"/>
                    <a:pt x="81" y="32"/>
                  </a:cubicBezTo>
                  <a:cubicBezTo>
                    <a:pt x="81" y="32"/>
                    <a:pt x="81" y="33"/>
                    <a:pt x="80" y="33"/>
                  </a:cubicBezTo>
                  <a:cubicBezTo>
                    <a:pt x="79" y="33"/>
                    <a:pt x="80" y="32"/>
                    <a:pt x="80" y="31"/>
                  </a:cubicBezTo>
                  <a:cubicBezTo>
                    <a:pt x="79" y="31"/>
                    <a:pt x="79" y="32"/>
                    <a:pt x="79" y="31"/>
                  </a:cubicBezTo>
                  <a:cubicBezTo>
                    <a:pt x="79" y="31"/>
                    <a:pt x="79" y="31"/>
                    <a:pt x="79" y="30"/>
                  </a:cubicBezTo>
                  <a:cubicBezTo>
                    <a:pt x="78" y="30"/>
                    <a:pt x="78" y="30"/>
                    <a:pt x="78" y="30"/>
                  </a:cubicBezTo>
                  <a:cubicBezTo>
                    <a:pt x="78" y="29"/>
                    <a:pt x="78" y="29"/>
                    <a:pt x="78" y="29"/>
                  </a:cubicBezTo>
                  <a:cubicBezTo>
                    <a:pt x="77" y="29"/>
                    <a:pt x="77" y="29"/>
                    <a:pt x="77" y="28"/>
                  </a:cubicBezTo>
                  <a:cubicBezTo>
                    <a:pt x="77" y="28"/>
                    <a:pt x="77" y="28"/>
                    <a:pt x="77" y="28"/>
                  </a:cubicBezTo>
                  <a:cubicBezTo>
                    <a:pt x="76" y="28"/>
                    <a:pt x="75" y="27"/>
                    <a:pt x="75" y="27"/>
                  </a:cubicBezTo>
                  <a:cubicBezTo>
                    <a:pt x="74" y="27"/>
                    <a:pt x="74" y="27"/>
                    <a:pt x="74" y="27"/>
                  </a:cubicBezTo>
                  <a:cubicBezTo>
                    <a:pt x="73" y="27"/>
                    <a:pt x="73" y="27"/>
                    <a:pt x="72" y="27"/>
                  </a:cubicBezTo>
                  <a:cubicBezTo>
                    <a:pt x="72" y="27"/>
                    <a:pt x="73" y="26"/>
                    <a:pt x="72" y="26"/>
                  </a:cubicBezTo>
                  <a:cubicBezTo>
                    <a:pt x="72" y="26"/>
                    <a:pt x="72" y="26"/>
                    <a:pt x="72" y="26"/>
                  </a:cubicBezTo>
                  <a:cubicBezTo>
                    <a:pt x="71" y="26"/>
                    <a:pt x="72" y="27"/>
                    <a:pt x="71" y="27"/>
                  </a:cubicBezTo>
                  <a:cubicBezTo>
                    <a:pt x="71" y="27"/>
                    <a:pt x="71" y="27"/>
                    <a:pt x="71" y="27"/>
                  </a:cubicBezTo>
                  <a:cubicBezTo>
                    <a:pt x="71" y="26"/>
                    <a:pt x="71" y="27"/>
                    <a:pt x="70" y="26"/>
                  </a:cubicBezTo>
                  <a:cubicBezTo>
                    <a:pt x="70" y="26"/>
                    <a:pt x="70" y="24"/>
                    <a:pt x="69" y="25"/>
                  </a:cubicBezTo>
                  <a:cubicBezTo>
                    <a:pt x="69" y="26"/>
                    <a:pt x="70" y="26"/>
                    <a:pt x="70" y="26"/>
                  </a:cubicBezTo>
                  <a:cubicBezTo>
                    <a:pt x="70" y="26"/>
                    <a:pt x="69" y="27"/>
                    <a:pt x="69" y="27"/>
                  </a:cubicBezTo>
                  <a:cubicBezTo>
                    <a:pt x="69" y="27"/>
                    <a:pt x="69" y="27"/>
                    <a:pt x="68" y="27"/>
                  </a:cubicBezTo>
                  <a:cubicBezTo>
                    <a:pt x="68" y="26"/>
                    <a:pt x="69" y="27"/>
                    <a:pt x="69" y="26"/>
                  </a:cubicBezTo>
                  <a:cubicBezTo>
                    <a:pt x="69" y="26"/>
                    <a:pt x="67" y="26"/>
                    <a:pt x="67" y="26"/>
                  </a:cubicBezTo>
                  <a:cubicBezTo>
                    <a:pt x="66" y="26"/>
                    <a:pt x="65" y="26"/>
                    <a:pt x="65" y="25"/>
                  </a:cubicBezTo>
                  <a:cubicBezTo>
                    <a:pt x="65" y="24"/>
                    <a:pt x="65" y="25"/>
                    <a:pt x="64" y="25"/>
                  </a:cubicBezTo>
                  <a:cubicBezTo>
                    <a:pt x="64" y="24"/>
                    <a:pt x="64" y="24"/>
                    <a:pt x="65" y="24"/>
                  </a:cubicBezTo>
                  <a:cubicBezTo>
                    <a:pt x="65" y="24"/>
                    <a:pt x="64" y="23"/>
                    <a:pt x="65" y="22"/>
                  </a:cubicBezTo>
                  <a:cubicBezTo>
                    <a:pt x="65" y="22"/>
                    <a:pt x="64" y="22"/>
                    <a:pt x="63" y="22"/>
                  </a:cubicBezTo>
                  <a:cubicBezTo>
                    <a:pt x="63" y="22"/>
                    <a:pt x="64" y="22"/>
                    <a:pt x="64" y="23"/>
                  </a:cubicBezTo>
                  <a:cubicBezTo>
                    <a:pt x="64" y="23"/>
                    <a:pt x="64" y="24"/>
                    <a:pt x="63" y="24"/>
                  </a:cubicBezTo>
                  <a:cubicBezTo>
                    <a:pt x="62" y="24"/>
                    <a:pt x="63" y="24"/>
                    <a:pt x="63" y="23"/>
                  </a:cubicBezTo>
                  <a:cubicBezTo>
                    <a:pt x="63" y="23"/>
                    <a:pt x="62" y="23"/>
                    <a:pt x="62" y="23"/>
                  </a:cubicBezTo>
                  <a:cubicBezTo>
                    <a:pt x="62" y="23"/>
                    <a:pt x="62" y="23"/>
                    <a:pt x="62" y="24"/>
                  </a:cubicBezTo>
                  <a:cubicBezTo>
                    <a:pt x="62" y="23"/>
                    <a:pt x="61" y="23"/>
                    <a:pt x="60" y="23"/>
                  </a:cubicBezTo>
                  <a:cubicBezTo>
                    <a:pt x="60" y="22"/>
                    <a:pt x="61" y="22"/>
                    <a:pt x="60" y="21"/>
                  </a:cubicBezTo>
                  <a:cubicBezTo>
                    <a:pt x="60" y="21"/>
                    <a:pt x="60" y="21"/>
                    <a:pt x="60" y="22"/>
                  </a:cubicBezTo>
                  <a:cubicBezTo>
                    <a:pt x="60" y="22"/>
                    <a:pt x="60" y="22"/>
                    <a:pt x="60" y="22"/>
                  </a:cubicBezTo>
                  <a:cubicBezTo>
                    <a:pt x="60" y="23"/>
                    <a:pt x="59" y="23"/>
                    <a:pt x="59" y="23"/>
                  </a:cubicBezTo>
                  <a:cubicBezTo>
                    <a:pt x="59" y="24"/>
                    <a:pt x="60" y="23"/>
                    <a:pt x="60" y="23"/>
                  </a:cubicBezTo>
                  <a:cubicBezTo>
                    <a:pt x="60" y="24"/>
                    <a:pt x="59" y="23"/>
                    <a:pt x="58" y="23"/>
                  </a:cubicBezTo>
                  <a:cubicBezTo>
                    <a:pt x="58" y="23"/>
                    <a:pt x="58" y="23"/>
                    <a:pt x="59" y="22"/>
                  </a:cubicBezTo>
                  <a:cubicBezTo>
                    <a:pt x="57" y="23"/>
                    <a:pt x="58" y="21"/>
                    <a:pt x="57" y="21"/>
                  </a:cubicBezTo>
                  <a:cubicBezTo>
                    <a:pt x="57" y="21"/>
                    <a:pt x="57" y="21"/>
                    <a:pt x="57" y="21"/>
                  </a:cubicBezTo>
                  <a:cubicBezTo>
                    <a:pt x="57" y="22"/>
                    <a:pt x="57" y="22"/>
                    <a:pt x="57" y="23"/>
                  </a:cubicBezTo>
                  <a:cubicBezTo>
                    <a:pt x="57" y="23"/>
                    <a:pt x="57" y="23"/>
                    <a:pt x="57" y="22"/>
                  </a:cubicBezTo>
                  <a:cubicBezTo>
                    <a:pt x="56" y="22"/>
                    <a:pt x="56" y="22"/>
                    <a:pt x="56" y="23"/>
                  </a:cubicBezTo>
                  <a:cubicBezTo>
                    <a:pt x="56" y="22"/>
                    <a:pt x="56" y="22"/>
                    <a:pt x="56" y="21"/>
                  </a:cubicBezTo>
                  <a:cubicBezTo>
                    <a:pt x="55" y="21"/>
                    <a:pt x="55" y="22"/>
                    <a:pt x="54" y="21"/>
                  </a:cubicBezTo>
                  <a:cubicBezTo>
                    <a:pt x="54" y="21"/>
                    <a:pt x="54" y="21"/>
                    <a:pt x="54" y="21"/>
                  </a:cubicBezTo>
                  <a:cubicBezTo>
                    <a:pt x="53" y="21"/>
                    <a:pt x="54" y="22"/>
                    <a:pt x="53" y="22"/>
                  </a:cubicBezTo>
                  <a:cubicBezTo>
                    <a:pt x="54" y="22"/>
                    <a:pt x="54" y="22"/>
                    <a:pt x="54" y="22"/>
                  </a:cubicBezTo>
                  <a:cubicBezTo>
                    <a:pt x="54" y="23"/>
                    <a:pt x="53" y="22"/>
                    <a:pt x="53" y="21"/>
                  </a:cubicBezTo>
                  <a:cubicBezTo>
                    <a:pt x="52" y="21"/>
                    <a:pt x="52" y="21"/>
                    <a:pt x="51" y="21"/>
                  </a:cubicBezTo>
                  <a:cubicBezTo>
                    <a:pt x="51" y="21"/>
                    <a:pt x="52" y="21"/>
                    <a:pt x="52" y="21"/>
                  </a:cubicBezTo>
                  <a:cubicBezTo>
                    <a:pt x="53" y="22"/>
                    <a:pt x="53" y="22"/>
                    <a:pt x="52" y="22"/>
                  </a:cubicBezTo>
                  <a:cubicBezTo>
                    <a:pt x="52" y="22"/>
                    <a:pt x="52" y="22"/>
                    <a:pt x="52" y="22"/>
                  </a:cubicBezTo>
                  <a:cubicBezTo>
                    <a:pt x="52" y="22"/>
                    <a:pt x="52" y="22"/>
                    <a:pt x="51" y="22"/>
                  </a:cubicBezTo>
                  <a:cubicBezTo>
                    <a:pt x="51" y="22"/>
                    <a:pt x="51" y="22"/>
                    <a:pt x="51" y="23"/>
                  </a:cubicBezTo>
                  <a:cubicBezTo>
                    <a:pt x="52" y="23"/>
                    <a:pt x="52" y="23"/>
                    <a:pt x="52" y="23"/>
                  </a:cubicBezTo>
                  <a:cubicBezTo>
                    <a:pt x="52" y="23"/>
                    <a:pt x="51" y="23"/>
                    <a:pt x="51" y="23"/>
                  </a:cubicBezTo>
                  <a:cubicBezTo>
                    <a:pt x="51" y="22"/>
                    <a:pt x="51" y="22"/>
                    <a:pt x="51" y="22"/>
                  </a:cubicBezTo>
                  <a:cubicBezTo>
                    <a:pt x="50" y="22"/>
                    <a:pt x="49" y="22"/>
                    <a:pt x="49" y="21"/>
                  </a:cubicBezTo>
                  <a:cubicBezTo>
                    <a:pt x="49" y="21"/>
                    <a:pt x="49" y="22"/>
                    <a:pt x="49" y="22"/>
                  </a:cubicBezTo>
                  <a:cubicBezTo>
                    <a:pt x="49" y="22"/>
                    <a:pt x="49" y="22"/>
                    <a:pt x="49" y="22"/>
                  </a:cubicBezTo>
                  <a:cubicBezTo>
                    <a:pt x="49" y="22"/>
                    <a:pt x="49" y="22"/>
                    <a:pt x="49" y="22"/>
                  </a:cubicBezTo>
                  <a:cubicBezTo>
                    <a:pt x="49" y="22"/>
                    <a:pt x="49" y="22"/>
                    <a:pt x="48" y="22"/>
                  </a:cubicBezTo>
                  <a:cubicBezTo>
                    <a:pt x="48" y="22"/>
                    <a:pt x="48" y="21"/>
                    <a:pt x="48" y="22"/>
                  </a:cubicBezTo>
                  <a:cubicBezTo>
                    <a:pt x="47" y="22"/>
                    <a:pt x="47" y="21"/>
                    <a:pt x="47" y="21"/>
                  </a:cubicBezTo>
                  <a:cubicBezTo>
                    <a:pt x="47" y="21"/>
                    <a:pt x="47" y="22"/>
                    <a:pt x="47" y="22"/>
                  </a:cubicBezTo>
                  <a:cubicBezTo>
                    <a:pt x="46" y="22"/>
                    <a:pt x="46" y="22"/>
                    <a:pt x="45" y="21"/>
                  </a:cubicBezTo>
                  <a:cubicBezTo>
                    <a:pt x="45" y="22"/>
                    <a:pt x="45" y="22"/>
                    <a:pt x="45" y="22"/>
                  </a:cubicBezTo>
                  <a:cubicBezTo>
                    <a:pt x="45" y="22"/>
                    <a:pt x="45" y="23"/>
                    <a:pt x="45" y="23"/>
                  </a:cubicBezTo>
                  <a:cubicBezTo>
                    <a:pt x="46" y="23"/>
                    <a:pt x="46" y="23"/>
                    <a:pt x="46" y="23"/>
                  </a:cubicBezTo>
                  <a:cubicBezTo>
                    <a:pt x="45" y="23"/>
                    <a:pt x="45" y="22"/>
                    <a:pt x="45" y="22"/>
                  </a:cubicBezTo>
                  <a:cubicBezTo>
                    <a:pt x="44" y="22"/>
                    <a:pt x="45" y="22"/>
                    <a:pt x="45" y="23"/>
                  </a:cubicBezTo>
                  <a:cubicBezTo>
                    <a:pt x="45" y="23"/>
                    <a:pt x="45" y="23"/>
                    <a:pt x="45" y="23"/>
                  </a:cubicBezTo>
                  <a:cubicBezTo>
                    <a:pt x="45" y="23"/>
                    <a:pt x="45" y="23"/>
                    <a:pt x="45" y="23"/>
                  </a:cubicBezTo>
                  <a:cubicBezTo>
                    <a:pt x="44" y="24"/>
                    <a:pt x="43" y="23"/>
                    <a:pt x="43" y="23"/>
                  </a:cubicBezTo>
                  <a:cubicBezTo>
                    <a:pt x="43" y="23"/>
                    <a:pt x="44" y="24"/>
                    <a:pt x="43" y="24"/>
                  </a:cubicBezTo>
                  <a:cubicBezTo>
                    <a:pt x="43" y="24"/>
                    <a:pt x="43" y="24"/>
                    <a:pt x="43" y="24"/>
                  </a:cubicBezTo>
                  <a:cubicBezTo>
                    <a:pt x="43" y="23"/>
                    <a:pt x="43" y="24"/>
                    <a:pt x="42" y="23"/>
                  </a:cubicBezTo>
                  <a:cubicBezTo>
                    <a:pt x="42" y="24"/>
                    <a:pt x="43" y="24"/>
                    <a:pt x="43" y="25"/>
                  </a:cubicBezTo>
                  <a:cubicBezTo>
                    <a:pt x="43" y="24"/>
                    <a:pt x="42" y="25"/>
                    <a:pt x="42" y="25"/>
                  </a:cubicBezTo>
                  <a:cubicBezTo>
                    <a:pt x="42" y="25"/>
                    <a:pt x="42" y="25"/>
                    <a:pt x="41" y="24"/>
                  </a:cubicBezTo>
                  <a:cubicBezTo>
                    <a:pt x="41" y="24"/>
                    <a:pt x="41" y="25"/>
                    <a:pt x="41" y="25"/>
                  </a:cubicBezTo>
                  <a:cubicBezTo>
                    <a:pt x="40" y="25"/>
                    <a:pt x="40" y="25"/>
                    <a:pt x="40" y="24"/>
                  </a:cubicBezTo>
                  <a:cubicBezTo>
                    <a:pt x="40" y="24"/>
                    <a:pt x="40" y="24"/>
                    <a:pt x="40" y="24"/>
                  </a:cubicBezTo>
                  <a:cubicBezTo>
                    <a:pt x="39" y="25"/>
                    <a:pt x="40" y="25"/>
                    <a:pt x="41" y="25"/>
                  </a:cubicBezTo>
                  <a:cubicBezTo>
                    <a:pt x="41" y="26"/>
                    <a:pt x="41" y="26"/>
                    <a:pt x="41" y="26"/>
                  </a:cubicBezTo>
                  <a:cubicBezTo>
                    <a:pt x="41" y="26"/>
                    <a:pt x="42" y="27"/>
                    <a:pt x="42" y="27"/>
                  </a:cubicBezTo>
                  <a:cubicBezTo>
                    <a:pt x="41" y="27"/>
                    <a:pt x="41" y="28"/>
                    <a:pt x="41" y="28"/>
                  </a:cubicBezTo>
                  <a:cubicBezTo>
                    <a:pt x="41" y="28"/>
                    <a:pt x="41" y="28"/>
                    <a:pt x="42" y="28"/>
                  </a:cubicBezTo>
                  <a:cubicBezTo>
                    <a:pt x="41" y="29"/>
                    <a:pt x="41" y="29"/>
                    <a:pt x="41" y="29"/>
                  </a:cubicBezTo>
                  <a:cubicBezTo>
                    <a:pt x="41" y="29"/>
                    <a:pt x="41" y="29"/>
                    <a:pt x="41" y="29"/>
                  </a:cubicBezTo>
                  <a:cubicBezTo>
                    <a:pt x="41" y="29"/>
                    <a:pt x="41" y="29"/>
                    <a:pt x="41" y="29"/>
                  </a:cubicBezTo>
                  <a:cubicBezTo>
                    <a:pt x="41" y="29"/>
                    <a:pt x="41" y="29"/>
                    <a:pt x="41" y="29"/>
                  </a:cubicBezTo>
                  <a:cubicBezTo>
                    <a:pt x="41" y="30"/>
                    <a:pt x="41" y="30"/>
                    <a:pt x="41" y="30"/>
                  </a:cubicBezTo>
                  <a:cubicBezTo>
                    <a:pt x="41" y="30"/>
                    <a:pt x="41" y="30"/>
                    <a:pt x="41" y="30"/>
                  </a:cubicBezTo>
                  <a:cubicBezTo>
                    <a:pt x="42" y="31"/>
                    <a:pt x="41" y="30"/>
                    <a:pt x="42" y="30"/>
                  </a:cubicBezTo>
                  <a:cubicBezTo>
                    <a:pt x="43" y="31"/>
                    <a:pt x="41" y="30"/>
                    <a:pt x="41" y="31"/>
                  </a:cubicBezTo>
                  <a:cubicBezTo>
                    <a:pt x="41" y="31"/>
                    <a:pt x="41" y="31"/>
                    <a:pt x="41" y="31"/>
                  </a:cubicBezTo>
                  <a:cubicBezTo>
                    <a:pt x="40" y="32"/>
                    <a:pt x="41" y="32"/>
                    <a:pt x="40" y="32"/>
                  </a:cubicBezTo>
                  <a:cubicBezTo>
                    <a:pt x="40" y="33"/>
                    <a:pt x="41" y="33"/>
                    <a:pt x="41" y="33"/>
                  </a:cubicBezTo>
                  <a:cubicBezTo>
                    <a:pt x="40" y="34"/>
                    <a:pt x="41" y="35"/>
                    <a:pt x="41" y="36"/>
                  </a:cubicBezTo>
                  <a:cubicBezTo>
                    <a:pt x="40" y="36"/>
                    <a:pt x="41" y="35"/>
                    <a:pt x="40" y="35"/>
                  </a:cubicBezTo>
                  <a:cubicBezTo>
                    <a:pt x="39" y="35"/>
                    <a:pt x="41" y="37"/>
                    <a:pt x="41" y="36"/>
                  </a:cubicBezTo>
                  <a:cubicBezTo>
                    <a:pt x="41" y="36"/>
                    <a:pt x="41" y="37"/>
                    <a:pt x="41" y="37"/>
                  </a:cubicBezTo>
                  <a:cubicBezTo>
                    <a:pt x="40" y="37"/>
                    <a:pt x="40" y="38"/>
                    <a:pt x="40" y="38"/>
                  </a:cubicBezTo>
                  <a:cubicBezTo>
                    <a:pt x="40" y="38"/>
                    <a:pt x="40" y="38"/>
                    <a:pt x="40" y="38"/>
                  </a:cubicBezTo>
                  <a:cubicBezTo>
                    <a:pt x="41" y="38"/>
                    <a:pt x="39" y="39"/>
                    <a:pt x="40" y="40"/>
                  </a:cubicBezTo>
                  <a:cubicBezTo>
                    <a:pt x="40" y="41"/>
                    <a:pt x="39" y="40"/>
                    <a:pt x="40" y="41"/>
                  </a:cubicBezTo>
                  <a:cubicBezTo>
                    <a:pt x="40" y="41"/>
                    <a:pt x="40" y="41"/>
                    <a:pt x="40" y="41"/>
                  </a:cubicBezTo>
                  <a:cubicBezTo>
                    <a:pt x="41" y="41"/>
                    <a:pt x="40" y="42"/>
                    <a:pt x="40" y="42"/>
                  </a:cubicBezTo>
                  <a:cubicBezTo>
                    <a:pt x="40" y="42"/>
                    <a:pt x="41" y="42"/>
                    <a:pt x="40" y="43"/>
                  </a:cubicBezTo>
                  <a:cubicBezTo>
                    <a:pt x="40" y="43"/>
                    <a:pt x="40" y="43"/>
                    <a:pt x="40" y="43"/>
                  </a:cubicBezTo>
                  <a:cubicBezTo>
                    <a:pt x="39" y="44"/>
                    <a:pt x="40" y="44"/>
                    <a:pt x="40" y="45"/>
                  </a:cubicBezTo>
                  <a:cubicBezTo>
                    <a:pt x="40" y="45"/>
                    <a:pt x="40" y="45"/>
                    <a:pt x="40" y="46"/>
                  </a:cubicBezTo>
                  <a:cubicBezTo>
                    <a:pt x="40" y="46"/>
                    <a:pt x="40" y="46"/>
                    <a:pt x="40" y="46"/>
                  </a:cubicBezTo>
                  <a:cubicBezTo>
                    <a:pt x="40" y="47"/>
                    <a:pt x="40" y="47"/>
                    <a:pt x="40" y="48"/>
                  </a:cubicBezTo>
                  <a:cubicBezTo>
                    <a:pt x="40" y="49"/>
                    <a:pt x="40" y="49"/>
                    <a:pt x="39" y="50"/>
                  </a:cubicBezTo>
                  <a:cubicBezTo>
                    <a:pt x="39" y="50"/>
                    <a:pt x="40" y="51"/>
                    <a:pt x="39" y="51"/>
                  </a:cubicBezTo>
                  <a:cubicBezTo>
                    <a:pt x="39" y="51"/>
                    <a:pt x="39" y="52"/>
                    <a:pt x="39" y="52"/>
                  </a:cubicBezTo>
                  <a:cubicBezTo>
                    <a:pt x="39" y="52"/>
                    <a:pt x="39" y="53"/>
                    <a:pt x="39" y="53"/>
                  </a:cubicBezTo>
                  <a:cubicBezTo>
                    <a:pt x="39" y="53"/>
                    <a:pt x="38" y="54"/>
                    <a:pt x="40" y="54"/>
                  </a:cubicBezTo>
                  <a:cubicBezTo>
                    <a:pt x="40" y="55"/>
                    <a:pt x="40" y="56"/>
                    <a:pt x="40" y="57"/>
                  </a:cubicBezTo>
                  <a:cubicBezTo>
                    <a:pt x="40" y="57"/>
                    <a:pt x="40" y="58"/>
                    <a:pt x="40" y="58"/>
                  </a:cubicBezTo>
                  <a:cubicBezTo>
                    <a:pt x="40" y="58"/>
                    <a:pt x="39" y="58"/>
                    <a:pt x="39" y="58"/>
                  </a:cubicBezTo>
                  <a:cubicBezTo>
                    <a:pt x="39" y="59"/>
                    <a:pt x="40" y="59"/>
                    <a:pt x="39" y="59"/>
                  </a:cubicBezTo>
                  <a:cubicBezTo>
                    <a:pt x="39" y="60"/>
                    <a:pt x="40" y="60"/>
                    <a:pt x="40" y="60"/>
                  </a:cubicBezTo>
                  <a:cubicBezTo>
                    <a:pt x="40" y="63"/>
                    <a:pt x="40" y="67"/>
                    <a:pt x="40" y="69"/>
                  </a:cubicBezTo>
                  <a:cubicBezTo>
                    <a:pt x="40" y="70"/>
                    <a:pt x="40" y="70"/>
                    <a:pt x="39" y="70"/>
                  </a:cubicBezTo>
                  <a:cubicBezTo>
                    <a:pt x="41" y="72"/>
                    <a:pt x="40" y="74"/>
                    <a:pt x="41" y="76"/>
                  </a:cubicBezTo>
                  <a:cubicBezTo>
                    <a:pt x="40" y="77"/>
                    <a:pt x="42" y="77"/>
                    <a:pt x="41" y="77"/>
                  </a:cubicBezTo>
                  <a:cubicBezTo>
                    <a:pt x="40" y="77"/>
                    <a:pt x="40" y="77"/>
                    <a:pt x="40" y="78"/>
                  </a:cubicBezTo>
                  <a:cubicBezTo>
                    <a:pt x="41" y="78"/>
                    <a:pt x="41" y="77"/>
                    <a:pt x="41" y="77"/>
                  </a:cubicBezTo>
                  <a:cubicBezTo>
                    <a:pt x="41" y="78"/>
                    <a:pt x="41" y="79"/>
                    <a:pt x="41" y="79"/>
                  </a:cubicBezTo>
                  <a:cubicBezTo>
                    <a:pt x="41" y="79"/>
                    <a:pt x="41" y="79"/>
                    <a:pt x="42" y="79"/>
                  </a:cubicBezTo>
                  <a:cubicBezTo>
                    <a:pt x="42" y="81"/>
                    <a:pt x="42" y="81"/>
                    <a:pt x="42" y="83"/>
                  </a:cubicBezTo>
                  <a:cubicBezTo>
                    <a:pt x="40" y="82"/>
                    <a:pt x="40" y="82"/>
                    <a:pt x="39" y="82"/>
                  </a:cubicBezTo>
                  <a:cubicBezTo>
                    <a:pt x="39" y="82"/>
                    <a:pt x="39" y="82"/>
                    <a:pt x="40" y="82"/>
                  </a:cubicBezTo>
                  <a:cubicBezTo>
                    <a:pt x="39" y="83"/>
                    <a:pt x="38" y="83"/>
                    <a:pt x="38" y="83"/>
                  </a:cubicBezTo>
                  <a:cubicBezTo>
                    <a:pt x="38" y="84"/>
                    <a:pt x="37" y="85"/>
                    <a:pt x="38" y="86"/>
                  </a:cubicBezTo>
                  <a:cubicBezTo>
                    <a:pt x="38" y="87"/>
                    <a:pt x="38" y="86"/>
                    <a:pt x="38" y="87"/>
                  </a:cubicBezTo>
                  <a:cubicBezTo>
                    <a:pt x="38" y="87"/>
                    <a:pt x="38" y="87"/>
                    <a:pt x="38" y="87"/>
                  </a:cubicBezTo>
                  <a:cubicBezTo>
                    <a:pt x="38" y="88"/>
                    <a:pt x="38" y="88"/>
                    <a:pt x="38" y="89"/>
                  </a:cubicBezTo>
                  <a:cubicBezTo>
                    <a:pt x="37" y="89"/>
                    <a:pt x="37" y="89"/>
                    <a:pt x="37" y="90"/>
                  </a:cubicBezTo>
                  <a:cubicBezTo>
                    <a:pt x="38" y="90"/>
                    <a:pt x="38" y="88"/>
                    <a:pt x="38" y="89"/>
                  </a:cubicBezTo>
                  <a:cubicBezTo>
                    <a:pt x="38" y="90"/>
                    <a:pt x="38" y="90"/>
                    <a:pt x="38" y="90"/>
                  </a:cubicBezTo>
                  <a:cubicBezTo>
                    <a:pt x="38" y="91"/>
                    <a:pt x="38" y="91"/>
                    <a:pt x="38" y="91"/>
                  </a:cubicBezTo>
                  <a:cubicBezTo>
                    <a:pt x="38" y="92"/>
                    <a:pt x="38" y="92"/>
                    <a:pt x="38" y="92"/>
                  </a:cubicBezTo>
                  <a:cubicBezTo>
                    <a:pt x="38" y="94"/>
                    <a:pt x="38" y="96"/>
                    <a:pt x="38" y="97"/>
                  </a:cubicBezTo>
                  <a:cubicBezTo>
                    <a:pt x="38" y="97"/>
                    <a:pt x="39" y="97"/>
                    <a:pt x="39" y="97"/>
                  </a:cubicBezTo>
                  <a:cubicBezTo>
                    <a:pt x="38" y="98"/>
                    <a:pt x="39" y="100"/>
                    <a:pt x="40" y="101"/>
                  </a:cubicBezTo>
                  <a:cubicBezTo>
                    <a:pt x="40" y="102"/>
                    <a:pt x="39" y="102"/>
                    <a:pt x="39" y="102"/>
                  </a:cubicBezTo>
                  <a:cubicBezTo>
                    <a:pt x="39" y="103"/>
                    <a:pt x="40" y="103"/>
                    <a:pt x="40" y="103"/>
                  </a:cubicBezTo>
                  <a:cubicBezTo>
                    <a:pt x="40" y="103"/>
                    <a:pt x="39" y="103"/>
                    <a:pt x="39" y="103"/>
                  </a:cubicBezTo>
                  <a:cubicBezTo>
                    <a:pt x="39" y="104"/>
                    <a:pt x="39" y="105"/>
                    <a:pt x="39" y="105"/>
                  </a:cubicBezTo>
                  <a:cubicBezTo>
                    <a:pt x="40" y="105"/>
                    <a:pt x="40" y="105"/>
                    <a:pt x="40" y="106"/>
                  </a:cubicBezTo>
                  <a:cubicBezTo>
                    <a:pt x="40" y="106"/>
                    <a:pt x="40" y="105"/>
                    <a:pt x="40" y="105"/>
                  </a:cubicBezTo>
                  <a:cubicBezTo>
                    <a:pt x="40" y="105"/>
                    <a:pt x="40" y="107"/>
                    <a:pt x="40" y="107"/>
                  </a:cubicBezTo>
                  <a:cubicBezTo>
                    <a:pt x="40" y="107"/>
                    <a:pt x="39" y="108"/>
                    <a:pt x="39" y="107"/>
                  </a:cubicBezTo>
                  <a:cubicBezTo>
                    <a:pt x="38" y="107"/>
                    <a:pt x="40" y="107"/>
                    <a:pt x="39" y="108"/>
                  </a:cubicBezTo>
                  <a:cubicBezTo>
                    <a:pt x="40" y="108"/>
                    <a:pt x="40" y="107"/>
                    <a:pt x="40" y="108"/>
                  </a:cubicBezTo>
                  <a:cubicBezTo>
                    <a:pt x="40" y="109"/>
                    <a:pt x="40" y="108"/>
                    <a:pt x="39" y="108"/>
                  </a:cubicBezTo>
                  <a:cubicBezTo>
                    <a:pt x="39" y="109"/>
                    <a:pt x="40" y="109"/>
                    <a:pt x="40" y="109"/>
                  </a:cubicBezTo>
                  <a:cubicBezTo>
                    <a:pt x="40" y="109"/>
                    <a:pt x="40" y="110"/>
                    <a:pt x="41" y="110"/>
                  </a:cubicBezTo>
                  <a:cubicBezTo>
                    <a:pt x="41" y="111"/>
                    <a:pt x="40" y="112"/>
                    <a:pt x="40" y="113"/>
                  </a:cubicBezTo>
                  <a:cubicBezTo>
                    <a:pt x="39" y="113"/>
                    <a:pt x="39" y="113"/>
                    <a:pt x="39" y="113"/>
                  </a:cubicBezTo>
                  <a:cubicBezTo>
                    <a:pt x="38" y="114"/>
                    <a:pt x="38" y="116"/>
                    <a:pt x="39" y="117"/>
                  </a:cubicBezTo>
                  <a:cubicBezTo>
                    <a:pt x="39" y="117"/>
                    <a:pt x="39" y="117"/>
                    <a:pt x="39" y="117"/>
                  </a:cubicBezTo>
                  <a:cubicBezTo>
                    <a:pt x="39" y="119"/>
                    <a:pt x="38" y="121"/>
                    <a:pt x="39" y="122"/>
                  </a:cubicBezTo>
                  <a:cubicBezTo>
                    <a:pt x="39" y="123"/>
                    <a:pt x="39" y="125"/>
                    <a:pt x="40" y="125"/>
                  </a:cubicBezTo>
                  <a:cubicBezTo>
                    <a:pt x="39" y="125"/>
                    <a:pt x="40" y="126"/>
                    <a:pt x="40" y="126"/>
                  </a:cubicBezTo>
                  <a:cubicBezTo>
                    <a:pt x="40" y="127"/>
                    <a:pt x="40" y="127"/>
                    <a:pt x="40" y="128"/>
                  </a:cubicBezTo>
                  <a:cubicBezTo>
                    <a:pt x="40" y="128"/>
                    <a:pt x="40" y="128"/>
                    <a:pt x="40" y="128"/>
                  </a:cubicBezTo>
                  <a:cubicBezTo>
                    <a:pt x="40" y="129"/>
                    <a:pt x="40" y="131"/>
                    <a:pt x="40" y="131"/>
                  </a:cubicBezTo>
                  <a:cubicBezTo>
                    <a:pt x="40" y="132"/>
                    <a:pt x="40" y="134"/>
                    <a:pt x="41" y="135"/>
                  </a:cubicBezTo>
                  <a:cubicBezTo>
                    <a:pt x="41" y="136"/>
                    <a:pt x="41" y="136"/>
                    <a:pt x="41" y="137"/>
                  </a:cubicBezTo>
                  <a:cubicBezTo>
                    <a:pt x="41" y="138"/>
                    <a:pt x="41" y="139"/>
                    <a:pt x="41" y="139"/>
                  </a:cubicBezTo>
                  <a:cubicBezTo>
                    <a:pt x="41" y="139"/>
                    <a:pt x="40" y="140"/>
                    <a:pt x="40" y="140"/>
                  </a:cubicBezTo>
                  <a:cubicBezTo>
                    <a:pt x="40" y="139"/>
                    <a:pt x="39" y="139"/>
                    <a:pt x="39" y="138"/>
                  </a:cubicBezTo>
                  <a:cubicBezTo>
                    <a:pt x="38" y="139"/>
                    <a:pt x="39" y="139"/>
                    <a:pt x="39" y="140"/>
                  </a:cubicBezTo>
                  <a:cubicBezTo>
                    <a:pt x="38" y="139"/>
                    <a:pt x="37" y="139"/>
                    <a:pt x="36" y="140"/>
                  </a:cubicBezTo>
                  <a:cubicBezTo>
                    <a:pt x="36" y="140"/>
                    <a:pt x="36" y="141"/>
                    <a:pt x="37" y="141"/>
                  </a:cubicBezTo>
                  <a:cubicBezTo>
                    <a:pt x="37" y="141"/>
                    <a:pt x="36" y="142"/>
                    <a:pt x="36" y="143"/>
                  </a:cubicBezTo>
                  <a:cubicBezTo>
                    <a:pt x="37" y="144"/>
                    <a:pt x="37" y="145"/>
                    <a:pt x="37" y="145"/>
                  </a:cubicBezTo>
                  <a:cubicBezTo>
                    <a:pt x="37" y="146"/>
                    <a:pt x="37" y="148"/>
                    <a:pt x="37" y="150"/>
                  </a:cubicBezTo>
                  <a:cubicBezTo>
                    <a:pt x="38" y="150"/>
                    <a:pt x="38" y="151"/>
                    <a:pt x="38" y="151"/>
                  </a:cubicBezTo>
                  <a:cubicBezTo>
                    <a:pt x="39" y="152"/>
                    <a:pt x="38" y="154"/>
                    <a:pt x="38" y="155"/>
                  </a:cubicBezTo>
                  <a:cubicBezTo>
                    <a:pt x="37" y="155"/>
                    <a:pt x="37" y="156"/>
                    <a:pt x="36" y="156"/>
                  </a:cubicBezTo>
                  <a:cubicBezTo>
                    <a:pt x="35" y="157"/>
                    <a:pt x="34" y="157"/>
                    <a:pt x="33" y="158"/>
                  </a:cubicBezTo>
                  <a:cubicBezTo>
                    <a:pt x="32" y="158"/>
                    <a:pt x="32" y="158"/>
                    <a:pt x="32" y="159"/>
                  </a:cubicBezTo>
                  <a:cubicBezTo>
                    <a:pt x="31" y="158"/>
                    <a:pt x="30" y="159"/>
                    <a:pt x="29" y="159"/>
                  </a:cubicBezTo>
                  <a:cubicBezTo>
                    <a:pt x="29" y="159"/>
                    <a:pt x="29" y="159"/>
                    <a:pt x="29" y="159"/>
                  </a:cubicBezTo>
                  <a:cubicBezTo>
                    <a:pt x="28" y="159"/>
                    <a:pt x="28" y="159"/>
                    <a:pt x="28" y="160"/>
                  </a:cubicBezTo>
                  <a:cubicBezTo>
                    <a:pt x="28" y="159"/>
                    <a:pt x="27" y="159"/>
                    <a:pt x="27" y="159"/>
                  </a:cubicBezTo>
                  <a:cubicBezTo>
                    <a:pt x="27" y="159"/>
                    <a:pt x="27" y="159"/>
                    <a:pt x="27" y="159"/>
                  </a:cubicBezTo>
                  <a:cubicBezTo>
                    <a:pt x="26" y="159"/>
                    <a:pt x="26" y="159"/>
                    <a:pt x="26" y="159"/>
                  </a:cubicBezTo>
                  <a:cubicBezTo>
                    <a:pt x="25" y="158"/>
                    <a:pt x="26" y="158"/>
                    <a:pt x="26" y="158"/>
                  </a:cubicBezTo>
                  <a:cubicBezTo>
                    <a:pt x="25" y="158"/>
                    <a:pt x="24" y="158"/>
                    <a:pt x="24" y="158"/>
                  </a:cubicBezTo>
                  <a:cubicBezTo>
                    <a:pt x="24" y="158"/>
                    <a:pt x="25" y="157"/>
                    <a:pt x="25" y="157"/>
                  </a:cubicBezTo>
                  <a:cubicBezTo>
                    <a:pt x="24" y="157"/>
                    <a:pt x="24" y="157"/>
                    <a:pt x="23" y="156"/>
                  </a:cubicBezTo>
                  <a:cubicBezTo>
                    <a:pt x="24" y="155"/>
                    <a:pt x="23" y="155"/>
                    <a:pt x="23" y="155"/>
                  </a:cubicBezTo>
                  <a:cubicBezTo>
                    <a:pt x="23" y="154"/>
                    <a:pt x="23" y="154"/>
                    <a:pt x="23" y="154"/>
                  </a:cubicBezTo>
                  <a:cubicBezTo>
                    <a:pt x="24" y="153"/>
                    <a:pt x="24" y="151"/>
                    <a:pt x="25" y="150"/>
                  </a:cubicBezTo>
                  <a:cubicBezTo>
                    <a:pt x="25" y="149"/>
                    <a:pt x="25" y="149"/>
                    <a:pt x="25" y="149"/>
                  </a:cubicBezTo>
                  <a:cubicBezTo>
                    <a:pt x="23" y="148"/>
                    <a:pt x="23" y="149"/>
                    <a:pt x="22" y="149"/>
                  </a:cubicBezTo>
                  <a:cubicBezTo>
                    <a:pt x="21" y="148"/>
                    <a:pt x="20" y="149"/>
                    <a:pt x="19" y="149"/>
                  </a:cubicBezTo>
                  <a:cubicBezTo>
                    <a:pt x="19" y="148"/>
                    <a:pt x="19" y="148"/>
                    <a:pt x="19" y="148"/>
                  </a:cubicBezTo>
                  <a:cubicBezTo>
                    <a:pt x="19" y="148"/>
                    <a:pt x="19" y="148"/>
                    <a:pt x="18" y="148"/>
                  </a:cubicBezTo>
                  <a:cubicBezTo>
                    <a:pt x="18" y="147"/>
                    <a:pt x="18" y="147"/>
                    <a:pt x="18" y="146"/>
                  </a:cubicBezTo>
                  <a:cubicBezTo>
                    <a:pt x="19" y="146"/>
                    <a:pt x="19" y="145"/>
                    <a:pt x="19" y="145"/>
                  </a:cubicBezTo>
                  <a:cubicBezTo>
                    <a:pt x="19" y="144"/>
                    <a:pt x="19" y="145"/>
                    <a:pt x="19" y="144"/>
                  </a:cubicBezTo>
                  <a:cubicBezTo>
                    <a:pt x="19" y="143"/>
                    <a:pt x="19" y="143"/>
                    <a:pt x="19" y="143"/>
                  </a:cubicBezTo>
                  <a:cubicBezTo>
                    <a:pt x="20" y="143"/>
                    <a:pt x="20" y="143"/>
                    <a:pt x="20" y="143"/>
                  </a:cubicBezTo>
                  <a:cubicBezTo>
                    <a:pt x="19" y="143"/>
                    <a:pt x="20" y="142"/>
                    <a:pt x="19" y="142"/>
                  </a:cubicBezTo>
                  <a:cubicBezTo>
                    <a:pt x="19" y="142"/>
                    <a:pt x="20" y="143"/>
                    <a:pt x="19" y="143"/>
                  </a:cubicBezTo>
                  <a:cubicBezTo>
                    <a:pt x="19" y="136"/>
                    <a:pt x="19" y="136"/>
                    <a:pt x="19" y="136"/>
                  </a:cubicBezTo>
                  <a:cubicBezTo>
                    <a:pt x="19" y="135"/>
                    <a:pt x="18" y="135"/>
                    <a:pt x="18" y="135"/>
                  </a:cubicBezTo>
                  <a:cubicBezTo>
                    <a:pt x="18" y="135"/>
                    <a:pt x="18" y="135"/>
                    <a:pt x="17" y="135"/>
                  </a:cubicBezTo>
                  <a:cubicBezTo>
                    <a:pt x="17" y="134"/>
                    <a:pt x="16" y="134"/>
                    <a:pt x="16" y="133"/>
                  </a:cubicBezTo>
                  <a:cubicBezTo>
                    <a:pt x="16" y="133"/>
                    <a:pt x="16" y="133"/>
                    <a:pt x="16" y="134"/>
                  </a:cubicBezTo>
                  <a:cubicBezTo>
                    <a:pt x="16" y="135"/>
                    <a:pt x="15" y="133"/>
                    <a:pt x="16" y="133"/>
                  </a:cubicBezTo>
                  <a:cubicBezTo>
                    <a:pt x="16" y="132"/>
                    <a:pt x="15" y="129"/>
                    <a:pt x="16" y="128"/>
                  </a:cubicBezTo>
                  <a:cubicBezTo>
                    <a:pt x="16" y="128"/>
                    <a:pt x="15" y="128"/>
                    <a:pt x="16" y="127"/>
                  </a:cubicBezTo>
                  <a:cubicBezTo>
                    <a:pt x="16" y="127"/>
                    <a:pt x="16" y="127"/>
                    <a:pt x="16" y="127"/>
                  </a:cubicBezTo>
                  <a:cubicBezTo>
                    <a:pt x="16" y="127"/>
                    <a:pt x="16" y="127"/>
                    <a:pt x="17" y="127"/>
                  </a:cubicBezTo>
                  <a:cubicBezTo>
                    <a:pt x="17" y="127"/>
                    <a:pt x="16" y="126"/>
                    <a:pt x="16" y="126"/>
                  </a:cubicBezTo>
                  <a:cubicBezTo>
                    <a:pt x="15" y="124"/>
                    <a:pt x="16" y="123"/>
                    <a:pt x="16" y="122"/>
                  </a:cubicBezTo>
                  <a:cubicBezTo>
                    <a:pt x="17" y="123"/>
                    <a:pt x="16" y="121"/>
                    <a:pt x="16" y="121"/>
                  </a:cubicBezTo>
                  <a:cubicBezTo>
                    <a:pt x="16" y="119"/>
                    <a:pt x="16" y="118"/>
                    <a:pt x="16" y="116"/>
                  </a:cubicBezTo>
                  <a:cubicBezTo>
                    <a:pt x="16" y="113"/>
                    <a:pt x="17" y="109"/>
                    <a:pt x="16" y="107"/>
                  </a:cubicBezTo>
                  <a:cubicBezTo>
                    <a:pt x="16" y="106"/>
                    <a:pt x="16" y="107"/>
                    <a:pt x="16" y="107"/>
                  </a:cubicBezTo>
                  <a:cubicBezTo>
                    <a:pt x="16" y="106"/>
                    <a:pt x="17" y="106"/>
                    <a:pt x="17" y="106"/>
                  </a:cubicBezTo>
                  <a:cubicBezTo>
                    <a:pt x="17" y="105"/>
                    <a:pt x="16" y="106"/>
                    <a:pt x="16" y="105"/>
                  </a:cubicBezTo>
                  <a:cubicBezTo>
                    <a:pt x="16" y="105"/>
                    <a:pt x="17" y="104"/>
                    <a:pt x="17" y="104"/>
                  </a:cubicBezTo>
                  <a:cubicBezTo>
                    <a:pt x="17" y="103"/>
                    <a:pt x="16" y="103"/>
                    <a:pt x="16" y="102"/>
                  </a:cubicBezTo>
                  <a:cubicBezTo>
                    <a:pt x="16" y="102"/>
                    <a:pt x="17" y="102"/>
                    <a:pt x="17" y="102"/>
                  </a:cubicBezTo>
                  <a:cubicBezTo>
                    <a:pt x="17" y="101"/>
                    <a:pt x="16" y="101"/>
                    <a:pt x="16" y="100"/>
                  </a:cubicBezTo>
                  <a:cubicBezTo>
                    <a:pt x="17" y="100"/>
                    <a:pt x="17" y="101"/>
                    <a:pt x="17" y="101"/>
                  </a:cubicBezTo>
                  <a:cubicBezTo>
                    <a:pt x="17" y="100"/>
                    <a:pt x="17" y="100"/>
                    <a:pt x="17" y="99"/>
                  </a:cubicBezTo>
                  <a:cubicBezTo>
                    <a:pt x="17" y="99"/>
                    <a:pt x="18" y="99"/>
                    <a:pt x="18" y="99"/>
                  </a:cubicBezTo>
                  <a:cubicBezTo>
                    <a:pt x="18" y="97"/>
                    <a:pt x="17" y="95"/>
                    <a:pt x="18" y="94"/>
                  </a:cubicBezTo>
                  <a:cubicBezTo>
                    <a:pt x="17" y="94"/>
                    <a:pt x="17" y="94"/>
                    <a:pt x="17" y="94"/>
                  </a:cubicBezTo>
                  <a:cubicBezTo>
                    <a:pt x="18" y="93"/>
                    <a:pt x="17" y="91"/>
                    <a:pt x="17" y="90"/>
                  </a:cubicBezTo>
                  <a:cubicBezTo>
                    <a:pt x="18" y="90"/>
                    <a:pt x="18" y="90"/>
                    <a:pt x="18" y="90"/>
                  </a:cubicBezTo>
                  <a:cubicBezTo>
                    <a:pt x="18" y="89"/>
                    <a:pt x="18" y="89"/>
                    <a:pt x="17" y="89"/>
                  </a:cubicBezTo>
                  <a:cubicBezTo>
                    <a:pt x="17" y="88"/>
                    <a:pt x="18" y="89"/>
                    <a:pt x="18" y="89"/>
                  </a:cubicBezTo>
                  <a:cubicBezTo>
                    <a:pt x="18" y="88"/>
                    <a:pt x="18" y="88"/>
                    <a:pt x="17" y="87"/>
                  </a:cubicBezTo>
                  <a:cubicBezTo>
                    <a:pt x="18" y="86"/>
                    <a:pt x="18" y="85"/>
                    <a:pt x="17" y="84"/>
                  </a:cubicBezTo>
                  <a:cubicBezTo>
                    <a:pt x="17" y="84"/>
                    <a:pt x="17" y="84"/>
                    <a:pt x="18" y="83"/>
                  </a:cubicBezTo>
                  <a:cubicBezTo>
                    <a:pt x="16" y="80"/>
                    <a:pt x="16" y="76"/>
                    <a:pt x="17" y="72"/>
                  </a:cubicBezTo>
                  <a:cubicBezTo>
                    <a:pt x="17" y="72"/>
                    <a:pt x="17" y="71"/>
                    <a:pt x="16" y="71"/>
                  </a:cubicBezTo>
                  <a:cubicBezTo>
                    <a:pt x="17" y="70"/>
                    <a:pt x="17" y="69"/>
                    <a:pt x="17" y="68"/>
                  </a:cubicBezTo>
                  <a:cubicBezTo>
                    <a:pt x="18" y="68"/>
                    <a:pt x="18" y="68"/>
                    <a:pt x="18" y="68"/>
                  </a:cubicBezTo>
                  <a:cubicBezTo>
                    <a:pt x="18" y="67"/>
                    <a:pt x="17" y="66"/>
                    <a:pt x="18" y="65"/>
                  </a:cubicBezTo>
                  <a:cubicBezTo>
                    <a:pt x="18" y="65"/>
                    <a:pt x="18" y="66"/>
                    <a:pt x="18" y="67"/>
                  </a:cubicBezTo>
                  <a:cubicBezTo>
                    <a:pt x="18" y="67"/>
                    <a:pt x="19" y="67"/>
                    <a:pt x="19" y="68"/>
                  </a:cubicBezTo>
                  <a:cubicBezTo>
                    <a:pt x="19" y="68"/>
                    <a:pt x="19" y="68"/>
                    <a:pt x="19" y="67"/>
                  </a:cubicBezTo>
                  <a:cubicBezTo>
                    <a:pt x="19" y="68"/>
                    <a:pt x="21" y="68"/>
                    <a:pt x="21" y="68"/>
                  </a:cubicBezTo>
                  <a:cubicBezTo>
                    <a:pt x="22" y="69"/>
                    <a:pt x="21" y="70"/>
                    <a:pt x="22" y="71"/>
                  </a:cubicBezTo>
                  <a:cubicBezTo>
                    <a:pt x="22" y="72"/>
                    <a:pt x="22" y="72"/>
                    <a:pt x="21" y="72"/>
                  </a:cubicBezTo>
                  <a:cubicBezTo>
                    <a:pt x="21" y="73"/>
                    <a:pt x="21" y="73"/>
                    <a:pt x="22" y="73"/>
                  </a:cubicBezTo>
                  <a:cubicBezTo>
                    <a:pt x="22" y="73"/>
                    <a:pt x="22" y="73"/>
                    <a:pt x="22" y="72"/>
                  </a:cubicBezTo>
                  <a:cubicBezTo>
                    <a:pt x="23" y="73"/>
                    <a:pt x="22" y="74"/>
                    <a:pt x="22" y="75"/>
                  </a:cubicBezTo>
                  <a:cubicBezTo>
                    <a:pt x="21" y="75"/>
                    <a:pt x="21" y="75"/>
                    <a:pt x="21" y="75"/>
                  </a:cubicBezTo>
                  <a:cubicBezTo>
                    <a:pt x="21" y="76"/>
                    <a:pt x="22" y="76"/>
                    <a:pt x="21" y="77"/>
                  </a:cubicBezTo>
                  <a:cubicBezTo>
                    <a:pt x="21" y="76"/>
                    <a:pt x="21" y="77"/>
                    <a:pt x="21" y="77"/>
                  </a:cubicBezTo>
                  <a:cubicBezTo>
                    <a:pt x="22" y="77"/>
                    <a:pt x="21" y="75"/>
                    <a:pt x="22" y="75"/>
                  </a:cubicBezTo>
                  <a:cubicBezTo>
                    <a:pt x="22" y="76"/>
                    <a:pt x="22" y="77"/>
                    <a:pt x="22" y="78"/>
                  </a:cubicBezTo>
                  <a:cubicBezTo>
                    <a:pt x="22" y="79"/>
                    <a:pt x="23" y="78"/>
                    <a:pt x="23" y="78"/>
                  </a:cubicBezTo>
                  <a:cubicBezTo>
                    <a:pt x="23" y="78"/>
                    <a:pt x="23" y="77"/>
                    <a:pt x="23" y="77"/>
                  </a:cubicBezTo>
                  <a:cubicBezTo>
                    <a:pt x="24" y="77"/>
                    <a:pt x="24" y="77"/>
                    <a:pt x="24" y="77"/>
                  </a:cubicBezTo>
                  <a:cubicBezTo>
                    <a:pt x="25" y="77"/>
                    <a:pt x="25" y="77"/>
                    <a:pt x="25" y="76"/>
                  </a:cubicBezTo>
                  <a:cubicBezTo>
                    <a:pt x="25" y="76"/>
                    <a:pt x="24" y="77"/>
                    <a:pt x="24" y="77"/>
                  </a:cubicBezTo>
                  <a:cubicBezTo>
                    <a:pt x="24" y="76"/>
                    <a:pt x="23" y="76"/>
                    <a:pt x="23" y="76"/>
                  </a:cubicBezTo>
                  <a:cubicBezTo>
                    <a:pt x="23" y="75"/>
                    <a:pt x="23" y="75"/>
                    <a:pt x="23" y="75"/>
                  </a:cubicBezTo>
                  <a:cubicBezTo>
                    <a:pt x="24" y="75"/>
                    <a:pt x="23" y="75"/>
                    <a:pt x="23" y="76"/>
                  </a:cubicBezTo>
                  <a:cubicBezTo>
                    <a:pt x="25" y="75"/>
                    <a:pt x="23" y="75"/>
                    <a:pt x="23" y="74"/>
                  </a:cubicBezTo>
                  <a:cubicBezTo>
                    <a:pt x="23" y="73"/>
                    <a:pt x="24" y="73"/>
                    <a:pt x="24" y="73"/>
                  </a:cubicBezTo>
                  <a:cubicBezTo>
                    <a:pt x="24" y="72"/>
                    <a:pt x="23" y="72"/>
                    <a:pt x="23" y="72"/>
                  </a:cubicBezTo>
                  <a:cubicBezTo>
                    <a:pt x="23" y="71"/>
                    <a:pt x="24" y="71"/>
                    <a:pt x="25" y="71"/>
                  </a:cubicBezTo>
                  <a:cubicBezTo>
                    <a:pt x="24" y="71"/>
                    <a:pt x="24" y="71"/>
                    <a:pt x="24" y="70"/>
                  </a:cubicBezTo>
                  <a:cubicBezTo>
                    <a:pt x="23" y="68"/>
                    <a:pt x="24" y="65"/>
                    <a:pt x="24" y="63"/>
                  </a:cubicBezTo>
                  <a:cubicBezTo>
                    <a:pt x="24" y="62"/>
                    <a:pt x="23" y="62"/>
                    <a:pt x="23" y="62"/>
                  </a:cubicBezTo>
                  <a:cubicBezTo>
                    <a:pt x="23" y="62"/>
                    <a:pt x="23" y="62"/>
                    <a:pt x="23" y="63"/>
                  </a:cubicBezTo>
                  <a:cubicBezTo>
                    <a:pt x="22" y="62"/>
                    <a:pt x="21" y="63"/>
                    <a:pt x="20" y="63"/>
                  </a:cubicBezTo>
                  <a:cubicBezTo>
                    <a:pt x="20" y="63"/>
                    <a:pt x="20" y="63"/>
                    <a:pt x="20" y="63"/>
                  </a:cubicBezTo>
                  <a:cubicBezTo>
                    <a:pt x="20" y="62"/>
                    <a:pt x="20" y="62"/>
                    <a:pt x="20" y="62"/>
                  </a:cubicBezTo>
                  <a:cubicBezTo>
                    <a:pt x="21" y="63"/>
                    <a:pt x="22" y="62"/>
                    <a:pt x="22" y="62"/>
                  </a:cubicBezTo>
                  <a:cubicBezTo>
                    <a:pt x="21" y="61"/>
                    <a:pt x="22" y="62"/>
                    <a:pt x="21" y="62"/>
                  </a:cubicBezTo>
                  <a:cubicBezTo>
                    <a:pt x="22" y="61"/>
                    <a:pt x="21" y="60"/>
                    <a:pt x="21" y="60"/>
                  </a:cubicBezTo>
                  <a:cubicBezTo>
                    <a:pt x="20" y="60"/>
                    <a:pt x="21" y="61"/>
                    <a:pt x="21" y="61"/>
                  </a:cubicBezTo>
                  <a:cubicBezTo>
                    <a:pt x="20" y="62"/>
                    <a:pt x="20" y="62"/>
                    <a:pt x="19" y="63"/>
                  </a:cubicBezTo>
                  <a:cubicBezTo>
                    <a:pt x="19" y="63"/>
                    <a:pt x="18" y="62"/>
                    <a:pt x="18" y="63"/>
                  </a:cubicBezTo>
                  <a:cubicBezTo>
                    <a:pt x="18" y="62"/>
                    <a:pt x="17" y="61"/>
                    <a:pt x="17" y="61"/>
                  </a:cubicBezTo>
                  <a:cubicBezTo>
                    <a:pt x="17" y="60"/>
                    <a:pt x="17" y="60"/>
                    <a:pt x="17" y="60"/>
                  </a:cubicBezTo>
                  <a:cubicBezTo>
                    <a:pt x="18" y="59"/>
                    <a:pt x="17" y="59"/>
                    <a:pt x="17" y="58"/>
                  </a:cubicBezTo>
                  <a:cubicBezTo>
                    <a:pt x="17" y="58"/>
                    <a:pt x="18" y="58"/>
                    <a:pt x="18" y="57"/>
                  </a:cubicBezTo>
                  <a:cubicBezTo>
                    <a:pt x="18" y="57"/>
                    <a:pt x="17" y="56"/>
                    <a:pt x="17" y="55"/>
                  </a:cubicBezTo>
                  <a:cubicBezTo>
                    <a:pt x="18" y="54"/>
                    <a:pt x="18" y="51"/>
                    <a:pt x="18" y="50"/>
                  </a:cubicBezTo>
                  <a:cubicBezTo>
                    <a:pt x="18" y="49"/>
                    <a:pt x="19" y="48"/>
                    <a:pt x="18" y="48"/>
                  </a:cubicBezTo>
                  <a:cubicBezTo>
                    <a:pt x="18" y="48"/>
                    <a:pt x="18" y="48"/>
                    <a:pt x="18" y="47"/>
                  </a:cubicBezTo>
                  <a:cubicBezTo>
                    <a:pt x="19" y="47"/>
                    <a:pt x="18" y="47"/>
                    <a:pt x="18" y="47"/>
                  </a:cubicBezTo>
                  <a:cubicBezTo>
                    <a:pt x="18" y="46"/>
                    <a:pt x="19" y="47"/>
                    <a:pt x="19" y="46"/>
                  </a:cubicBezTo>
                  <a:cubicBezTo>
                    <a:pt x="19" y="45"/>
                    <a:pt x="18" y="45"/>
                    <a:pt x="19" y="44"/>
                  </a:cubicBezTo>
                  <a:cubicBezTo>
                    <a:pt x="19" y="44"/>
                    <a:pt x="19" y="44"/>
                    <a:pt x="18" y="44"/>
                  </a:cubicBezTo>
                  <a:cubicBezTo>
                    <a:pt x="19" y="43"/>
                    <a:pt x="19" y="42"/>
                    <a:pt x="19" y="41"/>
                  </a:cubicBezTo>
                  <a:cubicBezTo>
                    <a:pt x="19" y="41"/>
                    <a:pt x="19" y="40"/>
                    <a:pt x="19" y="40"/>
                  </a:cubicBezTo>
                  <a:cubicBezTo>
                    <a:pt x="19" y="38"/>
                    <a:pt x="20" y="31"/>
                    <a:pt x="21" y="27"/>
                  </a:cubicBezTo>
                  <a:cubicBezTo>
                    <a:pt x="21" y="26"/>
                    <a:pt x="20" y="26"/>
                    <a:pt x="21" y="25"/>
                  </a:cubicBezTo>
                  <a:cubicBezTo>
                    <a:pt x="21" y="24"/>
                    <a:pt x="21" y="23"/>
                    <a:pt x="21" y="22"/>
                  </a:cubicBezTo>
                  <a:cubicBezTo>
                    <a:pt x="22" y="21"/>
                    <a:pt x="22" y="20"/>
                    <a:pt x="22" y="19"/>
                  </a:cubicBezTo>
                  <a:cubicBezTo>
                    <a:pt x="21" y="21"/>
                    <a:pt x="21" y="20"/>
                    <a:pt x="21" y="19"/>
                  </a:cubicBezTo>
                  <a:cubicBezTo>
                    <a:pt x="21" y="19"/>
                    <a:pt x="21" y="19"/>
                    <a:pt x="21" y="18"/>
                  </a:cubicBezTo>
                  <a:cubicBezTo>
                    <a:pt x="22" y="17"/>
                    <a:pt x="22" y="17"/>
                    <a:pt x="22" y="16"/>
                  </a:cubicBezTo>
                  <a:cubicBezTo>
                    <a:pt x="23" y="14"/>
                    <a:pt x="24" y="12"/>
                    <a:pt x="25" y="10"/>
                  </a:cubicBezTo>
                  <a:cubicBezTo>
                    <a:pt x="25" y="10"/>
                    <a:pt x="26" y="10"/>
                    <a:pt x="26" y="10"/>
                  </a:cubicBezTo>
                  <a:cubicBezTo>
                    <a:pt x="26" y="9"/>
                    <a:pt x="26" y="9"/>
                    <a:pt x="27" y="8"/>
                  </a:cubicBezTo>
                  <a:cubicBezTo>
                    <a:pt x="27" y="8"/>
                    <a:pt x="28" y="7"/>
                    <a:pt x="28" y="7"/>
                  </a:cubicBezTo>
                  <a:cubicBezTo>
                    <a:pt x="29" y="7"/>
                    <a:pt x="29" y="6"/>
                    <a:pt x="30" y="5"/>
                  </a:cubicBezTo>
                  <a:cubicBezTo>
                    <a:pt x="30" y="5"/>
                    <a:pt x="31" y="5"/>
                    <a:pt x="31" y="5"/>
                  </a:cubicBezTo>
                  <a:cubicBezTo>
                    <a:pt x="32" y="5"/>
                    <a:pt x="32" y="4"/>
                    <a:pt x="32" y="4"/>
                  </a:cubicBezTo>
                  <a:cubicBezTo>
                    <a:pt x="32" y="4"/>
                    <a:pt x="33" y="4"/>
                    <a:pt x="33" y="4"/>
                  </a:cubicBezTo>
                  <a:cubicBezTo>
                    <a:pt x="34" y="4"/>
                    <a:pt x="34" y="4"/>
                    <a:pt x="34" y="3"/>
                  </a:cubicBezTo>
                  <a:cubicBezTo>
                    <a:pt x="35" y="3"/>
                    <a:pt x="35" y="3"/>
                    <a:pt x="35" y="3"/>
                  </a:cubicBezTo>
                  <a:cubicBezTo>
                    <a:pt x="36" y="3"/>
                    <a:pt x="37" y="2"/>
                    <a:pt x="38" y="2"/>
                  </a:cubicBezTo>
                  <a:cubicBezTo>
                    <a:pt x="39" y="2"/>
                    <a:pt x="40" y="2"/>
                    <a:pt x="41" y="1"/>
                  </a:cubicBezTo>
                  <a:cubicBezTo>
                    <a:pt x="41" y="1"/>
                    <a:pt x="41" y="1"/>
                    <a:pt x="42" y="1"/>
                  </a:cubicBezTo>
                  <a:cubicBezTo>
                    <a:pt x="42" y="1"/>
                    <a:pt x="41" y="1"/>
                    <a:pt x="41" y="2"/>
                  </a:cubicBezTo>
                  <a:cubicBezTo>
                    <a:pt x="42" y="2"/>
                    <a:pt x="42" y="1"/>
                    <a:pt x="43" y="1"/>
                  </a:cubicBezTo>
                  <a:cubicBezTo>
                    <a:pt x="43" y="1"/>
                    <a:pt x="42" y="1"/>
                    <a:pt x="42" y="1"/>
                  </a:cubicBezTo>
                  <a:cubicBezTo>
                    <a:pt x="42" y="0"/>
                    <a:pt x="43" y="1"/>
                    <a:pt x="43" y="1"/>
                  </a:cubicBezTo>
                  <a:cubicBezTo>
                    <a:pt x="44" y="1"/>
                    <a:pt x="44" y="1"/>
                    <a:pt x="45" y="1"/>
                  </a:cubicBezTo>
                  <a:cubicBezTo>
                    <a:pt x="45" y="1"/>
                    <a:pt x="47" y="0"/>
                    <a:pt x="47" y="0"/>
                  </a:cubicBezTo>
                  <a:cubicBezTo>
                    <a:pt x="47" y="0"/>
                    <a:pt x="48" y="0"/>
                    <a:pt x="48" y="0"/>
                  </a:cubicBezTo>
                  <a:cubicBezTo>
                    <a:pt x="48" y="0"/>
                    <a:pt x="48" y="0"/>
                    <a:pt x="49" y="0"/>
                  </a:cubicBezTo>
                  <a:cubicBezTo>
                    <a:pt x="49" y="0"/>
                    <a:pt x="49" y="0"/>
                    <a:pt x="49" y="0"/>
                  </a:cubicBezTo>
                  <a:cubicBezTo>
                    <a:pt x="51" y="0"/>
                    <a:pt x="53" y="0"/>
                    <a:pt x="54" y="0"/>
                  </a:cubicBezTo>
                  <a:cubicBezTo>
                    <a:pt x="55" y="0"/>
                    <a:pt x="56" y="0"/>
                    <a:pt x="56" y="0"/>
                  </a:cubicBezTo>
                  <a:cubicBezTo>
                    <a:pt x="57" y="0"/>
                    <a:pt x="57" y="0"/>
                    <a:pt x="57" y="0"/>
                  </a:cubicBezTo>
                  <a:cubicBezTo>
                    <a:pt x="58" y="1"/>
                    <a:pt x="59" y="0"/>
                    <a:pt x="59" y="1"/>
                  </a:cubicBezTo>
                  <a:cubicBezTo>
                    <a:pt x="60" y="1"/>
                    <a:pt x="60" y="1"/>
                    <a:pt x="61" y="1"/>
                  </a:cubicBezTo>
                  <a:cubicBezTo>
                    <a:pt x="61" y="2"/>
                    <a:pt x="62" y="2"/>
                    <a:pt x="62" y="2"/>
                  </a:cubicBezTo>
                  <a:cubicBezTo>
                    <a:pt x="62" y="2"/>
                    <a:pt x="63" y="2"/>
                    <a:pt x="63" y="2"/>
                  </a:cubicBezTo>
                  <a:cubicBezTo>
                    <a:pt x="63" y="2"/>
                    <a:pt x="63" y="2"/>
                    <a:pt x="64" y="2"/>
                  </a:cubicBezTo>
                  <a:cubicBezTo>
                    <a:pt x="64" y="2"/>
                    <a:pt x="64" y="2"/>
                    <a:pt x="65" y="2"/>
                  </a:cubicBezTo>
                  <a:cubicBezTo>
                    <a:pt x="65" y="2"/>
                    <a:pt x="66" y="3"/>
                    <a:pt x="66" y="3"/>
                  </a:cubicBezTo>
                  <a:cubicBezTo>
                    <a:pt x="67" y="3"/>
                    <a:pt x="69" y="3"/>
                    <a:pt x="70" y="4"/>
                  </a:cubicBezTo>
                  <a:cubicBezTo>
                    <a:pt x="70" y="4"/>
                    <a:pt x="71" y="4"/>
                    <a:pt x="72" y="4"/>
                  </a:cubicBezTo>
                  <a:cubicBezTo>
                    <a:pt x="72" y="4"/>
                    <a:pt x="73" y="4"/>
                    <a:pt x="74" y="5"/>
                  </a:cubicBezTo>
                  <a:cubicBezTo>
                    <a:pt x="74" y="5"/>
                    <a:pt x="74" y="5"/>
                    <a:pt x="75" y="5"/>
                  </a:cubicBezTo>
                  <a:cubicBezTo>
                    <a:pt x="76" y="6"/>
                    <a:pt x="77" y="6"/>
                    <a:pt x="79" y="7"/>
                  </a:cubicBezTo>
                  <a:cubicBezTo>
                    <a:pt x="80" y="7"/>
                    <a:pt x="81" y="7"/>
                    <a:pt x="82" y="8"/>
                  </a:cubicBezTo>
                  <a:cubicBezTo>
                    <a:pt x="82" y="8"/>
                    <a:pt x="83" y="9"/>
                    <a:pt x="83" y="9"/>
                  </a:cubicBezTo>
                  <a:cubicBezTo>
                    <a:pt x="83" y="9"/>
                    <a:pt x="83" y="9"/>
                    <a:pt x="83" y="9"/>
                  </a:cubicBezTo>
                  <a:cubicBezTo>
                    <a:pt x="83" y="8"/>
                    <a:pt x="86" y="9"/>
                    <a:pt x="85" y="10"/>
                  </a:cubicBezTo>
                  <a:cubicBezTo>
                    <a:pt x="85" y="10"/>
                    <a:pt x="86" y="10"/>
                    <a:pt x="86" y="11"/>
                  </a:cubicBezTo>
                  <a:cubicBezTo>
                    <a:pt x="87" y="11"/>
                    <a:pt x="88" y="10"/>
                    <a:pt x="89" y="11"/>
                  </a:cubicBezTo>
                  <a:cubicBezTo>
                    <a:pt x="88" y="12"/>
                    <a:pt x="88" y="12"/>
                    <a:pt x="88" y="11"/>
                  </a:cubicBezTo>
                  <a:cubicBezTo>
                    <a:pt x="88" y="12"/>
                    <a:pt x="88" y="12"/>
                    <a:pt x="87" y="12"/>
                  </a:cubicBezTo>
                  <a:cubicBezTo>
                    <a:pt x="87" y="13"/>
                    <a:pt x="88" y="12"/>
                    <a:pt x="88" y="12"/>
                  </a:cubicBezTo>
                  <a:cubicBezTo>
                    <a:pt x="88" y="13"/>
                    <a:pt x="87" y="13"/>
                    <a:pt x="87" y="13"/>
                  </a:cubicBezTo>
                  <a:cubicBezTo>
                    <a:pt x="88" y="14"/>
                    <a:pt x="88" y="13"/>
                    <a:pt x="88" y="14"/>
                  </a:cubicBezTo>
                  <a:cubicBezTo>
                    <a:pt x="88" y="14"/>
                    <a:pt x="88" y="15"/>
                    <a:pt x="89" y="15"/>
                  </a:cubicBezTo>
                  <a:cubicBezTo>
                    <a:pt x="89" y="14"/>
                    <a:pt x="88" y="13"/>
                    <a:pt x="89" y="12"/>
                  </a:cubicBezTo>
                  <a:cubicBezTo>
                    <a:pt x="89" y="12"/>
                    <a:pt x="90" y="13"/>
                    <a:pt x="90" y="12"/>
                  </a:cubicBezTo>
                  <a:cubicBezTo>
                    <a:pt x="91" y="13"/>
                    <a:pt x="90" y="13"/>
                    <a:pt x="90" y="14"/>
                  </a:cubicBezTo>
                  <a:cubicBezTo>
                    <a:pt x="91" y="14"/>
                    <a:pt x="92" y="13"/>
                    <a:pt x="91" y="13"/>
                  </a:cubicBezTo>
                  <a:cubicBezTo>
                    <a:pt x="92" y="12"/>
                    <a:pt x="92" y="14"/>
                    <a:pt x="91" y="15"/>
                  </a:cubicBezTo>
                  <a:cubicBezTo>
                    <a:pt x="92" y="14"/>
                    <a:pt x="93" y="15"/>
                    <a:pt x="93" y="14"/>
                  </a:cubicBezTo>
                  <a:cubicBezTo>
                    <a:pt x="94" y="14"/>
                    <a:pt x="94" y="14"/>
                    <a:pt x="94" y="14"/>
                  </a:cubicBezTo>
                  <a:cubicBezTo>
                    <a:pt x="94" y="15"/>
                    <a:pt x="95" y="15"/>
                    <a:pt x="95" y="16"/>
                  </a:cubicBezTo>
                  <a:cubicBezTo>
                    <a:pt x="94" y="16"/>
                    <a:pt x="94" y="15"/>
                    <a:pt x="95" y="15"/>
                  </a:cubicBezTo>
                  <a:cubicBezTo>
                    <a:pt x="94" y="14"/>
                    <a:pt x="94" y="14"/>
                    <a:pt x="94" y="14"/>
                  </a:cubicBezTo>
                  <a:cubicBezTo>
                    <a:pt x="93" y="15"/>
                    <a:pt x="94" y="15"/>
                    <a:pt x="94" y="16"/>
                  </a:cubicBezTo>
                  <a:cubicBezTo>
                    <a:pt x="93" y="16"/>
                    <a:pt x="93" y="16"/>
                    <a:pt x="93" y="15"/>
                  </a:cubicBezTo>
                  <a:cubicBezTo>
                    <a:pt x="92" y="16"/>
                    <a:pt x="93" y="16"/>
                    <a:pt x="93" y="17"/>
                  </a:cubicBezTo>
                  <a:cubicBezTo>
                    <a:pt x="93" y="17"/>
                    <a:pt x="94" y="17"/>
                    <a:pt x="94" y="18"/>
                  </a:cubicBezTo>
                  <a:cubicBezTo>
                    <a:pt x="94" y="19"/>
                    <a:pt x="92" y="18"/>
                    <a:pt x="92" y="19"/>
                  </a:cubicBezTo>
                  <a:cubicBezTo>
                    <a:pt x="91" y="19"/>
                    <a:pt x="91" y="18"/>
                    <a:pt x="90" y="18"/>
                  </a:cubicBezTo>
                  <a:cubicBezTo>
                    <a:pt x="91" y="18"/>
                    <a:pt x="90" y="18"/>
                    <a:pt x="90" y="17"/>
                  </a:cubicBezTo>
                  <a:cubicBezTo>
                    <a:pt x="90" y="16"/>
                    <a:pt x="89" y="18"/>
                    <a:pt x="88" y="17"/>
                  </a:cubicBezTo>
                  <a:cubicBezTo>
                    <a:pt x="88" y="17"/>
                    <a:pt x="88" y="17"/>
                    <a:pt x="88" y="17"/>
                  </a:cubicBezTo>
                  <a:cubicBezTo>
                    <a:pt x="88" y="16"/>
                    <a:pt x="88" y="17"/>
                    <a:pt x="87" y="17"/>
                  </a:cubicBezTo>
                  <a:cubicBezTo>
                    <a:pt x="86" y="17"/>
                    <a:pt x="87" y="16"/>
                    <a:pt x="86" y="15"/>
                  </a:cubicBezTo>
                  <a:cubicBezTo>
                    <a:pt x="85" y="15"/>
                    <a:pt x="86" y="16"/>
                    <a:pt x="86" y="17"/>
                  </a:cubicBezTo>
                  <a:cubicBezTo>
                    <a:pt x="86" y="16"/>
                    <a:pt x="85" y="16"/>
                    <a:pt x="85" y="16"/>
                  </a:cubicBezTo>
                  <a:cubicBezTo>
                    <a:pt x="84" y="15"/>
                    <a:pt x="85" y="16"/>
                    <a:pt x="85" y="17"/>
                  </a:cubicBezTo>
                  <a:cubicBezTo>
                    <a:pt x="84" y="17"/>
                    <a:pt x="84" y="15"/>
                    <a:pt x="83" y="16"/>
                  </a:cubicBezTo>
                  <a:cubicBezTo>
                    <a:pt x="83" y="17"/>
                    <a:pt x="84" y="16"/>
                    <a:pt x="84" y="16"/>
                  </a:cubicBezTo>
                  <a:cubicBezTo>
                    <a:pt x="84" y="17"/>
                    <a:pt x="84" y="17"/>
                    <a:pt x="84" y="18"/>
                  </a:cubicBezTo>
                  <a:cubicBezTo>
                    <a:pt x="84" y="18"/>
                    <a:pt x="85" y="17"/>
                    <a:pt x="86" y="18"/>
                  </a:cubicBezTo>
                  <a:cubicBezTo>
                    <a:pt x="86" y="19"/>
                    <a:pt x="85" y="19"/>
                    <a:pt x="86" y="19"/>
                  </a:cubicBezTo>
                  <a:cubicBezTo>
                    <a:pt x="87" y="19"/>
                    <a:pt x="87" y="19"/>
                    <a:pt x="88" y="19"/>
                  </a:cubicBezTo>
                  <a:cubicBezTo>
                    <a:pt x="88" y="20"/>
                    <a:pt x="88" y="20"/>
                    <a:pt x="89" y="21"/>
                  </a:cubicBezTo>
                  <a:cubicBezTo>
                    <a:pt x="89" y="21"/>
                    <a:pt x="88" y="20"/>
                    <a:pt x="89" y="20"/>
                  </a:cubicBezTo>
                  <a:cubicBezTo>
                    <a:pt x="90" y="20"/>
                    <a:pt x="91" y="22"/>
                    <a:pt x="92" y="21"/>
                  </a:cubicBezTo>
                  <a:cubicBezTo>
                    <a:pt x="92" y="22"/>
                    <a:pt x="92" y="22"/>
                    <a:pt x="93" y="23"/>
                  </a:cubicBezTo>
                  <a:cubicBezTo>
                    <a:pt x="92" y="24"/>
                    <a:pt x="92" y="22"/>
                    <a:pt x="91" y="22"/>
                  </a:cubicBezTo>
                  <a:cubicBezTo>
                    <a:pt x="91" y="23"/>
                    <a:pt x="92" y="24"/>
                    <a:pt x="92" y="26"/>
                  </a:cubicBezTo>
                  <a:cubicBezTo>
                    <a:pt x="93" y="25"/>
                    <a:pt x="92" y="24"/>
                    <a:pt x="92" y="24"/>
                  </a:cubicBezTo>
                  <a:cubicBezTo>
                    <a:pt x="92" y="23"/>
                    <a:pt x="93" y="25"/>
                    <a:pt x="94" y="23"/>
                  </a:cubicBezTo>
                  <a:cubicBezTo>
                    <a:pt x="94" y="23"/>
                    <a:pt x="94" y="24"/>
                    <a:pt x="94" y="24"/>
                  </a:cubicBezTo>
                  <a:cubicBezTo>
                    <a:pt x="95" y="24"/>
                    <a:pt x="96" y="25"/>
                    <a:pt x="96" y="25"/>
                  </a:cubicBezTo>
                  <a:cubicBezTo>
                    <a:pt x="96" y="26"/>
                    <a:pt x="96" y="25"/>
                    <a:pt x="95" y="25"/>
                  </a:cubicBezTo>
                  <a:cubicBezTo>
                    <a:pt x="96" y="26"/>
                    <a:pt x="96" y="26"/>
                    <a:pt x="96" y="27"/>
                  </a:cubicBezTo>
                  <a:cubicBezTo>
                    <a:pt x="97" y="27"/>
                    <a:pt x="97" y="26"/>
                    <a:pt x="97" y="26"/>
                  </a:cubicBezTo>
                  <a:cubicBezTo>
                    <a:pt x="98" y="26"/>
                    <a:pt x="99" y="27"/>
                    <a:pt x="99" y="27"/>
                  </a:cubicBezTo>
                  <a:cubicBezTo>
                    <a:pt x="98" y="28"/>
                    <a:pt x="98" y="26"/>
                    <a:pt x="97" y="27"/>
                  </a:cubicBezTo>
                  <a:cubicBezTo>
                    <a:pt x="97" y="28"/>
                    <a:pt x="98" y="27"/>
                    <a:pt x="99" y="28"/>
                  </a:cubicBezTo>
                  <a:cubicBezTo>
                    <a:pt x="99" y="28"/>
                    <a:pt x="99" y="28"/>
                    <a:pt x="99" y="27"/>
                  </a:cubicBezTo>
                  <a:cubicBezTo>
                    <a:pt x="100" y="28"/>
                    <a:pt x="100" y="28"/>
                    <a:pt x="101" y="29"/>
                  </a:cubicBezTo>
                  <a:cubicBezTo>
                    <a:pt x="101" y="30"/>
                    <a:pt x="100" y="28"/>
                    <a:pt x="99" y="28"/>
                  </a:cubicBezTo>
                  <a:cubicBezTo>
                    <a:pt x="99" y="29"/>
                    <a:pt x="101" y="29"/>
                    <a:pt x="101" y="30"/>
                  </a:cubicBezTo>
                  <a:cubicBezTo>
                    <a:pt x="101" y="28"/>
                    <a:pt x="103" y="30"/>
                    <a:pt x="103" y="31"/>
                  </a:cubicBezTo>
                  <a:cubicBezTo>
                    <a:pt x="103" y="32"/>
                    <a:pt x="102" y="30"/>
                    <a:pt x="102" y="30"/>
                  </a:cubicBezTo>
                  <a:cubicBezTo>
                    <a:pt x="101" y="31"/>
                    <a:pt x="103" y="31"/>
                    <a:pt x="104" y="31"/>
                  </a:cubicBezTo>
                  <a:cubicBezTo>
                    <a:pt x="104" y="32"/>
                    <a:pt x="105" y="34"/>
                    <a:pt x="106" y="34"/>
                  </a:cubicBezTo>
                  <a:cubicBezTo>
                    <a:pt x="106" y="33"/>
                    <a:pt x="105" y="33"/>
                    <a:pt x="104" y="32"/>
                  </a:cubicBezTo>
                  <a:cubicBezTo>
                    <a:pt x="104" y="31"/>
                    <a:pt x="105" y="32"/>
                    <a:pt x="105" y="32"/>
                  </a:cubicBezTo>
                  <a:cubicBezTo>
                    <a:pt x="106" y="33"/>
                    <a:pt x="106" y="34"/>
                    <a:pt x="107" y="34"/>
                  </a:cubicBezTo>
                  <a:cubicBezTo>
                    <a:pt x="107" y="35"/>
                    <a:pt x="108" y="35"/>
                    <a:pt x="110" y="37"/>
                  </a:cubicBezTo>
                  <a:cubicBezTo>
                    <a:pt x="110" y="37"/>
                    <a:pt x="110" y="36"/>
                    <a:pt x="110" y="37"/>
                  </a:cubicBezTo>
                  <a:cubicBezTo>
                    <a:pt x="111" y="37"/>
                    <a:pt x="110" y="37"/>
                    <a:pt x="110" y="38"/>
                  </a:cubicBezTo>
                  <a:cubicBezTo>
                    <a:pt x="112" y="38"/>
                    <a:pt x="111" y="40"/>
                    <a:pt x="113" y="41"/>
                  </a:cubicBezTo>
                  <a:cubicBezTo>
                    <a:pt x="113" y="41"/>
                    <a:pt x="112" y="41"/>
                    <a:pt x="112" y="41"/>
                  </a:cubicBezTo>
                  <a:cubicBezTo>
                    <a:pt x="112" y="41"/>
                    <a:pt x="112" y="42"/>
                    <a:pt x="112" y="42"/>
                  </a:cubicBezTo>
                  <a:cubicBezTo>
                    <a:pt x="112" y="42"/>
                    <a:pt x="113" y="41"/>
                    <a:pt x="113" y="41"/>
                  </a:cubicBezTo>
                  <a:cubicBezTo>
                    <a:pt x="114" y="41"/>
                    <a:pt x="114" y="42"/>
                    <a:pt x="115" y="43"/>
                  </a:cubicBezTo>
                  <a:cubicBezTo>
                    <a:pt x="115" y="42"/>
                    <a:pt x="115" y="42"/>
                    <a:pt x="115" y="42"/>
                  </a:cubicBezTo>
                  <a:cubicBezTo>
                    <a:pt x="116" y="42"/>
                    <a:pt x="116" y="43"/>
                    <a:pt x="117" y="43"/>
                  </a:cubicBezTo>
                  <a:cubicBezTo>
                    <a:pt x="116" y="43"/>
                    <a:pt x="116" y="44"/>
                    <a:pt x="116" y="45"/>
                  </a:cubicBezTo>
                  <a:cubicBezTo>
                    <a:pt x="115" y="45"/>
                    <a:pt x="116" y="44"/>
                    <a:pt x="115" y="44"/>
                  </a:cubicBezTo>
                  <a:cubicBezTo>
                    <a:pt x="115" y="44"/>
                    <a:pt x="115" y="45"/>
                    <a:pt x="115" y="45"/>
                  </a:cubicBezTo>
                  <a:cubicBezTo>
                    <a:pt x="116" y="46"/>
                    <a:pt x="116" y="44"/>
                    <a:pt x="117" y="44"/>
                  </a:cubicBezTo>
                  <a:cubicBezTo>
                    <a:pt x="117" y="45"/>
                    <a:pt x="117" y="45"/>
                    <a:pt x="118" y="46"/>
                  </a:cubicBezTo>
                  <a:cubicBezTo>
                    <a:pt x="118" y="47"/>
                    <a:pt x="118" y="47"/>
                    <a:pt x="118" y="47"/>
                  </a:cubicBezTo>
                  <a:cubicBezTo>
                    <a:pt x="118" y="48"/>
                    <a:pt x="119" y="47"/>
                    <a:pt x="120" y="48"/>
                  </a:cubicBezTo>
                  <a:cubicBezTo>
                    <a:pt x="119" y="49"/>
                    <a:pt x="120" y="49"/>
                    <a:pt x="120" y="49"/>
                  </a:cubicBezTo>
                  <a:cubicBezTo>
                    <a:pt x="120" y="50"/>
                    <a:pt x="119" y="50"/>
                    <a:pt x="119" y="50"/>
                  </a:cubicBezTo>
                  <a:cubicBezTo>
                    <a:pt x="120" y="51"/>
                    <a:pt x="119" y="49"/>
                    <a:pt x="120" y="49"/>
                  </a:cubicBezTo>
                  <a:cubicBezTo>
                    <a:pt x="121" y="49"/>
                    <a:pt x="120" y="50"/>
                    <a:pt x="121" y="51"/>
                  </a:cubicBezTo>
                  <a:cubicBezTo>
                    <a:pt x="121" y="51"/>
                    <a:pt x="121" y="50"/>
                    <a:pt x="121" y="50"/>
                  </a:cubicBezTo>
                  <a:cubicBezTo>
                    <a:pt x="122" y="50"/>
                    <a:pt x="121" y="51"/>
                    <a:pt x="122" y="52"/>
                  </a:cubicBezTo>
                  <a:cubicBezTo>
                    <a:pt x="122" y="52"/>
                    <a:pt x="123" y="52"/>
                    <a:pt x="123" y="53"/>
                  </a:cubicBezTo>
                  <a:cubicBezTo>
                    <a:pt x="124" y="53"/>
                    <a:pt x="124" y="54"/>
                    <a:pt x="124" y="54"/>
                  </a:cubicBezTo>
                  <a:cubicBezTo>
                    <a:pt x="124" y="54"/>
                    <a:pt x="124" y="54"/>
                    <a:pt x="124" y="54"/>
                  </a:cubicBezTo>
                  <a:cubicBezTo>
                    <a:pt x="124" y="55"/>
                    <a:pt x="125" y="54"/>
                    <a:pt x="125" y="55"/>
                  </a:cubicBezTo>
                  <a:cubicBezTo>
                    <a:pt x="124" y="56"/>
                    <a:pt x="124" y="55"/>
                    <a:pt x="124" y="55"/>
                  </a:cubicBezTo>
                  <a:cubicBezTo>
                    <a:pt x="124" y="56"/>
                    <a:pt x="124" y="55"/>
                    <a:pt x="125" y="56"/>
                  </a:cubicBezTo>
                  <a:cubicBezTo>
                    <a:pt x="125" y="55"/>
                    <a:pt x="125" y="55"/>
                    <a:pt x="126" y="54"/>
                  </a:cubicBezTo>
                  <a:cubicBezTo>
                    <a:pt x="126" y="54"/>
                    <a:pt x="126" y="55"/>
                    <a:pt x="126" y="55"/>
                  </a:cubicBezTo>
                  <a:cubicBezTo>
                    <a:pt x="126" y="55"/>
                    <a:pt x="126" y="55"/>
                    <a:pt x="126" y="55"/>
                  </a:cubicBezTo>
                  <a:cubicBezTo>
                    <a:pt x="125" y="56"/>
                    <a:pt x="125" y="57"/>
                    <a:pt x="126" y="58"/>
                  </a:cubicBezTo>
                  <a:cubicBezTo>
                    <a:pt x="126" y="58"/>
                    <a:pt x="126" y="57"/>
                    <a:pt x="127" y="57"/>
                  </a:cubicBezTo>
                  <a:cubicBezTo>
                    <a:pt x="127" y="58"/>
                    <a:pt x="127" y="58"/>
                    <a:pt x="127" y="59"/>
                  </a:cubicBezTo>
                  <a:cubicBezTo>
                    <a:pt x="127" y="59"/>
                    <a:pt x="127" y="59"/>
                    <a:pt x="127" y="59"/>
                  </a:cubicBezTo>
                  <a:cubicBezTo>
                    <a:pt x="127" y="60"/>
                    <a:pt x="127" y="60"/>
                    <a:pt x="127" y="60"/>
                  </a:cubicBezTo>
                  <a:cubicBezTo>
                    <a:pt x="127" y="61"/>
                    <a:pt x="127" y="61"/>
                    <a:pt x="128" y="61"/>
                  </a:cubicBezTo>
                  <a:cubicBezTo>
                    <a:pt x="128" y="61"/>
                    <a:pt x="128" y="59"/>
                    <a:pt x="129" y="60"/>
                  </a:cubicBezTo>
                  <a:cubicBezTo>
                    <a:pt x="129" y="60"/>
                    <a:pt x="128" y="59"/>
                    <a:pt x="128" y="58"/>
                  </a:cubicBezTo>
                  <a:cubicBezTo>
                    <a:pt x="128" y="58"/>
                    <a:pt x="129" y="59"/>
                    <a:pt x="129" y="59"/>
                  </a:cubicBezTo>
                  <a:cubicBezTo>
                    <a:pt x="129" y="60"/>
                    <a:pt x="130" y="60"/>
                    <a:pt x="130" y="61"/>
                  </a:cubicBezTo>
                  <a:cubicBezTo>
                    <a:pt x="129" y="62"/>
                    <a:pt x="129" y="62"/>
                    <a:pt x="129" y="62"/>
                  </a:cubicBezTo>
                  <a:cubicBezTo>
                    <a:pt x="130" y="62"/>
                    <a:pt x="130" y="62"/>
                    <a:pt x="131" y="62"/>
                  </a:cubicBezTo>
                  <a:cubicBezTo>
                    <a:pt x="131" y="62"/>
                    <a:pt x="131" y="63"/>
                    <a:pt x="131" y="63"/>
                  </a:cubicBezTo>
                  <a:cubicBezTo>
                    <a:pt x="131" y="63"/>
                    <a:pt x="131" y="63"/>
                    <a:pt x="130" y="63"/>
                  </a:cubicBezTo>
                  <a:cubicBezTo>
                    <a:pt x="131" y="64"/>
                    <a:pt x="131" y="64"/>
                    <a:pt x="131" y="65"/>
                  </a:cubicBezTo>
                  <a:cubicBezTo>
                    <a:pt x="131" y="65"/>
                    <a:pt x="131" y="65"/>
                    <a:pt x="131" y="65"/>
                  </a:cubicBezTo>
                  <a:cubicBezTo>
                    <a:pt x="132" y="67"/>
                    <a:pt x="132" y="68"/>
                    <a:pt x="133" y="69"/>
                  </a:cubicBezTo>
                  <a:cubicBezTo>
                    <a:pt x="134" y="69"/>
                    <a:pt x="134" y="70"/>
                    <a:pt x="135" y="71"/>
                  </a:cubicBezTo>
                  <a:cubicBezTo>
                    <a:pt x="135" y="70"/>
                    <a:pt x="134" y="70"/>
                    <a:pt x="134" y="69"/>
                  </a:cubicBezTo>
                  <a:cubicBezTo>
                    <a:pt x="135" y="69"/>
                    <a:pt x="135" y="70"/>
                    <a:pt x="136" y="71"/>
                  </a:cubicBezTo>
                  <a:cubicBezTo>
                    <a:pt x="135" y="71"/>
                    <a:pt x="135" y="71"/>
                    <a:pt x="135" y="71"/>
                  </a:cubicBezTo>
                  <a:cubicBezTo>
                    <a:pt x="135" y="72"/>
                    <a:pt x="134" y="71"/>
                    <a:pt x="134" y="72"/>
                  </a:cubicBezTo>
                  <a:cubicBezTo>
                    <a:pt x="134" y="73"/>
                    <a:pt x="134" y="71"/>
                    <a:pt x="135" y="72"/>
                  </a:cubicBezTo>
                  <a:cubicBezTo>
                    <a:pt x="136" y="73"/>
                    <a:pt x="134" y="73"/>
                    <a:pt x="135" y="74"/>
                  </a:cubicBezTo>
                  <a:cubicBezTo>
                    <a:pt x="135" y="74"/>
                    <a:pt x="136" y="73"/>
                    <a:pt x="136" y="73"/>
                  </a:cubicBezTo>
                  <a:cubicBezTo>
                    <a:pt x="136" y="74"/>
                    <a:pt x="137" y="75"/>
                    <a:pt x="136" y="75"/>
                  </a:cubicBezTo>
                  <a:cubicBezTo>
                    <a:pt x="137" y="76"/>
                    <a:pt x="137" y="77"/>
                    <a:pt x="137" y="78"/>
                  </a:cubicBezTo>
                  <a:cubicBezTo>
                    <a:pt x="139" y="78"/>
                    <a:pt x="138" y="77"/>
                    <a:pt x="138" y="76"/>
                  </a:cubicBezTo>
                  <a:cubicBezTo>
                    <a:pt x="139" y="76"/>
                    <a:pt x="138" y="77"/>
                    <a:pt x="138" y="78"/>
                  </a:cubicBezTo>
                  <a:cubicBezTo>
                    <a:pt x="139" y="78"/>
                    <a:pt x="139" y="78"/>
                    <a:pt x="139" y="79"/>
                  </a:cubicBezTo>
                  <a:cubicBezTo>
                    <a:pt x="139" y="79"/>
                    <a:pt x="138" y="79"/>
                    <a:pt x="138" y="78"/>
                  </a:cubicBezTo>
                  <a:cubicBezTo>
                    <a:pt x="138" y="78"/>
                    <a:pt x="138" y="79"/>
                    <a:pt x="138" y="79"/>
                  </a:cubicBezTo>
                  <a:cubicBezTo>
                    <a:pt x="137" y="79"/>
                    <a:pt x="137" y="79"/>
                    <a:pt x="137" y="80"/>
                  </a:cubicBezTo>
                  <a:cubicBezTo>
                    <a:pt x="137" y="80"/>
                    <a:pt x="138" y="79"/>
                    <a:pt x="138" y="80"/>
                  </a:cubicBezTo>
                  <a:cubicBezTo>
                    <a:pt x="139" y="80"/>
                    <a:pt x="139" y="79"/>
                    <a:pt x="139" y="79"/>
                  </a:cubicBezTo>
                  <a:cubicBezTo>
                    <a:pt x="140" y="80"/>
                    <a:pt x="139" y="80"/>
                    <a:pt x="139" y="80"/>
                  </a:cubicBezTo>
                  <a:cubicBezTo>
                    <a:pt x="140" y="81"/>
                    <a:pt x="140" y="81"/>
                    <a:pt x="140" y="82"/>
                  </a:cubicBezTo>
                  <a:cubicBezTo>
                    <a:pt x="139" y="83"/>
                    <a:pt x="140" y="81"/>
                    <a:pt x="139" y="82"/>
                  </a:cubicBezTo>
                  <a:cubicBezTo>
                    <a:pt x="138" y="82"/>
                    <a:pt x="139" y="82"/>
                    <a:pt x="139" y="83"/>
                  </a:cubicBezTo>
                  <a:cubicBezTo>
                    <a:pt x="139" y="84"/>
                    <a:pt x="139" y="83"/>
                    <a:pt x="139" y="83"/>
                  </a:cubicBezTo>
                  <a:cubicBezTo>
                    <a:pt x="140" y="83"/>
                    <a:pt x="139" y="84"/>
                    <a:pt x="141" y="83"/>
                  </a:cubicBezTo>
                  <a:cubicBezTo>
                    <a:pt x="141" y="84"/>
                    <a:pt x="142" y="85"/>
                    <a:pt x="141" y="85"/>
                  </a:cubicBezTo>
                  <a:cubicBezTo>
                    <a:pt x="142" y="86"/>
                    <a:pt x="142" y="88"/>
                    <a:pt x="142" y="90"/>
                  </a:cubicBezTo>
                  <a:cubicBezTo>
                    <a:pt x="143" y="91"/>
                    <a:pt x="143" y="91"/>
                    <a:pt x="142" y="91"/>
                  </a:cubicBezTo>
                  <a:cubicBezTo>
                    <a:pt x="143" y="92"/>
                    <a:pt x="143" y="92"/>
                    <a:pt x="143" y="92"/>
                  </a:cubicBezTo>
                  <a:cubicBezTo>
                    <a:pt x="143" y="95"/>
                    <a:pt x="144" y="97"/>
                    <a:pt x="144" y="99"/>
                  </a:cubicBezTo>
                  <a:cubicBezTo>
                    <a:pt x="144" y="99"/>
                    <a:pt x="144" y="99"/>
                    <a:pt x="144" y="100"/>
                  </a:cubicBezTo>
                  <a:cubicBezTo>
                    <a:pt x="145" y="100"/>
                    <a:pt x="144" y="100"/>
                    <a:pt x="144" y="101"/>
                  </a:cubicBezTo>
                  <a:cubicBezTo>
                    <a:pt x="143" y="101"/>
                    <a:pt x="143" y="100"/>
                    <a:pt x="143" y="100"/>
                  </a:cubicBezTo>
                  <a:cubicBezTo>
                    <a:pt x="143" y="100"/>
                    <a:pt x="144" y="99"/>
                    <a:pt x="143" y="98"/>
                  </a:cubicBezTo>
                  <a:cubicBezTo>
                    <a:pt x="143" y="98"/>
                    <a:pt x="143" y="99"/>
                    <a:pt x="143" y="99"/>
                  </a:cubicBezTo>
                  <a:cubicBezTo>
                    <a:pt x="143" y="100"/>
                    <a:pt x="142" y="100"/>
                    <a:pt x="142" y="100"/>
                  </a:cubicBezTo>
                  <a:cubicBezTo>
                    <a:pt x="142" y="100"/>
                    <a:pt x="142" y="101"/>
                    <a:pt x="142" y="101"/>
                  </a:cubicBezTo>
                  <a:cubicBezTo>
                    <a:pt x="143" y="101"/>
                    <a:pt x="142" y="100"/>
                    <a:pt x="143" y="101"/>
                  </a:cubicBezTo>
                  <a:cubicBezTo>
                    <a:pt x="143" y="101"/>
                    <a:pt x="144" y="102"/>
                    <a:pt x="144" y="101"/>
                  </a:cubicBezTo>
                  <a:cubicBezTo>
                    <a:pt x="145" y="101"/>
                    <a:pt x="145" y="103"/>
                    <a:pt x="144" y="103"/>
                  </a:cubicBezTo>
                  <a:cubicBezTo>
                    <a:pt x="145" y="104"/>
                    <a:pt x="145" y="104"/>
                    <a:pt x="145" y="105"/>
                  </a:cubicBezTo>
                  <a:cubicBezTo>
                    <a:pt x="145" y="106"/>
                    <a:pt x="144" y="107"/>
                    <a:pt x="144" y="108"/>
                  </a:cubicBezTo>
                  <a:cubicBezTo>
                    <a:pt x="144" y="110"/>
                    <a:pt x="145" y="113"/>
                    <a:pt x="145" y="115"/>
                  </a:cubicBezTo>
                  <a:cubicBezTo>
                    <a:pt x="145" y="115"/>
                    <a:pt x="144" y="115"/>
                    <a:pt x="144" y="116"/>
                  </a:cubicBezTo>
                  <a:cubicBezTo>
                    <a:pt x="144" y="116"/>
                    <a:pt x="144" y="117"/>
                    <a:pt x="144" y="117"/>
                  </a:cubicBezTo>
                  <a:cubicBezTo>
                    <a:pt x="144" y="117"/>
                    <a:pt x="145" y="117"/>
                    <a:pt x="144" y="118"/>
                  </a:cubicBezTo>
                  <a:cubicBezTo>
                    <a:pt x="143" y="118"/>
                    <a:pt x="144" y="117"/>
                    <a:pt x="144" y="117"/>
                  </a:cubicBezTo>
                  <a:cubicBezTo>
                    <a:pt x="144" y="117"/>
                    <a:pt x="143" y="117"/>
                    <a:pt x="143" y="117"/>
                  </a:cubicBezTo>
                  <a:cubicBezTo>
                    <a:pt x="143" y="116"/>
                    <a:pt x="144" y="115"/>
                    <a:pt x="143" y="115"/>
                  </a:cubicBezTo>
                  <a:cubicBezTo>
                    <a:pt x="142" y="115"/>
                    <a:pt x="143" y="116"/>
                    <a:pt x="143" y="116"/>
                  </a:cubicBezTo>
                  <a:cubicBezTo>
                    <a:pt x="143" y="116"/>
                    <a:pt x="141" y="116"/>
                    <a:pt x="142" y="117"/>
                  </a:cubicBezTo>
                  <a:cubicBezTo>
                    <a:pt x="142" y="117"/>
                    <a:pt x="142" y="116"/>
                    <a:pt x="143" y="116"/>
                  </a:cubicBezTo>
                  <a:cubicBezTo>
                    <a:pt x="143" y="117"/>
                    <a:pt x="142" y="119"/>
                    <a:pt x="142" y="120"/>
                  </a:cubicBezTo>
                  <a:cubicBezTo>
                    <a:pt x="143" y="120"/>
                    <a:pt x="142" y="118"/>
                    <a:pt x="143" y="118"/>
                  </a:cubicBezTo>
                  <a:cubicBezTo>
                    <a:pt x="144" y="118"/>
                    <a:pt x="143" y="119"/>
                    <a:pt x="144" y="119"/>
                  </a:cubicBezTo>
                  <a:cubicBezTo>
                    <a:pt x="144" y="120"/>
                    <a:pt x="144" y="121"/>
                    <a:pt x="144" y="122"/>
                  </a:cubicBezTo>
                  <a:cubicBezTo>
                    <a:pt x="144" y="123"/>
                    <a:pt x="143" y="124"/>
                    <a:pt x="143" y="125"/>
                  </a:cubicBezTo>
                  <a:cubicBezTo>
                    <a:pt x="143" y="125"/>
                    <a:pt x="143" y="126"/>
                    <a:pt x="143" y="127"/>
                  </a:cubicBezTo>
                  <a:cubicBezTo>
                    <a:pt x="143" y="128"/>
                    <a:pt x="143" y="128"/>
                    <a:pt x="142" y="129"/>
                  </a:cubicBezTo>
                  <a:cubicBezTo>
                    <a:pt x="143" y="129"/>
                    <a:pt x="144" y="129"/>
                    <a:pt x="144" y="128"/>
                  </a:cubicBezTo>
                  <a:cubicBezTo>
                    <a:pt x="145" y="129"/>
                    <a:pt x="144" y="129"/>
                    <a:pt x="144" y="130"/>
                  </a:cubicBezTo>
                  <a:cubicBezTo>
                    <a:pt x="145" y="130"/>
                    <a:pt x="145" y="129"/>
                    <a:pt x="145" y="129"/>
                  </a:cubicBezTo>
                  <a:cubicBezTo>
                    <a:pt x="145" y="128"/>
                    <a:pt x="145" y="127"/>
                    <a:pt x="145" y="126"/>
                  </a:cubicBezTo>
                  <a:cubicBezTo>
                    <a:pt x="145" y="126"/>
                    <a:pt x="145" y="126"/>
                    <a:pt x="145" y="126"/>
                  </a:cubicBezTo>
                  <a:cubicBezTo>
                    <a:pt x="145" y="125"/>
                    <a:pt x="145" y="125"/>
                    <a:pt x="146" y="124"/>
                  </a:cubicBezTo>
                  <a:cubicBezTo>
                    <a:pt x="146" y="124"/>
                    <a:pt x="145" y="124"/>
                    <a:pt x="145" y="124"/>
                  </a:cubicBezTo>
                  <a:cubicBezTo>
                    <a:pt x="145" y="123"/>
                    <a:pt x="146" y="122"/>
                    <a:pt x="146" y="121"/>
                  </a:cubicBezTo>
                  <a:cubicBezTo>
                    <a:pt x="146" y="120"/>
                    <a:pt x="146" y="120"/>
                    <a:pt x="146" y="119"/>
                  </a:cubicBezTo>
                  <a:cubicBezTo>
                    <a:pt x="147" y="120"/>
                    <a:pt x="147" y="118"/>
                    <a:pt x="148" y="118"/>
                  </a:cubicBezTo>
                  <a:cubicBezTo>
                    <a:pt x="148" y="117"/>
                    <a:pt x="146" y="118"/>
                    <a:pt x="147" y="117"/>
                  </a:cubicBezTo>
                  <a:cubicBezTo>
                    <a:pt x="146" y="117"/>
                    <a:pt x="146" y="117"/>
                    <a:pt x="146" y="117"/>
                  </a:cubicBezTo>
                  <a:cubicBezTo>
                    <a:pt x="146" y="118"/>
                    <a:pt x="146" y="117"/>
                    <a:pt x="146" y="117"/>
                  </a:cubicBezTo>
                  <a:cubicBezTo>
                    <a:pt x="147" y="116"/>
                    <a:pt x="147" y="116"/>
                    <a:pt x="147" y="115"/>
                  </a:cubicBezTo>
                  <a:cubicBezTo>
                    <a:pt x="146" y="115"/>
                    <a:pt x="147" y="116"/>
                    <a:pt x="147" y="116"/>
                  </a:cubicBezTo>
                  <a:cubicBezTo>
                    <a:pt x="146" y="116"/>
                    <a:pt x="146" y="115"/>
                    <a:pt x="146" y="115"/>
                  </a:cubicBezTo>
                  <a:cubicBezTo>
                    <a:pt x="146" y="114"/>
                    <a:pt x="146" y="112"/>
                    <a:pt x="146" y="111"/>
                  </a:cubicBezTo>
                  <a:cubicBezTo>
                    <a:pt x="147" y="111"/>
                    <a:pt x="147" y="111"/>
                    <a:pt x="147" y="112"/>
                  </a:cubicBezTo>
                  <a:cubicBezTo>
                    <a:pt x="148" y="111"/>
                    <a:pt x="147" y="110"/>
                    <a:pt x="146" y="110"/>
                  </a:cubicBezTo>
                  <a:cubicBezTo>
                    <a:pt x="147" y="108"/>
                    <a:pt x="148" y="108"/>
                    <a:pt x="147" y="106"/>
                  </a:cubicBezTo>
                  <a:cubicBezTo>
                    <a:pt x="147" y="106"/>
                    <a:pt x="147" y="107"/>
                    <a:pt x="147" y="108"/>
                  </a:cubicBezTo>
                  <a:cubicBezTo>
                    <a:pt x="146" y="107"/>
                    <a:pt x="146" y="106"/>
                    <a:pt x="146" y="105"/>
                  </a:cubicBezTo>
                  <a:cubicBezTo>
                    <a:pt x="147" y="104"/>
                    <a:pt x="147" y="103"/>
                    <a:pt x="147" y="102"/>
                  </a:cubicBezTo>
                  <a:cubicBezTo>
                    <a:pt x="147" y="102"/>
                    <a:pt x="146" y="102"/>
                    <a:pt x="146" y="102"/>
                  </a:cubicBezTo>
                  <a:cubicBezTo>
                    <a:pt x="146" y="101"/>
                    <a:pt x="147" y="102"/>
                    <a:pt x="147" y="102"/>
                  </a:cubicBezTo>
                  <a:cubicBezTo>
                    <a:pt x="147" y="101"/>
                    <a:pt x="146" y="101"/>
                    <a:pt x="146" y="100"/>
                  </a:cubicBezTo>
                  <a:cubicBezTo>
                    <a:pt x="146" y="99"/>
                    <a:pt x="147" y="99"/>
                    <a:pt x="147" y="98"/>
                  </a:cubicBezTo>
                  <a:cubicBezTo>
                    <a:pt x="147" y="98"/>
                    <a:pt x="146" y="98"/>
                    <a:pt x="146" y="98"/>
                  </a:cubicBezTo>
                  <a:cubicBezTo>
                    <a:pt x="146" y="96"/>
                    <a:pt x="145" y="94"/>
                    <a:pt x="145" y="92"/>
                  </a:cubicBezTo>
                  <a:cubicBezTo>
                    <a:pt x="145" y="92"/>
                    <a:pt x="145" y="92"/>
                    <a:pt x="145" y="92"/>
                  </a:cubicBezTo>
                  <a:cubicBezTo>
                    <a:pt x="145" y="92"/>
                    <a:pt x="144" y="89"/>
                    <a:pt x="145" y="89"/>
                  </a:cubicBezTo>
                  <a:cubicBezTo>
                    <a:pt x="145" y="88"/>
                    <a:pt x="144" y="88"/>
                    <a:pt x="144" y="87"/>
                  </a:cubicBezTo>
                  <a:cubicBezTo>
                    <a:pt x="144" y="85"/>
                    <a:pt x="144" y="83"/>
                    <a:pt x="143" y="80"/>
                  </a:cubicBezTo>
                  <a:cubicBezTo>
                    <a:pt x="145" y="80"/>
                    <a:pt x="145" y="79"/>
                    <a:pt x="146" y="79"/>
                  </a:cubicBezTo>
                  <a:cubicBezTo>
                    <a:pt x="145" y="77"/>
                    <a:pt x="145" y="76"/>
                    <a:pt x="144" y="74"/>
                  </a:cubicBezTo>
                  <a:cubicBezTo>
                    <a:pt x="144" y="74"/>
                    <a:pt x="144" y="74"/>
                    <a:pt x="143" y="74"/>
                  </a:cubicBezTo>
                  <a:cubicBezTo>
                    <a:pt x="143" y="73"/>
                    <a:pt x="143" y="73"/>
                    <a:pt x="143" y="72"/>
                  </a:cubicBezTo>
                  <a:cubicBezTo>
                    <a:pt x="143" y="72"/>
                    <a:pt x="142" y="73"/>
                    <a:pt x="142" y="73"/>
                  </a:cubicBezTo>
                  <a:cubicBezTo>
                    <a:pt x="143" y="74"/>
                    <a:pt x="144" y="74"/>
                    <a:pt x="143" y="75"/>
                  </a:cubicBezTo>
                  <a:cubicBezTo>
                    <a:pt x="143" y="75"/>
                    <a:pt x="142" y="74"/>
                    <a:pt x="142" y="73"/>
                  </a:cubicBezTo>
                  <a:cubicBezTo>
                    <a:pt x="142" y="73"/>
                    <a:pt x="142" y="74"/>
                    <a:pt x="142" y="74"/>
                  </a:cubicBezTo>
                  <a:cubicBezTo>
                    <a:pt x="141" y="74"/>
                    <a:pt x="141" y="74"/>
                    <a:pt x="141" y="73"/>
                  </a:cubicBezTo>
                  <a:cubicBezTo>
                    <a:pt x="142" y="73"/>
                    <a:pt x="142" y="73"/>
                    <a:pt x="142" y="73"/>
                  </a:cubicBezTo>
                  <a:cubicBezTo>
                    <a:pt x="142" y="72"/>
                    <a:pt x="142" y="72"/>
                    <a:pt x="142" y="72"/>
                  </a:cubicBezTo>
                  <a:cubicBezTo>
                    <a:pt x="142" y="71"/>
                    <a:pt x="142" y="71"/>
                    <a:pt x="142" y="71"/>
                  </a:cubicBezTo>
                  <a:cubicBezTo>
                    <a:pt x="142" y="70"/>
                    <a:pt x="141" y="71"/>
                    <a:pt x="141" y="70"/>
                  </a:cubicBezTo>
                  <a:cubicBezTo>
                    <a:pt x="142" y="69"/>
                    <a:pt x="141" y="68"/>
                    <a:pt x="142" y="68"/>
                  </a:cubicBezTo>
                  <a:cubicBezTo>
                    <a:pt x="141" y="67"/>
                    <a:pt x="141" y="68"/>
                    <a:pt x="141" y="68"/>
                  </a:cubicBezTo>
                  <a:cubicBezTo>
                    <a:pt x="140" y="67"/>
                    <a:pt x="140" y="67"/>
                    <a:pt x="141" y="67"/>
                  </a:cubicBezTo>
                  <a:cubicBezTo>
                    <a:pt x="140" y="67"/>
                    <a:pt x="141" y="65"/>
                    <a:pt x="140" y="66"/>
                  </a:cubicBezTo>
                  <a:cubicBezTo>
                    <a:pt x="139" y="66"/>
                    <a:pt x="141" y="66"/>
                    <a:pt x="140" y="67"/>
                  </a:cubicBezTo>
                  <a:cubicBezTo>
                    <a:pt x="139" y="67"/>
                    <a:pt x="139" y="66"/>
                    <a:pt x="139" y="66"/>
                  </a:cubicBezTo>
                  <a:cubicBezTo>
                    <a:pt x="139" y="65"/>
                    <a:pt x="138" y="65"/>
                    <a:pt x="138" y="65"/>
                  </a:cubicBezTo>
                  <a:cubicBezTo>
                    <a:pt x="137" y="64"/>
                    <a:pt x="136" y="62"/>
                    <a:pt x="137" y="61"/>
                  </a:cubicBezTo>
                  <a:cubicBezTo>
                    <a:pt x="136" y="61"/>
                    <a:pt x="136" y="60"/>
                    <a:pt x="135" y="59"/>
                  </a:cubicBezTo>
                  <a:cubicBezTo>
                    <a:pt x="135" y="59"/>
                    <a:pt x="134" y="58"/>
                    <a:pt x="134" y="58"/>
                  </a:cubicBezTo>
                  <a:cubicBezTo>
                    <a:pt x="134" y="60"/>
                    <a:pt x="135" y="60"/>
                    <a:pt x="135" y="61"/>
                  </a:cubicBezTo>
                  <a:cubicBezTo>
                    <a:pt x="134" y="61"/>
                    <a:pt x="134" y="60"/>
                    <a:pt x="134" y="59"/>
                  </a:cubicBezTo>
                  <a:cubicBezTo>
                    <a:pt x="133" y="59"/>
                    <a:pt x="133" y="58"/>
                    <a:pt x="132" y="57"/>
                  </a:cubicBezTo>
                  <a:cubicBezTo>
                    <a:pt x="133" y="56"/>
                    <a:pt x="133" y="57"/>
                    <a:pt x="133" y="57"/>
                  </a:cubicBezTo>
                  <a:cubicBezTo>
                    <a:pt x="133" y="56"/>
                    <a:pt x="132" y="56"/>
                    <a:pt x="132" y="56"/>
                  </a:cubicBezTo>
                  <a:cubicBezTo>
                    <a:pt x="132" y="55"/>
                    <a:pt x="131" y="55"/>
                    <a:pt x="131" y="54"/>
                  </a:cubicBezTo>
                  <a:cubicBezTo>
                    <a:pt x="130" y="54"/>
                    <a:pt x="132" y="55"/>
                    <a:pt x="131" y="55"/>
                  </a:cubicBezTo>
                  <a:cubicBezTo>
                    <a:pt x="130" y="54"/>
                    <a:pt x="130" y="53"/>
                    <a:pt x="129" y="54"/>
                  </a:cubicBezTo>
                  <a:cubicBezTo>
                    <a:pt x="129" y="53"/>
                    <a:pt x="129" y="52"/>
                    <a:pt x="129" y="51"/>
                  </a:cubicBezTo>
                  <a:cubicBezTo>
                    <a:pt x="129" y="51"/>
                    <a:pt x="128" y="51"/>
                    <a:pt x="128" y="52"/>
                  </a:cubicBezTo>
                  <a:cubicBezTo>
                    <a:pt x="127" y="51"/>
                    <a:pt x="128" y="50"/>
                    <a:pt x="127" y="51"/>
                  </a:cubicBezTo>
                  <a:cubicBezTo>
                    <a:pt x="127" y="50"/>
                    <a:pt x="127" y="50"/>
                    <a:pt x="127" y="49"/>
                  </a:cubicBezTo>
                  <a:cubicBezTo>
                    <a:pt x="127" y="49"/>
                    <a:pt x="127" y="50"/>
                    <a:pt x="126" y="50"/>
                  </a:cubicBezTo>
                  <a:cubicBezTo>
                    <a:pt x="126" y="48"/>
                    <a:pt x="125" y="48"/>
                    <a:pt x="124" y="46"/>
                  </a:cubicBezTo>
                  <a:cubicBezTo>
                    <a:pt x="124" y="46"/>
                    <a:pt x="123" y="46"/>
                    <a:pt x="123" y="46"/>
                  </a:cubicBezTo>
                  <a:cubicBezTo>
                    <a:pt x="124" y="46"/>
                    <a:pt x="123" y="45"/>
                    <a:pt x="124" y="45"/>
                  </a:cubicBezTo>
                  <a:cubicBezTo>
                    <a:pt x="123" y="45"/>
                    <a:pt x="122" y="44"/>
                    <a:pt x="122" y="44"/>
                  </a:cubicBezTo>
                  <a:cubicBezTo>
                    <a:pt x="121" y="45"/>
                    <a:pt x="122" y="44"/>
                    <a:pt x="121" y="44"/>
                  </a:cubicBezTo>
                  <a:cubicBezTo>
                    <a:pt x="121" y="43"/>
                    <a:pt x="121" y="44"/>
                    <a:pt x="120" y="44"/>
                  </a:cubicBezTo>
                  <a:cubicBezTo>
                    <a:pt x="119" y="42"/>
                    <a:pt x="118" y="41"/>
                    <a:pt x="116" y="40"/>
                  </a:cubicBezTo>
                  <a:cubicBezTo>
                    <a:pt x="116" y="40"/>
                    <a:pt x="116" y="39"/>
                    <a:pt x="116" y="39"/>
                  </a:cubicBezTo>
                  <a:cubicBezTo>
                    <a:pt x="115" y="39"/>
                    <a:pt x="115" y="39"/>
                    <a:pt x="114" y="38"/>
                  </a:cubicBezTo>
                  <a:cubicBezTo>
                    <a:pt x="114" y="38"/>
                    <a:pt x="114" y="38"/>
                    <a:pt x="114" y="37"/>
                  </a:cubicBezTo>
                  <a:cubicBezTo>
                    <a:pt x="113" y="37"/>
                    <a:pt x="113" y="36"/>
                    <a:pt x="112" y="35"/>
                  </a:cubicBezTo>
                  <a:cubicBezTo>
                    <a:pt x="110" y="34"/>
                    <a:pt x="108" y="32"/>
                    <a:pt x="109" y="30"/>
                  </a:cubicBezTo>
                  <a:cubicBezTo>
                    <a:pt x="110" y="29"/>
                    <a:pt x="110" y="29"/>
                    <a:pt x="110" y="28"/>
                  </a:cubicBezTo>
                  <a:cubicBezTo>
                    <a:pt x="110" y="28"/>
                    <a:pt x="110" y="28"/>
                    <a:pt x="111" y="28"/>
                  </a:cubicBezTo>
                  <a:cubicBezTo>
                    <a:pt x="111" y="27"/>
                    <a:pt x="112" y="27"/>
                    <a:pt x="112" y="26"/>
                  </a:cubicBezTo>
                  <a:cubicBezTo>
                    <a:pt x="112" y="27"/>
                    <a:pt x="113" y="26"/>
                    <a:pt x="114" y="26"/>
                  </a:cubicBezTo>
                  <a:cubicBezTo>
                    <a:pt x="114" y="26"/>
                    <a:pt x="114" y="27"/>
                    <a:pt x="115" y="26"/>
                  </a:cubicBezTo>
                  <a:cubicBezTo>
                    <a:pt x="115" y="27"/>
                    <a:pt x="116" y="28"/>
                    <a:pt x="117" y="29"/>
                  </a:cubicBezTo>
                  <a:cubicBezTo>
                    <a:pt x="118" y="30"/>
                    <a:pt x="119" y="31"/>
                    <a:pt x="120" y="32"/>
                  </a:cubicBezTo>
                  <a:cubicBezTo>
                    <a:pt x="120" y="32"/>
                    <a:pt x="120" y="33"/>
                    <a:pt x="120" y="33"/>
                  </a:cubicBezTo>
                  <a:cubicBezTo>
                    <a:pt x="120" y="34"/>
                    <a:pt x="121" y="34"/>
                    <a:pt x="122" y="34"/>
                  </a:cubicBezTo>
                  <a:cubicBezTo>
                    <a:pt x="122" y="35"/>
                    <a:pt x="122" y="35"/>
                    <a:pt x="122" y="35"/>
                  </a:cubicBezTo>
                  <a:cubicBezTo>
                    <a:pt x="123" y="36"/>
                    <a:pt x="124" y="36"/>
                    <a:pt x="123" y="37"/>
                  </a:cubicBezTo>
                  <a:cubicBezTo>
                    <a:pt x="124" y="37"/>
                    <a:pt x="124" y="37"/>
                    <a:pt x="124" y="37"/>
                  </a:cubicBezTo>
                  <a:cubicBezTo>
                    <a:pt x="124" y="37"/>
                    <a:pt x="125" y="38"/>
                    <a:pt x="125" y="38"/>
                  </a:cubicBezTo>
                  <a:cubicBezTo>
                    <a:pt x="126" y="39"/>
                    <a:pt x="126" y="39"/>
                    <a:pt x="126" y="39"/>
                  </a:cubicBezTo>
                  <a:cubicBezTo>
                    <a:pt x="126" y="39"/>
                    <a:pt x="126" y="39"/>
                    <a:pt x="126" y="39"/>
                  </a:cubicBezTo>
                  <a:cubicBezTo>
                    <a:pt x="127" y="40"/>
                    <a:pt x="127" y="41"/>
                    <a:pt x="127" y="41"/>
                  </a:cubicBezTo>
                  <a:cubicBezTo>
                    <a:pt x="128" y="41"/>
                    <a:pt x="128" y="41"/>
                    <a:pt x="128" y="41"/>
                  </a:cubicBezTo>
                  <a:cubicBezTo>
                    <a:pt x="129" y="42"/>
                    <a:pt x="129" y="42"/>
                    <a:pt x="130" y="43"/>
                  </a:cubicBezTo>
                  <a:cubicBezTo>
                    <a:pt x="130" y="44"/>
                    <a:pt x="130" y="44"/>
                    <a:pt x="130" y="43"/>
                  </a:cubicBezTo>
                  <a:cubicBezTo>
                    <a:pt x="131" y="45"/>
                    <a:pt x="133" y="46"/>
                    <a:pt x="134" y="48"/>
                  </a:cubicBezTo>
                  <a:cubicBezTo>
                    <a:pt x="134" y="49"/>
                    <a:pt x="133" y="48"/>
                    <a:pt x="133" y="49"/>
                  </a:cubicBezTo>
                  <a:cubicBezTo>
                    <a:pt x="134" y="50"/>
                    <a:pt x="134" y="48"/>
                    <a:pt x="134" y="49"/>
                  </a:cubicBezTo>
                  <a:cubicBezTo>
                    <a:pt x="135" y="50"/>
                    <a:pt x="136" y="51"/>
                    <a:pt x="137" y="52"/>
                  </a:cubicBezTo>
                  <a:cubicBezTo>
                    <a:pt x="137" y="52"/>
                    <a:pt x="136" y="52"/>
                    <a:pt x="136" y="52"/>
                  </a:cubicBezTo>
                  <a:cubicBezTo>
                    <a:pt x="136" y="53"/>
                    <a:pt x="137" y="53"/>
                    <a:pt x="137" y="53"/>
                  </a:cubicBezTo>
                  <a:cubicBezTo>
                    <a:pt x="138" y="53"/>
                    <a:pt x="137" y="53"/>
                    <a:pt x="137" y="53"/>
                  </a:cubicBezTo>
                  <a:cubicBezTo>
                    <a:pt x="137" y="54"/>
                    <a:pt x="138" y="54"/>
                    <a:pt x="138" y="53"/>
                  </a:cubicBezTo>
                  <a:cubicBezTo>
                    <a:pt x="139" y="55"/>
                    <a:pt x="139" y="55"/>
                    <a:pt x="139" y="55"/>
                  </a:cubicBezTo>
                  <a:cubicBezTo>
                    <a:pt x="139" y="56"/>
                    <a:pt x="139" y="55"/>
                    <a:pt x="138" y="56"/>
                  </a:cubicBezTo>
                  <a:cubicBezTo>
                    <a:pt x="139" y="56"/>
                    <a:pt x="139" y="56"/>
                    <a:pt x="139" y="56"/>
                  </a:cubicBezTo>
                  <a:cubicBezTo>
                    <a:pt x="139" y="57"/>
                    <a:pt x="139" y="55"/>
                    <a:pt x="140" y="56"/>
                  </a:cubicBezTo>
                  <a:cubicBezTo>
                    <a:pt x="140" y="57"/>
                    <a:pt x="139" y="56"/>
                    <a:pt x="139" y="57"/>
                  </a:cubicBezTo>
                  <a:cubicBezTo>
                    <a:pt x="139" y="57"/>
                    <a:pt x="139" y="57"/>
                    <a:pt x="139" y="58"/>
                  </a:cubicBezTo>
                  <a:cubicBezTo>
                    <a:pt x="140" y="58"/>
                    <a:pt x="140" y="57"/>
                    <a:pt x="141" y="57"/>
                  </a:cubicBezTo>
                  <a:cubicBezTo>
                    <a:pt x="142" y="59"/>
                    <a:pt x="142" y="59"/>
                    <a:pt x="142" y="59"/>
                  </a:cubicBezTo>
                  <a:cubicBezTo>
                    <a:pt x="142" y="59"/>
                    <a:pt x="141" y="59"/>
                    <a:pt x="141" y="59"/>
                  </a:cubicBezTo>
                  <a:cubicBezTo>
                    <a:pt x="141" y="59"/>
                    <a:pt x="142" y="60"/>
                    <a:pt x="142" y="59"/>
                  </a:cubicBezTo>
                  <a:cubicBezTo>
                    <a:pt x="143" y="61"/>
                    <a:pt x="143" y="61"/>
                    <a:pt x="143" y="62"/>
                  </a:cubicBezTo>
                  <a:cubicBezTo>
                    <a:pt x="143" y="63"/>
                    <a:pt x="144" y="63"/>
                    <a:pt x="143" y="63"/>
                  </a:cubicBezTo>
                  <a:cubicBezTo>
                    <a:pt x="144" y="64"/>
                    <a:pt x="144" y="62"/>
                    <a:pt x="144" y="64"/>
                  </a:cubicBezTo>
                  <a:cubicBezTo>
                    <a:pt x="144" y="64"/>
                    <a:pt x="145" y="63"/>
                    <a:pt x="145" y="63"/>
                  </a:cubicBezTo>
                  <a:cubicBezTo>
                    <a:pt x="145" y="63"/>
                    <a:pt x="146" y="65"/>
                    <a:pt x="145" y="65"/>
                  </a:cubicBezTo>
                  <a:cubicBezTo>
                    <a:pt x="145" y="66"/>
                    <a:pt x="146" y="65"/>
                    <a:pt x="146" y="66"/>
                  </a:cubicBezTo>
                  <a:cubicBezTo>
                    <a:pt x="146" y="67"/>
                    <a:pt x="146" y="67"/>
                    <a:pt x="146" y="67"/>
                  </a:cubicBezTo>
                  <a:cubicBezTo>
                    <a:pt x="146" y="67"/>
                    <a:pt x="146" y="67"/>
                    <a:pt x="147" y="67"/>
                  </a:cubicBezTo>
                  <a:cubicBezTo>
                    <a:pt x="147" y="68"/>
                    <a:pt x="147" y="68"/>
                    <a:pt x="146" y="69"/>
                  </a:cubicBezTo>
                  <a:cubicBezTo>
                    <a:pt x="147" y="69"/>
                    <a:pt x="147" y="69"/>
                    <a:pt x="148" y="70"/>
                  </a:cubicBezTo>
                  <a:cubicBezTo>
                    <a:pt x="148" y="70"/>
                    <a:pt x="148" y="71"/>
                    <a:pt x="148" y="71"/>
                  </a:cubicBezTo>
                  <a:cubicBezTo>
                    <a:pt x="148" y="71"/>
                    <a:pt x="148" y="70"/>
                    <a:pt x="148" y="70"/>
                  </a:cubicBezTo>
                  <a:cubicBezTo>
                    <a:pt x="149" y="71"/>
                    <a:pt x="149" y="73"/>
                    <a:pt x="150" y="75"/>
                  </a:cubicBezTo>
                  <a:cubicBezTo>
                    <a:pt x="149" y="76"/>
                    <a:pt x="148" y="76"/>
                    <a:pt x="148" y="77"/>
                  </a:cubicBezTo>
                  <a:cubicBezTo>
                    <a:pt x="148" y="78"/>
                    <a:pt x="149" y="78"/>
                    <a:pt x="149" y="78"/>
                  </a:cubicBezTo>
                  <a:cubicBezTo>
                    <a:pt x="149" y="77"/>
                    <a:pt x="150" y="79"/>
                    <a:pt x="150" y="78"/>
                  </a:cubicBezTo>
                  <a:cubicBezTo>
                    <a:pt x="151" y="78"/>
                    <a:pt x="151" y="80"/>
                    <a:pt x="152" y="79"/>
                  </a:cubicBezTo>
                  <a:cubicBezTo>
                    <a:pt x="152" y="79"/>
                    <a:pt x="152" y="80"/>
                    <a:pt x="153" y="81"/>
                  </a:cubicBezTo>
                  <a:cubicBezTo>
                    <a:pt x="153" y="82"/>
                    <a:pt x="153" y="83"/>
                    <a:pt x="153" y="84"/>
                  </a:cubicBezTo>
                  <a:cubicBezTo>
                    <a:pt x="154" y="85"/>
                    <a:pt x="154" y="87"/>
                    <a:pt x="154" y="89"/>
                  </a:cubicBezTo>
                  <a:cubicBezTo>
                    <a:pt x="153" y="89"/>
                    <a:pt x="154" y="87"/>
                    <a:pt x="153" y="86"/>
                  </a:cubicBezTo>
                  <a:cubicBezTo>
                    <a:pt x="153" y="85"/>
                    <a:pt x="153" y="84"/>
                    <a:pt x="152" y="84"/>
                  </a:cubicBezTo>
                  <a:cubicBezTo>
                    <a:pt x="152" y="84"/>
                    <a:pt x="152" y="85"/>
                    <a:pt x="152" y="85"/>
                  </a:cubicBezTo>
                  <a:cubicBezTo>
                    <a:pt x="152" y="86"/>
                    <a:pt x="153" y="86"/>
                    <a:pt x="153" y="87"/>
                  </a:cubicBezTo>
                  <a:cubicBezTo>
                    <a:pt x="153" y="87"/>
                    <a:pt x="153" y="87"/>
                    <a:pt x="153" y="87"/>
                  </a:cubicBezTo>
                  <a:cubicBezTo>
                    <a:pt x="153" y="88"/>
                    <a:pt x="153" y="89"/>
                    <a:pt x="152" y="89"/>
                  </a:cubicBezTo>
                  <a:cubicBezTo>
                    <a:pt x="152" y="90"/>
                    <a:pt x="153" y="90"/>
                    <a:pt x="153" y="90"/>
                  </a:cubicBezTo>
                  <a:cubicBezTo>
                    <a:pt x="153" y="92"/>
                    <a:pt x="153" y="92"/>
                    <a:pt x="153" y="92"/>
                  </a:cubicBezTo>
                  <a:cubicBezTo>
                    <a:pt x="153" y="92"/>
                    <a:pt x="153" y="92"/>
                    <a:pt x="152" y="92"/>
                  </a:cubicBezTo>
                  <a:cubicBezTo>
                    <a:pt x="153" y="93"/>
                    <a:pt x="153" y="92"/>
                    <a:pt x="153" y="93"/>
                  </a:cubicBezTo>
                  <a:cubicBezTo>
                    <a:pt x="153" y="93"/>
                    <a:pt x="153" y="94"/>
                    <a:pt x="154" y="94"/>
                  </a:cubicBezTo>
                  <a:cubicBezTo>
                    <a:pt x="154" y="96"/>
                    <a:pt x="155" y="98"/>
                    <a:pt x="154" y="99"/>
                  </a:cubicBezTo>
                  <a:cubicBezTo>
                    <a:pt x="154" y="98"/>
                    <a:pt x="154" y="96"/>
                    <a:pt x="154" y="95"/>
                  </a:cubicBezTo>
                  <a:cubicBezTo>
                    <a:pt x="153" y="95"/>
                    <a:pt x="153" y="94"/>
                    <a:pt x="152" y="94"/>
                  </a:cubicBezTo>
                  <a:cubicBezTo>
                    <a:pt x="152" y="95"/>
                    <a:pt x="153" y="95"/>
                    <a:pt x="153" y="95"/>
                  </a:cubicBezTo>
                  <a:cubicBezTo>
                    <a:pt x="153" y="96"/>
                    <a:pt x="154" y="97"/>
                    <a:pt x="154" y="98"/>
                  </a:cubicBezTo>
                  <a:cubicBezTo>
                    <a:pt x="153" y="98"/>
                    <a:pt x="153" y="98"/>
                    <a:pt x="153" y="98"/>
                  </a:cubicBezTo>
                  <a:cubicBezTo>
                    <a:pt x="153" y="101"/>
                    <a:pt x="153" y="103"/>
                    <a:pt x="154" y="106"/>
                  </a:cubicBezTo>
                  <a:cubicBezTo>
                    <a:pt x="153" y="106"/>
                    <a:pt x="153" y="105"/>
                    <a:pt x="153" y="106"/>
                  </a:cubicBezTo>
                  <a:cubicBezTo>
                    <a:pt x="153" y="107"/>
                    <a:pt x="154" y="105"/>
                    <a:pt x="154" y="107"/>
                  </a:cubicBezTo>
                  <a:cubicBezTo>
                    <a:pt x="153" y="108"/>
                    <a:pt x="152" y="107"/>
                    <a:pt x="152" y="106"/>
                  </a:cubicBezTo>
                  <a:cubicBezTo>
                    <a:pt x="151" y="106"/>
                    <a:pt x="152" y="108"/>
                    <a:pt x="153" y="107"/>
                  </a:cubicBezTo>
                  <a:cubicBezTo>
                    <a:pt x="153" y="108"/>
                    <a:pt x="153" y="108"/>
                    <a:pt x="153" y="108"/>
                  </a:cubicBezTo>
                  <a:cubicBezTo>
                    <a:pt x="153" y="110"/>
                    <a:pt x="153" y="113"/>
                    <a:pt x="153" y="116"/>
                  </a:cubicBezTo>
                  <a:cubicBezTo>
                    <a:pt x="152" y="119"/>
                    <a:pt x="152" y="122"/>
                    <a:pt x="152" y="125"/>
                  </a:cubicBezTo>
                  <a:cubicBezTo>
                    <a:pt x="152" y="125"/>
                    <a:pt x="152" y="125"/>
                    <a:pt x="152" y="125"/>
                  </a:cubicBezTo>
                  <a:cubicBezTo>
                    <a:pt x="152" y="126"/>
                    <a:pt x="152" y="127"/>
                    <a:pt x="152" y="128"/>
                  </a:cubicBezTo>
                  <a:cubicBezTo>
                    <a:pt x="151" y="128"/>
                    <a:pt x="152" y="127"/>
                    <a:pt x="151" y="127"/>
                  </a:cubicBezTo>
                  <a:cubicBezTo>
                    <a:pt x="150" y="128"/>
                    <a:pt x="151" y="128"/>
                    <a:pt x="150" y="128"/>
                  </a:cubicBezTo>
                  <a:cubicBezTo>
                    <a:pt x="150" y="129"/>
                    <a:pt x="151" y="128"/>
                    <a:pt x="150" y="127"/>
                  </a:cubicBezTo>
                  <a:cubicBezTo>
                    <a:pt x="150" y="128"/>
                    <a:pt x="149" y="129"/>
                    <a:pt x="149" y="130"/>
                  </a:cubicBezTo>
                  <a:cubicBezTo>
                    <a:pt x="150" y="130"/>
                    <a:pt x="150" y="131"/>
                    <a:pt x="150" y="132"/>
                  </a:cubicBezTo>
                  <a:cubicBezTo>
                    <a:pt x="150" y="133"/>
                    <a:pt x="150" y="133"/>
                    <a:pt x="149" y="133"/>
                  </a:cubicBezTo>
                  <a:cubicBezTo>
                    <a:pt x="150" y="134"/>
                    <a:pt x="149" y="136"/>
                    <a:pt x="148" y="138"/>
                  </a:cubicBezTo>
                  <a:cubicBezTo>
                    <a:pt x="148" y="138"/>
                    <a:pt x="148" y="138"/>
                    <a:pt x="147" y="138"/>
                  </a:cubicBezTo>
                  <a:cubicBezTo>
                    <a:pt x="147" y="138"/>
                    <a:pt x="147" y="139"/>
                    <a:pt x="148" y="139"/>
                  </a:cubicBezTo>
                  <a:cubicBezTo>
                    <a:pt x="147" y="140"/>
                    <a:pt x="147" y="141"/>
                    <a:pt x="146" y="142"/>
                  </a:cubicBezTo>
                  <a:cubicBezTo>
                    <a:pt x="146" y="145"/>
                    <a:pt x="144" y="146"/>
                    <a:pt x="144" y="148"/>
                  </a:cubicBezTo>
                  <a:cubicBezTo>
                    <a:pt x="143" y="149"/>
                    <a:pt x="143" y="150"/>
                    <a:pt x="143" y="150"/>
                  </a:cubicBezTo>
                  <a:cubicBezTo>
                    <a:pt x="142" y="150"/>
                    <a:pt x="143" y="151"/>
                    <a:pt x="143" y="151"/>
                  </a:cubicBezTo>
                  <a:cubicBezTo>
                    <a:pt x="142" y="152"/>
                    <a:pt x="142" y="152"/>
                    <a:pt x="141" y="152"/>
                  </a:cubicBezTo>
                  <a:cubicBezTo>
                    <a:pt x="142" y="153"/>
                    <a:pt x="141" y="154"/>
                    <a:pt x="140" y="155"/>
                  </a:cubicBezTo>
                  <a:cubicBezTo>
                    <a:pt x="140" y="156"/>
                    <a:pt x="139" y="157"/>
                    <a:pt x="138" y="159"/>
                  </a:cubicBezTo>
                  <a:cubicBezTo>
                    <a:pt x="137" y="159"/>
                    <a:pt x="138" y="158"/>
                    <a:pt x="137" y="158"/>
                  </a:cubicBezTo>
                  <a:cubicBezTo>
                    <a:pt x="137" y="159"/>
                    <a:pt x="138" y="160"/>
                    <a:pt x="137" y="161"/>
                  </a:cubicBezTo>
                  <a:cubicBezTo>
                    <a:pt x="137" y="160"/>
                    <a:pt x="137" y="160"/>
                    <a:pt x="136" y="160"/>
                  </a:cubicBezTo>
                  <a:cubicBezTo>
                    <a:pt x="136" y="160"/>
                    <a:pt x="137" y="161"/>
                    <a:pt x="135" y="161"/>
                  </a:cubicBezTo>
                  <a:cubicBezTo>
                    <a:pt x="135" y="161"/>
                    <a:pt x="136" y="160"/>
                    <a:pt x="135" y="160"/>
                  </a:cubicBezTo>
                  <a:cubicBezTo>
                    <a:pt x="135" y="160"/>
                    <a:pt x="136" y="161"/>
                    <a:pt x="135" y="162"/>
                  </a:cubicBezTo>
                  <a:cubicBezTo>
                    <a:pt x="134" y="162"/>
                    <a:pt x="134" y="161"/>
                    <a:pt x="134" y="161"/>
                  </a:cubicBezTo>
                  <a:cubicBezTo>
                    <a:pt x="133" y="161"/>
                    <a:pt x="134" y="162"/>
                    <a:pt x="134" y="162"/>
                  </a:cubicBezTo>
                  <a:cubicBezTo>
                    <a:pt x="133" y="162"/>
                    <a:pt x="133" y="163"/>
                    <a:pt x="133" y="163"/>
                  </a:cubicBezTo>
                  <a:cubicBezTo>
                    <a:pt x="133" y="164"/>
                    <a:pt x="133" y="165"/>
                    <a:pt x="133" y="166"/>
                  </a:cubicBezTo>
                  <a:cubicBezTo>
                    <a:pt x="133" y="165"/>
                    <a:pt x="132" y="165"/>
                    <a:pt x="132" y="165"/>
                  </a:cubicBezTo>
                  <a:cubicBezTo>
                    <a:pt x="132" y="164"/>
                    <a:pt x="132" y="164"/>
                    <a:pt x="133" y="164"/>
                  </a:cubicBezTo>
                  <a:cubicBezTo>
                    <a:pt x="132" y="163"/>
                    <a:pt x="131" y="165"/>
                    <a:pt x="131" y="165"/>
                  </a:cubicBezTo>
                  <a:cubicBezTo>
                    <a:pt x="131" y="165"/>
                    <a:pt x="131" y="164"/>
                    <a:pt x="130" y="164"/>
                  </a:cubicBezTo>
                  <a:cubicBezTo>
                    <a:pt x="130" y="164"/>
                    <a:pt x="130" y="165"/>
                    <a:pt x="130" y="165"/>
                  </a:cubicBezTo>
                  <a:cubicBezTo>
                    <a:pt x="130" y="166"/>
                    <a:pt x="129" y="166"/>
                    <a:pt x="129" y="166"/>
                  </a:cubicBezTo>
                  <a:cubicBezTo>
                    <a:pt x="130" y="165"/>
                    <a:pt x="130" y="162"/>
                    <a:pt x="132" y="162"/>
                  </a:cubicBezTo>
                  <a:cubicBezTo>
                    <a:pt x="132" y="161"/>
                    <a:pt x="131" y="162"/>
                    <a:pt x="131" y="161"/>
                  </a:cubicBezTo>
                  <a:cubicBezTo>
                    <a:pt x="132" y="161"/>
                    <a:pt x="132" y="159"/>
                    <a:pt x="133" y="159"/>
                  </a:cubicBezTo>
                  <a:cubicBezTo>
                    <a:pt x="133" y="159"/>
                    <a:pt x="133" y="158"/>
                    <a:pt x="133" y="158"/>
                  </a:cubicBezTo>
                  <a:cubicBezTo>
                    <a:pt x="133" y="157"/>
                    <a:pt x="135" y="157"/>
                    <a:pt x="134" y="155"/>
                  </a:cubicBezTo>
                  <a:cubicBezTo>
                    <a:pt x="135" y="155"/>
                    <a:pt x="136" y="153"/>
                    <a:pt x="136" y="152"/>
                  </a:cubicBezTo>
                  <a:cubicBezTo>
                    <a:pt x="136" y="152"/>
                    <a:pt x="137" y="151"/>
                    <a:pt x="137" y="150"/>
                  </a:cubicBezTo>
                  <a:cubicBezTo>
                    <a:pt x="136" y="150"/>
                    <a:pt x="136" y="150"/>
                    <a:pt x="136" y="151"/>
                  </a:cubicBezTo>
                  <a:cubicBezTo>
                    <a:pt x="135" y="150"/>
                    <a:pt x="136" y="150"/>
                    <a:pt x="136" y="150"/>
                  </a:cubicBezTo>
                  <a:cubicBezTo>
                    <a:pt x="136" y="149"/>
                    <a:pt x="135" y="149"/>
                    <a:pt x="135" y="149"/>
                  </a:cubicBezTo>
                  <a:cubicBezTo>
                    <a:pt x="134" y="150"/>
                    <a:pt x="135" y="151"/>
                    <a:pt x="135" y="152"/>
                  </a:cubicBezTo>
                  <a:cubicBezTo>
                    <a:pt x="134" y="153"/>
                    <a:pt x="134" y="154"/>
                    <a:pt x="133" y="155"/>
                  </a:cubicBezTo>
                  <a:cubicBezTo>
                    <a:pt x="133" y="156"/>
                    <a:pt x="132" y="157"/>
                    <a:pt x="132" y="158"/>
                  </a:cubicBezTo>
                  <a:cubicBezTo>
                    <a:pt x="132" y="157"/>
                    <a:pt x="131" y="157"/>
                    <a:pt x="131" y="156"/>
                  </a:cubicBezTo>
                  <a:cubicBezTo>
                    <a:pt x="130" y="156"/>
                    <a:pt x="130" y="157"/>
                    <a:pt x="130" y="157"/>
                  </a:cubicBezTo>
                  <a:cubicBezTo>
                    <a:pt x="130" y="157"/>
                    <a:pt x="130" y="157"/>
                    <a:pt x="131" y="157"/>
                  </a:cubicBezTo>
                  <a:cubicBezTo>
                    <a:pt x="131" y="157"/>
                    <a:pt x="130" y="158"/>
                    <a:pt x="130" y="159"/>
                  </a:cubicBezTo>
                  <a:cubicBezTo>
                    <a:pt x="130" y="159"/>
                    <a:pt x="129" y="158"/>
                    <a:pt x="129" y="158"/>
                  </a:cubicBezTo>
                  <a:cubicBezTo>
                    <a:pt x="129" y="159"/>
                    <a:pt x="130" y="159"/>
                    <a:pt x="129" y="160"/>
                  </a:cubicBezTo>
                  <a:cubicBezTo>
                    <a:pt x="129" y="159"/>
                    <a:pt x="129" y="159"/>
                    <a:pt x="128" y="159"/>
                  </a:cubicBezTo>
                  <a:cubicBezTo>
                    <a:pt x="128" y="160"/>
                    <a:pt x="128" y="160"/>
                    <a:pt x="129" y="159"/>
                  </a:cubicBezTo>
                  <a:cubicBezTo>
                    <a:pt x="129" y="160"/>
                    <a:pt x="128" y="160"/>
                    <a:pt x="129" y="160"/>
                  </a:cubicBezTo>
                  <a:cubicBezTo>
                    <a:pt x="128" y="161"/>
                    <a:pt x="128" y="161"/>
                    <a:pt x="127" y="160"/>
                  </a:cubicBezTo>
                  <a:cubicBezTo>
                    <a:pt x="126" y="161"/>
                    <a:pt x="127" y="161"/>
                    <a:pt x="126" y="162"/>
                  </a:cubicBezTo>
                  <a:cubicBezTo>
                    <a:pt x="126" y="163"/>
                    <a:pt x="125" y="162"/>
                    <a:pt x="125" y="163"/>
                  </a:cubicBezTo>
                  <a:cubicBezTo>
                    <a:pt x="124" y="163"/>
                    <a:pt x="124" y="164"/>
                    <a:pt x="125" y="164"/>
                  </a:cubicBezTo>
                  <a:cubicBezTo>
                    <a:pt x="125" y="165"/>
                    <a:pt x="125" y="166"/>
                    <a:pt x="125" y="167"/>
                  </a:cubicBezTo>
                  <a:cubicBezTo>
                    <a:pt x="125" y="167"/>
                    <a:pt x="125" y="167"/>
                    <a:pt x="124" y="167"/>
                  </a:cubicBezTo>
                  <a:cubicBezTo>
                    <a:pt x="124" y="167"/>
                    <a:pt x="124" y="167"/>
                    <a:pt x="124" y="167"/>
                  </a:cubicBezTo>
                  <a:cubicBezTo>
                    <a:pt x="124" y="166"/>
                    <a:pt x="123" y="166"/>
                    <a:pt x="123" y="167"/>
                  </a:cubicBezTo>
                  <a:cubicBezTo>
                    <a:pt x="123" y="167"/>
                    <a:pt x="123" y="167"/>
                    <a:pt x="122" y="168"/>
                  </a:cubicBezTo>
                  <a:cubicBezTo>
                    <a:pt x="121" y="167"/>
                    <a:pt x="122" y="167"/>
                    <a:pt x="121" y="167"/>
                  </a:cubicBezTo>
                  <a:cubicBezTo>
                    <a:pt x="121" y="166"/>
                    <a:pt x="121" y="167"/>
                    <a:pt x="121" y="167"/>
                  </a:cubicBezTo>
                  <a:cubicBezTo>
                    <a:pt x="121" y="168"/>
                    <a:pt x="121" y="169"/>
                    <a:pt x="120" y="169"/>
                  </a:cubicBezTo>
                  <a:cubicBezTo>
                    <a:pt x="121" y="170"/>
                    <a:pt x="121" y="170"/>
                    <a:pt x="121" y="170"/>
                  </a:cubicBezTo>
                  <a:cubicBezTo>
                    <a:pt x="121" y="169"/>
                    <a:pt x="122" y="169"/>
                    <a:pt x="122" y="168"/>
                  </a:cubicBezTo>
                  <a:cubicBezTo>
                    <a:pt x="123" y="169"/>
                    <a:pt x="124" y="168"/>
                    <a:pt x="125" y="169"/>
                  </a:cubicBezTo>
                  <a:cubicBezTo>
                    <a:pt x="124" y="169"/>
                    <a:pt x="124" y="170"/>
                    <a:pt x="123" y="171"/>
                  </a:cubicBezTo>
                  <a:cubicBezTo>
                    <a:pt x="123" y="171"/>
                    <a:pt x="122" y="172"/>
                    <a:pt x="121" y="173"/>
                  </a:cubicBezTo>
                  <a:cubicBezTo>
                    <a:pt x="121" y="173"/>
                    <a:pt x="120" y="174"/>
                    <a:pt x="120" y="175"/>
                  </a:cubicBezTo>
                  <a:cubicBezTo>
                    <a:pt x="119" y="175"/>
                    <a:pt x="118" y="176"/>
                    <a:pt x="118" y="176"/>
                  </a:cubicBezTo>
                  <a:cubicBezTo>
                    <a:pt x="117" y="175"/>
                    <a:pt x="118" y="175"/>
                    <a:pt x="118" y="175"/>
                  </a:cubicBezTo>
                  <a:cubicBezTo>
                    <a:pt x="119" y="175"/>
                    <a:pt x="119" y="174"/>
                    <a:pt x="119" y="174"/>
                  </a:cubicBezTo>
                  <a:cubicBezTo>
                    <a:pt x="120" y="174"/>
                    <a:pt x="120" y="173"/>
                    <a:pt x="121" y="173"/>
                  </a:cubicBezTo>
                  <a:cubicBezTo>
                    <a:pt x="121" y="172"/>
                    <a:pt x="122" y="171"/>
                    <a:pt x="123" y="170"/>
                  </a:cubicBezTo>
                  <a:cubicBezTo>
                    <a:pt x="122" y="170"/>
                    <a:pt x="122" y="171"/>
                    <a:pt x="121" y="171"/>
                  </a:cubicBezTo>
                  <a:cubicBezTo>
                    <a:pt x="120" y="171"/>
                    <a:pt x="121" y="172"/>
                    <a:pt x="120" y="172"/>
                  </a:cubicBezTo>
                  <a:cubicBezTo>
                    <a:pt x="120" y="173"/>
                    <a:pt x="120" y="172"/>
                    <a:pt x="120" y="172"/>
                  </a:cubicBezTo>
                  <a:cubicBezTo>
                    <a:pt x="119" y="172"/>
                    <a:pt x="120" y="173"/>
                    <a:pt x="120" y="173"/>
                  </a:cubicBezTo>
                  <a:cubicBezTo>
                    <a:pt x="120" y="173"/>
                    <a:pt x="119" y="173"/>
                    <a:pt x="119" y="173"/>
                  </a:cubicBezTo>
                  <a:cubicBezTo>
                    <a:pt x="119" y="174"/>
                    <a:pt x="119" y="174"/>
                    <a:pt x="119" y="174"/>
                  </a:cubicBezTo>
                  <a:cubicBezTo>
                    <a:pt x="118" y="175"/>
                    <a:pt x="117" y="175"/>
                    <a:pt x="117" y="176"/>
                  </a:cubicBezTo>
                  <a:cubicBezTo>
                    <a:pt x="117" y="176"/>
                    <a:pt x="116" y="176"/>
                    <a:pt x="116" y="176"/>
                  </a:cubicBezTo>
                  <a:cubicBezTo>
                    <a:pt x="116" y="177"/>
                    <a:pt x="117" y="176"/>
                    <a:pt x="117" y="177"/>
                  </a:cubicBezTo>
                  <a:cubicBezTo>
                    <a:pt x="116" y="177"/>
                    <a:pt x="116" y="177"/>
                    <a:pt x="116" y="177"/>
                  </a:cubicBezTo>
                  <a:cubicBezTo>
                    <a:pt x="115" y="177"/>
                    <a:pt x="116" y="177"/>
                    <a:pt x="116" y="178"/>
                  </a:cubicBezTo>
                  <a:cubicBezTo>
                    <a:pt x="115" y="179"/>
                    <a:pt x="114" y="181"/>
                    <a:pt x="113" y="182"/>
                  </a:cubicBezTo>
                  <a:cubicBezTo>
                    <a:pt x="113" y="182"/>
                    <a:pt x="112" y="182"/>
                    <a:pt x="112" y="182"/>
                  </a:cubicBezTo>
                  <a:cubicBezTo>
                    <a:pt x="112" y="182"/>
                    <a:pt x="111" y="182"/>
                    <a:pt x="111" y="183"/>
                  </a:cubicBezTo>
                  <a:cubicBezTo>
                    <a:pt x="111" y="183"/>
                    <a:pt x="110" y="183"/>
                    <a:pt x="110" y="184"/>
                  </a:cubicBezTo>
                  <a:cubicBezTo>
                    <a:pt x="110" y="184"/>
                    <a:pt x="110" y="184"/>
                    <a:pt x="109" y="184"/>
                  </a:cubicBezTo>
                  <a:cubicBezTo>
                    <a:pt x="109" y="185"/>
                    <a:pt x="106" y="186"/>
                    <a:pt x="105" y="187"/>
                  </a:cubicBezTo>
                  <a:cubicBezTo>
                    <a:pt x="104" y="187"/>
                    <a:pt x="105" y="187"/>
                    <a:pt x="105" y="186"/>
                  </a:cubicBezTo>
                  <a:cubicBezTo>
                    <a:pt x="106" y="186"/>
                    <a:pt x="106" y="186"/>
                    <a:pt x="107" y="185"/>
                  </a:cubicBezTo>
                  <a:cubicBezTo>
                    <a:pt x="107" y="184"/>
                    <a:pt x="107" y="184"/>
                    <a:pt x="107" y="184"/>
                  </a:cubicBezTo>
                  <a:cubicBezTo>
                    <a:pt x="106" y="183"/>
                    <a:pt x="106" y="185"/>
                    <a:pt x="106" y="185"/>
                  </a:cubicBezTo>
                  <a:cubicBezTo>
                    <a:pt x="105" y="185"/>
                    <a:pt x="104" y="186"/>
                    <a:pt x="104" y="185"/>
                  </a:cubicBezTo>
                  <a:cubicBezTo>
                    <a:pt x="104" y="186"/>
                    <a:pt x="105" y="186"/>
                    <a:pt x="104" y="187"/>
                  </a:cubicBezTo>
                  <a:cubicBezTo>
                    <a:pt x="104" y="187"/>
                    <a:pt x="104" y="187"/>
                    <a:pt x="103" y="187"/>
                  </a:cubicBezTo>
                  <a:cubicBezTo>
                    <a:pt x="104" y="188"/>
                    <a:pt x="104" y="187"/>
                    <a:pt x="104" y="187"/>
                  </a:cubicBezTo>
                  <a:cubicBezTo>
                    <a:pt x="104" y="187"/>
                    <a:pt x="104" y="188"/>
                    <a:pt x="104" y="188"/>
                  </a:cubicBezTo>
                  <a:cubicBezTo>
                    <a:pt x="104" y="188"/>
                    <a:pt x="103" y="189"/>
                    <a:pt x="103" y="189"/>
                  </a:cubicBezTo>
                  <a:cubicBezTo>
                    <a:pt x="102" y="189"/>
                    <a:pt x="102" y="190"/>
                    <a:pt x="101" y="190"/>
                  </a:cubicBezTo>
                  <a:cubicBezTo>
                    <a:pt x="101" y="190"/>
                    <a:pt x="100" y="190"/>
                    <a:pt x="100" y="190"/>
                  </a:cubicBezTo>
                  <a:cubicBezTo>
                    <a:pt x="100" y="190"/>
                    <a:pt x="100" y="190"/>
                    <a:pt x="100" y="190"/>
                  </a:cubicBezTo>
                  <a:cubicBezTo>
                    <a:pt x="100" y="191"/>
                    <a:pt x="99" y="190"/>
                    <a:pt x="99" y="191"/>
                  </a:cubicBezTo>
                  <a:cubicBezTo>
                    <a:pt x="99" y="192"/>
                    <a:pt x="98" y="191"/>
                    <a:pt x="98" y="191"/>
                  </a:cubicBezTo>
                  <a:cubicBezTo>
                    <a:pt x="98" y="191"/>
                    <a:pt x="98" y="192"/>
                    <a:pt x="97" y="192"/>
                  </a:cubicBezTo>
                  <a:cubicBezTo>
                    <a:pt x="97" y="192"/>
                    <a:pt x="97" y="191"/>
                    <a:pt x="98" y="191"/>
                  </a:cubicBezTo>
                  <a:cubicBezTo>
                    <a:pt x="97" y="191"/>
                    <a:pt x="97" y="191"/>
                    <a:pt x="97" y="191"/>
                  </a:cubicBezTo>
                  <a:cubicBezTo>
                    <a:pt x="96" y="191"/>
                    <a:pt x="96" y="191"/>
                    <a:pt x="96" y="192"/>
                  </a:cubicBezTo>
                  <a:cubicBezTo>
                    <a:pt x="96" y="192"/>
                    <a:pt x="95" y="192"/>
                    <a:pt x="95" y="193"/>
                  </a:cubicBezTo>
                  <a:cubicBezTo>
                    <a:pt x="96" y="193"/>
                    <a:pt x="96" y="192"/>
                    <a:pt x="97" y="192"/>
                  </a:cubicBezTo>
                  <a:cubicBezTo>
                    <a:pt x="97" y="192"/>
                    <a:pt x="96" y="193"/>
                    <a:pt x="96" y="193"/>
                  </a:cubicBezTo>
                  <a:cubicBezTo>
                    <a:pt x="96" y="194"/>
                    <a:pt x="97" y="193"/>
                    <a:pt x="98" y="194"/>
                  </a:cubicBezTo>
                  <a:cubicBezTo>
                    <a:pt x="98" y="193"/>
                    <a:pt x="99" y="193"/>
                    <a:pt x="100" y="193"/>
                  </a:cubicBezTo>
                  <a:cubicBezTo>
                    <a:pt x="100" y="194"/>
                    <a:pt x="98" y="193"/>
                    <a:pt x="99" y="194"/>
                  </a:cubicBezTo>
                  <a:cubicBezTo>
                    <a:pt x="99" y="194"/>
                    <a:pt x="99" y="194"/>
                    <a:pt x="99" y="194"/>
                  </a:cubicBezTo>
                  <a:cubicBezTo>
                    <a:pt x="100" y="194"/>
                    <a:pt x="99" y="196"/>
                    <a:pt x="100" y="195"/>
                  </a:cubicBezTo>
                  <a:cubicBezTo>
                    <a:pt x="101" y="196"/>
                    <a:pt x="98" y="195"/>
                    <a:pt x="99" y="196"/>
                  </a:cubicBezTo>
                  <a:cubicBezTo>
                    <a:pt x="100" y="196"/>
                    <a:pt x="100" y="197"/>
                    <a:pt x="101" y="196"/>
                  </a:cubicBezTo>
                  <a:cubicBezTo>
                    <a:pt x="102" y="195"/>
                    <a:pt x="101" y="196"/>
                    <a:pt x="101" y="195"/>
                  </a:cubicBezTo>
                  <a:cubicBezTo>
                    <a:pt x="102" y="195"/>
                    <a:pt x="102" y="195"/>
                    <a:pt x="103" y="196"/>
                  </a:cubicBezTo>
                  <a:cubicBezTo>
                    <a:pt x="103" y="195"/>
                    <a:pt x="103" y="195"/>
                    <a:pt x="104" y="195"/>
                  </a:cubicBezTo>
                  <a:cubicBezTo>
                    <a:pt x="104" y="196"/>
                    <a:pt x="103" y="196"/>
                    <a:pt x="103" y="197"/>
                  </a:cubicBezTo>
                  <a:cubicBezTo>
                    <a:pt x="102" y="197"/>
                    <a:pt x="101" y="197"/>
                    <a:pt x="100" y="198"/>
                  </a:cubicBezTo>
                  <a:cubicBezTo>
                    <a:pt x="100" y="197"/>
                    <a:pt x="101" y="197"/>
                    <a:pt x="100" y="197"/>
                  </a:cubicBezTo>
                  <a:cubicBezTo>
                    <a:pt x="99" y="197"/>
                    <a:pt x="100" y="198"/>
                    <a:pt x="99" y="198"/>
                  </a:cubicBezTo>
                  <a:cubicBezTo>
                    <a:pt x="99" y="198"/>
                    <a:pt x="99" y="198"/>
                    <a:pt x="100" y="198"/>
                  </a:cubicBezTo>
                  <a:cubicBezTo>
                    <a:pt x="99" y="199"/>
                    <a:pt x="98" y="200"/>
                    <a:pt x="99" y="201"/>
                  </a:cubicBezTo>
                  <a:cubicBezTo>
                    <a:pt x="98" y="202"/>
                    <a:pt x="98" y="201"/>
                    <a:pt x="97" y="201"/>
                  </a:cubicBezTo>
                  <a:cubicBezTo>
                    <a:pt x="96" y="201"/>
                    <a:pt x="96" y="202"/>
                    <a:pt x="95" y="202"/>
                  </a:cubicBezTo>
                  <a:cubicBezTo>
                    <a:pt x="94" y="202"/>
                    <a:pt x="95" y="201"/>
                    <a:pt x="95" y="201"/>
                  </a:cubicBezTo>
                  <a:cubicBezTo>
                    <a:pt x="94" y="200"/>
                    <a:pt x="93" y="202"/>
                    <a:pt x="92" y="201"/>
                  </a:cubicBezTo>
                  <a:cubicBezTo>
                    <a:pt x="91" y="201"/>
                    <a:pt x="92" y="202"/>
                    <a:pt x="93" y="202"/>
                  </a:cubicBezTo>
                  <a:cubicBezTo>
                    <a:pt x="93" y="203"/>
                    <a:pt x="92" y="203"/>
                    <a:pt x="92" y="203"/>
                  </a:cubicBezTo>
                  <a:cubicBezTo>
                    <a:pt x="92" y="202"/>
                    <a:pt x="91" y="202"/>
                    <a:pt x="91" y="201"/>
                  </a:cubicBezTo>
                  <a:cubicBezTo>
                    <a:pt x="90" y="202"/>
                    <a:pt x="89" y="203"/>
                    <a:pt x="88" y="204"/>
                  </a:cubicBezTo>
                  <a:cubicBezTo>
                    <a:pt x="87" y="204"/>
                    <a:pt x="87" y="203"/>
                    <a:pt x="87" y="203"/>
                  </a:cubicBezTo>
                  <a:cubicBezTo>
                    <a:pt x="86" y="203"/>
                    <a:pt x="86" y="204"/>
                    <a:pt x="86" y="204"/>
                  </a:cubicBezTo>
                  <a:cubicBezTo>
                    <a:pt x="86" y="204"/>
                    <a:pt x="87" y="204"/>
                    <a:pt x="86" y="205"/>
                  </a:cubicBezTo>
                  <a:cubicBezTo>
                    <a:pt x="86" y="205"/>
                    <a:pt x="86" y="204"/>
                    <a:pt x="85" y="204"/>
                  </a:cubicBezTo>
                  <a:cubicBezTo>
                    <a:pt x="85" y="204"/>
                    <a:pt x="84" y="205"/>
                    <a:pt x="83" y="205"/>
                  </a:cubicBezTo>
                  <a:cubicBezTo>
                    <a:pt x="82" y="205"/>
                    <a:pt x="82" y="205"/>
                    <a:pt x="81" y="205"/>
                  </a:cubicBezTo>
                  <a:cubicBezTo>
                    <a:pt x="81" y="205"/>
                    <a:pt x="82" y="205"/>
                    <a:pt x="82" y="205"/>
                  </a:cubicBezTo>
                  <a:cubicBezTo>
                    <a:pt x="82" y="206"/>
                    <a:pt x="81" y="206"/>
                    <a:pt x="80" y="206"/>
                  </a:cubicBezTo>
                  <a:cubicBezTo>
                    <a:pt x="79" y="206"/>
                    <a:pt x="77" y="206"/>
                    <a:pt x="77" y="206"/>
                  </a:cubicBezTo>
                  <a:cubicBezTo>
                    <a:pt x="76" y="206"/>
                    <a:pt x="76" y="205"/>
                    <a:pt x="76" y="205"/>
                  </a:cubicBezTo>
                  <a:cubicBezTo>
                    <a:pt x="75" y="205"/>
                    <a:pt x="76" y="206"/>
                    <a:pt x="76" y="206"/>
                  </a:cubicBezTo>
                  <a:cubicBezTo>
                    <a:pt x="74" y="206"/>
                    <a:pt x="73" y="206"/>
                    <a:pt x="71" y="207"/>
                  </a:cubicBezTo>
                  <a:cubicBezTo>
                    <a:pt x="71" y="206"/>
                    <a:pt x="71" y="205"/>
                    <a:pt x="70" y="206"/>
                  </a:cubicBezTo>
                  <a:cubicBezTo>
                    <a:pt x="70" y="206"/>
                    <a:pt x="71" y="206"/>
                    <a:pt x="71" y="206"/>
                  </a:cubicBezTo>
                  <a:cubicBezTo>
                    <a:pt x="70" y="207"/>
                    <a:pt x="70" y="206"/>
                    <a:pt x="70" y="206"/>
                  </a:cubicBezTo>
                  <a:cubicBezTo>
                    <a:pt x="70" y="206"/>
                    <a:pt x="69" y="207"/>
                    <a:pt x="68" y="206"/>
                  </a:cubicBezTo>
                  <a:cubicBezTo>
                    <a:pt x="69" y="205"/>
                    <a:pt x="70" y="206"/>
                    <a:pt x="71" y="205"/>
                  </a:cubicBezTo>
                  <a:cubicBezTo>
                    <a:pt x="72" y="205"/>
                    <a:pt x="72" y="204"/>
                    <a:pt x="73" y="204"/>
                  </a:cubicBezTo>
                  <a:cubicBezTo>
                    <a:pt x="72" y="205"/>
                    <a:pt x="73" y="205"/>
                    <a:pt x="73" y="205"/>
                  </a:cubicBezTo>
                  <a:cubicBezTo>
                    <a:pt x="74" y="205"/>
                    <a:pt x="75" y="205"/>
                    <a:pt x="75" y="205"/>
                  </a:cubicBezTo>
                  <a:cubicBezTo>
                    <a:pt x="75" y="205"/>
                    <a:pt x="76" y="204"/>
                    <a:pt x="76" y="204"/>
                  </a:cubicBezTo>
                  <a:cubicBezTo>
                    <a:pt x="76" y="204"/>
                    <a:pt x="76" y="205"/>
                    <a:pt x="77" y="206"/>
                  </a:cubicBezTo>
                  <a:cubicBezTo>
                    <a:pt x="78" y="205"/>
                    <a:pt x="78" y="206"/>
                    <a:pt x="79" y="206"/>
                  </a:cubicBezTo>
                  <a:cubicBezTo>
                    <a:pt x="79" y="204"/>
                    <a:pt x="77" y="205"/>
                    <a:pt x="78" y="203"/>
                  </a:cubicBezTo>
                  <a:cubicBezTo>
                    <a:pt x="79" y="204"/>
                    <a:pt x="79" y="204"/>
                    <a:pt x="80" y="205"/>
                  </a:cubicBezTo>
                  <a:cubicBezTo>
                    <a:pt x="81" y="205"/>
                    <a:pt x="81" y="204"/>
                    <a:pt x="80" y="204"/>
                  </a:cubicBezTo>
                  <a:cubicBezTo>
                    <a:pt x="80" y="204"/>
                    <a:pt x="80" y="204"/>
                    <a:pt x="80" y="204"/>
                  </a:cubicBezTo>
                  <a:cubicBezTo>
                    <a:pt x="81" y="204"/>
                    <a:pt x="82" y="204"/>
                    <a:pt x="82" y="205"/>
                  </a:cubicBezTo>
                  <a:cubicBezTo>
                    <a:pt x="83" y="205"/>
                    <a:pt x="83" y="203"/>
                    <a:pt x="82" y="204"/>
                  </a:cubicBezTo>
                  <a:cubicBezTo>
                    <a:pt x="82" y="203"/>
                    <a:pt x="83" y="204"/>
                    <a:pt x="83" y="203"/>
                  </a:cubicBezTo>
                  <a:cubicBezTo>
                    <a:pt x="83" y="203"/>
                    <a:pt x="83" y="203"/>
                    <a:pt x="83" y="203"/>
                  </a:cubicBezTo>
                  <a:cubicBezTo>
                    <a:pt x="83" y="203"/>
                    <a:pt x="81" y="203"/>
                    <a:pt x="82" y="204"/>
                  </a:cubicBezTo>
                  <a:cubicBezTo>
                    <a:pt x="81" y="204"/>
                    <a:pt x="81" y="203"/>
                    <a:pt x="80" y="204"/>
                  </a:cubicBezTo>
                  <a:cubicBezTo>
                    <a:pt x="80" y="203"/>
                    <a:pt x="80" y="203"/>
                    <a:pt x="80" y="203"/>
                  </a:cubicBezTo>
                  <a:cubicBezTo>
                    <a:pt x="80" y="202"/>
                    <a:pt x="80" y="203"/>
                    <a:pt x="80" y="203"/>
                  </a:cubicBezTo>
                  <a:cubicBezTo>
                    <a:pt x="79" y="203"/>
                    <a:pt x="79" y="203"/>
                    <a:pt x="79" y="203"/>
                  </a:cubicBezTo>
                  <a:cubicBezTo>
                    <a:pt x="78" y="203"/>
                    <a:pt x="78" y="203"/>
                    <a:pt x="78" y="203"/>
                  </a:cubicBezTo>
                  <a:cubicBezTo>
                    <a:pt x="77" y="203"/>
                    <a:pt x="78" y="204"/>
                    <a:pt x="78" y="204"/>
                  </a:cubicBezTo>
                  <a:cubicBezTo>
                    <a:pt x="77" y="204"/>
                    <a:pt x="76" y="204"/>
                    <a:pt x="76" y="203"/>
                  </a:cubicBezTo>
                  <a:cubicBezTo>
                    <a:pt x="75" y="203"/>
                    <a:pt x="75" y="204"/>
                    <a:pt x="75" y="205"/>
                  </a:cubicBezTo>
                  <a:cubicBezTo>
                    <a:pt x="74" y="204"/>
                    <a:pt x="74" y="204"/>
                    <a:pt x="73" y="203"/>
                  </a:cubicBezTo>
                  <a:cubicBezTo>
                    <a:pt x="73" y="204"/>
                    <a:pt x="71" y="204"/>
                    <a:pt x="70" y="205"/>
                  </a:cubicBezTo>
                  <a:cubicBezTo>
                    <a:pt x="70" y="204"/>
                    <a:pt x="69" y="204"/>
                    <a:pt x="69" y="204"/>
                  </a:cubicBezTo>
                  <a:cubicBezTo>
                    <a:pt x="68" y="204"/>
                    <a:pt x="68" y="205"/>
                    <a:pt x="67" y="205"/>
                  </a:cubicBezTo>
                  <a:cubicBezTo>
                    <a:pt x="67" y="205"/>
                    <a:pt x="67" y="205"/>
                    <a:pt x="68" y="205"/>
                  </a:cubicBezTo>
                  <a:cubicBezTo>
                    <a:pt x="67" y="204"/>
                    <a:pt x="66" y="204"/>
                    <a:pt x="66" y="205"/>
                  </a:cubicBezTo>
                  <a:cubicBezTo>
                    <a:pt x="66" y="205"/>
                    <a:pt x="67" y="205"/>
                    <a:pt x="67" y="205"/>
                  </a:cubicBezTo>
                  <a:cubicBezTo>
                    <a:pt x="67" y="206"/>
                    <a:pt x="68" y="206"/>
                    <a:pt x="68" y="206"/>
                  </a:cubicBezTo>
                  <a:cubicBezTo>
                    <a:pt x="70" y="206"/>
                    <a:pt x="70" y="206"/>
                    <a:pt x="70" y="206"/>
                  </a:cubicBezTo>
                  <a:cubicBezTo>
                    <a:pt x="69" y="207"/>
                    <a:pt x="68" y="206"/>
                    <a:pt x="67" y="207"/>
                  </a:cubicBezTo>
                  <a:cubicBezTo>
                    <a:pt x="66" y="207"/>
                    <a:pt x="64" y="207"/>
                    <a:pt x="63" y="206"/>
                  </a:cubicBezTo>
                  <a:cubicBezTo>
                    <a:pt x="63" y="206"/>
                    <a:pt x="63" y="205"/>
                    <a:pt x="63" y="205"/>
                  </a:cubicBezTo>
                  <a:cubicBezTo>
                    <a:pt x="62" y="205"/>
                    <a:pt x="62" y="205"/>
                    <a:pt x="61" y="205"/>
                  </a:cubicBezTo>
                  <a:cubicBezTo>
                    <a:pt x="61" y="205"/>
                    <a:pt x="60" y="205"/>
                    <a:pt x="60" y="204"/>
                  </a:cubicBezTo>
                  <a:cubicBezTo>
                    <a:pt x="60" y="204"/>
                    <a:pt x="60" y="204"/>
                    <a:pt x="61" y="203"/>
                  </a:cubicBezTo>
                  <a:cubicBezTo>
                    <a:pt x="60" y="203"/>
                    <a:pt x="60" y="204"/>
                    <a:pt x="59" y="204"/>
                  </a:cubicBezTo>
                  <a:cubicBezTo>
                    <a:pt x="58" y="204"/>
                    <a:pt x="59" y="203"/>
                    <a:pt x="58" y="203"/>
                  </a:cubicBezTo>
                  <a:cubicBezTo>
                    <a:pt x="57" y="203"/>
                    <a:pt x="58" y="205"/>
                    <a:pt x="58" y="204"/>
                  </a:cubicBezTo>
                  <a:cubicBezTo>
                    <a:pt x="58" y="206"/>
                    <a:pt x="58" y="204"/>
                    <a:pt x="57" y="204"/>
                  </a:cubicBezTo>
                  <a:cubicBezTo>
                    <a:pt x="56" y="204"/>
                    <a:pt x="57" y="204"/>
                    <a:pt x="56" y="205"/>
                  </a:cubicBezTo>
                  <a:cubicBezTo>
                    <a:pt x="55" y="205"/>
                    <a:pt x="57" y="204"/>
                    <a:pt x="56" y="204"/>
                  </a:cubicBezTo>
                  <a:cubicBezTo>
                    <a:pt x="56" y="204"/>
                    <a:pt x="55" y="204"/>
                    <a:pt x="55" y="205"/>
                  </a:cubicBezTo>
                  <a:cubicBezTo>
                    <a:pt x="54" y="204"/>
                    <a:pt x="53" y="205"/>
                    <a:pt x="53" y="204"/>
                  </a:cubicBezTo>
                  <a:cubicBezTo>
                    <a:pt x="53" y="204"/>
                    <a:pt x="52" y="204"/>
                    <a:pt x="51" y="204"/>
                  </a:cubicBezTo>
                  <a:cubicBezTo>
                    <a:pt x="51" y="204"/>
                    <a:pt x="51" y="204"/>
                    <a:pt x="51" y="204"/>
                  </a:cubicBezTo>
                  <a:cubicBezTo>
                    <a:pt x="51" y="203"/>
                    <a:pt x="51" y="204"/>
                    <a:pt x="51" y="205"/>
                  </a:cubicBezTo>
                  <a:cubicBezTo>
                    <a:pt x="50" y="204"/>
                    <a:pt x="50" y="205"/>
                    <a:pt x="49" y="204"/>
                  </a:cubicBezTo>
                  <a:cubicBezTo>
                    <a:pt x="49" y="204"/>
                    <a:pt x="49" y="204"/>
                    <a:pt x="50" y="203"/>
                  </a:cubicBezTo>
                  <a:cubicBezTo>
                    <a:pt x="54" y="204"/>
                    <a:pt x="56" y="203"/>
                    <a:pt x="59" y="203"/>
                  </a:cubicBezTo>
                  <a:cubicBezTo>
                    <a:pt x="60" y="203"/>
                    <a:pt x="59" y="203"/>
                    <a:pt x="59" y="203"/>
                  </a:cubicBezTo>
                  <a:cubicBezTo>
                    <a:pt x="60" y="202"/>
                    <a:pt x="61" y="202"/>
                    <a:pt x="62" y="202"/>
                  </a:cubicBezTo>
                  <a:cubicBezTo>
                    <a:pt x="62" y="202"/>
                    <a:pt x="62" y="203"/>
                    <a:pt x="62" y="203"/>
                  </a:cubicBezTo>
                  <a:cubicBezTo>
                    <a:pt x="62" y="203"/>
                    <a:pt x="63" y="203"/>
                    <a:pt x="63" y="203"/>
                  </a:cubicBezTo>
                  <a:cubicBezTo>
                    <a:pt x="63" y="203"/>
                    <a:pt x="62" y="203"/>
                    <a:pt x="64" y="203"/>
                  </a:cubicBezTo>
                  <a:cubicBezTo>
                    <a:pt x="63" y="205"/>
                    <a:pt x="62" y="203"/>
                    <a:pt x="61" y="204"/>
                  </a:cubicBezTo>
                  <a:cubicBezTo>
                    <a:pt x="62" y="205"/>
                    <a:pt x="64" y="205"/>
                    <a:pt x="66" y="206"/>
                  </a:cubicBezTo>
                  <a:cubicBezTo>
                    <a:pt x="66" y="206"/>
                    <a:pt x="65" y="206"/>
                    <a:pt x="65" y="206"/>
                  </a:cubicBezTo>
                  <a:cubicBezTo>
                    <a:pt x="66" y="206"/>
                    <a:pt x="66" y="205"/>
                    <a:pt x="66" y="204"/>
                  </a:cubicBezTo>
                  <a:cubicBezTo>
                    <a:pt x="65" y="204"/>
                    <a:pt x="65" y="205"/>
                    <a:pt x="64" y="205"/>
                  </a:cubicBezTo>
                  <a:cubicBezTo>
                    <a:pt x="64" y="204"/>
                    <a:pt x="65" y="203"/>
                    <a:pt x="64" y="202"/>
                  </a:cubicBezTo>
                  <a:cubicBezTo>
                    <a:pt x="65" y="202"/>
                    <a:pt x="66" y="202"/>
                    <a:pt x="67" y="202"/>
                  </a:cubicBezTo>
                  <a:cubicBezTo>
                    <a:pt x="68" y="202"/>
                    <a:pt x="70" y="202"/>
                    <a:pt x="71" y="202"/>
                  </a:cubicBezTo>
                  <a:cubicBezTo>
                    <a:pt x="72" y="201"/>
                    <a:pt x="73" y="202"/>
                    <a:pt x="75" y="201"/>
                  </a:cubicBezTo>
                  <a:cubicBezTo>
                    <a:pt x="75" y="201"/>
                    <a:pt x="75" y="200"/>
                    <a:pt x="76" y="201"/>
                  </a:cubicBezTo>
                  <a:cubicBezTo>
                    <a:pt x="76" y="201"/>
                    <a:pt x="76" y="202"/>
                    <a:pt x="77" y="202"/>
                  </a:cubicBezTo>
                  <a:cubicBezTo>
                    <a:pt x="78" y="202"/>
                    <a:pt x="78" y="202"/>
                    <a:pt x="79" y="202"/>
                  </a:cubicBezTo>
                  <a:cubicBezTo>
                    <a:pt x="79" y="201"/>
                    <a:pt x="79" y="201"/>
                    <a:pt x="79" y="201"/>
                  </a:cubicBezTo>
                  <a:cubicBezTo>
                    <a:pt x="78" y="201"/>
                    <a:pt x="77" y="201"/>
                    <a:pt x="77" y="202"/>
                  </a:cubicBezTo>
                  <a:cubicBezTo>
                    <a:pt x="75" y="201"/>
                    <a:pt x="78" y="200"/>
                    <a:pt x="79" y="200"/>
                  </a:cubicBezTo>
                  <a:cubicBezTo>
                    <a:pt x="79" y="200"/>
                    <a:pt x="79" y="201"/>
                    <a:pt x="79" y="201"/>
                  </a:cubicBezTo>
                  <a:cubicBezTo>
                    <a:pt x="79" y="201"/>
                    <a:pt x="80" y="200"/>
                    <a:pt x="80" y="200"/>
                  </a:cubicBezTo>
                  <a:cubicBezTo>
                    <a:pt x="81" y="200"/>
                    <a:pt x="82" y="200"/>
                    <a:pt x="83" y="199"/>
                  </a:cubicBezTo>
                  <a:cubicBezTo>
                    <a:pt x="84" y="199"/>
                    <a:pt x="84" y="199"/>
                    <a:pt x="85" y="199"/>
                  </a:cubicBezTo>
                  <a:cubicBezTo>
                    <a:pt x="85" y="198"/>
                    <a:pt x="86" y="198"/>
                    <a:pt x="86" y="198"/>
                  </a:cubicBezTo>
                  <a:cubicBezTo>
                    <a:pt x="88" y="197"/>
                    <a:pt x="89" y="197"/>
                    <a:pt x="91" y="197"/>
                  </a:cubicBezTo>
                  <a:cubicBezTo>
                    <a:pt x="91" y="196"/>
                    <a:pt x="92" y="196"/>
                    <a:pt x="92" y="195"/>
                  </a:cubicBezTo>
                  <a:cubicBezTo>
                    <a:pt x="93" y="195"/>
                    <a:pt x="94" y="195"/>
                    <a:pt x="94" y="194"/>
                  </a:cubicBezTo>
                  <a:cubicBezTo>
                    <a:pt x="94" y="193"/>
                    <a:pt x="93" y="194"/>
                    <a:pt x="93" y="193"/>
                  </a:cubicBezTo>
                  <a:cubicBezTo>
                    <a:pt x="92" y="194"/>
                    <a:pt x="90" y="194"/>
                    <a:pt x="89" y="193"/>
                  </a:cubicBezTo>
                  <a:cubicBezTo>
                    <a:pt x="90" y="194"/>
                    <a:pt x="89" y="195"/>
                    <a:pt x="88" y="195"/>
                  </a:cubicBezTo>
                  <a:cubicBezTo>
                    <a:pt x="88" y="196"/>
                    <a:pt x="89" y="196"/>
                    <a:pt x="89" y="196"/>
                  </a:cubicBezTo>
                  <a:cubicBezTo>
                    <a:pt x="87" y="197"/>
                    <a:pt x="88" y="195"/>
                    <a:pt x="88" y="194"/>
                  </a:cubicBezTo>
                  <a:cubicBezTo>
                    <a:pt x="87" y="194"/>
                    <a:pt x="87" y="195"/>
                    <a:pt x="86" y="195"/>
                  </a:cubicBezTo>
                  <a:cubicBezTo>
                    <a:pt x="85" y="195"/>
                    <a:pt x="86" y="196"/>
                    <a:pt x="86" y="196"/>
                  </a:cubicBezTo>
                  <a:cubicBezTo>
                    <a:pt x="86" y="196"/>
                    <a:pt x="87" y="195"/>
                    <a:pt x="88" y="196"/>
                  </a:cubicBezTo>
                  <a:cubicBezTo>
                    <a:pt x="87" y="196"/>
                    <a:pt x="87" y="196"/>
                    <a:pt x="87" y="197"/>
                  </a:cubicBezTo>
                  <a:cubicBezTo>
                    <a:pt x="86" y="197"/>
                    <a:pt x="85" y="197"/>
                    <a:pt x="84" y="197"/>
                  </a:cubicBezTo>
                  <a:cubicBezTo>
                    <a:pt x="83" y="198"/>
                    <a:pt x="82" y="198"/>
                    <a:pt x="81" y="198"/>
                  </a:cubicBezTo>
                  <a:cubicBezTo>
                    <a:pt x="80" y="198"/>
                    <a:pt x="82" y="198"/>
                    <a:pt x="82" y="197"/>
                  </a:cubicBezTo>
                  <a:cubicBezTo>
                    <a:pt x="82" y="197"/>
                    <a:pt x="81" y="197"/>
                    <a:pt x="80" y="197"/>
                  </a:cubicBezTo>
                  <a:cubicBezTo>
                    <a:pt x="80" y="197"/>
                    <a:pt x="80" y="198"/>
                    <a:pt x="79" y="198"/>
                  </a:cubicBezTo>
                  <a:cubicBezTo>
                    <a:pt x="80" y="197"/>
                    <a:pt x="79" y="197"/>
                    <a:pt x="79" y="197"/>
                  </a:cubicBezTo>
                  <a:cubicBezTo>
                    <a:pt x="78" y="198"/>
                    <a:pt x="79" y="198"/>
                    <a:pt x="78" y="198"/>
                  </a:cubicBezTo>
                  <a:cubicBezTo>
                    <a:pt x="78" y="197"/>
                    <a:pt x="77" y="197"/>
                    <a:pt x="76" y="197"/>
                  </a:cubicBezTo>
                  <a:cubicBezTo>
                    <a:pt x="77" y="198"/>
                    <a:pt x="78" y="197"/>
                    <a:pt x="78" y="198"/>
                  </a:cubicBezTo>
                  <a:cubicBezTo>
                    <a:pt x="77" y="199"/>
                    <a:pt x="77" y="198"/>
                    <a:pt x="76" y="198"/>
                  </a:cubicBezTo>
                  <a:cubicBezTo>
                    <a:pt x="76" y="198"/>
                    <a:pt x="76" y="198"/>
                    <a:pt x="76" y="198"/>
                  </a:cubicBezTo>
                  <a:cubicBezTo>
                    <a:pt x="76" y="199"/>
                    <a:pt x="76" y="198"/>
                    <a:pt x="77" y="199"/>
                  </a:cubicBezTo>
                  <a:cubicBezTo>
                    <a:pt x="77" y="199"/>
                    <a:pt x="76" y="199"/>
                    <a:pt x="76" y="199"/>
                  </a:cubicBezTo>
                  <a:cubicBezTo>
                    <a:pt x="75" y="199"/>
                    <a:pt x="75" y="200"/>
                    <a:pt x="75" y="200"/>
                  </a:cubicBezTo>
                  <a:cubicBezTo>
                    <a:pt x="75" y="200"/>
                    <a:pt x="74" y="200"/>
                    <a:pt x="73" y="200"/>
                  </a:cubicBezTo>
                  <a:cubicBezTo>
                    <a:pt x="73" y="200"/>
                    <a:pt x="72" y="200"/>
                    <a:pt x="71" y="200"/>
                  </a:cubicBezTo>
                  <a:cubicBezTo>
                    <a:pt x="72" y="199"/>
                    <a:pt x="72" y="200"/>
                    <a:pt x="73" y="200"/>
                  </a:cubicBezTo>
                  <a:cubicBezTo>
                    <a:pt x="73" y="199"/>
                    <a:pt x="72" y="199"/>
                    <a:pt x="72" y="199"/>
                  </a:cubicBezTo>
                  <a:cubicBezTo>
                    <a:pt x="72" y="198"/>
                    <a:pt x="71" y="198"/>
                    <a:pt x="71" y="198"/>
                  </a:cubicBezTo>
                  <a:cubicBezTo>
                    <a:pt x="70" y="198"/>
                    <a:pt x="71" y="199"/>
                    <a:pt x="71" y="199"/>
                  </a:cubicBezTo>
                  <a:cubicBezTo>
                    <a:pt x="70" y="200"/>
                    <a:pt x="70" y="198"/>
                    <a:pt x="69" y="197"/>
                  </a:cubicBezTo>
                  <a:cubicBezTo>
                    <a:pt x="68" y="197"/>
                    <a:pt x="68" y="197"/>
                    <a:pt x="67" y="197"/>
                  </a:cubicBezTo>
                  <a:cubicBezTo>
                    <a:pt x="67" y="197"/>
                    <a:pt x="67" y="198"/>
                    <a:pt x="67" y="198"/>
                  </a:cubicBezTo>
                  <a:cubicBezTo>
                    <a:pt x="65" y="198"/>
                    <a:pt x="66" y="197"/>
                    <a:pt x="64" y="197"/>
                  </a:cubicBezTo>
                  <a:cubicBezTo>
                    <a:pt x="65" y="196"/>
                    <a:pt x="64" y="196"/>
                    <a:pt x="64" y="195"/>
                  </a:cubicBezTo>
                  <a:cubicBezTo>
                    <a:pt x="65" y="195"/>
                    <a:pt x="65" y="195"/>
                    <a:pt x="66" y="194"/>
                  </a:cubicBezTo>
                  <a:cubicBezTo>
                    <a:pt x="66" y="194"/>
                    <a:pt x="65" y="194"/>
                    <a:pt x="65" y="194"/>
                  </a:cubicBezTo>
                  <a:cubicBezTo>
                    <a:pt x="65" y="194"/>
                    <a:pt x="65" y="193"/>
                    <a:pt x="65" y="193"/>
                  </a:cubicBezTo>
                  <a:cubicBezTo>
                    <a:pt x="66" y="193"/>
                    <a:pt x="66" y="193"/>
                    <a:pt x="66" y="194"/>
                  </a:cubicBezTo>
                  <a:cubicBezTo>
                    <a:pt x="66" y="194"/>
                    <a:pt x="66" y="193"/>
                    <a:pt x="67" y="193"/>
                  </a:cubicBezTo>
                  <a:cubicBezTo>
                    <a:pt x="67" y="194"/>
                    <a:pt x="67" y="194"/>
                    <a:pt x="66" y="194"/>
                  </a:cubicBezTo>
                  <a:cubicBezTo>
                    <a:pt x="66" y="194"/>
                    <a:pt x="66" y="195"/>
                    <a:pt x="66" y="195"/>
                  </a:cubicBezTo>
                  <a:cubicBezTo>
                    <a:pt x="66" y="196"/>
                    <a:pt x="67" y="195"/>
                    <a:pt x="67" y="195"/>
                  </a:cubicBezTo>
                  <a:cubicBezTo>
                    <a:pt x="67" y="196"/>
                    <a:pt x="68" y="196"/>
                    <a:pt x="67" y="197"/>
                  </a:cubicBezTo>
                  <a:cubicBezTo>
                    <a:pt x="68" y="197"/>
                    <a:pt x="68" y="196"/>
                    <a:pt x="68" y="196"/>
                  </a:cubicBezTo>
                  <a:cubicBezTo>
                    <a:pt x="68" y="195"/>
                    <a:pt x="67" y="195"/>
                    <a:pt x="68" y="195"/>
                  </a:cubicBezTo>
                  <a:cubicBezTo>
                    <a:pt x="68" y="195"/>
                    <a:pt x="69" y="194"/>
                    <a:pt x="69" y="195"/>
                  </a:cubicBezTo>
                  <a:cubicBezTo>
                    <a:pt x="69" y="194"/>
                    <a:pt x="69" y="194"/>
                    <a:pt x="70" y="194"/>
                  </a:cubicBezTo>
                  <a:cubicBezTo>
                    <a:pt x="70" y="195"/>
                    <a:pt x="70" y="196"/>
                    <a:pt x="71" y="195"/>
                  </a:cubicBezTo>
                  <a:cubicBezTo>
                    <a:pt x="72" y="196"/>
                    <a:pt x="70" y="196"/>
                    <a:pt x="71" y="197"/>
                  </a:cubicBezTo>
                  <a:cubicBezTo>
                    <a:pt x="71" y="196"/>
                    <a:pt x="71" y="196"/>
                    <a:pt x="72" y="196"/>
                  </a:cubicBezTo>
                  <a:cubicBezTo>
                    <a:pt x="72" y="196"/>
                    <a:pt x="72" y="197"/>
                    <a:pt x="73" y="197"/>
                  </a:cubicBezTo>
                  <a:cubicBezTo>
                    <a:pt x="73" y="197"/>
                    <a:pt x="72" y="198"/>
                    <a:pt x="73" y="199"/>
                  </a:cubicBezTo>
                  <a:cubicBezTo>
                    <a:pt x="73" y="198"/>
                    <a:pt x="73" y="198"/>
                    <a:pt x="74" y="198"/>
                  </a:cubicBezTo>
                  <a:cubicBezTo>
                    <a:pt x="74" y="199"/>
                    <a:pt x="73" y="198"/>
                    <a:pt x="74" y="199"/>
                  </a:cubicBezTo>
                  <a:cubicBezTo>
                    <a:pt x="75" y="200"/>
                    <a:pt x="74" y="199"/>
                    <a:pt x="74" y="198"/>
                  </a:cubicBezTo>
                  <a:cubicBezTo>
                    <a:pt x="75" y="198"/>
                    <a:pt x="75" y="199"/>
                    <a:pt x="75" y="199"/>
                  </a:cubicBezTo>
                  <a:cubicBezTo>
                    <a:pt x="76" y="199"/>
                    <a:pt x="75" y="198"/>
                    <a:pt x="76" y="198"/>
                  </a:cubicBezTo>
                  <a:cubicBezTo>
                    <a:pt x="76" y="197"/>
                    <a:pt x="76" y="198"/>
                    <a:pt x="75" y="198"/>
                  </a:cubicBezTo>
                  <a:cubicBezTo>
                    <a:pt x="75" y="197"/>
                    <a:pt x="74" y="197"/>
                    <a:pt x="74" y="197"/>
                  </a:cubicBezTo>
                  <a:cubicBezTo>
                    <a:pt x="74" y="197"/>
                    <a:pt x="74" y="197"/>
                    <a:pt x="74" y="196"/>
                  </a:cubicBezTo>
                  <a:cubicBezTo>
                    <a:pt x="74" y="196"/>
                    <a:pt x="73" y="196"/>
                    <a:pt x="73" y="196"/>
                  </a:cubicBezTo>
                  <a:cubicBezTo>
                    <a:pt x="74" y="195"/>
                    <a:pt x="74" y="195"/>
                    <a:pt x="74" y="195"/>
                  </a:cubicBezTo>
                  <a:cubicBezTo>
                    <a:pt x="74" y="196"/>
                    <a:pt x="74" y="196"/>
                    <a:pt x="74" y="196"/>
                  </a:cubicBezTo>
                  <a:cubicBezTo>
                    <a:pt x="75" y="196"/>
                    <a:pt x="75" y="196"/>
                    <a:pt x="75" y="196"/>
                  </a:cubicBezTo>
                  <a:cubicBezTo>
                    <a:pt x="75" y="194"/>
                    <a:pt x="74" y="195"/>
                    <a:pt x="73" y="195"/>
                  </a:cubicBezTo>
                  <a:cubicBezTo>
                    <a:pt x="73" y="194"/>
                    <a:pt x="74" y="194"/>
                    <a:pt x="74" y="194"/>
                  </a:cubicBezTo>
                  <a:cubicBezTo>
                    <a:pt x="73" y="194"/>
                    <a:pt x="73" y="193"/>
                    <a:pt x="74" y="193"/>
                  </a:cubicBezTo>
                  <a:cubicBezTo>
                    <a:pt x="74" y="192"/>
                    <a:pt x="73" y="192"/>
                    <a:pt x="73" y="192"/>
                  </a:cubicBezTo>
                  <a:cubicBezTo>
                    <a:pt x="73" y="192"/>
                    <a:pt x="73" y="193"/>
                    <a:pt x="72" y="192"/>
                  </a:cubicBezTo>
                  <a:cubicBezTo>
                    <a:pt x="72" y="191"/>
                    <a:pt x="74" y="192"/>
                    <a:pt x="75" y="191"/>
                  </a:cubicBezTo>
                  <a:cubicBezTo>
                    <a:pt x="76" y="191"/>
                    <a:pt x="76" y="191"/>
                    <a:pt x="77" y="191"/>
                  </a:cubicBezTo>
                  <a:cubicBezTo>
                    <a:pt x="77" y="191"/>
                    <a:pt x="76" y="191"/>
                    <a:pt x="76" y="191"/>
                  </a:cubicBezTo>
                  <a:cubicBezTo>
                    <a:pt x="77" y="192"/>
                    <a:pt x="77" y="191"/>
                    <a:pt x="77" y="191"/>
                  </a:cubicBezTo>
                  <a:cubicBezTo>
                    <a:pt x="78" y="191"/>
                    <a:pt x="78" y="191"/>
                    <a:pt x="78" y="191"/>
                  </a:cubicBezTo>
                  <a:cubicBezTo>
                    <a:pt x="79" y="191"/>
                    <a:pt x="79" y="191"/>
                    <a:pt x="79" y="190"/>
                  </a:cubicBezTo>
                  <a:cubicBezTo>
                    <a:pt x="79" y="190"/>
                    <a:pt x="80" y="191"/>
                    <a:pt x="80" y="190"/>
                  </a:cubicBezTo>
                  <a:cubicBezTo>
                    <a:pt x="81" y="190"/>
                    <a:pt x="81" y="190"/>
                    <a:pt x="82" y="190"/>
                  </a:cubicBezTo>
                  <a:cubicBezTo>
                    <a:pt x="82" y="191"/>
                    <a:pt x="82" y="192"/>
                    <a:pt x="80" y="192"/>
                  </a:cubicBezTo>
                  <a:cubicBezTo>
                    <a:pt x="80" y="193"/>
                    <a:pt x="81" y="192"/>
                    <a:pt x="82" y="192"/>
                  </a:cubicBezTo>
                  <a:cubicBezTo>
                    <a:pt x="83" y="192"/>
                    <a:pt x="82" y="192"/>
                    <a:pt x="82" y="191"/>
                  </a:cubicBezTo>
                  <a:cubicBezTo>
                    <a:pt x="83" y="191"/>
                    <a:pt x="83" y="191"/>
                    <a:pt x="83" y="191"/>
                  </a:cubicBezTo>
                  <a:cubicBezTo>
                    <a:pt x="83" y="190"/>
                    <a:pt x="84" y="190"/>
                    <a:pt x="83" y="190"/>
                  </a:cubicBezTo>
                  <a:cubicBezTo>
                    <a:pt x="83" y="189"/>
                    <a:pt x="83" y="190"/>
                    <a:pt x="82" y="190"/>
                  </a:cubicBezTo>
                  <a:cubicBezTo>
                    <a:pt x="83" y="189"/>
                    <a:pt x="84" y="189"/>
                    <a:pt x="86" y="189"/>
                  </a:cubicBezTo>
                  <a:cubicBezTo>
                    <a:pt x="86" y="189"/>
                    <a:pt x="86" y="188"/>
                    <a:pt x="86" y="188"/>
                  </a:cubicBezTo>
                  <a:cubicBezTo>
                    <a:pt x="87" y="188"/>
                    <a:pt x="88" y="187"/>
                    <a:pt x="89" y="187"/>
                  </a:cubicBezTo>
                  <a:cubicBezTo>
                    <a:pt x="90" y="186"/>
                    <a:pt x="91" y="186"/>
                    <a:pt x="91" y="186"/>
                  </a:cubicBezTo>
                  <a:cubicBezTo>
                    <a:pt x="92" y="186"/>
                    <a:pt x="93" y="185"/>
                    <a:pt x="93" y="185"/>
                  </a:cubicBezTo>
                  <a:cubicBezTo>
                    <a:pt x="93" y="185"/>
                    <a:pt x="93" y="186"/>
                    <a:pt x="93" y="186"/>
                  </a:cubicBezTo>
                  <a:cubicBezTo>
                    <a:pt x="94" y="186"/>
                    <a:pt x="94" y="185"/>
                    <a:pt x="94" y="185"/>
                  </a:cubicBezTo>
                  <a:cubicBezTo>
                    <a:pt x="94" y="187"/>
                    <a:pt x="94" y="184"/>
                    <a:pt x="96" y="184"/>
                  </a:cubicBezTo>
                  <a:cubicBezTo>
                    <a:pt x="96" y="184"/>
                    <a:pt x="95" y="184"/>
                    <a:pt x="95" y="184"/>
                  </a:cubicBezTo>
                  <a:cubicBezTo>
                    <a:pt x="96" y="183"/>
                    <a:pt x="97" y="182"/>
                    <a:pt x="98" y="183"/>
                  </a:cubicBezTo>
                  <a:cubicBezTo>
                    <a:pt x="98" y="183"/>
                    <a:pt x="98" y="182"/>
                    <a:pt x="99" y="182"/>
                  </a:cubicBezTo>
                  <a:cubicBezTo>
                    <a:pt x="99" y="183"/>
                    <a:pt x="99" y="183"/>
                    <a:pt x="98" y="183"/>
                  </a:cubicBezTo>
                  <a:cubicBezTo>
                    <a:pt x="99" y="184"/>
                    <a:pt x="99" y="184"/>
                    <a:pt x="100" y="183"/>
                  </a:cubicBezTo>
                  <a:cubicBezTo>
                    <a:pt x="100" y="183"/>
                    <a:pt x="99" y="183"/>
                    <a:pt x="99" y="182"/>
                  </a:cubicBezTo>
                  <a:cubicBezTo>
                    <a:pt x="103" y="179"/>
                    <a:pt x="107" y="176"/>
                    <a:pt x="111" y="173"/>
                  </a:cubicBezTo>
                  <a:cubicBezTo>
                    <a:pt x="114" y="169"/>
                    <a:pt x="118" y="165"/>
                    <a:pt x="121" y="161"/>
                  </a:cubicBezTo>
                  <a:cubicBezTo>
                    <a:pt x="121" y="160"/>
                    <a:pt x="122" y="159"/>
                    <a:pt x="123" y="157"/>
                  </a:cubicBezTo>
                  <a:cubicBezTo>
                    <a:pt x="123" y="157"/>
                    <a:pt x="123" y="157"/>
                    <a:pt x="123" y="157"/>
                  </a:cubicBezTo>
                  <a:cubicBezTo>
                    <a:pt x="124" y="156"/>
                    <a:pt x="125" y="155"/>
                    <a:pt x="125" y="154"/>
                  </a:cubicBezTo>
                  <a:cubicBezTo>
                    <a:pt x="126" y="153"/>
                    <a:pt x="126" y="152"/>
                    <a:pt x="126" y="152"/>
                  </a:cubicBezTo>
                  <a:cubicBezTo>
                    <a:pt x="126" y="151"/>
                    <a:pt x="127" y="151"/>
                    <a:pt x="128" y="150"/>
                  </a:cubicBezTo>
                  <a:cubicBezTo>
                    <a:pt x="128" y="149"/>
                    <a:pt x="128" y="147"/>
                    <a:pt x="129" y="147"/>
                  </a:cubicBezTo>
                  <a:cubicBezTo>
                    <a:pt x="129" y="146"/>
                    <a:pt x="129" y="144"/>
                    <a:pt x="130" y="143"/>
                  </a:cubicBezTo>
                  <a:cubicBezTo>
                    <a:pt x="130" y="142"/>
                    <a:pt x="130" y="141"/>
                    <a:pt x="131" y="141"/>
                  </a:cubicBezTo>
                  <a:cubicBezTo>
                    <a:pt x="131" y="141"/>
                    <a:pt x="131" y="141"/>
                    <a:pt x="130" y="141"/>
                  </a:cubicBezTo>
                  <a:cubicBezTo>
                    <a:pt x="131" y="139"/>
                    <a:pt x="131" y="138"/>
                    <a:pt x="132" y="136"/>
                  </a:cubicBezTo>
                  <a:cubicBezTo>
                    <a:pt x="132" y="136"/>
                    <a:pt x="132" y="137"/>
                    <a:pt x="132" y="137"/>
                  </a:cubicBezTo>
                  <a:cubicBezTo>
                    <a:pt x="133" y="136"/>
                    <a:pt x="132" y="136"/>
                    <a:pt x="132" y="136"/>
                  </a:cubicBezTo>
                  <a:cubicBezTo>
                    <a:pt x="132" y="135"/>
                    <a:pt x="133" y="136"/>
                    <a:pt x="133" y="136"/>
                  </a:cubicBezTo>
                  <a:cubicBezTo>
                    <a:pt x="133" y="135"/>
                    <a:pt x="133" y="135"/>
                    <a:pt x="133" y="134"/>
                  </a:cubicBezTo>
                  <a:cubicBezTo>
                    <a:pt x="133" y="134"/>
                    <a:pt x="133" y="133"/>
                    <a:pt x="133" y="132"/>
                  </a:cubicBezTo>
                  <a:cubicBezTo>
                    <a:pt x="133" y="132"/>
                    <a:pt x="134" y="132"/>
                    <a:pt x="134" y="131"/>
                  </a:cubicBezTo>
                  <a:cubicBezTo>
                    <a:pt x="134" y="131"/>
                    <a:pt x="134" y="131"/>
                    <a:pt x="134" y="130"/>
                  </a:cubicBezTo>
                  <a:cubicBezTo>
                    <a:pt x="134" y="130"/>
                    <a:pt x="134" y="129"/>
                    <a:pt x="134" y="129"/>
                  </a:cubicBezTo>
                  <a:cubicBezTo>
                    <a:pt x="134" y="129"/>
                    <a:pt x="135" y="128"/>
                    <a:pt x="135" y="128"/>
                  </a:cubicBezTo>
                  <a:cubicBezTo>
                    <a:pt x="135" y="128"/>
                    <a:pt x="134" y="128"/>
                    <a:pt x="135" y="127"/>
                  </a:cubicBezTo>
                  <a:cubicBezTo>
                    <a:pt x="135" y="127"/>
                    <a:pt x="135" y="126"/>
                    <a:pt x="135" y="125"/>
                  </a:cubicBezTo>
                  <a:cubicBezTo>
                    <a:pt x="135" y="125"/>
                    <a:pt x="134" y="124"/>
                    <a:pt x="134" y="124"/>
                  </a:cubicBezTo>
                  <a:cubicBezTo>
                    <a:pt x="134" y="123"/>
                    <a:pt x="135" y="123"/>
                    <a:pt x="135" y="123"/>
                  </a:cubicBezTo>
                  <a:cubicBezTo>
                    <a:pt x="135" y="122"/>
                    <a:pt x="135" y="122"/>
                    <a:pt x="135" y="122"/>
                  </a:cubicBezTo>
                  <a:cubicBezTo>
                    <a:pt x="135" y="121"/>
                    <a:pt x="135" y="122"/>
                    <a:pt x="135" y="121"/>
                  </a:cubicBezTo>
                  <a:cubicBezTo>
                    <a:pt x="135" y="121"/>
                    <a:pt x="135" y="121"/>
                    <a:pt x="135" y="121"/>
                  </a:cubicBezTo>
                  <a:cubicBezTo>
                    <a:pt x="135" y="120"/>
                    <a:pt x="136" y="118"/>
                    <a:pt x="136" y="117"/>
                  </a:cubicBezTo>
                  <a:cubicBezTo>
                    <a:pt x="136" y="117"/>
                    <a:pt x="136" y="117"/>
                    <a:pt x="136" y="116"/>
                  </a:cubicBezTo>
                  <a:cubicBezTo>
                    <a:pt x="136" y="116"/>
                    <a:pt x="136" y="116"/>
                    <a:pt x="136" y="116"/>
                  </a:cubicBezTo>
                  <a:cubicBezTo>
                    <a:pt x="136" y="115"/>
                    <a:pt x="136" y="114"/>
                    <a:pt x="136" y="114"/>
                  </a:cubicBezTo>
                  <a:cubicBezTo>
                    <a:pt x="136" y="113"/>
                    <a:pt x="136" y="113"/>
                    <a:pt x="136" y="112"/>
                  </a:cubicBezTo>
                  <a:cubicBezTo>
                    <a:pt x="136" y="112"/>
                    <a:pt x="136" y="112"/>
                    <a:pt x="136" y="111"/>
                  </a:cubicBezTo>
                  <a:cubicBezTo>
                    <a:pt x="136" y="110"/>
                    <a:pt x="136" y="108"/>
                    <a:pt x="135" y="106"/>
                  </a:cubicBezTo>
                  <a:cubicBezTo>
                    <a:pt x="135" y="106"/>
                    <a:pt x="136" y="106"/>
                    <a:pt x="136" y="106"/>
                  </a:cubicBezTo>
                  <a:cubicBezTo>
                    <a:pt x="136" y="104"/>
                    <a:pt x="135" y="103"/>
                    <a:pt x="135" y="102"/>
                  </a:cubicBezTo>
                  <a:cubicBezTo>
                    <a:pt x="135" y="102"/>
                    <a:pt x="135" y="102"/>
                    <a:pt x="136" y="102"/>
                  </a:cubicBezTo>
                  <a:cubicBezTo>
                    <a:pt x="135" y="100"/>
                    <a:pt x="135" y="99"/>
                    <a:pt x="135" y="98"/>
                  </a:cubicBezTo>
                  <a:cubicBezTo>
                    <a:pt x="135" y="98"/>
                    <a:pt x="135" y="98"/>
                    <a:pt x="136" y="98"/>
                  </a:cubicBezTo>
                  <a:cubicBezTo>
                    <a:pt x="135" y="97"/>
                    <a:pt x="135" y="97"/>
                    <a:pt x="135" y="97"/>
                  </a:cubicBezTo>
                  <a:cubicBezTo>
                    <a:pt x="135" y="97"/>
                    <a:pt x="134" y="96"/>
                    <a:pt x="134" y="96"/>
                  </a:cubicBezTo>
                  <a:cubicBezTo>
                    <a:pt x="134" y="95"/>
                    <a:pt x="134" y="95"/>
                    <a:pt x="134" y="94"/>
                  </a:cubicBezTo>
                  <a:cubicBezTo>
                    <a:pt x="134" y="93"/>
                    <a:pt x="134" y="93"/>
                    <a:pt x="134" y="92"/>
                  </a:cubicBezTo>
                  <a:cubicBezTo>
                    <a:pt x="134" y="92"/>
                    <a:pt x="134" y="92"/>
                    <a:pt x="135" y="92"/>
                  </a:cubicBezTo>
                  <a:cubicBezTo>
                    <a:pt x="135" y="91"/>
                    <a:pt x="134" y="92"/>
                    <a:pt x="134" y="91"/>
                  </a:cubicBezTo>
                  <a:cubicBezTo>
                    <a:pt x="134" y="90"/>
                    <a:pt x="134" y="90"/>
                    <a:pt x="134" y="89"/>
                  </a:cubicBezTo>
                  <a:cubicBezTo>
                    <a:pt x="134" y="89"/>
                    <a:pt x="133" y="89"/>
                    <a:pt x="133" y="89"/>
                  </a:cubicBezTo>
                  <a:cubicBezTo>
                    <a:pt x="133" y="88"/>
                    <a:pt x="132" y="87"/>
                    <a:pt x="132" y="85"/>
                  </a:cubicBezTo>
                  <a:cubicBezTo>
                    <a:pt x="132" y="85"/>
                    <a:pt x="132" y="84"/>
                    <a:pt x="132" y="84"/>
                  </a:cubicBezTo>
                  <a:cubicBezTo>
                    <a:pt x="132" y="83"/>
                    <a:pt x="132" y="82"/>
                    <a:pt x="131" y="81"/>
                  </a:cubicBezTo>
                  <a:cubicBezTo>
                    <a:pt x="131" y="81"/>
                    <a:pt x="131" y="80"/>
                    <a:pt x="131" y="79"/>
                  </a:cubicBezTo>
                  <a:cubicBezTo>
                    <a:pt x="131" y="79"/>
                    <a:pt x="131" y="79"/>
                    <a:pt x="130" y="79"/>
                  </a:cubicBezTo>
                  <a:cubicBezTo>
                    <a:pt x="130" y="78"/>
                    <a:pt x="129" y="77"/>
                    <a:pt x="129" y="76"/>
                  </a:cubicBezTo>
                  <a:cubicBezTo>
                    <a:pt x="128" y="76"/>
                    <a:pt x="128" y="75"/>
                    <a:pt x="128" y="74"/>
                  </a:cubicBezTo>
                  <a:cubicBezTo>
                    <a:pt x="127" y="74"/>
                    <a:pt x="127" y="75"/>
                    <a:pt x="127" y="75"/>
                  </a:cubicBezTo>
                  <a:cubicBezTo>
                    <a:pt x="127" y="75"/>
                    <a:pt x="128" y="75"/>
                    <a:pt x="128" y="75"/>
                  </a:cubicBezTo>
                  <a:cubicBezTo>
                    <a:pt x="128" y="76"/>
                    <a:pt x="128" y="76"/>
                    <a:pt x="128" y="76"/>
                  </a:cubicBezTo>
                  <a:cubicBezTo>
                    <a:pt x="128" y="76"/>
                    <a:pt x="128" y="76"/>
                    <a:pt x="129" y="77"/>
                  </a:cubicBezTo>
                  <a:cubicBezTo>
                    <a:pt x="129" y="77"/>
                    <a:pt x="129" y="77"/>
                    <a:pt x="129" y="78"/>
                  </a:cubicBezTo>
                  <a:cubicBezTo>
                    <a:pt x="129" y="78"/>
                    <a:pt x="129" y="79"/>
                    <a:pt x="129" y="80"/>
                  </a:cubicBezTo>
                  <a:cubicBezTo>
                    <a:pt x="129" y="80"/>
                    <a:pt x="129" y="81"/>
                    <a:pt x="129" y="81"/>
                  </a:cubicBezTo>
                  <a:cubicBezTo>
                    <a:pt x="129" y="81"/>
                    <a:pt x="130" y="81"/>
                    <a:pt x="130" y="82"/>
                  </a:cubicBezTo>
                  <a:cubicBezTo>
                    <a:pt x="130" y="83"/>
                    <a:pt x="130" y="83"/>
                    <a:pt x="130" y="84"/>
                  </a:cubicBezTo>
                  <a:cubicBezTo>
                    <a:pt x="130" y="84"/>
                    <a:pt x="131" y="85"/>
                    <a:pt x="131" y="86"/>
                  </a:cubicBezTo>
                  <a:cubicBezTo>
                    <a:pt x="131" y="87"/>
                    <a:pt x="131" y="86"/>
                    <a:pt x="130" y="86"/>
                  </a:cubicBezTo>
                  <a:cubicBezTo>
                    <a:pt x="130" y="87"/>
                    <a:pt x="131" y="88"/>
                    <a:pt x="130" y="88"/>
                  </a:cubicBezTo>
                  <a:cubicBezTo>
                    <a:pt x="130" y="88"/>
                    <a:pt x="130" y="88"/>
                    <a:pt x="131" y="88"/>
                  </a:cubicBezTo>
                  <a:cubicBezTo>
                    <a:pt x="131" y="88"/>
                    <a:pt x="131" y="87"/>
                    <a:pt x="131" y="87"/>
                  </a:cubicBezTo>
                  <a:cubicBezTo>
                    <a:pt x="132" y="87"/>
                    <a:pt x="132" y="89"/>
                    <a:pt x="132" y="90"/>
                  </a:cubicBezTo>
                  <a:cubicBezTo>
                    <a:pt x="131" y="90"/>
                    <a:pt x="133" y="90"/>
                    <a:pt x="132" y="90"/>
                  </a:cubicBezTo>
                  <a:cubicBezTo>
                    <a:pt x="132" y="91"/>
                    <a:pt x="131" y="90"/>
                    <a:pt x="131" y="90"/>
                  </a:cubicBezTo>
                  <a:cubicBezTo>
                    <a:pt x="131" y="90"/>
                    <a:pt x="131" y="90"/>
                    <a:pt x="131" y="90"/>
                  </a:cubicBezTo>
                  <a:cubicBezTo>
                    <a:pt x="131" y="90"/>
                    <a:pt x="131" y="90"/>
                    <a:pt x="131" y="89"/>
                  </a:cubicBezTo>
                  <a:cubicBezTo>
                    <a:pt x="131" y="89"/>
                    <a:pt x="131" y="90"/>
                    <a:pt x="131" y="90"/>
                  </a:cubicBezTo>
                  <a:cubicBezTo>
                    <a:pt x="132" y="89"/>
                    <a:pt x="131" y="89"/>
                    <a:pt x="131" y="88"/>
                  </a:cubicBezTo>
                  <a:cubicBezTo>
                    <a:pt x="129" y="88"/>
                    <a:pt x="131" y="89"/>
                    <a:pt x="130" y="89"/>
                  </a:cubicBezTo>
                  <a:cubicBezTo>
                    <a:pt x="130" y="90"/>
                    <a:pt x="132" y="91"/>
                    <a:pt x="131" y="92"/>
                  </a:cubicBezTo>
                  <a:cubicBezTo>
                    <a:pt x="132" y="92"/>
                    <a:pt x="131" y="91"/>
                    <a:pt x="132" y="91"/>
                  </a:cubicBezTo>
                  <a:cubicBezTo>
                    <a:pt x="133" y="92"/>
                    <a:pt x="133" y="93"/>
                    <a:pt x="132" y="93"/>
                  </a:cubicBezTo>
                  <a:cubicBezTo>
                    <a:pt x="132" y="93"/>
                    <a:pt x="132" y="92"/>
                    <a:pt x="131" y="93"/>
                  </a:cubicBezTo>
                  <a:cubicBezTo>
                    <a:pt x="131" y="93"/>
                    <a:pt x="132" y="93"/>
                    <a:pt x="132" y="93"/>
                  </a:cubicBezTo>
                  <a:cubicBezTo>
                    <a:pt x="130" y="94"/>
                    <a:pt x="131" y="95"/>
                    <a:pt x="132" y="95"/>
                  </a:cubicBezTo>
                  <a:cubicBezTo>
                    <a:pt x="132" y="95"/>
                    <a:pt x="132" y="94"/>
                    <a:pt x="132" y="94"/>
                  </a:cubicBezTo>
                  <a:cubicBezTo>
                    <a:pt x="133" y="94"/>
                    <a:pt x="132" y="95"/>
                    <a:pt x="132" y="95"/>
                  </a:cubicBezTo>
                  <a:cubicBezTo>
                    <a:pt x="131" y="95"/>
                    <a:pt x="132" y="96"/>
                    <a:pt x="131" y="96"/>
                  </a:cubicBezTo>
                  <a:cubicBezTo>
                    <a:pt x="132" y="97"/>
                    <a:pt x="132" y="96"/>
                    <a:pt x="133" y="96"/>
                  </a:cubicBezTo>
                  <a:cubicBezTo>
                    <a:pt x="132" y="97"/>
                    <a:pt x="132" y="97"/>
                    <a:pt x="132" y="97"/>
                  </a:cubicBezTo>
                  <a:cubicBezTo>
                    <a:pt x="132" y="98"/>
                    <a:pt x="132" y="97"/>
                    <a:pt x="132" y="97"/>
                  </a:cubicBezTo>
                  <a:cubicBezTo>
                    <a:pt x="133" y="98"/>
                    <a:pt x="133" y="99"/>
                    <a:pt x="133" y="100"/>
                  </a:cubicBezTo>
                  <a:cubicBezTo>
                    <a:pt x="133" y="102"/>
                    <a:pt x="133" y="103"/>
                    <a:pt x="133" y="105"/>
                  </a:cubicBezTo>
                  <a:cubicBezTo>
                    <a:pt x="133" y="105"/>
                    <a:pt x="133" y="106"/>
                    <a:pt x="133" y="106"/>
                  </a:cubicBezTo>
                  <a:cubicBezTo>
                    <a:pt x="133" y="107"/>
                    <a:pt x="133" y="110"/>
                    <a:pt x="133" y="110"/>
                  </a:cubicBezTo>
                  <a:cubicBezTo>
                    <a:pt x="132" y="110"/>
                    <a:pt x="133" y="109"/>
                    <a:pt x="133" y="108"/>
                  </a:cubicBezTo>
                  <a:cubicBezTo>
                    <a:pt x="133" y="107"/>
                    <a:pt x="133" y="106"/>
                    <a:pt x="132" y="105"/>
                  </a:cubicBezTo>
                  <a:cubicBezTo>
                    <a:pt x="132" y="105"/>
                    <a:pt x="132" y="105"/>
                    <a:pt x="131" y="105"/>
                  </a:cubicBezTo>
                  <a:cubicBezTo>
                    <a:pt x="131" y="106"/>
                    <a:pt x="130" y="106"/>
                    <a:pt x="131" y="107"/>
                  </a:cubicBezTo>
                  <a:cubicBezTo>
                    <a:pt x="131" y="106"/>
                    <a:pt x="131" y="106"/>
                    <a:pt x="131" y="105"/>
                  </a:cubicBezTo>
                  <a:cubicBezTo>
                    <a:pt x="133" y="106"/>
                    <a:pt x="131" y="107"/>
                    <a:pt x="131" y="108"/>
                  </a:cubicBezTo>
                  <a:cubicBezTo>
                    <a:pt x="132" y="108"/>
                    <a:pt x="131" y="107"/>
                    <a:pt x="132" y="107"/>
                  </a:cubicBezTo>
                  <a:cubicBezTo>
                    <a:pt x="132" y="108"/>
                    <a:pt x="132" y="109"/>
                    <a:pt x="132" y="111"/>
                  </a:cubicBezTo>
                  <a:cubicBezTo>
                    <a:pt x="132" y="112"/>
                    <a:pt x="132" y="114"/>
                    <a:pt x="132" y="115"/>
                  </a:cubicBezTo>
                  <a:cubicBezTo>
                    <a:pt x="132" y="117"/>
                    <a:pt x="131" y="118"/>
                    <a:pt x="131" y="119"/>
                  </a:cubicBezTo>
                  <a:cubicBezTo>
                    <a:pt x="131" y="121"/>
                    <a:pt x="131" y="122"/>
                    <a:pt x="131" y="123"/>
                  </a:cubicBezTo>
                  <a:cubicBezTo>
                    <a:pt x="131" y="124"/>
                    <a:pt x="130" y="124"/>
                    <a:pt x="130" y="124"/>
                  </a:cubicBezTo>
                  <a:cubicBezTo>
                    <a:pt x="130" y="125"/>
                    <a:pt x="130" y="125"/>
                    <a:pt x="130" y="126"/>
                  </a:cubicBezTo>
                  <a:cubicBezTo>
                    <a:pt x="130" y="126"/>
                    <a:pt x="129" y="127"/>
                    <a:pt x="129" y="128"/>
                  </a:cubicBezTo>
                  <a:cubicBezTo>
                    <a:pt x="129" y="128"/>
                    <a:pt x="129" y="128"/>
                    <a:pt x="129" y="128"/>
                  </a:cubicBezTo>
                  <a:cubicBezTo>
                    <a:pt x="129" y="129"/>
                    <a:pt x="129" y="129"/>
                    <a:pt x="129" y="129"/>
                  </a:cubicBezTo>
                  <a:cubicBezTo>
                    <a:pt x="129" y="130"/>
                    <a:pt x="129" y="132"/>
                    <a:pt x="128" y="134"/>
                  </a:cubicBezTo>
                  <a:cubicBezTo>
                    <a:pt x="127" y="136"/>
                    <a:pt x="127" y="137"/>
                    <a:pt x="127" y="139"/>
                  </a:cubicBezTo>
                  <a:cubicBezTo>
                    <a:pt x="126" y="139"/>
                    <a:pt x="127" y="139"/>
                    <a:pt x="126" y="139"/>
                  </a:cubicBezTo>
                  <a:cubicBezTo>
                    <a:pt x="126" y="139"/>
                    <a:pt x="126" y="140"/>
                    <a:pt x="126" y="141"/>
                  </a:cubicBezTo>
                  <a:cubicBezTo>
                    <a:pt x="125" y="141"/>
                    <a:pt x="126" y="140"/>
                    <a:pt x="125" y="140"/>
                  </a:cubicBezTo>
                  <a:cubicBezTo>
                    <a:pt x="125" y="141"/>
                    <a:pt x="125" y="142"/>
                    <a:pt x="125" y="142"/>
                  </a:cubicBezTo>
                  <a:cubicBezTo>
                    <a:pt x="124" y="141"/>
                    <a:pt x="125" y="141"/>
                    <a:pt x="124" y="141"/>
                  </a:cubicBezTo>
                  <a:cubicBezTo>
                    <a:pt x="124" y="140"/>
                    <a:pt x="125" y="140"/>
                    <a:pt x="125" y="139"/>
                  </a:cubicBezTo>
                  <a:cubicBezTo>
                    <a:pt x="125" y="139"/>
                    <a:pt x="125" y="139"/>
                    <a:pt x="125" y="139"/>
                  </a:cubicBezTo>
                  <a:cubicBezTo>
                    <a:pt x="124" y="139"/>
                    <a:pt x="124" y="139"/>
                    <a:pt x="124" y="139"/>
                  </a:cubicBezTo>
                  <a:cubicBezTo>
                    <a:pt x="124" y="138"/>
                    <a:pt x="123" y="138"/>
                    <a:pt x="122" y="138"/>
                  </a:cubicBezTo>
                  <a:cubicBezTo>
                    <a:pt x="121" y="138"/>
                    <a:pt x="122" y="139"/>
                    <a:pt x="121" y="139"/>
                  </a:cubicBezTo>
                  <a:cubicBezTo>
                    <a:pt x="121" y="139"/>
                    <a:pt x="121" y="138"/>
                    <a:pt x="121" y="138"/>
                  </a:cubicBezTo>
                  <a:cubicBezTo>
                    <a:pt x="121" y="138"/>
                    <a:pt x="121" y="138"/>
                    <a:pt x="121" y="138"/>
                  </a:cubicBezTo>
                  <a:cubicBezTo>
                    <a:pt x="121" y="137"/>
                    <a:pt x="121" y="137"/>
                    <a:pt x="122" y="136"/>
                  </a:cubicBezTo>
                  <a:cubicBezTo>
                    <a:pt x="122" y="136"/>
                    <a:pt x="123" y="136"/>
                    <a:pt x="123" y="137"/>
                  </a:cubicBezTo>
                  <a:cubicBezTo>
                    <a:pt x="124" y="137"/>
                    <a:pt x="125" y="136"/>
                    <a:pt x="124" y="136"/>
                  </a:cubicBezTo>
                  <a:cubicBezTo>
                    <a:pt x="125" y="136"/>
                    <a:pt x="125" y="137"/>
                    <a:pt x="125" y="137"/>
                  </a:cubicBezTo>
                  <a:cubicBezTo>
                    <a:pt x="125" y="136"/>
                    <a:pt x="125" y="136"/>
                    <a:pt x="125" y="136"/>
                  </a:cubicBezTo>
                  <a:cubicBezTo>
                    <a:pt x="125" y="135"/>
                    <a:pt x="126" y="136"/>
                    <a:pt x="126" y="135"/>
                  </a:cubicBezTo>
                  <a:cubicBezTo>
                    <a:pt x="126" y="136"/>
                    <a:pt x="125" y="136"/>
                    <a:pt x="126" y="137"/>
                  </a:cubicBezTo>
                  <a:cubicBezTo>
                    <a:pt x="126" y="137"/>
                    <a:pt x="124" y="138"/>
                    <a:pt x="125" y="139"/>
                  </a:cubicBezTo>
                  <a:cubicBezTo>
                    <a:pt x="126" y="139"/>
                    <a:pt x="125" y="137"/>
                    <a:pt x="126" y="138"/>
                  </a:cubicBezTo>
                  <a:cubicBezTo>
                    <a:pt x="126" y="137"/>
                    <a:pt x="126" y="137"/>
                    <a:pt x="126" y="136"/>
                  </a:cubicBezTo>
                  <a:cubicBezTo>
                    <a:pt x="126" y="136"/>
                    <a:pt x="126" y="135"/>
                    <a:pt x="127" y="136"/>
                  </a:cubicBezTo>
                  <a:cubicBezTo>
                    <a:pt x="127" y="135"/>
                    <a:pt x="127" y="134"/>
                    <a:pt x="127" y="134"/>
                  </a:cubicBezTo>
                  <a:cubicBezTo>
                    <a:pt x="127" y="133"/>
                    <a:pt x="128" y="132"/>
                    <a:pt x="128" y="132"/>
                  </a:cubicBezTo>
                  <a:cubicBezTo>
                    <a:pt x="128" y="131"/>
                    <a:pt x="128" y="130"/>
                    <a:pt x="128" y="129"/>
                  </a:cubicBezTo>
                  <a:cubicBezTo>
                    <a:pt x="128" y="129"/>
                    <a:pt x="128" y="128"/>
                    <a:pt x="128" y="127"/>
                  </a:cubicBezTo>
                  <a:cubicBezTo>
                    <a:pt x="128" y="127"/>
                    <a:pt x="128" y="128"/>
                    <a:pt x="129" y="128"/>
                  </a:cubicBezTo>
                  <a:cubicBezTo>
                    <a:pt x="129" y="127"/>
                    <a:pt x="129" y="127"/>
                    <a:pt x="128" y="127"/>
                  </a:cubicBezTo>
                  <a:cubicBezTo>
                    <a:pt x="128" y="126"/>
                    <a:pt x="129" y="125"/>
                    <a:pt x="129" y="125"/>
                  </a:cubicBezTo>
                  <a:cubicBezTo>
                    <a:pt x="128" y="125"/>
                    <a:pt x="128" y="125"/>
                    <a:pt x="128" y="125"/>
                  </a:cubicBezTo>
                  <a:cubicBezTo>
                    <a:pt x="128" y="125"/>
                    <a:pt x="128" y="124"/>
                    <a:pt x="127" y="124"/>
                  </a:cubicBezTo>
                  <a:cubicBezTo>
                    <a:pt x="128" y="123"/>
                    <a:pt x="129" y="123"/>
                    <a:pt x="129" y="122"/>
                  </a:cubicBezTo>
                  <a:cubicBezTo>
                    <a:pt x="129" y="122"/>
                    <a:pt x="128" y="122"/>
                    <a:pt x="128" y="122"/>
                  </a:cubicBezTo>
                  <a:cubicBezTo>
                    <a:pt x="128" y="121"/>
                    <a:pt x="129" y="121"/>
                    <a:pt x="129" y="120"/>
                  </a:cubicBezTo>
                  <a:cubicBezTo>
                    <a:pt x="129" y="120"/>
                    <a:pt x="128" y="120"/>
                    <a:pt x="128" y="119"/>
                  </a:cubicBezTo>
                  <a:cubicBezTo>
                    <a:pt x="128" y="119"/>
                    <a:pt x="128" y="119"/>
                    <a:pt x="128" y="119"/>
                  </a:cubicBezTo>
                  <a:cubicBezTo>
                    <a:pt x="128" y="119"/>
                    <a:pt x="128" y="118"/>
                    <a:pt x="128" y="118"/>
                  </a:cubicBezTo>
                  <a:cubicBezTo>
                    <a:pt x="128" y="117"/>
                    <a:pt x="128" y="118"/>
                    <a:pt x="128" y="118"/>
                  </a:cubicBezTo>
                  <a:cubicBezTo>
                    <a:pt x="128" y="117"/>
                    <a:pt x="129" y="118"/>
                    <a:pt x="129" y="116"/>
                  </a:cubicBezTo>
                  <a:cubicBezTo>
                    <a:pt x="129" y="116"/>
                    <a:pt x="129" y="117"/>
                    <a:pt x="128" y="117"/>
                  </a:cubicBezTo>
                  <a:cubicBezTo>
                    <a:pt x="129" y="116"/>
                    <a:pt x="128" y="116"/>
                    <a:pt x="128" y="115"/>
                  </a:cubicBezTo>
                  <a:cubicBezTo>
                    <a:pt x="128" y="116"/>
                    <a:pt x="129" y="116"/>
                    <a:pt x="129" y="116"/>
                  </a:cubicBezTo>
                  <a:cubicBezTo>
                    <a:pt x="129" y="115"/>
                    <a:pt x="128" y="115"/>
                    <a:pt x="128" y="115"/>
                  </a:cubicBezTo>
                  <a:cubicBezTo>
                    <a:pt x="128" y="115"/>
                    <a:pt x="129" y="114"/>
                    <a:pt x="128" y="114"/>
                  </a:cubicBezTo>
                  <a:cubicBezTo>
                    <a:pt x="127" y="114"/>
                    <a:pt x="128" y="116"/>
                    <a:pt x="127" y="116"/>
                  </a:cubicBezTo>
                  <a:cubicBezTo>
                    <a:pt x="127" y="116"/>
                    <a:pt x="127" y="116"/>
                    <a:pt x="128" y="116"/>
                  </a:cubicBezTo>
                  <a:lnTo>
                    <a:pt x="128" y="117"/>
                  </a:lnTo>
                  <a:close/>
                  <a:moveTo>
                    <a:pt x="121" y="137"/>
                  </a:moveTo>
                  <a:cubicBezTo>
                    <a:pt x="122" y="137"/>
                    <a:pt x="123" y="137"/>
                    <a:pt x="123" y="136"/>
                  </a:cubicBezTo>
                  <a:cubicBezTo>
                    <a:pt x="122" y="136"/>
                    <a:pt x="122" y="136"/>
                    <a:pt x="122" y="136"/>
                  </a:cubicBezTo>
                  <a:lnTo>
                    <a:pt x="121" y="137"/>
                  </a:lnTo>
                  <a:close/>
                  <a:moveTo>
                    <a:pt x="125" y="138"/>
                  </a:moveTo>
                  <a:cubicBezTo>
                    <a:pt x="125" y="137"/>
                    <a:pt x="125" y="137"/>
                    <a:pt x="125" y="137"/>
                  </a:cubicBezTo>
                  <a:cubicBezTo>
                    <a:pt x="124" y="137"/>
                    <a:pt x="123" y="137"/>
                    <a:pt x="123" y="138"/>
                  </a:cubicBezTo>
                  <a:cubicBezTo>
                    <a:pt x="124" y="138"/>
                    <a:pt x="124" y="137"/>
                    <a:pt x="125" y="138"/>
                  </a:cubicBezTo>
                  <a:moveTo>
                    <a:pt x="129" y="123"/>
                  </a:moveTo>
                  <a:cubicBezTo>
                    <a:pt x="129" y="123"/>
                    <a:pt x="128" y="123"/>
                    <a:pt x="128" y="124"/>
                  </a:cubicBezTo>
                  <a:cubicBezTo>
                    <a:pt x="129" y="124"/>
                    <a:pt x="129" y="124"/>
                    <a:pt x="129" y="124"/>
                  </a:cubicBezTo>
                  <a:cubicBezTo>
                    <a:pt x="129" y="124"/>
                    <a:pt x="130" y="123"/>
                    <a:pt x="129" y="123"/>
                  </a:cubicBezTo>
                  <a:moveTo>
                    <a:pt x="70" y="195"/>
                  </a:moveTo>
                  <a:cubicBezTo>
                    <a:pt x="69" y="196"/>
                    <a:pt x="68" y="196"/>
                    <a:pt x="68" y="197"/>
                  </a:cubicBezTo>
                  <a:cubicBezTo>
                    <a:pt x="69" y="197"/>
                    <a:pt x="69" y="196"/>
                    <a:pt x="69" y="196"/>
                  </a:cubicBezTo>
                  <a:cubicBezTo>
                    <a:pt x="69" y="196"/>
                    <a:pt x="69" y="197"/>
                    <a:pt x="70" y="197"/>
                  </a:cubicBezTo>
                  <a:cubicBezTo>
                    <a:pt x="70" y="197"/>
                    <a:pt x="70" y="196"/>
                    <a:pt x="70" y="195"/>
                  </a:cubicBezTo>
                  <a:moveTo>
                    <a:pt x="80" y="195"/>
                  </a:moveTo>
                  <a:cubicBezTo>
                    <a:pt x="81" y="195"/>
                    <a:pt x="81" y="195"/>
                    <a:pt x="81" y="195"/>
                  </a:cubicBezTo>
                  <a:cubicBezTo>
                    <a:pt x="81" y="194"/>
                    <a:pt x="81" y="194"/>
                    <a:pt x="81" y="193"/>
                  </a:cubicBezTo>
                  <a:cubicBezTo>
                    <a:pt x="80" y="193"/>
                    <a:pt x="80" y="194"/>
                    <a:pt x="80" y="195"/>
                  </a:cubicBezTo>
                  <a:moveTo>
                    <a:pt x="80" y="193"/>
                  </a:moveTo>
                  <a:cubicBezTo>
                    <a:pt x="80" y="192"/>
                    <a:pt x="80" y="191"/>
                    <a:pt x="80" y="191"/>
                  </a:cubicBezTo>
                  <a:cubicBezTo>
                    <a:pt x="80" y="191"/>
                    <a:pt x="78" y="192"/>
                    <a:pt x="80" y="193"/>
                  </a:cubicBezTo>
                  <a:moveTo>
                    <a:pt x="76" y="194"/>
                  </a:moveTo>
                  <a:cubicBezTo>
                    <a:pt x="76" y="194"/>
                    <a:pt x="76" y="193"/>
                    <a:pt x="75" y="193"/>
                  </a:cubicBezTo>
                  <a:cubicBezTo>
                    <a:pt x="76" y="194"/>
                    <a:pt x="75" y="194"/>
                    <a:pt x="75" y="194"/>
                  </a:cubicBezTo>
                  <a:cubicBezTo>
                    <a:pt x="75" y="194"/>
                    <a:pt x="75" y="195"/>
                    <a:pt x="76" y="194"/>
                  </a:cubicBezTo>
                  <a:moveTo>
                    <a:pt x="76" y="196"/>
                  </a:moveTo>
                  <a:cubicBezTo>
                    <a:pt x="76" y="196"/>
                    <a:pt x="76" y="196"/>
                    <a:pt x="76" y="197"/>
                  </a:cubicBezTo>
                  <a:cubicBezTo>
                    <a:pt x="76" y="197"/>
                    <a:pt x="76" y="197"/>
                    <a:pt x="77" y="197"/>
                  </a:cubicBezTo>
                  <a:cubicBezTo>
                    <a:pt x="77" y="196"/>
                    <a:pt x="77" y="196"/>
                    <a:pt x="76" y="196"/>
                  </a:cubicBezTo>
                  <a:moveTo>
                    <a:pt x="77" y="193"/>
                  </a:moveTo>
                  <a:cubicBezTo>
                    <a:pt x="77" y="193"/>
                    <a:pt x="77" y="193"/>
                    <a:pt x="77" y="192"/>
                  </a:cubicBezTo>
                  <a:cubicBezTo>
                    <a:pt x="77" y="192"/>
                    <a:pt x="76" y="192"/>
                    <a:pt x="76" y="192"/>
                  </a:cubicBezTo>
                  <a:cubicBezTo>
                    <a:pt x="76" y="193"/>
                    <a:pt x="76" y="193"/>
                    <a:pt x="77" y="193"/>
                  </a:cubicBezTo>
                  <a:moveTo>
                    <a:pt x="82" y="196"/>
                  </a:moveTo>
                  <a:cubicBezTo>
                    <a:pt x="81" y="195"/>
                    <a:pt x="80" y="196"/>
                    <a:pt x="79" y="196"/>
                  </a:cubicBezTo>
                  <a:cubicBezTo>
                    <a:pt x="79" y="196"/>
                    <a:pt x="79" y="196"/>
                    <a:pt x="79" y="195"/>
                  </a:cubicBezTo>
                  <a:cubicBezTo>
                    <a:pt x="79" y="195"/>
                    <a:pt x="79" y="195"/>
                    <a:pt x="79" y="195"/>
                  </a:cubicBezTo>
                  <a:cubicBezTo>
                    <a:pt x="78" y="195"/>
                    <a:pt x="78" y="194"/>
                    <a:pt x="77" y="194"/>
                  </a:cubicBezTo>
                  <a:cubicBezTo>
                    <a:pt x="77" y="194"/>
                    <a:pt x="77" y="195"/>
                    <a:pt x="77" y="195"/>
                  </a:cubicBezTo>
                  <a:cubicBezTo>
                    <a:pt x="77" y="196"/>
                    <a:pt x="77" y="197"/>
                    <a:pt x="79" y="197"/>
                  </a:cubicBezTo>
                  <a:cubicBezTo>
                    <a:pt x="79" y="196"/>
                    <a:pt x="78" y="197"/>
                    <a:pt x="78" y="197"/>
                  </a:cubicBezTo>
                  <a:cubicBezTo>
                    <a:pt x="78" y="196"/>
                    <a:pt x="77" y="196"/>
                    <a:pt x="78" y="195"/>
                  </a:cubicBezTo>
                  <a:cubicBezTo>
                    <a:pt x="78" y="195"/>
                    <a:pt x="79" y="196"/>
                    <a:pt x="79" y="197"/>
                  </a:cubicBezTo>
                  <a:cubicBezTo>
                    <a:pt x="80" y="196"/>
                    <a:pt x="81" y="196"/>
                    <a:pt x="82" y="196"/>
                  </a:cubicBezTo>
                  <a:moveTo>
                    <a:pt x="83" y="200"/>
                  </a:moveTo>
                  <a:cubicBezTo>
                    <a:pt x="82" y="200"/>
                    <a:pt x="82" y="201"/>
                    <a:pt x="82" y="201"/>
                  </a:cubicBezTo>
                  <a:cubicBezTo>
                    <a:pt x="83" y="200"/>
                    <a:pt x="82" y="201"/>
                    <a:pt x="83" y="201"/>
                  </a:cubicBezTo>
                  <a:lnTo>
                    <a:pt x="83" y="200"/>
                  </a:lnTo>
                  <a:close/>
                  <a:moveTo>
                    <a:pt x="89" y="202"/>
                  </a:moveTo>
                  <a:cubicBezTo>
                    <a:pt x="89" y="202"/>
                    <a:pt x="87" y="202"/>
                    <a:pt x="87" y="203"/>
                  </a:cubicBezTo>
                  <a:cubicBezTo>
                    <a:pt x="88" y="203"/>
                    <a:pt x="89" y="203"/>
                    <a:pt x="89" y="202"/>
                  </a:cubicBezTo>
                  <a:moveTo>
                    <a:pt x="91" y="199"/>
                  </a:moveTo>
                  <a:cubicBezTo>
                    <a:pt x="90" y="199"/>
                    <a:pt x="88" y="198"/>
                    <a:pt x="88" y="199"/>
                  </a:cubicBezTo>
                  <a:cubicBezTo>
                    <a:pt x="88" y="201"/>
                    <a:pt x="89" y="200"/>
                    <a:pt x="89" y="199"/>
                  </a:cubicBezTo>
                  <a:cubicBezTo>
                    <a:pt x="90" y="199"/>
                    <a:pt x="91" y="200"/>
                    <a:pt x="91" y="199"/>
                  </a:cubicBezTo>
                  <a:moveTo>
                    <a:pt x="94" y="197"/>
                  </a:moveTo>
                  <a:cubicBezTo>
                    <a:pt x="93" y="197"/>
                    <a:pt x="93" y="199"/>
                    <a:pt x="91" y="198"/>
                  </a:cubicBezTo>
                  <a:cubicBezTo>
                    <a:pt x="92" y="200"/>
                    <a:pt x="93" y="198"/>
                    <a:pt x="94" y="197"/>
                  </a:cubicBezTo>
                  <a:moveTo>
                    <a:pt x="96" y="200"/>
                  </a:moveTo>
                  <a:cubicBezTo>
                    <a:pt x="95" y="200"/>
                    <a:pt x="93" y="199"/>
                    <a:pt x="93" y="201"/>
                  </a:cubicBezTo>
                  <a:cubicBezTo>
                    <a:pt x="94" y="200"/>
                    <a:pt x="95" y="201"/>
                    <a:pt x="96" y="200"/>
                  </a:cubicBezTo>
                  <a:moveTo>
                    <a:pt x="84" y="192"/>
                  </a:moveTo>
                  <a:cubicBezTo>
                    <a:pt x="84" y="192"/>
                    <a:pt x="84" y="191"/>
                    <a:pt x="84" y="191"/>
                  </a:cubicBezTo>
                  <a:cubicBezTo>
                    <a:pt x="84" y="191"/>
                    <a:pt x="84" y="191"/>
                    <a:pt x="83" y="191"/>
                  </a:cubicBezTo>
                  <a:cubicBezTo>
                    <a:pt x="83" y="192"/>
                    <a:pt x="83" y="192"/>
                    <a:pt x="84" y="192"/>
                  </a:cubicBezTo>
                  <a:moveTo>
                    <a:pt x="85" y="196"/>
                  </a:moveTo>
                  <a:cubicBezTo>
                    <a:pt x="85" y="195"/>
                    <a:pt x="84" y="196"/>
                    <a:pt x="83" y="196"/>
                  </a:cubicBezTo>
                  <a:cubicBezTo>
                    <a:pt x="83" y="195"/>
                    <a:pt x="83" y="195"/>
                    <a:pt x="82" y="195"/>
                  </a:cubicBezTo>
                  <a:cubicBezTo>
                    <a:pt x="82" y="197"/>
                    <a:pt x="85" y="197"/>
                    <a:pt x="85" y="196"/>
                  </a:cubicBezTo>
                  <a:moveTo>
                    <a:pt x="85" y="194"/>
                  </a:moveTo>
                  <a:cubicBezTo>
                    <a:pt x="84" y="195"/>
                    <a:pt x="84" y="194"/>
                    <a:pt x="84" y="194"/>
                  </a:cubicBezTo>
                  <a:cubicBezTo>
                    <a:pt x="83" y="194"/>
                    <a:pt x="83" y="194"/>
                    <a:pt x="83" y="195"/>
                  </a:cubicBezTo>
                  <a:cubicBezTo>
                    <a:pt x="84" y="195"/>
                    <a:pt x="84" y="195"/>
                    <a:pt x="84" y="196"/>
                  </a:cubicBezTo>
                  <a:cubicBezTo>
                    <a:pt x="84" y="195"/>
                    <a:pt x="85" y="194"/>
                    <a:pt x="85" y="194"/>
                  </a:cubicBezTo>
                  <a:moveTo>
                    <a:pt x="84" y="191"/>
                  </a:moveTo>
                  <a:cubicBezTo>
                    <a:pt x="85" y="191"/>
                    <a:pt x="85" y="192"/>
                    <a:pt x="86" y="192"/>
                  </a:cubicBezTo>
                  <a:cubicBezTo>
                    <a:pt x="86" y="191"/>
                    <a:pt x="85" y="191"/>
                    <a:pt x="85" y="191"/>
                  </a:cubicBezTo>
                  <a:cubicBezTo>
                    <a:pt x="85" y="191"/>
                    <a:pt x="86" y="190"/>
                    <a:pt x="85" y="190"/>
                  </a:cubicBezTo>
                  <a:cubicBezTo>
                    <a:pt x="85" y="190"/>
                    <a:pt x="85" y="189"/>
                    <a:pt x="84" y="190"/>
                  </a:cubicBezTo>
                  <a:cubicBezTo>
                    <a:pt x="85" y="191"/>
                    <a:pt x="84" y="190"/>
                    <a:pt x="84" y="191"/>
                  </a:cubicBezTo>
                  <a:moveTo>
                    <a:pt x="89" y="191"/>
                  </a:moveTo>
                  <a:cubicBezTo>
                    <a:pt x="90" y="192"/>
                    <a:pt x="87" y="191"/>
                    <a:pt x="89" y="192"/>
                  </a:cubicBezTo>
                  <a:cubicBezTo>
                    <a:pt x="88" y="192"/>
                    <a:pt x="88" y="193"/>
                    <a:pt x="88" y="193"/>
                  </a:cubicBezTo>
                  <a:cubicBezTo>
                    <a:pt x="87" y="193"/>
                    <a:pt x="86" y="193"/>
                    <a:pt x="85" y="193"/>
                  </a:cubicBezTo>
                  <a:cubicBezTo>
                    <a:pt x="85" y="194"/>
                    <a:pt x="85" y="194"/>
                    <a:pt x="85" y="194"/>
                  </a:cubicBezTo>
                  <a:cubicBezTo>
                    <a:pt x="86" y="193"/>
                    <a:pt x="87" y="193"/>
                    <a:pt x="86" y="194"/>
                  </a:cubicBezTo>
                  <a:cubicBezTo>
                    <a:pt x="88" y="194"/>
                    <a:pt x="88" y="193"/>
                    <a:pt x="89" y="193"/>
                  </a:cubicBezTo>
                  <a:cubicBezTo>
                    <a:pt x="89" y="192"/>
                    <a:pt x="91" y="191"/>
                    <a:pt x="89" y="191"/>
                  </a:cubicBezTo>
                  <a:moveTo>
                    <a:pt x="90" y="187"/>
                  </a:moveTo>
                  <a:cubicBezTo>
                    <a:pt x="90" y="187"/>
                    <a:pt x="89" y="188"/>
                    <a:pt x="89" y="188"/>
                  </a:cubicBezTo>
                  <a:cubicBezTo>
                    <a:pt x="88" y="188"/>
                    <a:pt x="88" y="188"/>
                    <a:pt x="87" y="188"/>
                  </a:cubicBezTo>
                  <a:cubicBezTo>
                    <a:pt x="87" y="188"/>
                    <a:pt x="86" y="188"/>
                    <a:pt x="86" y="189"/>
                  </a:cubicBezTo>
                  <a:cubicBezTo>
                    <a:pt x="86" y="189"/>
                    <a:pt x="86" y="190"/>
                    <a:pt x="86" y="190"/>
                  </a:cubicBezTo>
                  <a:cubicBezTo>
                    <a:pt x="87" y="189"/>
                    <a:pt x="88" y="189"/>
                    <a:pt x="88" y="189"/>
                  </a:cubicBezTo>
                  <a:cubicBezTo>
                    <a:pt x="87" y="189"/>
                    <a:pt x="87" y="189"/>
                    <a:pt x="87" y="189"/>
                  </a:cubicBezTo>
                  <a:cubicBezTo>
                    <a:pt x="87" y="189"/>
                    <a:pt x="87" y="189"/>
                    <a:pt x="87" y="189"/>
                  </a:cubicBezTo>
                  <a:cubicBezTo>
                    <a:pt x="88" y="189"/>
                    <a:pt x="88" y="189"/>
                    <a:pt x="88" y="189"/>
                  </a:cubicBezTo>
                  <a:cubicBezTo>
                    <a:pt x="87" y="190"/>
                    <a:pt x="88" y="190"/>
                    <a:pt x="88" y="191"/>
                  </a:cubicBezTo>
                  <a:cubicBezTo>
                    <a:pt x="87" y="191"/>
                    <a:pt x="87" y="191"/>
                    <a:pt x="87" y="191"/>
                  </a:cubicBezTo>
                  <a:cubicBezTo>
                    <a:pt x="87" y="191"/>
                    <a:pt x="88" y="191"/>
                    <a:pt x="88" y="192"/>
                  </a:cubicBezTo>
                  <a:cubicBezTo>
                    <a:pt x="88" y="192"/>
                    <a:pt x="87" y="192"/>
                    <a:pt x="88" y="192"/>
                  </a:cubicBezTo>
                  <a:cubicBezTo>
                    <a:pt x="88" y="192"/>
                    <a:pt x="88" y="191"/>
                    <a:pt x="89" y="191"/>
                  </a:cubicBezTo>
                  <a:cubicBezTo>
                    <a:pt x="88" y="190"/>
                    <a:pt x="89" y="189"/>
                    <a:pt x="89" y="189"/>
                  </a:cubicBezTo>
                  <a:cubicBezTo>
                    <a:pt x="89" y="189"/>
                    <a:pt x="89" y="188"/>
                    <a:pt x="89" y="188"/>
                  </a:cubicBezTo>
                  <a:cubicBezTo>
                    <a:pt x="90" y="189"/>
                    <a:pt x="91" y="188"/>
                    <a:pt x="91" y="189"/>
                  </a:cubicBezTo>
                  <a:cubicBezTo>
                    <a:pt x="91" y="188"/>
                    <a:pt x="91" y="188"/>
                    <a:pt x="91" y="188"/>
                  </a:cubicBezTo>
                  <a:cubicBezTo>
                    <a:pt x="90" y="188"/>
                    <a:pt x="90" y="188"/>
                    <a:pt x="89" y="188"/>
                  </a:cubicBezTo>
                  <a:cubicBezTo>
                    <a:pt x="90" y="187"/>
                    <a:pt x="91" y="188"/>
                    <a:pt x="90" y="187"/>
                  </a:cubicBezTo>
                  <a:moveTo>
                    <a:pt x="93" y="190"/>
                  </a:moveTo>
                  <a:cubicBezTo>
                    <a:pt x="94" y="190"/>
                    <a:pt x="94" y="191"/>
                    <a:pt x="94" y="190"/>
                  </a:cubicBezTo>
                  <a:cubicBezTo>
                    <a:pt x="94" y="189"/>
                    <a:pt x="93" y="190"/>
                    <a:pt x="93" y="190"/>
                  </a:cubicBezTo>
                  <a:moveTo>
                    <a:pt x="93" y="188"/>
                  </a:moveTo>
                  <a:cubicBezTo>
                    <a:pt x="93" y="188"/>
                    <a:pt x="93" y="188"/>
                    <a:pt x="93" y="189"/>
                  </a:cubicBezTo>
                  <a:cubicBezTo>
                    <a:pt x="93" y="189"/>
                    <a:pt x="92" y="189"/>
                    <a:pt x="92" y="190"/>
                  </a:cubicBezTo>
                  <a:cubicBezTo>
                    <a:pt x="93" y="189"/>
                    <a:pt x="93" y="189"/>
                    <a:pt x="94" y="189"/>
                  </a:cubicBezTo>
                  <a:cubicBezTo>
                    <a:pt x="93" y="188"/>
                    <a:pt x="94" y="188"/>
                    <a:pt x="93" y="188"/>
                  </a:cubicBezTo>
                  <a:moveTo>
                    <a:pt x="94" y="186"/>
                  </a:moveTo>
                  <a:cubicBezTo>
                    <a:pt x="94" y="186"/>
                    <a:pt x="93" y="186"/>
                    <a:pt x="93" y="186"/>
                  </a:cubicBezTo>
                  <a:cubicBezTo>
                    <a:pt x="93" y="186"/>
                    <a:pt x="93" y="186"/>
                    <a:pt x="93" y="187"/>
                  </a:cubicBezTo>
                  <a:cubicBezTo>
                    <a:pt x="94" y="187"/>
                    <a:pt x="94" y="186"/>
                    <a:pt x="94" y="186"/>
                  </a:cubicBezTo>
                  <a:moveTo>
                    <a:pt x="96" y="186"/>
                  </a:moveTo>
                  <a:cubicBezTo>
                    <a:pt x="96" y="185"/>
                    <a:pt x="96" y="186"/>
                    <a:pt x="97" y="186"/>
                  </a:cubicBezTo>
                  <a:cubicBezTo>
                    <a:pt x="97" y="186"/>
                    <a:pt x="97" y="185"/>
                    <a:pt x="97" y="185"/>
                  </a:cubicBezTo>
                  <a:cubicBezTo>
                    <a:pt x="97" y="184"/>
                    <a:pt x="97" y="185"/>
                    <a:pt x="96" y="184"/>
                  </a:cubicBezTo>
                  <a:cubicBezTo>
                    <a:pt x="97" y="184"/>
                    <a:pt x="98" y="185"/>
                    <a:pt x="98" y="184"/>
                  </a:cubicBezTo>
                  <a:cubicBezTo>
                    <a:pt x="97" y="184"/>
                    <a:pt x="97" y="183"/>
                    <a:pt x="96" y="184"/>
                  </a:cubicBezTo>
                  <a:cubicBezTo>
                    <a:pt x="96" y="185"/>
                    <a:pt x="96" y="185"/>
                    <a:pt x="95" y="186"/>
                  </a:cubicBezTo>
                  <a:cubicBezTo>
                    <a:pt x="95" y="186"/>
                    <a:pt x="95" y="187"/>
                    <a:pt x="95" y="187"/>
                  </a:cubicBezTo>
                  <a:cubicBezTo>
                    <a:pt x="94" y="187"/>
                    <a:pt x="95" y="187"/>
                    <a:pt x="95" y="186"/>
                  </a:cubicBezTo>
                  <a:cubicBezTo>
                    <a:pt x="95" y="186"/>
                    <a:pt x="96" y="187"/>
                    <a:pt x="96" y="186"/>
                  </a:cubicBezTo>
                  <a:cubicBezTo>
                    <a:pt x="96" y="186"/>
                    <a:pt x="95" y="186"/>
                    <a:pt x="96" y="186"/>
                  </a:cubicBezTo>
                  <a:moveTo>
                    <a:pt x="99" y="186"/>
                  </a:moveTo>
                  <a:cubicBezTo>
                    <a:pt x="98" y="186"/>
                    <a:pt x="98" y="186"/>
                    <a:pt x="98" y="187"/>
                  </a:cubicBezTo>
                  <a:cubicBezTo>
                    <a:pt x="98" y="187"/>
                    <a:pt x="98" y="186"/>
                    <a:pt x="98" y="187"/>
                  </a:cubicBezTo>
                  <a:cubicBezTo>
                    <a:pt x="98" y="188"/>
                    <a:pt x="98" y="187"/>
                    <a:pt x="97" y="188"/>
                  </a:cubicBezTo>
                  <a:cubicBezTo>
                    <a:pt x="97" y="188"/>
                    <a:pt x="97" y="188"/>
                    <a:pt x="98" y="189"/>
                  </a:cubicBezTo>
                  <a:cubicBezTo>
                    <a:pt x="98" y="188"/>
                    <a:pt x="99" y="188"/>
                    <a:pt x="99" y="187"/>
                  </a:cubicBezTo>
                  <a:cubicBezTo>
                    <a:pt x="98" y="187"/>
                    <a:pt x="99" y="186"/>
                    <a:pt x="99" y="186"/>
                  </a:cubicBezTo>
                  <a:moveTo>
                    <a:pt x="99" y="184"/>
                  </a:moveTo>
                  <a:cubicBezTo>
                    <a:pt x="99" y="185"/>
                    <a:pt x="100" y="186"/>
                    <a:pt x="101" y="185"/>
                  </a:cubicBezTo>
                  <a:cubicBezTo>
                    <a:pt x="100" y="185"/>
                    <a:pt x="100" y="185"/>
                    <a:pt x="100" y="184"/>
                  </a:cubicBezTo>
                  <a:cubicBezTo>
                    <a:pt x="100" y="184"/>
                    <a:pt x="101" y="184"/>
                    <a:pt x="100" y="184"/>
                  </a:cubicBezTo>
                  <a:cubicBezTo>
                    <a:pt x="100" y="184"/>
                    <a:pt x="99" y="184"/>
                    <a:pt x="99" y="184"/>
                  </a:cubicBezTo>
                  <a:cubicBezTo>
                    <a:pt x="98" y="184"/>
                    <a:pt x="97" y="185"/>
                    <a:pt x="98" y="185"/>
                  </a:cubicBezTo>
                  <a:lnTo>
                    <a:pt x="99" y="184"/>
                  </a:lnTo>
                  <a:close/>
                  <a:moveTo>
                    <a:pt x="100" y="188"/>
                  </a:moveTo>
                  <a:cubicBezTo>
                    <a:pt x="100" y="188"/>
                    <a:pt x="102" y="187"/>
                    <a:pt x="101" y="187"/>
                  </a:cubicBezTo>
                  <a:cubicBezTo>
                    <a:pt x="101" y="187"/>
                    <a:pt x="100" y="187"/>
                    <a:pt x="100" y="188"/>
                  </a:cubicBezTo>
                  <a:moveTo>
                    <a:pt x="102" y="188"/>
                  </a:moveTo>
                  <a:cubicBezTo>
                    <a:pt x="101" y="188"/>
                    <a:pt x="102" y="188"/>
                    <a:pt x="101" y="188"/>
                  </a:cubicBezTo>
                  <a:cubicBezTo>
                    <a:pt x="101" y="189"/>
                    <a:pt x="101" y="188"/>
                    <a:pt x="101" y="188"/>
                  </a:cubicBezTo>
                  <a:cubicBezTo>
                    <a:pt x="101" y="189"/>
                    <a:pt x="101" y="189"/>
                    <a:pt x="101" y="189"/>
                  </a:cubicBezTo>
                  <a:cubicBezTo>
                    <a:pt x="102" y="189"/>
                    <a:pt x="102" y="189"/>
                    <a:pt x="103" y="189"/>
                  </a:cubicBezTo>
                  <a:cubicBezTo>
                    <a:pt x="103" y="188"/>
                    <a:pt x="102" y="188"/>
                    <a:pt x="102" y="188"/>
                  </a:cubicBezTo>
                  <a:moveTo>
                    <a:pt x="102" y="184"/>
                  </a:moveTo>
                  <a:cubicBezTo>
                    <a:pt x="102" y="184"/>
                    <a:pt x="102" y="184"/>
                    <a:pt x="101" y="184"/>
                  </a:cubicBezTo>
                  <a:cubicBezTo>
                    <a:pt x="101" y="184"/>
                    <a:pt x="101" y="185"/>
                    <a:pt x="101" y="185"/>
                  </a:cubicBezTo>
                  <a:cubicBezTo>
                    <a:pt x="101" y="184"/>
                    <a:pt x="102" y="185"/>
                    <a:pt x="102" y="184"/>
                  </a:cubicBezTo>
                  <a:moveTo>
                    <a:pt x="104" y="186"/>
                  </a:moveTo>
                  <a:cubicBezTo>
                    <a:pt x="104" y="186"/>
                    <a:pt x="103" y="186"/>
                    <a:pt x="102" y="186"/>
                  </a:cubicBezTo>
                  <a:cubicBezTo>
                    <a:pt x="103" y="187"/>
                    <a:pt x="104" y="187"/>
                    <a:pt x="104" y="186"/>
                  </a:cubicBezTo>
                  <a:moveTo>
                    <a:pt x="106" y="184"/>
                  </a:moveTo>
                  <a:cubicBezTo>
                    <a:pt x="105" y="184"/>
                    <a:pt x="104" y="184"/>
                    <a:pt x="104" y="185"/>
                  </a:cubicBezTo>
                  <a:cubicBezTo>
                    <a:pt x="105" y="185"/>
                    <a:pt x="106" y="185"/>
                    <a:pt x="106" y="184"/>
                  </a:cubicBezTo>
                  <a:moveTo>
                    <a:pt x="105" y="181"/>
                  </a:moveTo>
                  <a:cubicBezTo>
                    <a:pt x="105" y="182"/>
                    <a:pt x="104" y="181"/>
                    <a:pt x="104" y="182"/>
                  </a:cubicBezTo>
                  <a:cubicBezTo>
                    <a:pt x="104" y="182"/>
                    <a:pt x="106" y="182"/>
                    <a:pt x="105" y="181"/>
                  </a:cubicBezTo>
                  <a:moveTo>
                    <a:pt x="104" y="179"/>
                  </a:moveTo>
                  <a:cubicBezTo>
                    <a:pt x="103" y="179"/>
                    <a:pt x="102" y="180"/>
                    <a:pt x="102" y="181"/>
                  </a:cubicBezTo>
                  <a:cubicBezTo>
                    <a:pt x="102" y="182"/>
                    <a:pt x="103" y="180"/>
                    <a:pt x="103" y="181"/>
                  </a:cubicBezTo>
                  <a:cubicBezTo>
                    <a:pt x="103" y="181"/>
                    <a:pt x="103" y="182"/>
                    <a:pt x="104" y="181"/>
                  </a:cubicBezTo>
                  <a:cubicBezTo>
                    <a:pt x="103" y="181"/>
                    <a:pt x="103" y="180"/>
                    <a:pt x="103" y="180"/>
                  </a:cubicBezTo>
                  <a:cubicBezTo>
                    <a:pt x="104" y="180"/>
                    <a:pt x="104" y="180"/>
                    <a:pt x="104" y="179"/>
                  </a:cubicBezTo>
                  <a:moveTo>
                    <a:pt x="110" y="175"/>
                  </a:moveTo>
                  <a:cubicBezTo>
                    <a:pt x="111" y="174"/>
                    <a:pt x="111" y="175"/>
                    <a:pt x="112" y="174"/>
                  </a:cubicBezTo>
                  <a:cubicBezTo>
                    <a:pt x="111" y="173"/>
                    <a:pt x="110" y="174"/>
                    <a:pt x="110" y="175"/>
                  </a:cubicBezTo>
                  <a:moveTo>
                    <a:pt x="108" y="183"/>
                  </a:moveTo>
                  <a:cubicBezTo>
                    <a:pt x="108" y="183"/>
                    <a:pt x="108" y="183"/>
                    <a:pt x="108" y="183"/>
                  </a:cubicBezTo>
                  <a:cubicBezTo>
                    <a:pt x="107" y="183"/>
                    <a:pt x="108" y="184"/>
                    <a:pt x="108" y="185"/>
                  </a:cubicBezTo>
                  <a:cubicBezTo>
                    <a:pt x="109" y="184"/>
                    <a:pt x="109" y="184"/>
                    <a:pt x="109" y="184"/>
                  </a:cubicBezTo>
                  <a:cubicBezTo>
                    <a:pt x="108" y="183"/>
                    <a:pt x="108" y="184"/>
                    <a:pt x="108" y="183"/>
                  </a:cubicBezTo>
                  <a:moveTo>
                    <a:pt x="105" y="179"/>
                  </a:moveTo>
                  <a:cubicBezTo>
                    <a:pt x="105" y="179"/>
                    <a:pt x="105" y="179"/>
                    <a:pt x="104" y="179"/>
                  </a:cubicBezTo>
                  <a:cubicBezTo>
                    <a:pt x="104" y="179"/>
                    <a:pt x="104" y="179"/>
                    <a:pt x="105" y="180"/>
                  </a:cubicBezTo>
                  <a:lnTo>
                    <a:pt x="105" y="179"/>
                  </a:lnTo>
                  <a:close/>
                  <a:moveTo>
                    <a:pt x="111" y="181"/>
                  </a:moveTo>
                  <a:cubicBezTo>
                    <a:pt x="110" y="182"/>
                    <a:pt x="110" y="182"/>
                    <a:pt x="109" y="183"/>
                  </a:cubicBezTo>
                  <a:cubicBezTo>
                    <a:pt x="109" y="182"/>
                    <a:pt x="109" y="182"/>
                    <a:pt x="109" y="181"/>
                  </a:cubicBezTo>
                  <a:cubicBezTo>
                    <a:pt x="108" y="181"/>
                    <a:pt x="109" y="183"/>
                    <a:pt x="109" y="183"/>
                  </a:cubicBezTo>
                  <a:cubicBezTo>
                    <a:pt x="110" y="183"/>
                    <a:pt x="110" y="182"/>
                    <a:pt x="111" y="182"/>
                  </a:cubicBezTo>
                  <a:cubicBezTo>
                    <a:pt x="111" y="182"/>
                    <a:pt x="111" y="181"/>
                    <a:pt x="111" y="181"/>
                  </a:cubicBezTo>
                  <a:moveTo>
                    <a:pt x="108" y="178"/>
                  </a:moveTo>
                  <a:cubicBezTo>
                    <a:pt x="109" y="177"/>
                    <a:pt x="107" y="178"/>
                    <a:pt x="107" y="179"/>
                  </a:cubicBezTo>
                  <a:cubicBezTo>
                    <a:pt x="108" y="179"/>
                    <a:pt x="108" y="179"/>
                    <a:pt x="108" y="178"/>
                  </a:cubicBezTo>
                  <a:moveTo>
                    <a:pt x="110" y="177"/>
                  </a:moveTo>
                  <a:cubicBezTo>
                    <a:pt x="109" y="176"/>
                    <a:pt x="109" y="176"/>
                    <a:pt x="109" y="176"/>
                  </a:cubicBezTo>
                  <a:cubicBezTo>
                    <a:pt x="109" y="176"/>
                    <a:pt x="110" y="175"/>
                    <a:pt x="110" y="175"/>
                  </a:cubicBezTo>
                  <a:cubicBezTo>
                    <a:pt x="109" y="176"/>
                    <a:pt x="108" y="176"/>
                    <a:pt x="108" y="176"/>
                  </a:cubicBezTo>
                  <a:cubicBezTo>
                    <a:pt x="108" y="177"/>
                    <a:pt x="109" y="176"/>
                    <a:pt x="110" y="177"/>
                  </a:cubicBezTo>
                  <a:cubicBezTo>
                    <a:pt x="109" y="177"/>
                    <a:pt x="109" y="177"/>
                    <a:pt x="109" y="178"/>
                  </a:cubicBezTo>
                  <a:cubicBezTo>
                    <a:pt x="108" y="176"/>
                    <a:pt x="106" y="177"/>
                    <a:pt x="107" y="178"/>
                  </a:cubicBezTo>
                  <a:cubicBezTo>
                    <a:pt x="107" y="178"/>
                    <a:pt x="108" y="178"/>
                    <a:pt x="108" y="177"/>
                  </a:cubicBezTo>
                  <a:cubicBezTo>
                    <a:pt x="110" y="178"/>
                    <a:pt x="108" y="178"/>
                    <a:pt x="109" y="179"/>
                  </a:cubicBezTo>
                  <a:cubicBezTo>
                    <a:pt x="110" y="178"/>
                    <a:pt x="109" y="177"/>
                    <a:pt x="110" y="177"/>
                  </a:cubicBezTo>
                  <a:moveTo>
                    <a:pt x="115" y="177"/>
                  </a:moveTo>
                  <a:cubicBezTo>
                    <a:pt x="115" y="178"/>
                    <a:pt x="114" y="177"/>
                    <a:pt x="114" y="177"/>
                  </a:cubicBezTo>
                  <a:cubicBezTo>
                    <a:pt x="114" y="178"/>
                    <a:pt x="115" y="178"/>
                    <a:pt x="114" y="178"/>
                  </a:cubicBezTo>
                  <a:cubicBezTo>
                    <a:pt x="114" y="178"/>
                    <a:pt x="114" y="178"/>
                    <a:pt x="114" y="179"/>
                  </a:cubicBezTo>
                  <a:cubicBezTo>
                    <a:pt x="113" y="178"/>
                    <a:pt x="114" y="178"/>
                    <a:pt x="113" y="178"/>
                  </a:cubicBezTo>
                  <a:cubicBezTo>
                    <a:pt x="113" y="178"/>
                    <a:pt x="112" y="178"/>
                    <a:pt x="113" y="179"/>
                  </a:cubicBezTo>
                  <a:cubicBezTo>
                    <a:pt x="113" y="178"/>
                    <a:pt x="113" y="178"/>
                    <a:pt x="113" y="179"/>
                  </a:cubicBezTo>
                  <a:cubicBezTo>
                    <a:pt x="112" y="180"/>
                    <a:pt x="111" y="179"/>
                    <a:pt x="111" y="179"/>
                  </a:cubicBezTo>
                  <a:cubicBezTo>
                    <a:pt x="112" y="180"/>
                    <a:pt x="111" y="180"/>
                    <a:pt x="112" y="181"/>
                  </a:cubicBezTo>
                  <a:cubicBezTo>
                    <a:pt x="113" y="180"/>
                    <a:pt x="113" y="180"/>
                    <a:pt x="114" y="180"/>
                  </a:cubicBezTo>
                  <a:cubicBezTo>
                    <a:pt x="114" y="180"/>
                    <a:pt x="114" y="179"/>
                    <a:pt x="114" y="179"/>
                  </a:cubicBezTo>
                  <a:cubicBezTo>
                    <a:pt x="115" y="179"/>
                    <a:pt x="115" y="179"/>
                    <a:pt x="116" y="178"/>
                  </a:cubicBezTo>
                  <a:cubicBezTo>
                    <a:pt x="115" y="178"/>
                    <a:pt x="116" y="178"/>
                    <a:pt x="115" y="177"/>
                  </a:cubicBezTo>
                  <a:moveTo>
                    <a:pt x="114" y="176"/>
                  </a:moveTo>
                  <a:cubicBezTo>
                    <a:pt x="113" y="176"/>
                    <a:pt x="113" y="176"/>
                    <a:pt x="113" y="177"/>
                  </a:cubicBezTo>
                  <a:cubicBezTo>
                    <a:pt x="112" y="176"/>
                    <a:pt x="112" y="177"/>
                    <a:pt x="112" y="176"/>
                  </a:cubicBezTo>
                  <a:cubicBezTo>
                    <a:pt x="111" y="176"/>
                    <a:pt x="111" y="177"/>
                    <a:pt x="112" y="177"/>
                  </a:cubicBezTo>
                  <a:cubicBezTo>
                    <a:pt x="112" y="177"/>
                    <a:pt x="112" y="176"/>
                    <a:pt x="112" y="177"/>
                  </a:cubicBezTo>
                  <a:cubicBezTo>
                    <a:pt x="112" y="177"/>
                    <a:pt x="112" y="177"/>
                    <a:pt x="112" y="177"/>
                  </a:cubicBezTo>
                  <a:cubicBezTo>
                    <a:pt x="112" y="177"/>
                    <a:pt x="111" y="178"/>
                    <a:pt x="111" y="178"/>
                  </a:cubicBezTo>
                  <a:cubicBezTo>
                    <a:pt x="112" y="178"/>
                    <a:pt x="112" y="178"/>
                    <a:pt x="113" y="177"/>
                  </a:cubicBezTo>
                  <a:cubicBezTo>
                    <a:pt x="114" y="177"/>
                    <a:pt x="114" y="177"/>
                    <a:pt x="115" y="176"/>
                  </a:cubicBezTo>
                  <a:cubicBezTo>
                    <a:pt x="114" y="176"/>
                    <a:pt x="114" y="176"/>
                    <a:pt x="114" y="176"/>
                  </a:cubicBezTo>
                  <a:moveTo>
                    <a:pt x="114" y="173"/>
                  </a:moveTo>
                  <a:cubicBezTo>
                    <a:pt x="114" y="173"/>
                    <a:pt x="114" y="174"/>
                    <a:pt x="113" y="174"/>
                  </a:cubicBezTo>
                  <a:cubicBezTo>
                    <a:pt x="114" y="172"/>
                    <a:pt x="114" y="172"/>
                    <a:pt x="114" y="172"/>
                  </a:cubicBezTo>
                  <a:cubicBezTo>
                    <a:pt x="114" y="172"/>
                    <a:pt x="114" y="172"/>
                    <a:pt x="113" y="171"/>
                  </a:cubicBezTo>
                  <a:cubicBezTo>
                    <a:pt x="112" y="172"/>
                    <a:pt x="113" y="173"/>
                    <a:pt x="112" y="174"/>
                  </a:cubicBezTo>
                  <a:cubicBezTo>
                    <a:pt x="113" y="174"/>
                    <a:pt x="113" y="174"/>
                    <a:pt x="113" y="174"/>
                  </a:cubicBezTo>
                  <a:cubicBezTo>
                    <a:pt x="113" y="174"/>
                    <a:pt x="113" y="174"/>
                    <a:pt x="113" y="175"/>
                  </a:cubicBezTo>
                  <a:cubicBezTo>
                    <a:pt x="113" y="174"/>
                    <a:pt x="114" y="174"/>
                    <a:pt x="114" y="174"/>
                  </a:cubicBezTo>
                  <a:cubicBezTo>
                    <a:pt x="114" y="174"/>
                    <a:pt x="114" y="175"/>
                    <a:pt x="114" y="175"/>
                  </a:cubicBezTo>
                  <a:cubicBezTo>
                    <a:pt x="113" y="174"/>
                    <a:pt x="115" y="174"/>
                    <a:pt x="114" y="173"/>
                  </a:cubicBezTo>
                  <a:moveTo>
                    <a:pt x="117" y="173"/>
                  </a:moveTo>
                  <a:cubicBezTo>
                    <a:pt x="117" y="173"/>
                    <a:pt x="116" y="174"/>
                    <a:pt x="115" y="175"/>
                  </a:cubicBezTo>
                  <a:cubicBezTo>
                    <a:pt x="117" y="175"/>
                    <a:pt x="117" y="174"/>
                    <a:pt x="117" y="173"/>
                  </a:cubicBezTo>
                  <a:moveTo>
                    <a:pt x="117" y="172"/>
                  </a:moveTo>
                  <a:cubicBezTo>
                    <a:pt x="117" y="172"/>
                    <a:pt x="117" y="172"/>
                    <a:pt x="117" y="172"/>
                  </a:cubicBezTo>
                  <a:cubicBezTo>
                    <a:pt x="117" y="171"/>
                    <a:pt x="118" y="172"/>
                    <a:pt x="118" y="171"/>
                  </a:cubicBezTo>
                  <a:cubicBezTo>
                    <a:pt x="118" y="171"/>
                    <a:pt x="119" y="171"/>
                    <a:pt x="118" y="170"/>
                  </a:cubicBezTo>
                  <a:cubicBezTo>
                    <a:pt x="118" y="171"/>
                    <a:pt x="118" y="172"/>
                    <a:pt x="117" y="171"/>
                  </a:cubicBezTo>
                  <a:cubicBezTo>
                    <a:pt x="118" y="171"/>
                    <a:pt x="117" y="170"/>
                    <a:pt x="117" y="170"/>
                  </a:cubicBezTo>
                  <a:cubicBezTo>
                    <a:pt x="118" y="170"/>
                    <a:pt x="118" y="170"/>
                    <a:pt x="118" y="169"/>
                  </a:cubicBezTo>
                  <a:cubicBezTo>
                    <a:pt x="117" y="169"/>
                    <a:pt x="117" y="170"/>
                    <a:pt x="116" y="170"/>
                  </a:cubicBezTo>
                  <a:cubicBezTo>
                    <a:pt x="116" y="170"/>
                    <a:pt x="116" y="170"/>
                    <a:pt x="116" y="170"/>
                  </a:cubicBezTo>
                  <a:cubicBezTo>
                    <a:pt x="115" y="170"/>
                    <a:pt x="115" y="170"/>
                    <a:pt x="115" y="171"/>
                  </a:cubicBezTo>
                  <a:cubicBezTo>
                    <a:pt x="115" y="172"/>
                    <a:pt x="116" y="170"/>
                    <a:pt x="116" y="171"/>
                  </a:cubicBezTo>
                  <a:cubicBezTo>
                    <a:pt x="116" y="171"/>
                    <a:pt x="116" y="171"/>
                    <a:pt x="115" y="172"/>
                  </a:cubicBezTo>
                  <a:cubicBezTo>
                    <a:pt x="116" y="173"/>
                    <a:pt x="116" y="171"/>
                    <a:pt x="117" y="171"/>
                  </a:cubicBezTo>
                  <a:cubicBezTo>
                    <a:pt x="117" y="172"/>
                    <a:pt x="117" y="172"/>
                    <a:pt x="117" y="172"/>
                  </a:cubicBezTo>
                  <a:cubicBezTo>
                    <a:pt x="117" y="172"/>
                    <a:pt x="117" y="172"/>
                    <a:pt x="117" y="172"/>
                  </a:cubicBezTo>
                  <a:moveTo>
                    <a:pt x="120" y="170"/>
                  </a:moveTo>
                  <a:cubicBezTo>
                    <a:pt x="119" y="170"/>
                    <a:pt x="120" y="170"/>
                    <a:pt x="120" y="171"/>
                  </a:cubicBezTo>
                  <a:cubicBezTo>
                    <a:pt x="119" y="172"/>
                    <a:pt x="118" y="172"/>
                    <a:pt x="118" y="173"/>
                  </a:cubicBezTo>
                  <a:cubicBezTo>
                    <a:pt x="118" y="172"/>
                    <a:pt x="118" y="173"/>
                    <a:pt x="119" y="173"/>
                  </a:cubicBezTo>
                  <a:cubicBezTo>
                    <a:pt x="119" y="172"/>
                    <a:pt x="120" y="172"/>
                    <a:pt x="121" y="170"/>
                  </a:cubicBezTo>
                  <a:lnTo>
                    <a:pt x="120" y="170"/>
                  </a:lnTo>
                  <a:close/>
                  <a:moveTo>
                    <a:pt x="124" y="165"/>
                  </a:moveTo>
                  <a:cubicBezTo>
                    <a:pt x="124" y="165"/>
                    <a:pt x="124" y="165"/>
                    <a:pt x="123" y="165"/>
                  </a:cubicBezTo>
                  <a:cubicBezTo>
                    <a:pt x="123" y="165"/>
                    <a:pt x="123" y="166"/>
                    <a:pt x="123" y="166"/>
                  </a:cubicBezTo>
                  <a:cubicBezTo>
                    <a:pt x="124" y="166"/>
                    <a:pt x="124" y="166"/>
                    <a:pt x="124" y="165"/>
                  </a:cubicBezTo>
                  <a:moveTo>
                    <a:pt x="124" y="162"/>
                  </a:moveTo>
                  <a:cubicBezTo>
                    <a:pt x="124" y="162"/>
                    <a:pt x="123" y="163"/>
                    <a:pt x="123" y="163"/>
                  </a:cubicBezTo>
                  <a:cubicBezTo>
                    <a:pt x="124" y="163"/>
                    <a:pt x="124" y="162"/>
                    <a:pt x="124" y="162"/>
                  </a:cubicBezTo>
                  <a:moveTo>
                    <a:pt x="125" y="157"/>
                  </a:moveTo>
                  <a:cubicBezTo>
                    <a:pt x="124" y="157"/>
                    <a:pt x="125" y="157"/>
                    <a:pt x="124" y="158"/>
                  </a:cubicBezTo>
                  <a:cubicBezTo>
                    <a:pt x="125" y="158"/>
                    <a:pt x="126" y="157"/>
                    <a:pt x="125" y="157"/>
                  </a:cubicBezTo>
                  <a:moveTo>
                    <a:pt x="127" y="158"/>
                  </a:moveTo>
                  <a:cubicBezTo>
                    <a:pt x="127" y="158"/>
                    <a:pt x="125" y="159"/>
                    <a:pt x="126" y="160"/>
                  </a:cubicBezTo>
                  <a:cubicBezTo>
                    <a:pt x="126" y="159"/>
                    <a:pt x="127" y="159"/>
                    <a:pt x="127" y="158"/>
                  </a:cubicBezTo>
                  <a:moveTo>
                    <a:pt x="132" y="156"/>
                  </a:moveTo>
                  <a:cubicBezTo>
                    <a:pt x="132" y="156"/>
                    <a:pt x="131" y="156"/>
                    <a:pt x="131" y="156"/>
                  </a:cubicBezTo>
                  <a:cubicBezTo>
                    <a:pt x="132" y="157"/>
                    <a:pt x="132" y="157"/>
                    <a:pt x="132" y="157"/>
                  </a:cubicBezTo>
                  <a:cubicBezTo>
                    <a:pt x="132" y="156"/>
                    <a:pt x="132" y="156"/>
                    <a:pt x="132" y="156"/>
                  </a:cubicBezTo>
                  <a:moveTo>
                    <a:pt x="132" y="154"/>
                  </a:moveTo>
                  <a:cubicBezTo>
                    <a:pt x="131" y="154"/>
                    <a:pt x="131" y="155"/>
                    <a:pt x="132" y="156"/>
                  </a:cubicBezTo>
                  <a:cubicBezTo>
                    <a:pt x="132" y="156"/>
                    <a:pt x="133" y="155"/>
                    <a:pt x="133" y="155"/>
                  </a:cubicBezTo>
                  <a:cubicBezTo>
                    <a:pt x="133" y="155"/>
                    <a:pt x="132" y="155"/>
                    <a:pt x="132" y="155"/>
                  </a:cubicBezTo>
                  <a:cubicBezTo>
                    <a:pt x="133" y="154"/>
                    <a:pt x="132" y="154"/>
                    <a:pt x="132" y="154"/>
                  </a:cubicBezTo>
                  <a:moveTo>
                    <a:pt x="134" y="151"/>
                  </a:moveTo>
                  <a:cubicBezTo>
                    <a:pt x="133" y="151"/>
                    <a:pt x="134" y="152"/>
                    <a:pt x="134" y="153"/>
                  </a:cubicBezTo>
                  <a:cubicBezTo>
                    <a:pt x="134" y="153"/>
                    <a:pt x="132" y="154"/>
                    <a:pt x="133" y="154"/>
                  </a:cubicBezTo>
                  <a:cubicBezTo>
                    <a:pt x="134" y="153"/>
                    <a:pt x="135" y="152"/>
                    <a:pt x="134" y="151"/>
                  </a:cubicBezTo>
                  <a:moveTo>
                    <a:pt x="133" y="148"/>
                  </a:moveTo>
                  <a:cubicBezTo>
                    <a:pt x="132" y="149"/>
                    <a:pt x="132" y="149"/>
                    <a:pt x="132" y="150"/>
                  </a:cubicBezTo>
                  <a:cubicBezTo>
                    <a:pt x="132" y="149"/>
                    <a:pt x="133" y="149"/>
                    <a:pt x="133" y="148"/>
                  </a:cubicBezTo>
                  <a:moveTo>
                    <a:pt x="132" y="162"/>
                  </a:moveTo>
                  <a:cubicBezTo>
                    <a:pt x="131" y="163"/>
                    <a:pt x="131" y="163"/>
                    <a:pt x="130" y="164"/>
                  </a:cubicBezTo>
                  <a:cubicBezTo>
                    <a:pt x="131" y="165"/>
                    <a:pt x="132" y="163"/>
                    <a:pt x="132" y="162"/>
                  </a:cubicBezTo>
                  <a:moveTo>
                    <a:pt x="133" y="160"/>
                  </a:moveTo>
                  <a:cubicBezTo>
                    <a:pt x="133" y="161"/>
                    <a:pt x="132" y="161"/>
                    <a:pt x="132" y="162"/>
                  </a:cubicBezTo>
                  <a:cubicBezTo>
                    <a:pt x="133" y="161"/>
                    <a:pt x="133" y="161"/>
                    <a:pt x="133" y="162"/>
                  </a:cubicBezTo>
                  <a:cubicBezTo>
                    <a:pt x="133" y="162"/>
                    <a:pt x="134" y="161"/>
                    <a:pt x="133" y="160"/>
                  </a:cubicBezTo>
                  <a:moveTo>
                    <a:pt x="137" y="159"/>
                  </a:moveTo>
                  <a:cubicBezTo>
                    <a:pt x="136" y="159"/>
                    <a:pt x="135" y="158"/>
                    <a:pt x="135" y="159"/>
                  </a:cubicBezTo>
                  <a:cubicBezTo>
                    <a:pt x="136" y="160"/>
                    <a:pt x="136" y="159"/>
                    <a:pt x="137" y="159"/>
                  </a:cubicBezTo>
                  <a:moveTo>
                    <a:pt x="136" y="158"/>
                  </a:moveTo>
                  <a:cubicBezTo>
                    <a:pt x="135" y="159"/>
                    <a:pt x="135" y="156"/>
                    <a:pt x="134" y="158"/>
                  </a:cubicBezTo>
                  <a:cubicBezTo>
                    <a:pt x="135" y="158"/>
                    <a:pt x="136" y="158"/>
                    <a:pt x="136" y="158"/>
                  </a:cubicBezTo>
                  <a:moveTo>
                    <a:pt x="138" y="151"/>
                  </a:moveTo>
                  <a:cubicBezTo>
                    <a:pt x="138" y="151"/>
                    <a:pt x="139" y="151"/>
                    <a:pt x="139" y="151"/>
                  </a:cubicBezTo>
                  <a:cubicBezTo>
                    <a:pt x="139" y="151"/>
                    <a:pt x="139" y="151"/>
                    <a:pt x="139" y="150"/>
                  </a:cubicBezTo>
                  <a:cubicBezTo>
                    <a:pt x="138" y="150"/>
                    <a:pt x="138" y="151"/>
                    <a:pt x="138" y="151"/>
                  </a:cubicBezTo>
                  <a:moveTo>
                    <a:pt x="142" y="151"/>
                  </a:moveTo>
                  <a:cubicBezTo>
                    <a:pt x="142" y="151"/>
                    <a:pt x="141" y="150"/>
                    <a:pt x="141" y="151"/>
                  </a:cubicBezTo>
                  <a:cubicBezTo>
                    <a:pt x="141" y="151"/>
                    <a:pt x="140" y="151"/>
                    <a:pt x="140" y="151"/>
                  </a:cubicBezTo>
                  <a:cubicBezTo>
                    <a:pt x="140" y="151"/>
                    <a:pt x="140" y="151"/>
                    <a:pt x="140" y="151"/>
                  </a:cubicBezTo>
                  <a:cubicBezTo>
                    <a:pt x="139" y="151"/>
                    <a:pt x="139" y="153"/>
                    <a:pt x="139" y="154"/>
                  </a:cubicBezTo>
                  <a:cubicBezTo>
                    <a:pt x="138" y="154"/>
                    <a:pt x="137" y="154"/>
                    <a:pt x="137" y="155"/>
                  </a:cubicBezTo>
                  <a:cubicBezTo>
                    <a:pt x="137" y="154"/>
                    <a:pt x="137" y="153"/>
                    <a:pt x="137" y="153"/>
                  </a:cubicBezTo>
                  <a:cubicBezTo>
                    <a:pt x="137" y="154"/>
                    <a:pt x="136" y="155"/>
                    <a:pt x="137" y="156"/>
                  </a:cubicBezTo>
                  <a:cubicBezTo>
                    <a:pt x="137" y="156"/>
                    <a:pt x="137" y="155"/>
                    <a:pt x="138" y="155"/>
                  </a:cubicBezTo>
                  <a:cubicBezTo>
                    <a:pt x="137" y="156"/>
                    <a:pt x="138" y="157"/>
                    <a:pt x="137" y="156"/>
                  </a:cubicBezTo>
                  <a:cubicBezTo>
                    <a:pt x="137" y="156"/>
                    <a:pt x="137" y="156"/>
                    <a:pt x="137" y="156"/>
                  </a:cubicBezTo>
                  <a:cubicBezTo>
                    <a:pt x="137" y="156"/>
                    <a:pt x="136" y="156"/>
                    <a:pt x="136" y="156"/>
                  </a:cubicBezTo>
                  <a:cubicBezTo>
                    <a:pt x="136" y="156"/>
                    <a:pt x="135" y="156"/>
                    <a:pt x="135" y="156"/>
                  </a:cubicBezTo>
                  <a:cubicBezTo>
                    <a:pt x="136" y="156"/>
                    <a:pt x="135" y="157"/>
                    <a:pt x="136" y="157"/>
                  </a:cubicBezTo>
                  <a:cubicBezTo>
                    <a:pt x="136" y="157"/>
                    <a:pt x="136" y="156"/>
                    <a:pt x="137" y="157"/>
                  </a:cubicBezTo>
                  <a:cubicBezTo>
                    <a:pt x="137" y="157"/>
                    <a:pt x="138" y="158"/>
                    <a:pt x="138" y="158"/>
                  </a:cubicBezTo>
                  <a:cubicBezTo>
                    <a:pt x="139" y="157"/>
                    <a:pt x="139" y="157"/>
                    <a:pt x="139" y="157"/>
                  </a:cubicBezTo>
                  <a:cubicBezTo>
                    <a:pt x="138" y="157"/>
                    <a:pt x="138" y="158"/>
                    <a:pt x="138" y="157"/>
                  </a:cubicBezTo>
                  <a:cubicBezTo>
                    <a:pt x="138" y="157"/>
                    <a:pt x="138" y="156"/>
                    <a:pt x="138" y="156"/>
                  </a:cubicBezTo>
                  <a:cubicBezTo>
                    <a:pt x="138" y="156"/>
                    <a:pt x="138" y="157"/>
                    <a:pt x="138" y="157"/>
                  </a:cubicBezTo>
                  <a:cubicBezTo>
                    <a:pt x="139" y="156"/>
                    <a:pt x="139" y="156"/>
                    <a:pt x="139" y="155"/>
                  </a:cubicBezTo>
                  <a:cubicBezTo>
                    <a:pt x="140" y="155"/>
                    <a:pt x="141" y="154"/>
                    <a:pt x="140" y="154"/>
                  </a:cubicBezTo>
                  <a:cubicBezTo>
                    <a:pt x="139" y="155"/>
                    <a:pt x="138" y="155"/>
                    <a:pt x="138" y="155"/>
                  </a:cubicBezTo>
                  <a:cubicBezTo>
                    <a:pt x="137" y="154"/>
                    <a:pt x="139" y="154"/>
                    <a:pt x="139" y="154"/>
                  </a:cubicBezTo>
                  <a:cubicBezTo>
                    <a:pt x="140" y="153"/>
                    <a:pt x="140" y="152"/>
                    <a:pt x="140" y="152"/>
                  </a:cubicBezTo>
                  <a:cubicBezTo>
                    <a:pt x="141" y="152"/>
                    <a:pt x="139" y="153"/>
                    <a:pt x="141" y="153"/>
                  </a:cubicBezTo>
                  <a:cubicBezTo>
                    <a:pt x="141" y="152"/>
                    <a:pt x="141" y="152"/>
                    <a:pt x="142" y="151"/>
                  </a:cubicBezTo>
                  <a:moveTo>
                    <a:pt x="138" y="144"/>
                  </a:moveTo>
                  <a:cubicBezTo>
                    <a:pt x="137" y="144"/>
                    <a:pt x="136" y="144"/>
                    <a:pt x="136" y="145"/>
                  </a:cubicBezTo>
                  <a:cubicBezTo>
                    <a:pt x="137" y="145"/>
                    <a:pt x="137" y="145"/>
                    <a:pt x="137" y="145"/>
                  </a:cubicBezTo>
                  <a:cubicBezTo>
                    <a:pt x="137" y="146"/>
                    <a:pt x="137" y="146"/>
                    <a:pt x="137" y="147"/>
                  </a:cubicBezTo>
                  <a:cubicBezTo>
                    <a:pt x="136" y="146"/>
                    <a:pt x="136" y="147"/>
                    <a:pt x="136" y="147"/>
                  </a:cubicBezTo>
                  <a:cubicBezTo>
                    <a:pt x="135" y="148"/>
                    <a:pt x="136" y="148"/>
                    <a:pt x="135" y="148"/>
                  </a:cubicBezTo>
                  <a:cubicBezTo>
                    <a:pt x="136" y="149"/>
                    <a:pt x="136" y="149"/>
                    <a:pt x="136" y="149"/>
                  </a:cubicBezTo>
                  <a:cubicBezTo>
                    <a:pt x="137" y="148"/>
                    <a:pt x="138" y="146"/>
                    <a:pt x="138" y="144"/>
                  </a:cubicBezTo>
                  <a:moveTo>
                    <a:pt x="139" y="138"/>
                  </a:moveTo>
                  <a:cubicBezTo>
                    <a:pt x="139" y="139"/>
                    <a:pt x="139" y="139"/>
                    <a:pt x="139" y="140"/>
                  </a:cubicBezTo>
                  <a:cubicBezTo>
                    <a:pt x="138" y="140"/>
                    <a:pt x="139" y="139"/>
                    <a:pt x="138" y="139"/>
                  </a:cubicBezTo>
                  <a:cubicBezTo>
                    <a:pt x="138" y="139"/>
                    <a:pt x="138" y="140"/>
                    <a:pt x="138" y="139"/>
                  </a:cubicBezTo>
                  <a:cubicBezTo>
                    <a:pt x="138" y="140"/>
                    <a:pt x="138" y="140"/>
                    <a:pt x="138" y="140"/>
                  </a:cubicBezTo>
                  <a:cubicBezTo>
                    <a:pt x="138" y="140"/>
                    <a:pt x="139" y="140"/>
                    <a:pt x="139" y="140"/>
                  </a:cubicBezTo>
                  <a:cubicBezTo>
                    <a:pt x="138" y="140"/>
                    <a:pt x="138" y="142"/>
                    <a:pt x="138" y="142"/>
                  </a:cubicBezTo>
                  <a:cubicBezTo>
                    <a:pt x="138" y="142"/>
                    <a:pt x="138" y="142"/>
                    <a:pt x="138" y="142"/>
                  </a:cubicBezTo>
                  <a:cubicBezTo>
                    <a:pt x="138" y="143"/>
                    <a:pt x="136" y="144"/>
                    <a:pt x="137" y="144"/>
                  </a:cubicBezTo>
                  <a:cubicBezTo>
                    <a:pt x="137" y="143"/>
                    <a:pt x="138" y="143"/>
                    <a:pt x="138" y="144"/>
                  </a:cubicBezTo>
                  <a:cubicBezTo>
                    <a:pt x="139" y="143"/>
                    <a:pt x="139" y="142"/>
                    <a:pt x="138" y="142"/>
                  </a:cubicBezTo>
                  <a:cubicBezTo>
                    <a:pt x="139" y="140"/>
                    <a:pt x="141" y="139"/>
                    <a:pt x="139" y="138"/>
                  </a:cubicBezTo>
                  <a:moveTo>
                    <a:pt x="148" y="135"/>
                  </a:moveTo>
                  <a:cubicBezTo>
                    <a:pt x="148" y="136"/>
                    <a:pt x="147" y="136"/>
                    <a:pt x="148" y="136"/>
                  </a:cubicBezTo>
                  <a:cubicBezTo>
                    <a:pt x="149" y="136"/>
                    <a:pt x="148" y="136"/>
                    <a:pt x="149" y="135"/>
                  </a:cubicBezTo>
                  <a:lnTo>
                    <a:pt x="148" y="135"/>
                  </a:lnTo>
                  <a:close/>
                  <a:moveTo>
                    <a:pt x="144" y="132"/>
                  </a:moveTo>
                  <a:cubicBezTo>
                    <a:pt x="143" y="133"/>
                    <a:pt x="143" y="133"/>
                    <a:pt x="143" y="134"/>
                  </a:cubicBezTo>
                  <a:cubicBezTo>
                    <a:pt x="144" y="134"/>
                    <a:pt x="144" y="133"/>
                    <a:pt x="144" y="132"/>
                  </a:cubicBezTo>
                  <a:moveTo>
                    <a:pt x="141" y="132"/>
                  </a:moveTo>
                  <a:cubicBezTo>
                    <a:pt x="141" y="133"/>
                    <a:pt x="141" y="131"/>
                    <a:pt x="140" y="132"/>
                  </a:cubicBezTo>
                  <a:cubicBezTo>
                    <a:pt x="140" y="133"/>
                    <a:pt x="140" y="134"/>
                    <a:pt x="140" y="134"/>
                  </a:cubicBezTo>
                  <a:cubicBezTo>
                    <a:pt x="140" y="135"/>
                    <a:pt x="140" y="134"/>
                    <a:pt x="141" y="135"/>
                  </a:cubicBezTo>
                  <a:cubicBezTo>
                    <a:pt x="140" y="135"/>
                    <a:pt x="139" y="136"/>
                    <a:pt x="139" y="136"/>
                  </a:cubicBezTo>
                  <a:cubicBezTo>
                    <a:pt x="139" y="137"/>
                    <a:pt x="139" y="137"/>
                    <a:pt x="140" y="137"/>
                  </a:cubicBezTo>
                  <a:cubicBezTo>
                    <a:pt x="140" y="137"/>
                    <a:pt x="141" y="136"/>
                    <a:pt x="140" y="136"/>
                  </a:cubicBezTo>
                  <a:cubicBezTo>
                    <a:pt x="140" y="136"/>
                    <a:pt x="141" y="135"/>
                    <a:pt x="141" y="135"/>
                  </a:cubicBezTo>
                  <a:cubicBezTo>
                    <a:pt x="140" y="134"/>
                    <a:pt x="142" y="133"/>
                    <a:pt x="141" y="132"/>
                  </a:cubicBezTo>
                  <a:moveTo>
                    <a:pt x="140" y="131"/>
                  </a:moveTo>
                  <a:cubicBezTo>
                    <a:pt x="140" y="131"/>
                    <a:pt x="141" y="131"/>
                    <a:pt x="141" y="131"/>
                  </a:cubicBezTo>
                  <a:cubicBezTo>
                    <a:pt x="141" y="131"/>
                    <a:pt x="142" y="131"/>
                    <a:pt x="142" y="130"/>
                  </a:cubicBezTo>
                  <a:cubicBezTo>
                    <a:pt x="141" y="130"/>
                    <a:pt x="140" y="131"/>
                    <a:pt x="140" y="131"/>
                  </a:cubicBezTo>
                  <a:moveTo>
                    <a:pt x="117" y="30"/>
                  </a:moveTo>
                  <a:cubicBezTo>
                    <a:pt x="117" y="30"/>
                    <a:pt x="117" y="30"/>
                    <a:pt x="116" y="30"/>
                  </a:cubicBezTo>
                  <a:cubicBezTo>
                    <a:pt x="117" y="31"/>
                    <a:pt x="115" y="30"/>
                    <a:pt x="116" y="31"/>
                  </a:cubicBezTo>
                  <a:cubicBezTo>
                    <a:pt x="116" y="31"/>
                    <a:pt x="116" y="31"/>
                    <a:pt x="117" y="30"/>
                  </a:cubicBezTo>
                  <a:moveTo>
                    <a:pt x="121" y="43"/>
                  </a:moveTo>
                  <a:cubicBezTo>
                    <a:pt x="120" y="43"/>
                    <a:pt x="120" y="42"/>
                    <a:pt x="119" y="42"/>
                  </a:cubicBezTo>
                  <a:cubicBezTo>
                    <a:pt x="119" y="42"/>
                    <a:pt x="120" y="43"/>
                    <a:pt x="121" y="43"/>
                  </a:cubicBezTo>
                  <a:moveTo>
                    <a:pt x="133" y="48"/>
                  </a:moveTo>
                  <a:cubicBezTo>
                    <a:pt x="132" y="48"/>
                    <a:pt x="133" y="47"/>
                    <a:pt x="132" y="47"/>
                  </a:cubicBezTo>
                  <a:cubicBezTo>
                    <a:pt x="132" y="47"/>
                    <a:pt x="132" y="48"/>
                    <a:pt x="133" y="48"/>
                  </a:cubicBezTo>
                  <a:moveTo>
                    <a:pt x="135" y="51"/>
                  </a:moveTo>
                  <a:cubicBezTo>
                    <a:pt x="135" y="51"/>
                    <a:pt x="135" y="49"/>
                    <a:pt x="134" y="49"/>
                  </a:cubicBezTo>
                  <a:cubicBezTo>
                    <a:pt x="134" y="50"/>
                    <a:pt x="135" y="52"/>
                    <a:pt x="135" y="51"/>
                  </a:cubicBezTo>
                  <a:moveTo>
                    <a:pt x="147" y="73"/>
                  </a:moveTo>
                  <a:cubicBezTo>
                    <a:pt x="147" y="73"/>
                    <a:pt x="146" y="73"/>
                    <a:pt x="146" y="73"/>
                  </a:cubicBezTo>
                  <a:cubicBezTo>
                    <a:pt x="146" y="74"/>
                    <a:pt x="146" y="74"/>
                    <a:pt x="146" y="74"/>
                  </a:cubicBezTo>
                  <a:cubicBezTo>
                    <a:pt x="147" y="74"/>
                    <a:pt x="147" y="74"/>
                    <a:pt x="147" y="73"/>
                  </a:cubicBezTo>
                  <a:moveTo>
                    <a:pt x="145" y="86"/>
                  </a:moveTo>
                  <a:cubicBezTo>
                    <a:pt x="145" y="85"/>
                    <a:pt x="146" y="85"/>
                    <a:pt x="145" y="84"/>
                  </a:cubicBezTo>
                  <a:cubicBezTo>
                    <a:pt x="145" y="84"/>
                    <a:pt x="145" y="85"/>
                    <a:pt x="144" y="85"/>
                  </a:cubicBezTo>
                  <a:cubicBezTo>
                    <a:pt x="144" y="85"/>
                    <a:pt x="145" y="86"/>
                    <a:pt x="145" y="86"/>
                  </a:cubicBezTo>
                  <a:moveTo>
                    <a:pt x="152" y="89"/>
                  </a:moveTo>
                  <a:cubicBezTo>
                    <a:pt x="152" y="88"/>
                    <a:pt x="152" y="88"/>
                    <a:pt x="152" y="88"/>
                  </a:cubicBezTo>
                  <a:cubicBezTo>
                    <a:pt x="152" y="88"/>
                    <a:pt x="152" y="88"/>
                    <a:pt x="151" y="89"/>
                  </a:cubicBezTo>
                  <a:cubicBezTo>
                    <a:pt x="151" y="89"/>
                    <a:pt x="151" y="88"/>
                    <a:pt x="150" y="88"/>
                  </a:cubicBezTo>
                  <a:cubicBezTo>
                    <a:pt x="150" y="90"/>
                    <a:pt x="151" y="89"/>
                    <a:pt x="152" y="89"/>
                  </a:cubicBezTo>
                  <a:moveTo>
                    <a:pt x="153" y="103"/>
                  </a:moveTo>
                  <a:cubicBezTo>
                    <a:pt x="153" y="103"/>
                    <a:pt x="153" y="102"/>
                    <a:pt x="152" y="102"/>
                  </a:cubicBezTo>
                  <a:cubicBezTo>
                    <a:pt x="152" y="103"/>
                    <a:pt x="152" y="103"/>
                    <a:pt x="153" y="103"/>
                  </a:cubicBezTo>
                  <a:moveTo>
                    <a:pt x="148" y="110"/>
                  </a:moveTo>
                  <a:cubicBezTo>
                    <a:pt x="148" y="109"/>
                    <a:pt x="148" y="109"/>
                    <a:pt x="148" y="109"/>
                  </a:cubicBezTo>
                  <a:cubicBezTo>
                    <a:pt x="147" y="108"/>
                    <a:pt x="147" y="110"/>
                    <a:pt x="148" y="110"/>
                  </a:cubicBezTo>
                  <a:moveTo>
                    <a:pt x="151" y="112"/>
                  </a:moveTo>
                  <a:cubicBezTo>
                    <a:pt x="151" y="111"/>
                    <a:pt x="152" y="110"/>
                    <a:pt x="151" y="110"/>
                  </a:cubicBezTo>
                  <a:cubicBezTo>
                    <a:pt x="151" y="111"/>
                    <a:pt x="150" y="112"/>
                    <a:pt x="151" y="112"/>
                  </a:cubicBezTo>
                  <a:moveTo>
                    <a:pt x="150" y="116"/>
                  </a:moveTo>
                  <a:cubicBezTo>
                    <a:pt x="151" y="115"/>
                    <a:pt x="150" y="114"/>
                    <a:pt x="150" y="114"/>
                  </a:cubicBezTo>
                  <a:cubicBezTo>
                    <a:pt x="150" y="114"/>
                    <a:pt x="149" y="116"/>
                    <a:pt x="150" y="116"/>
                  </a:cubicBezTo>
                  <a:moveTo>
                    <a:pt x="146" y="121"/>
                  </a:moveTo>
                  <a:cubicBezTo>
                    <a:pt x="147" y="121"/>
                    <a:pt x="147" y="120"/>
                    <a:pt x="147" y="119"/>
                  </a:cubicBezTo>
                  <a:cubicBezTo>
                    <a:pt x="146" y="119"/>
                    <a:pt x="146" y="120"/>
                    <a:pt x="146" y="121"/>
                  </a:cubicBezTo>
                  <a:moveTo>
                    <a:pt x="150" y="126"/>
                  </a:moveTo>
                  <a:cubicBezTo>
                    <a:pt x="151" y="126"/>
                    <a:pt x="151" y="125"/>
                    <a:pt x="151" y="124"/>
                  </a:cubicBezTo>
                  <a:cubicBezTo>
                    <a:pt x="151" y="124"/>
                    <a:pt x="151" y="124"/>
                    <a:pt x="151" y="125"/>
                  </a:cubicBezTo>
                  <a:cubicBezTo>
                    <a:pt x="150" y="125"/>
                    <a:pt x="149" y="126"/>
                    <a:pt x="150" y="126"/>
                  </a:cubicBezTo>
                  <a:moveTo>
                    <a:pt x="142" y="129"/>
                  </a:moveTo>
                  <a:cubicBezTo>
                    <a:pt x="142" y="128"/>
                    <a:pt x="142" y="127"/>
                    <a:pt x="141" y="126"/>
                  </a:cubicBezTo>
                  <a:cubicBezTo>
                    <a:pt x="141" y="127"/>
                    <a:pt x="140" y="128"/>
                    <a:pt x="141" y="128"/>
                  </a:cubicBezTo>
                  <a:cubicBezTo>
                    <a:pt x="141" y="128"/>
                    <a:pt x="142" y="129"/>
                    <a:pt x="142" y="129"/>
                  </a:cubicBezTo>
                  <a:moveTo>
                    <a:pt x="142" y="123"/>
                  </a:moveTo>
                  <a:cubicBezTo>
                    <a:pt x="141" y="123"/>
                    <a:pt x="142" y="124"/>
                    <a:pt x="142" y="125"/>
                  </a:cubicBezTo>
                  <a:cubicBezTo>
                    <a:pt x="142" y="125"/>
                    <a:pt x="142" y="125"/>
                    <a:pt x="142" y="126"/>
                  </a:cubicBezTo>
                  <a:cubicBezTo>
                    <a:pt x="141" y="125"/>
                    <a:pt x="141" y="125"/>
                    <a:pt x="141" y="126"/>
                  </a:cubicBezTo>
                  <a:cubicBezTo>
                    <a:pt x="142" y="126"/>
                    <a:pt x="141" y="126"/>
                    <a:pt x="142" y="126"/>
                  </a:cubicBezTo>
                  <a:cubicBezTo>
                    <a:pt x="142" y="127"/>
                    <a:pt x="142" y="127"/>
                    <a:pt x="143" y="127"/>
                  </a:cubicBezTo>
                  <a:cubicBezTo>
                    <a:pt x="143" y="126"/>
                    <a:pt x="142" y="124"/>
                    <a:pt x="142" y="123"/>
                  </a:cubicBezTo>
                  <a:moveTo>
                    <a:pt x="144" y="111"/>
                  </a:moveTo>
                  <a:cubicBezTo>
                    <a:pt x="144" y="111"/>
                    <a:pt x="144" y="111"/>
                    <a:pt x="143" y="111"/>
                  </a:cubicBezTo>
                  <a:cubicBezTo>
                    <a:pt x="143" y="112"/>
                    <a:pt x="143" y="111"/>
                    <a:pt x="143" y="112"/>
                  </a:cubicBezTo>
                  <a:cubicBezTo>
                    <a:pt x="144" y="112"/>
                    <a:pt x="144" y="110"/>
                    <a:pt x="144" y="111"/>
                  </a:cubicBezTo>
                  <a:moveTo>
                    <a:pt x="143" y="106"/>
                  </a:moveTo>
                  <a:cubicBezTo>
                    <a:pt x="143" y="107"/>
                    <a:pt x="143" y="107"/>
                    <a:pt x="144" y="107"/>
                  </a:cubicBezTo>
                  <a:cubicBezTo>
                    <a:pt x="144" y="107"/>
                    <a:pt x="144" y="107"/>
                    <a:pt x="144" y="106"/>
                  </a:cubicBezTo>
                  <a:lnTo>
                    <a:pt x="143" y="106"/>
                  </a:lnTo>
                  <a:close/>
                  <a:moveTo>
                    <a:pt x="144" y="105"/>
                  </a:moveTo>
                  <a:cubicBezTo>
                    <a:pt x="143" y="105"/>
                    <a:pt x="142" y="105"/>
                    <a:pt x="142" y="106"/>
                  </a:cubicBezTo>
                  <a:cubicBezTo>
                    <a:pt x="143" y="106"/>
                    <a:pt x="143" y="106"/>
                    <a:pt x="143" y="105"/>
                  </a:cubicBezTo>
                  <a:cubicBezTo>
                    <a:pt x="143" y="105"/>
                    <a:pt x="144" y="106"/>
                    <a:pt x="144" y="105"/>
                  </a:cubicBezTo>
                  <a:cubicBezTo>
                    <a:pt x="144" y="105"/>
                    <a:pt x="144" y="105"/>
                    <a:pt x="144" y="105"/>
                  </a:cubicBezTo>
                  <a:moveTo>
                    <a:pt x="141" y="89"/>
                  </a:moveTo>
                  <a:cubicBezTo>
                    <a:pt x="141" y="90"/>
                    <a:pt x="141" y="90"/>
                    <a:pt x="141" y="91"/>
                  </a:cubicBezTo>
                  <a:cubicBezTo>
                    <a:pt x="141" y="90"/>
                    <a:pt x="142" y="90"/>
                    <a:pt x="142" y="89"/>
                  </a:cubicBezTo>
                  <a:lnTo>
                    <a:pt x="141" y="89"/>
                  </a:lnTo>
                  <a:close/>
                  <a:moveTo>
                    <a:pt x="91" y="18"/>
                  </a:moveTo>
                  <a:cubicBezTo>
                    <a:pt x="92" y="18"/>
                    <a:pt x="92" y="18"/>
                    <a:pt x="93" y="18"/>
                  </a:cubicBezTo>
                  <a:cubicBezTo>
                    <a:pt x="93" y="18"/>
                    <a:pt x="93" y="17"/>
                    <a:pt x="93" y="17"/>
                  </a:cubicBezTo>
                  <a:cubicBezTo>
                    <a:pt x="92" y="17"/>
                    <a:pt x="91" y="18"/>
                    <a:pt x="91" y="18"/>
                  </a:cubicBezTo>
                  <a:moveTo>
                    <a:pt x="87" y="16"/>
                  </a:moveTo>
                  <a:cubicBezTo>
                    <a:pt x="87" y="16"/>
                    <a:pt x="87" y="16"/>
                    <a:pt x="87" y="16"/>
                  </a:cubicBezTo>
                  <a:cubicBezTo>
                    <a:pt x="87" y="17"/>
                    <a:pt x="88" y="16"/>
                    <a:pt x="88" y="16"/>
                  </a:cubicBezTo>
                  <a:cubicBezTo>
                    <a:pt x="88" y="16"/>
                    <a:pt x="87" y="15"/>
                    <a:pt x="87" y="16"/>
                  </a:cubicBezTo>
                  <a:moveTo>
                    <a:pt x="21" y="71"/>
                  </a:moveTo>
                  <a:cubicBezTo>
                    <a:pt x="21" y="70"/>
                    <a:pt x="22" y="70"/>
                    <a:pt x="21" y="69"/>
                  </a:cubicBezTo>
                  <a:cubicBezTo>
                    <a:pt x="21" y="70"/>
                    <a:pt x="20" y="70"/>
                    <a:pt x="21" y="71"/>
                  </a:cubicBezTo>
                  <a:moveTo>
                    <a:pt x="19" y="74"/>
                  </a:moveTo>
                  <a:cubicBezTo>
                    <a:pt x="19" y="74"/>
                    <a:pt x="19" y="74"/>
                    <a:pt x="19" y="74"/>
                  </a:cubicBezTo>
                  <a:cubicBezTo>
                    <a:pt x="20" y="73"/>
                    <a:pt x="19" y="73"/>
                    <a:pt x="19" y="72"/>
                  </a:cubicBezTo>
                  <a:cubicBezTo>
                    <a:pt x="19" y="72"/>
                    <a:pt x="18" y="73"/>
                    <a:pt x="18" y="73"/>
                  </a:cubicBezTo>
                  <a:cubicBezTo>
                    <a:pt x="18" y="74"/>
                    <a:pt x="19" y="73"/>
                    <a:pt x="19" y="74"/>
                  </a:cubicBezTo>
                  <a:cubicBezTo>
                    <a:pt x="18" y="74"/>
                    <a:pt x="18" y="74"/>
                    <a:pt x="19" y="74"/>
                  </a:cubicBezTo>
                  <a:moveTo>
                    <a:pt x="20" y="78"/>
                  </a:moveTo>
                  <a:cubicBezTo>
                    <a:pt x="21" y="78"/>
                    <a:pt x="21" y="77"/>
                    <a:pt x="21" y="77"/>
                  </a:cubicBezTo>
                  <a:cubicBezTo>
                    <a:pt x="20" y="77"/>
                    <a:pt x="20" y="78"/>
                    <a:pt x="20" y="78"/>
                  </a:cubicBezTo>
                  <a:moveTo>
                    <a:pt x="20" y="145"/>
                  </a:moveTo>
                  <a:cubicBezTo>
                    <a:pt x="20" y="146"/>
                    <a:pt x="21" y="146"/>
                    <a:pt x="21" y="145"/>
                  </a:cubicBezTo>
                  <a:lnTo>
                    <a:pt x="20" y="145"/>
                  </a:lnTo>
                  <a:close/>
                  <a:moveTo>
                    <a:pt x="20" y="139"/>
                  </a:moveTo>
                  <a:cubicBezTo>
                    <a:pt x="19" y="139"/>
                    <a:pt x="19" y="139"/>
                    <a:pt x="19" y="140"/>
                  </a:cubicBezTo>
                  <a:cubicBezTo>
                    <a:pt x="20" y="140"/>
                    <a:pt x="20" y="139"/>
                    <a:pt x="20" y="139"/>
                  </a:cubicBezTo>
                  <a:moveTo>
                    <a:pt x="39" y="136"/>
                  </a:moveTo>
                  <a:cubicBezTo>
                    <a:pt x="39" y="137"/>
                    <a:pt x="38" y="136"/>
                    <a:pt x="38" y="137"/>
                  </a:cubicBezTo>
                  <a:cubicBezTo>
                    <a:pt x="38" y="137"/>
                    <a:pt x="39" y="137"/>
                    <a:pt x="39" y="137"/>
                  </a:cubicBezTo>
                  <a:cubicBezTo>
                    <a:pt x="39" y="137"/>
                    <a:pt x="39" y="137"/>
                    <a:pt x="39" y="136"/>
                  </a:cubicBezTo>
                  <a:moveTo>
                    <a:pt x="40" y="131"/>
                  </a:moveTo>
                  <a:cubicBezTo>
                    <a:pt x="40" y="130"/>
                    <a:pt x="40" y="131"/>
                    <a:pt x="39" y="131"/>
                  </a:cubicBezTo>
                  <a:cubicBezTo>
                    <a:pt x="39" y="131"/>
                    <a:pt x="38" y="130"/>
                    <a:pt x="38" y="131"/>
                  </a:cubicBezTo>
                  <a:cubicBezTo>
                    <a:pt x="38" y="131"/>
                    <a:pt x="39" y="131"/>
                    <a:pt x="39" y="131"/>
                  </a:cubicBezTo>
                  <a:cubicBezTo>
                    <a:pt x="39" y="132"/>
                    <a:pt x="39" y="132"/>
                    <a:pt x="40" y="132"/>
                  </a:cubicBezTo>
                  <a:cubicBezTo>
                    <a:pt x="39" y="131"/>
                    <a:pt x="40" y="131"/>
                    <a:pt x="40" y="131"/>
                  </a:cubicBezTo>
                  <a:moveTo>
                    <a:pt x="16" y="129"/>
                  </a:moveTo>
                  <a:cubicBezTo>
                    <a:pt x="17" y="130"/>
                    <a:pt x="16" y="131"/>
                    <a:pt x="17" y="131"/>
                  </a:cubicBezTo>
                  <a:cubicBezTo>
                    <a:pt x="18" y="131"/>
                    <a:pt x="16" y="131"/>
                    <a:pt x="17" y="131"/>
                  </a:cubicBezTo>
                  <a:cubicBezTo>
                    <a:pt x="17" y="130"/>
                    <a:pt x="17" y="130"/>
                    <a:pt x="17" y="130"/>
                  </a:cubicBezTo>
                  <a:cubicBezTo>
                    <a:pt x="16" y="130"/>
                    <a:pt x="17" y="129"/>
                    <a:pt x="16" y="129"/>
                  </a:cubicBezTo>
                  <a:moveTo>
                    <a:pt x="38" y="128"/>
                  </a:moveTo>
                  <a:cubicBezTo>
                    <a:pt x="38" y="129"/>
                    <a:pt x="39" y="130"/>
                    <a:pt x="39" y="130"/>
                  </a:cubicBezTo>
                  <a:cubicBezTo>
                    <a:pt x="39" y="129"/>
                    <a:pt x="38" y="128"/>
                    <a:pt x="39" y="127"/>
                  </a:cubicBezTo>
                  <a:cubicBezTo>
                    <a:pt x="38" y="127"/>
                    <a:pt x="38" y="128"/>
                    <a:pt x="38" y="128"/>
                  </a:cubicBezTo>
                  <a:moveTo>
                    <a:pt x="37" y="126"/>
                  </a:moveTo>
                  <a:cubicBezTo>
                    <a:pt x="37" y="126"/>
                    <a:pt x="37" y="127"/>
                    <a:pt x="38" y="127"/>
                  </a:cubicBezTo>
                  <a:cubicBezTo>
                    <a:pt x="39" y="126"/>
                    <a:pt x="37" y="125"/>
                    <a:pt x="37" y="126"/>
                  </a:cubicBezTo>
                  <a:moveTo>
                    <a:pt x="17" y="112"/>
                  </a:moveTo>
                  <a:cubicBezTo>
                    <a:pt x="17" y="111"/>
                    <a:pt x="18" y="111"/>
                    <a:pt x="18" y="111"/>
                  </a:cubicBezTo>
                  <a:cubicBezTo>
                    <a:pt x="17" y="110"/>
                    <a:pt x="16" y="112"/>
                    <a:pt x="17" y="112"/>
                  </a:cubicBezTo>
                  <a:moveTo>
                    <a:pt x="24" y="95"/>
                  </a:moveTo>
                  <a:cubicBezTo>
                    <a:pt x="25" y="95"/>
                    <a:pt x="25" y="95"/>
                    <a:pt x="25" y="95"/>
                  </a:cubicBezTo>
                  <a:cubicBezTo>
                    <a:pt x="25" y="94"/>
                    <a:pt x="25" y="94"/>
                    <a:pt x="25" y="94"/>
                  </a:cubicBezTo>
                  <a:cubicBezTo>
                    <a:pt x="25" y="94"/>
                    <a:pt x="24" y="94"/>
                    <a:pt x="24" y="95"/>
                  </a:cubicBezTo>
                  <a:moveTo>
                    <a:pt x="24" y="67"/>
                  </a:moveTo>
                  <a:cubicBezTo>
                    <a:pt x="24" y="67"/>
                    <a:pt x="24" y="69"/>
                    <a:pt x="25" y="68"/>
                  </a:cubicBezTo>
                  <a:cubicBezTo>
                    <a:pt x="24" y="68"/>
                    <a:pt x="25" y="66"/>
                    <a:pt x="24" y="67"/>
                  </a:cubicBezTo>
                  <a:moveTo>
                    <a:pt x="26" y="64"/>
                  </a:moveTo>
                  <a:cubicBezTo>
                    <a:pt x="26" y="64"/>
                    <a:pt x="25" y="64"/>
                    <a:pt x="25" y="65"/>
                  </a:cubicBezTo>
                  <a:cubicBezTo>
                    <a:pt x="26" y="65"/>
                    <a:pt x="27" y="64"/>
                    <a:pt x="26" y="64"/>
                  </a:cubicBezTo>
                  <a:moveTo>
                    <a:pt x="23" y="61"/>
                  </a:moveTo>
                  <a:cubicBezTo>
                    <a:pt x="24" y="62"/>
                    <a:pt x="23" y="60"/>
                    <a:pt x="23" y="60"/>
                  </a:cubicBezTo>
                  <a:cubicBezTo>
                    <a:pt x="23" y="60"/>
                    <a:pt x="22" y="61"/>
                    <a:pt x="23" y="61"/>
                  </a:cubicBezTo>
                  <a:moveTo>
                    <a:pt x="26" y="53"/>
                  </a:moveTo>
                  <a:cubicBezTo>
                    <a:pt x="26" y="54"/>
                    <a:pt x="26" y="54"/>
                    <a:pt x="25" y="54"/>
                  </a:cubicBezTo>
                  <a:cubicBezTo>
                    <a:pt x="25" y="55"/>
                    <a:pt x="25" y="56"/>
                    <a:pt x="26" y="56"/>
                  </a:cubicBezTo>
                  <a:cubicBezTo>
                    <a:pt x="25" y="56"/>
                    <a:pt x="25" y="56"/>
                    <a:pt x="25" y="57"/>
                  </a:cubicBezTo>
                  <a:cubicBezTo>
                    <a:pt x="26" y="58"/>
                    <a:pt x="25" y="60"/>
                    <a:pt x="25" y="61"/>
                  </a:cubicBezTo>
                  <a:cubicBezTo>
                    <a:pt x="25" y="61"/>
                    <a:pt x="25" y="62"/>
                    <a:pt x="25" y="61"/>
                  </a:cubicBezTo>
                  <a:cubicBezTo>
                    <a:pt x="25" y="61"/>
                    <a:pt x="25" y="61"/>
                    <a:pt x="25" y="60"/>
                  </a:cubicBezTo>
                  <a:cubicBezTo>
                    <a:pt x="26" y="60"/>
                    <a:pt x="26" y="60"/>
                    <a:pt x="26" y="59"/>
                  </a:cubicBezTo>
                  <a:cubicBezTo>
                    <a:pt x="26" y="59"/>
                    <a:pt x="26" y="59"/>
                    <a:pt x="26" y="58"/>
                  </a:cubicBezTo>
                  <a:cubicBezTo>
                    <a:pt x="26" y="57"/>
                    <a:pt x="27" y="57"/>
                    <a:pt x="27" y="56"/>
                  </a:cubicBezTo>
                  <a:cubicBezTo>
                    <a:pt x="27" y="56"/>
                    <a:pt x="27" y="56"/>
                    <a:pt x="27" y="56"/>
                  </a:cubicBezTo>
                  <a:cubicBezTo>
                    <a:pt x="27" y="55"/>
                    <a:pt x="27" y="53"/>
                    <a:pt x="26" y="53"/>
                  </a:cubicBezTo>
                  <a:moveTo>
                    <a:pt x="29" y="26"/>
                  </a:moveTo>
                  <a:cubicBezTo>
                    <a:pt x="29" y="27"/>
                    <a:pt x="28" y="27"/>
                    <a:pt x="28" y="28"/>
                  </a:cubicBezTo>
                  <a:cubicBezTo>
                    <a:pt x="28" y="28"/>
                    <a:pt x="28" y="28"/>
                    <a:pt x="28" y="29"/>
                  </a:cubicBezTo>
                  <a:cubicBezTo>
                    <a:pt x="28" y="29"/>
                    <a:pt x="28" y="29"/>
                    <a:pt x="28" y="29"/>
                  </a:cubicBezTo>
                  <a:cubicBezTo>
                    <a:pt x="28" y="29"/>
                    <a:pt x="28" y="29"/>
                    <a:pt x="28" y="29"/>
                  </a:cubicBezTo>
                  <a:cubicBezTo>
                    <a:pt x="28" y="30"/>
                    <a:pt x="28" y="31"/>
                    <a:pt x="29" y="31"/>
                  </a:cubicBezTo>
                  <a:cubicBezTo>
                    <a:pt x="29" y="31"/>
                    <a:pt x="29" y="29"/>
                    <a:pt x="29" y="28"/>
                  </a:cubicBezTo>
                  <a:cubicBezTo>
                    <a:pt x="29" y="27"/>
                    <a:pt x="30" y="27"/>
                    <a:pt x="29" y="26"/>
                  </a:cubicBezTo>
                  <a:moveTo>
                    <a:pt x="51" y="1"/>
                  </a:moveTo>
                  <a:cubicBezTo>
                    <a:pt x="50" y="1"/>
                    <a:pt x="50" y="0"/>
                    <a:pt x="49" y="1"/>
                  </a:cubicBezTo>
                  <a:cubicBezTo>
                    <a:pt x="49" y="1"/>
                    <a:pt x="50" y="1"/>
                    <a:pt x="50" y="1"/>
                  </a:cubicBezTo>
                  <a:cubicBezTo>
                    <a:pt x="51" y="1"/>
                    <a:pt x="51" y="1"/>
                    <a:pt x="51" y="1"/>
                  </a:cubicBezTo>
                  <a:moveTo>
                    <a:pt x="46" y="3"/>
                  </a:moveTo>
                  <a:cubicBezTo>
                    <a:pt x="47" y="3"/>
                    <a:pt x="47" y="1"/>
                    <a:pt x="46" y="1"/>
                  </a:cubicBezTo>
                  <a:cubicBezTo>
                    <a:pt x="46" y="2"/>
                    <a:pt x="45" y="2"/>
                    <a:pt x="46" y="3"/>
                  </a:cubicBezTo>
                  <a:moveTo>
                    <a:pt x="47" y="4"/>
                  </a:moveTo>
                  <a:cubicBezTo>
                    <a:pt x="47" y="4"/>
                    <a:pt x="47" y="3"/>
                    <a:pt x="46" y="3"/>
                  </a:cubicBezTo>
                  <a:cubicBezTo>
                    <a:pt x="45" y="4"/>
                    <a:pt x="45" y="4"/>
                    <a:pt x="46" y="4"/>
                  </a:cubicBezTo>
                  <a:cubicBezTo>
                    <a:pt x="46" y="4"/>
                    <a:pt x="47" y="4"/>
                    <a:pt x="47" y="4"/>
                  </a:cubicBezTo>
                  <a:moveTo>
                    <a:pt x="28" y="26"/>
                  </a:moveTo>
                  <a:cubicBezTo>
                    <a:pt x="29" y="26"/>
                    <a:pt x="29" y="25"/>
                    <a:pt x="30" y="26"/>
                  </a:cubicBezTo>
                  <a:cubicBezTo>
                    <a:pt x="30" y="26"/>
                    <a:pt x="30" y="26"/>
                    <a:pt x="30" y="26"/>
                  </a:cubicBezTo>
                  <a:cubicBezTo>
                    <a:pt x="30" y="25"/>
                    <a:pt x="29" y="24"/>
                    <a:pt x="28" y="26"/>
                  </a:cubicBezTo>
                  <a:moveTo>
                    <a:pt x="42" y="24"/>
                  </a:moveTo>
                  <a:cubicBezTo>
                    <a:pt x="42" y="23"/>
                    <a:pt x="42" y="24"/>
                    <a:pt x="42" y="25"/>
                  </a:cubicBezTo>
                  <a:cubicBezTo>
                    <a:pt x="42" y="24"/>
                    <a:pt x="43" y="25"/>
                    <a:pt x="42" y="24"/>
                  </a:cubicBezTo>
                  <a:moveTo>
                    <a:pt x="44" y="22"/>
                  </a:moveTo>
                  <a:cubicBezTo>
                    <a:pt x="44" y="22"/>
                    <a:pt x="44" y="22"/>
                    <a:pt x="44" y="22"/>
                  </a:cubicBezTo>
                  <a:cubicBezTo>
                    <a:pt x="44" y="23"/>
                    <a:pt x="44" y="22"/>
                    <a:pt x="43" y="22"/>
                  </a:cubicBezTo>
                  <a:cubicBezTo>
                    <a:pt x="44" y="23"/>
                    <a:pt x="44" y="23"/>
                    <a:pt x="44" y="23"/>
                  </a:cubicBezTo>
                  <a:cubicBezTo>
                    <a:pt x="44" y="23"/>
                    <a:pt x="45" y="23"/>
                    <a:pt x="44" y="22"/>
                  </a:cubicBezTo>
                  <a:cubicBezTo>
                    <a:pt x="44" y="22"/>
                    <a:pt x="44" y="22"/>
                    <a:pt x="44" y="22"/>
                  </a:cubicBezTo>
                  <a:moveTo>
                    <a:pt x="51" y="21"/>
                  </a:moveTo>
                  <a:cubicBezTo>
                    <a:pt x="51" y="21"/>
                    <a:pt x="50" y="21"/>
                    <a:pt x="50" y="21"/>
                  </a:cubicBezTo>
                  <a:cubicBezTo>
                    <a:pt x="50" y="22"/>
                    <a:pt x="51" y="22"/>
                    <a:pt x="51" y="21"/>
                  </a:cubicBezTo>
                  <a:moveTo>
                    <a:pt x="50" y="7"/>
                  </a:moveTo>
                  <a:cubicBezTo>
                    <a:pt x="50" y="7"/>
                    <a:pt x="49" y="8"/>
                    <a:pt x="48" y="8"/>
                  </a:cubicBezTo>
                  <a:cubicBezTo>
                    <a:pt x="49" y="7"/>
                    <a:pt x="47" y="7"/>
                    <a:pt x="47" y="7"/>
                  </a:cubicBezTo>
                  <a:cubicBezTo>
                    <a:pt x="47" y="7"/>
                    <a:pt x="47" y="7"/>
                    <a:pt x="46" y="7"/>
                  </a:cubicBezTo>
                  <a:cubicBezTo>
                    <a:pt x="46" y="8"/>
                    <a:pt x="45" y="7"/>
                    <a:pt x="45" y="8"/>
                  </a:cubicBezTo>
                  <a:cubicBezTo>
                    <a:pt x="44" y="8"/>
                    <a:pt x="44" y="8"/>
                    <a:pt x="44" y="8"/>
                  </a:cubicBezTo>
                  <a:cubicBezTo>
                    <a:pt x="44" y="7"/>
                    <a:pt x="45" y="8"/>
                    <a:pt x="45" y="7"/>
                  </a:cubicBezTo>
                  <a:cubicBezTo>
                    <a:pt x="44" y="7"/>
                    <a:pt x="44" y="7"/>
                    <a:pt x="44" y="7"/>
                  </a:cubicBezTo>
                  <a:cubicBezTo>
                    <a:pt x="43" y="7"/>
                    <a:pt x="42" y="9"/>
                    <a:pt x="41" y="8"/>
                  </a:cubicBezTo>
                  <a:cubicBezTo>
                    <a:pt x="42" y="8"/>
                    <a:pt x="42" y="8"/>
                    <a:pt x="41" y="8"/>
                  </a:cubicBezTo>
                  <a:cubicBezTo>
                    <a:pt x="41" y="9"/>
                    <a:pt x="40" y="7"/>
                    <a:pt x="40" y="8"/>
                  </a:cubicBezTo>
                  <a:cubicBezTo>
                    <a:pt x="40" y="9"/>
                    <a:pt x="41" y="8"/>
                    <a:pt x="41" y="9"/>
                  </a:cubicBezTo>
                  <a:cubicBezTo>
                    <a:pt x="40" y="9"/>
                    <a:pt x="39" y="8"/>
                    <a:pt x="38" y="9"/>
                  </a:cubicBezTo>
                  <a:cubicBezTo>
                    <a:pt x="38" y="10"/>
                    <a:pt x="38" y="9"/>
                    <a:pt x="37" y="9"/>
                  </a:cubicBezTo>
                  <a:cubicBezTo>
                    <a:pt x="37" y="9"/>
                    <a:pt x="37" y="9"/>
                    <a:pt x="37" y="9"/>
                  </a:cubicBezTo>
                  <a:cubicBezTo>
                    <a:pt x="37" y="9"/>
                    <a:pt x="36" y="10"/>
                    <a:pt x="36" y="9"/>
                  </a:cubicBezTo>
                  <a:cubicBezTo>
                    <a:pt x="36" y="9"/>
                    <a:pt x="36" y="9"/>
                    <a:pt x="36" y="9"/>
                  </a:cubicBezTo>
                  <a:cubicBezTo>
                    <a:pt x="35" y="9"/>
                    <a:pt x="35" y="10"/>
                    <a:pt x="34" y="10"/>
                  </a:cubicBezTo>
                  <a:cubicBezTo>
                    <a:pt x="34" y="10"/>
                    <a:pt x="34" y="9"/>
                    <a:pt x="34" y="9"/>
                  </a:cubicBezTo>
                  <a:cubicBezTo>
                    <a:pt x="33" y="10"/>
                    <a:pt x="34" y="10"/>
                    <a:pt x="35" y="10"/>
                  </a:cubicBezTo>
                  <a:cubicBezTo>
                    <a:pt x="34" y="10"/>
                    <a:pt x="34" y="11"/>
                    <a:pt x="34" y="11"/>
                  </a:cubicBezTo>
                  <a:cubicBezTo>
                    <a:pt x="34" y="11"/>
                    <a:pt x="34" y="11"/>
                    <a:pt x="34" y="12"/>
                  </a:cubicBezTo>
                  <a:cubicBezTo>
                    <a:pt x="34" y="12"/>
                    <a:pt x="33" y="11"/>
                    <a:pt x="33" y="12"/>
                  </a:cubicBezTo>
                  <a:cubicBezTo>
                    <a:pt x="33" y="12"/>
                    <a:pt x="33" y="13"/>
                    <a:pt x="32" y="13"/>
                  </a:cubicBezTo>
                  <a:cubicBezTo>
                    <a:pt x="32" y="14"/>
                    <a:pt x="31" y="16"/>
                    <a:pt x="30" y="17"/>
                  </a:cubicBezTo>
                  <a:cubicBezTo>
                    <a:pt x="30" y="17"/>
                    <a:pt x="30" y="18"/>
                    <a:pt x="30" y="18"/>
                  </a:cubicBezTo>
                  <a:cubicBezTo>
                    <a:pt x="29" y="21"/>
                    <a:pt x="29" y="22"/>
                    <a:pt x="29" y="24"/>
                  </a:cubicBezTo>
                  <a:cubicBezTo>
                    <a:pt x="30" y="25"/>
                    <a:pt x="29" y="23"/>
                    <a:pt x="30" y="22"/>
                  </a:cubicBezTo>
                  <a:cubicBezTo>
                    <a:pt x="30" y="21"/>
                    <a:pt x="31" y="20"/>
                    <a:pt x="32" y="19"/>
                  </a:cubicBezTo>
                  <a:cubicBezTo>
                    <a:pt x="31" y="19"/>
                    <a:pt x="31" y="18"/>
                    <a:pt x="31" y="18"/>
                  </a:cubicBezTo>
                  <a:cubicBezTo>
                    <a:pt x="31" y="18"/>
                    <a:pt x="32" y="17"/>
                    <a:pt x="32" y="17"/>
                  </a:cubicBezTo>
                  <a:cubicBezTo>
                    <a:pt x="32" y="17"/>
                    <a:pt x="32" y="16"/>
                    <a:pt x="32" y="16"/>
                  </a:cubicBezTo>
                  <a:cubicBezTo>
                    <a:pt x="32" y="15"/>
                    <a:pt x="33" y="15"/>
                    <a:pt x="33" y="14"/>
                  </a:cubicBezTo>
                  <a:cubicBezTo>
                    <a:pt x="34" y="14"/>
                    <a:pt x="33" y="15"/>
                    <a:pt x="34" y="14"/>
                  </a:cubicBezTo>
                  <a:cubicBezTo>
                    <a:pt x="34" y="14"/>
                    <a:pt x="34" y="13"/>
                    <a:pt x="34" y="13"/>
                  </a:cubicBezTo>
                  <a:cubicBezTo>
                    <a:pt x="34" y="12"/>
                    <a:pt x="35" y="12"/>
                    <a:pt x="35" y="12"/>
                  </a:cubicBezTo>
                  <a:cubicBezTo>
                    <a:pt x="36" y="12"/>
                    <a:pt x="36" y="12"/>
                    <a:pt x="36" y="12"/>
                  </a:cubicBezTo>
                  <a:cubicBezTo>
                    <a:pt x="37" y="11"/>
                    <a:pt x="37" y="11"/>
                    <a:pt x="38" y="11"/>
                  </a:cubicBezTo>
                  <a:cubicBezTo>
                    <a:pt x="38" y="11"/>
                    <a:pt x="38" y="11"/>
                    <a:pt x="38" y="11"/>
                  </a:cubicBezTo>
                  <a:cubicBezTo>
                    <a:pt x="39" y="11"/>
                    <a:pt x="40" y="11"/>
                    <a:pt x="40" y="11"/>
                  </a:cubicBezTo>
                  <a:cubicBezTo>
                    <a:pt x="40" y="10"/>
                    <a:pt x="41" y="10"/>
                    <a:pt x="42" y="10"/>
                  </a:cubicBezTo>
                  <a:cubicBezTo>
                    <a:pt x="42" y="10"/>
                    <a:pt x="41" y="10"/>
                    <a:pt x="41" y="11"/>
                  </a:cubicBezTo>
                  <a:cubicBezTo>
                    <a:pt x="42" y="10"/>
                    <a:pt x="42" y="10"/>
                    <a:pt x="43" y="10"/>
                  </a:cubicBezTo>
                  <a:cubicBezTo>
                    <a:pt x="43" y="9"/>
                    <a:pt x="42" y="10"/>
                    <a:pt x="42" y="10"/>
                  </a:cubicBezTo>
                  <a:cubicBezTo>
                    <a:pt x="42" y="9"/>
                    <a:pt x="43" y="10"/>
                    <a:pt x="44" y="9"/>
                  </a:cubicBezTo>
                  <a:cubicBezTo>
                    <a:pt x="44" y="9"/>
                    <a:pt x="44" y="9"/>
                    <a:pt x="45" y="9"/>
                  </a:cubicBezTo>
                  <a:cubicBezTo>
                    <a:pt x="44" y="9"/>
                    <a:pt x="45" y="9"/>
                    <a:pt x="45" y="9"/>
                  </a:cubicBezTo>
                  <a:cubicBezTo>
                    <a:pt x="46" y="9"/>
                    <a:pt x="47" y="9"/>
                    <a:pt x="47" y="8"/>
                  </a:cubicBezTo>
                  <a:cubicBezTo>
                    <a:pt x="48" y="9"/>
                    <a:pt x="47" y="9"/>
                    <a:pt x="47" y="9"/>
                  </a:cubicBezTo>
                  <a:cubicBezTo>
                    <a:pt x="48" y="9"/>
                    <a:pt x="48" y="9"/>
                    <a:pt x="48" y="8"/>
                  </a:cubicBezTo>
                  <a:cubicBezTo>
                    <a:pt x="50" y="9"/>
                    <a:pt x="51" y="9"/>
                    <a:pt x="52" y="9"/>
                  </a:cubicBezTo>
                  <a:cubicBezTo>
                    <a:pt x="52" y="10"/>
                    <a:pt x="51" y="10"/>
                    <a:pt x="52" y="10"/>
                  </a:cubicBezTo>
                  <a:cubicBezTo>
                    <a:pt x="52" y="10"/>
                    <a:pt x="52" y="9"/>
                    <a:pt x="52" y="9"/>
                  </a:cubicBezTo>
                  <a:cubicBezTo>
                    <a:pt x="53" y="9"/>
                    <a:pt x="53" y="10"/>
                    <a:pt x="54" y="9"/>
                  </a:cubicBezTo>
                  <a:cubicBezTo>
                    <a:pt x="53" y="9"/>
                    <a:pt x="52" y="9"/>
                    <a:pt x="52" y="8"/>
                  </a:cubicBezTo>
                  <a:cubicBezTo>
                    <a:pt x="52" y="8"/>
                    <a:pt x="53" y="8"/>
                    <a:pt x="53" y="8"/>
                  </a:cubicBezTo>
                  <a:cubicBezTo>
                    <a:pt x="54" y="8"/>
                    <a:pt x="54" y="8"/>
                    <a:pt x="55" y="8"/>
                  </a:cubicBezTo>
                  <a:cubicBezTo>
                    <a:pt x="55" y="8"/>
                    <a:pt x="54" y="7"/>
                    <a:pt x="53" y="7"/>
                  </a:cubicBezTo>
                  <a:cubicBezTo>
                    <a:pt x="52" y="7"/>
                    <a:pt x="50" y="7"/>
                    <a:pt x="50" y="7"/>
                  </a:cubicBezTo>
                  <a:moveTo>
                    <a:pt x="62" y="8"/>
                  </a:moveTo>
                  <a:cubicBezTo>
                    <a:pt x="61" y="9"/>
                    <a:pt x="62" y="9"/>
                    <a:pt x="63" y="9"/>
                  </a:cubicBezTo>
                  <a:cubicBezTo>
                    <a:pt x="63" y="8"/>
                    <a:pt x="62" y="8"/>
                    <a:pt x="62" y="8"/>
                  </a:cubicBezTo>
                  <a:moveTo>
                    <a:pt x="70" y="5"/>
                  </a:moveTo>
                  <a:cubicBezTo>
                    <a:pt x="70" y="5"/>
                    <a:pt x="69" y="5"/>
                    <a:pt x="68" y="4"/>
                  </a:cubicBezTo>
                  <a:cubicBezTo>
                    <a:pt x="68" y="5"/>
                    <a:pt x="69" y="6"/>
                    <a:pt x="69" y="6"/>
                  </a:cubicBezTo>
                  <a:cubicBezTo>
                    <a:pt x="69" y="5"/>
                    <a:pt x="69" y="5"/>
                    <a:pt x="69" y="5"/>
                  </a:cubicBezTo>
                  <a:cubicBezTo>
                    <a:pt x="70" y="5"/>
                    <a:pt x="70" y="5"/>
                    <a:pt x="70" y="5"/>
                  </a:cubicBezTo>
                  <a:moveTo>
                    <a:pt x="71" y="8"/>
                  </a:moveTo>
                  <a:cubicBezTo>
                    <a:pt x="71" y="7"/>
                    <a:pt x="70" y="7"/>
                    <a:pt x="70" y="8"/>
                  </a:cubicBezTo>
                  <a:cubicBezTo>
                    <a:pt x="70" y="8"/>
                    <a:pt x="71" y="8"/>
                    <a:pt x="71" y="8"/>
                  </a:cubicBezTo>
                  <a:moveTo>
                    <a:pt x="71" y="10"/>
                  </a:moveTo>
                  <a:cubicBezTo>
                    <a:pt x="72" y="9"/>
                    <a:pt x="71" y="9"/>
                    <a:pt x="70" y="9"/>
                  </a:cubicBezTo>
                  <a:cubicBezTo>
                    <a:pt x="70" y="9"/>
                    <a:pt x="71" y="9"/>
                    <a:pt x="71" y="10"/>
                  </a:cubicBezTo>
                  <a:moveTo>
                    <a:pt x="66" y="23"/>
                  </a:moveTo>
                  <a:cubicBezTo>
                    <a:pt x="66" y="22"/>
                    <a:pt x="65" y="23"/>
                    <a:pt x="65" y="23"/>
                  </a:cubicBezTo>
                  <a:cubicBezTo>
                    <a:pt x="65" y="24"/>
                    <a:pt x="66" y="24"/>
                    <a:pt x="66" y="23"/>
                  </a:cubicBezTo>
                  <a:moveTo>
                    <a:pt x="66" y="25"/>
                  </a:moveTo>
                  <a:cubicBezTo>
                    <a:pt x="66" y="26"/>
                    <a:pt x="66" y="26"/>
                    <a:pt x="67" y="26"/>
                  </a:cubicBezTo>
                  <a:cubicBezTo>
                    <a:pt x="67" y="25"/>
                    <a:pt x="67" y="25"/>
                    <a:pt x="66" y="25"/>
                  </a:cubicBezTo>
                  <a:moveTo>
                    <a:pt x="69" y="25"/>
                  </a:moveTo>
                  <a:cubicBezTo>
                    <a:pt x="69" y="24"/>
                    <a:pt x="68" y="24"/>
                    <a:pt x="68" y="25"/>
                  </a:cubicBezTo>
                  <a:cubicBezTo>
                    <a:pt x="68" y="25"/>
                    <a:pt x="69" y="25"/>
                    <a:pt x="69" y="25"/>
                  </a:cubicBezTo>
                  <a:moveTo>
                    <a:pt x="77" y="14"/>
                  </a:moveTo>
                  <a:cubicBezTo>
                    <a:pt x="76" y="14"/>
                    <a:pt x="76" y="15"/>
                    <a:pt x="76" y="14"/>
                  </a:cubicBezTo>
                  <a:cubicBezTo>
                    <a:pt x="75" y="14"/>
                    <a:pt x="74" y="12"/>
                    <a:pt x="73" y="13"/>
                  </a:cubicBezTo>
                  <a:cubicBezTo>
                    <a:pt x="74" y="14"/>
                    <a:pt x="75" y="14"/>
                    <a:pt x="75" y="14"/>
                  </a:cubicBezTo>
                  <a:cubicBezTo>
                    <a:pt x="75" y="14"/>
                    <a:pt x="74" y="14"/>
                    <a:pt x="75" y="14"/>
                  </a:cubicBezTo>
                  <a:cubicBezTo>
                    <a:pt x="75" y="14"/>
                    <a:pt x="76" y="16"/>
                    <a:pt x="77" y="14"/>
                  </a:cubicBezTo>
                  <a:moveTo>
                    <a:pt x="72" y="26"/>
                  </a:moveTo>
                  <a:cubicBezTo>
                    <a:pt x="71" y="26"/>
                    <a:pt x="71" y="25"/>
                    <a:pt x="71" y="25"/>
                  </a:cubicBezTo>
                  <a:cubicBezTo>
                    <a:pt x="71" y="25"/>
                    <a:pt x="70" y="26"/>
                    <a:pt x="70" y="26"/>
                  </a:cubicBezTo>
                  <a:cubicBezTo>
                    <a:pt x="71" y="26"/>
                    <a:pt x="71" y="26"/>
                    <a:pt x="72" y="26"/>
                  </a:cubicBezTo>
                  <a:moveTo>
                    <a:pt x="83" y="17"/>
                  </a:moveTo>
                  <a:cubicBezTo>
                    <a:pt x="82" y="17"/>
                    <a:pt x="82" y="16"/>
                    <a:pt x="81" y="16"/>
                  </a:cubicBezTo>
                  <a:cubicBezTo>
                    <a:pt x="82" y="17"/>
                    <a:pt x="81" y="18"/>
                    <a:pt x="82" y="18"/>
                  </a:cubicBezTo>
                  <a:cubicBezTo>
                    <a:pt x="82" y="18"/>
                    <a:pt x="83" y="18"/>
                    <a:pt x="83" y="17"/>
                  </a:cubicBezTo>
                  <a:cubicBezTo>
                    <a:pt x="83" y="17"/>
                    <a:pt x="83" y="17"/>
                    <a:pt x="83" y="17"/>
                  </a:cubicBezTo>
                  <a:moveTo>
                    <a:pt x="84" y="20"/>
                  </a:moveTo>
                  <a:cubicBezTo>
                    <a:pt x="84" y="19"/>
                    <a:pt x="84" y="20"/>
                    <a:pt x="83" y="20"/>
                  </a:cubicBezTo>
                  <a:cubicBezTo>
                    <a:pt x="84" y="21"/>
                    <a:pt x="85" y="20"/>
                    <a:pt x="84" y="20"/>
                  </a:cubicBezTo>
                  <a:moveTo>
                    <a:pt x="95" y="27"/>
                  </a:moveTo>
                  <a:cubicBezTo>
                    <a:pt x="94" y="27"/>
                    <a:pt x="95" y="27"/>
                    <a:pt x="95" y="27"/>
                  </a:cubicBezTo>
                  <a:cubicBezTo>
                    <a:pt x="94" y="26"/>
                    <a:pt x="93" y="26"/>
                    <a:pt x="93" y="26"/>
                  </a:cubicBezTo>
                  <a:cubicBezTo>
                    <a:pt x="94" y="25"/>
                    <a:pt x="94" y="26"/>
                    <a:pt x="95" y="26"/>
                  </a:cubicBezTo>
                  <a:cubicBezTo>
                    <a:pt x="94" y="25"/>
                    <a:pt x="94" y="25"/>
                    <a:pt x="93" y="25"/>
                  </a:cubicBezTo>
                  <a:cubicBezTo>
                    <a:pt x="93" y="26"/>
                    <a:pt x="93" y="26"/>
                    <a:pt x="92" y="26"/>
                  </a:cubicBezTo>
                  <a:cubicBezTo>
                    <a:pt x="93" y="26"/>
                    <a:pt x="94" y="27"/>
                    <a:pt x="95" y="27"/>
                  </a:cubicBezTo>
                  <a:moveTo>
                    <a:pt x="106" y="35"/>
                  </a:moveTo>
                  <a:cubicBezTo>
                    <a:pt x="106" y="34"/>
                    <a:pt x="106" y="34"/>
                    <a:pt x="106" y="34"/>
                  </a:cubicBezTo>
                  <a:cubicBezTo>
                    <a:pt x="105" y="34"/>
                    <a:pt x="105" y="34"/>
                    <a:pt x="105" y="35"/>
                  </a:cubicBezTo>
                  <a:cubicBezTo>
                    <a:pt x="105" y="35"/>
                    <a:pt x="106" y="35"/>
                    <a:pt x="106" y="35"/>
                  </a:cubicBezTo>
                  <a:moveTo>
                    <a:pt x="109" y="37"/>
                  </a:moveTo>
                  <a:cubicBezTo>
                    <a:pt x="108" y="36"/>
                    <a:pt x="109" y="36"/>
                    <a:pt x="108" y="36"/>
                  </a:cubicBezTo>
                  <a:cubicBezTo>
                    <a:pt x="108" y="36"/>
                    <a:pt x="108" y="36"/>
                    <a:pt x="108" y="36"/>
                  </a:cubicBezTo>
                  <a:cubicBezTo>
                    <a:pt x="107" y="36"/>
                    <a:pt x="107" y="35"/>
                    <a:pt x="106" y="35"/>
                  </a:cubicBezTo>
                  <a:cubicBezTo>
                    <a:pt x="106" y="36"/>
                    <a:pt x="107" y="36"/>
                    <a:pt x="107" y="37"/>
                  </a:cubicBezTo>
                  <a:cubicBezTo>
                    <a:pt x="108" y="37"/>
                    <a:pt x="108" y="36"/>
                    <a:pt x="108" y="36"/>
                  </a:cubicBezTo>
                  <a:cubicBezTo>
                    <a:pt x="108" y="37"/>
                    <a:pt x="109" y="37"/>
                    <a:pt x="108" y="37"/>
                  </a:cubicBezTo>
                  <a:cubicBezTo>
                    <a:pt x="110" y="38"/>
                    <a:pt x="109" y="38"/>
                    <a:pt x="109" y="37"/>
                  </a:cubicBezTo>
                  <a:moveTo>
                    <a:pt x="115" y="69"/>
                  </a:moveTo>
                  <a:cubicBezTo>
                    <a:pt x="114" y="68"/>
                    <a:pt x="114" y="68"/>
                    <a:pt x="114" y="68"/>
                  </a:cubicBezTo>
                  <a:cubicBezTo>
                    <a:pt x="114" y="68"/>
                    <a:pt x="113" y="68"/>
                    <a:pt x="113" y="68"/>
                  </a:cubicBezTo>
                  <a:cubicBezTo>
                    <a:pt x="114" y="68"/>
                    <a:pt x="113" y="70"/>
                    <a:pt x="115" y="69"/>
                  </a:cubicBezTo>
                  <a:moveTo>
                    <a:pt x="115" y="69"/>
                  </a:moveTo>
                  <a:cubicBezTo>
                    <a:pt x="115" y="69"/>
                    <a:pt x="115" y="69"/>
                    <a:pt x="115" y="69"/>
                  </a:cubicBezTo>
                  <a:cubicBezTo>
                    <a:pt x="115" y="69"/>
                    <a:pt x="114" y="70"/>
                    <a:pt x="115" y="70"/>
                  </a:cubicBezTo>
                  <a:cubicBezTo>
                    <a:pt x="116" y="70"/>
                    <a:pt x="115" y="69"/>
                    <a:pt x="115" y="69"/>
                  </a:cubicBezTo>
                  <a:moveTo>
                    <a:pt x="116" y="72"/>
                  </a:moveTo>
                  <a:cubicBezTo>
                    <a:pt x="116" y="71"/>
                    <a:pt x="116" y="70"/>
                    <a:pt x="115" y="71"/>
                  </a:cubicBezTo>
                  <a:cubicBezTo>
                    <a:pt x="116" y="71"/>
                    <a:pt x="115" y="72"/>
                    <a:pt x="116" y="72"/>
                  </a:cubicBezTo>
                  <a:moveTo>
                    <a:pt x="126" y="70"/>
                  </a:moveTo>
                  <a:cubicBezTo>
                    <a:pt x="125" y="70"/>
                    <a:pt x="125" y="69"/>
                    <a:pt x="125" y="69"/>
                  </a:cubicBezTo>
                  <a:cubicBezTo>
                    <a:pt x="125" y="70"/>
                    <a:pt x="125" y="70"/>
                    <a:pt x="126" y="70"/>
                  </a:cubicBezTo>
                  <a:moveTo>
                    <a:pt x="119" y="75"/>
                  </a:moveTo>
                  <a:cubicBezTo>
                    <a:pt x="119" y="75"/>
                    <a:pt x="119" y="74"/>
                    <a:pt x="118" y="75"/>
                  </a:cubicBezTo>
                  <a:cubicBezTo>
                    <a:pt x="117" y="75"/>
                    <a:pt x="118" y="76"/>
                    <a:pt x="119" y="75"/>
                  </a:cubicBezTo>
                  <a:moveTo>
                    <a:pt x="130" y="85"/>
                  </a:moveTo>
                  <a:cubicBezTo>
                    <a:pt x="130" y="84"/>
                    <a:pt x="130" y="84"/>
                    <a:pt x="130" y="84"/>
                  </a:cubicBezTo>
                  <a:cubicBezTo>
                    <a:pt x="129" y="84"/>
                    <a:pt x="129" y="84"/>
                    <a:pt x="129" y="84"/>
                  </a:cubicBezTo>
                  <a:cubicBezTo>
                    <a:pt x="130" y="84"/>
                    <a:pt x="130" y="85"/>
                    <a:pt x="130" y="85"/>
                  </a:cubicBezTo>
                  <a:moveTo>
                    <a:pt x="130" y="86"/>
                  </a:moveTo>
                  <a:cubicBezTo>
                    <a:pt x="130" y="86"/>
                    <a:pt x="131" y="85"/>
                    <a:pt x="130" y="85"/>
                  </a:cubicBezTo>
                  <a:cubicBezTo>
                    <a:pt x="129" y="86"/>
                    <a:pt x="130" y="85"/>
                    <a:pt x="129" y="85"/>
                  </a:cubicBezTo>
                  <a:cubicBezTo>
                    <a:pt x="128" y="85"/>
                    <a:pt x="129" y="86"/>
                    <a:pt x="130" y="86"/>
                  </a:cubicBezTo>
                  <a:moveTo>
                    <a:pt x="128" y="95"/>
                  </a:moveTo>
                  <a:cubicBezTo>
                    <a:pt x="128" y="95"/>
                    <a:pt x="128" y="94"/>
                    <a:pt x="127" y="94"/>
                  </a:cubicBezTo>
                  <a:cubicBezTo>
                    <a:pt x="128" y="94"/>
                    <a:pt x="127" y="95"/>
                    <a:pt x="128" y="95"/>
                  </a:cubicBezTo>
                  <a:moveTo>
                    <a:pt x="128" y="103"/>
                  </a:moveTo>
                  <a:cubicBezTo>
                    <a:pt x="128" y="103"/>
                    <a:pt x="128" y="103"/>
                    <a:pt x="128" y="102"/>
                  </a:cubicBezTo>
                  <a:cubicBezTo>
                    <a:pt x="127" y="102"/>
                    <a:pt x="127" y="103"/>
                    <a:pt x="127" y="103"/>
                  </a:cubicBezTo>
                  <a:cubicBezTo>
                    <a:pt x="127" y="103"/>
                    <a:pt x="127" y="103"/>
                    <a:pt x="127" y="103"/>
                  </a:cubicBezTo>
                  <a:cubicBezTo>
                    <a:pt x="128" y="103"/>
                    <a:pt x="128" y="103"/>
                    <a:pt x="128" y="103"/>
                  </a:cubicBezTo>
                  <a:moveTo>
                    <a:pt x="127" y="105"/>
                  </a:moveTo>
                  <a:cubicBezTo>
                    <a:pt x="128" y="104"/>
                    <a:pt x="128" y="104"/>
                    <a:pt x="129" y="104"/>
                  </a:cubicBezTo>
                  <a:cubicBezTo>
                    <a:pt x="128" y="104"/>
                    <a:pt x="127" y="104"/>
                    <a:pt x="127" y="105"/>
                  </a:cubicBezTo>
                  <a:moveTo>
                    <a:pt x="132" y="104"/>
                  </a:moveTo>
                  <a:cubicBezTo>
                    <a:pt x="132" y="104"/>
                    <a:pt x="132" y="102"/>
                    <a:pt x="131" y="102"/>
                  </a:cubicBezTo>
                  <a:cubicBezTo>
                    <a:pt x="131" y="102"/>
                    <a:pt x="131" y="102"/>
                    <a:pt x="132" y="103"/>
                  </a:cubicBezTo>
                  <a:cubicBezTo>
                    <a:pt x="132" y="103"/>
                    <a:pt x="131" y="105"/>
                    <a:pt x="132" y="104"/>
                  </a:cubicBezTo>
                  <a:moveTo>
                    <a:pt x="130" y="111"/>
                  </a:moveTo>
                  <a:cubicBezTo>
                    <a:pt x="131" y="112"/>
                    <a:pt x="131" y="112"/>
                    <a:pt x="131" y="112"/>
                  </a:cubicBezTo>
                  <a:cubicBezTo>
                    <a:pt x="131" y="112"/>
                    <a:pt x="132" y="112"/>
                    <a:pt x="132" y="111"/>
                  </a:cubicBezTo>
                  <a:lnTo>
                    <a:pt x="130" y="111"/>
                  </a:lnTo>
                  <a:close/>
                  <a:moveTo>
                    <a:pt x="129" y="110"/>
                  </a:moveTo>
                  <a:cubicBezTo>
                    <a:pt x="129" y="110"/>
                    <a:pt x="129" y="110"/>
                    <a:pt x="129" y="109"/>
                  </a:cubicBezTo>
                  <a:cubicBezTo>
                    <a:pt x="128" y="109"/>
                    <a:pt x="127" y="109"/>
                    <a:pt x="128" y="110"/>
                  </a:cubicBezTo>
                  <a:cubicBezTo>
                    <a:pt x="128" y="109"/>
                    <a:pt x="129" y="110"/>
                    <a:pt x="129" y="110"/>
                  </a:cubicBezTo>
                  <a:moveTo>
                    <a:pt x="128" y="113"/>
                  </a:moveTo>
                  <a:cubicBezTo>
                    <a:pt x="128" y="113"/>
                    <a:pt x="128" y="112"/>
                    <a:pt x="127" y="112"/>
                  </a:cubicBezTo>
                  <a:cubicBezTo>
                    <a:pt x="128" y="112"/>
                    <a:pt x="127" y="114"/>
                    <a:pt x="128" y="113"/>
                  </a:cubicBezTo>
                  <a:moveTo>
                    <a:pt x="128" y="113"/>
                  </a:moveTo>
                  <a:cubicBezTo>
                    <a:pt x="129" y="113"/>
                    <a:pt x="128" y="112"/>
                    <a:pt x="129" y="111"/>
                  </a:cubicBezTo>
                  <a:cubicBezTo>
                    <a:pt x="128" y="111"/>
                    <a:pt x="129" y="110"/>
                    <a:pt x="128" y="110"/>
                  </a:cubicBezTo>
                  <a:cubicBezTo>
                    <a:pt x="128" y="112"/>
                    <a:pt x="129" y="112"/>
                    <a:pt x="128" y="113"/>
                  </a:cubicBezTo>
                  <a:moveTo>
                    <a:pt x="36" y="10"/>
                  </a:moveTo>
                  <a:cubicBezTo>
                    <a:pt x="36" y="10"/>
                    <a:pt x="36" y="11"/>
                    <a:pt x="35" y="11"/>
                  </a:cubicBezTo>
                  <a:cubicBezTo>
                    <a:pt x="35" y="11"/>
                    <a:pt x="35" y="11"/>
                    <a:pt x="36" y="10"/>
                  </a:cubicBezTo>
                  <a:cubicBezTo>
                    <a:pt x="35" y="10"/>
                    <a:pt x="35" y="10"/>
                    <a:pt x="35" y="10"/>
                  </a:cubicBezTo>
                  <a:cubicBezTo>
                    <a:pt x="35" y="10"/>
                    <a:pt x="36" y="10"/>
                    <a:pt x="36" y="10"/>
                  </a:cubicBezTo>
                  <a:moveTo>
                    <a:pt x="79" y="199"/>
                  </a:moveTo>
                  <a:cubicBezTo>
                    <a:pt x="79" y="198"/>
                    <a:pt x="79" y="198"/>
                    <a:pt x="80" y="198"/>
                  </a:cubicBezTo>
                  <a:cubicBezTo>
                    <a:pt x="80" y="199"/>
                    <a:pt x="79" y="199"/>
                    <a:pt x="79" y="199"/>
                  </a:cubicBezTo>
                  <a:moveTo>
                    <a:pt x="112" y="39"/>
                  </a:moveTo>
                  <a:cubicBezTo>
                    <a:pt x="113" y="39"/>
                    <a:pt x="114" y="40"/>
                    <a:pt x="115" y="41"/>
                  </a:cubicBezTo>
                  <a:cubicBezTo>
                    <a:pt x="114" y="42"/>
                    <a:pt x="114" y="41"/>
                    <a:pt x="114" y="41"/>
                  </a:cubicBezTo>
                  <a:cubicBezTo>
                    <a:pt x="113" y="40"/>
                    <a:pt x="113" y="39"/>
                    <a:pt x="112" y="39"/>
                  </a:cubicBezTo>
                  <a:moveTo>
                    <a:pt x="132" y="65"/>
                  </a:moveTo>
                  <a:cubicBezTo>
                    <a:pt x="133" y="65"/>
                    <a:pt x="133" y="66"/>
                    <a:pt x="134" y="67"/>
                  </a:cubicBezTo>
                  <a:cubicBezTo>
                    <a:pt x="133" y="67"/>
                    <a:pt x="132" y="65"/>
                    <a:pt x="132" y="65"/>
                  </a:cubicBezTo>
                  <a:moveTo>
                    <a:pt x="93" y="180"/>
                  </a:moveTo>
                  <a:cubicBezTo>
                    <a:pt x="92" y="178"/>
                    <a:pt x="94" y="178"/>
                    <a:pt x="95" y="178"/>
                  </a:cubicBezTo>
                  <a:cubicBezTo>
                    <a:pt x="95" y="178"/>
                    <a:pt x="96" y="177"/>
                    <a:pt x="96" y="178"/>
                  </a:cubicBezTo>
                  <a:cubicBezTo>
                    <a:pt x="96" y="178"/>
                    <a:pt x="95" y="178"/>
                    <a:pt x="94" y="179"/>
                  </a:cubicBezTo>
                  <a:cubicBezTo>
                    <a:pt x="94" y="179"/>
                    <a:pt x="93" y="179"/>
                    <a:pt x="93" y="180"/>
                  </a:cubicBezTo>
                  <a:moveTo>
                    <a:pt x="71" y="194"/>
                  </a:moveTo>
                  <a:cubicBezTo>
                    <a:pt x="71" y="194"/>
                    <a:pt x="71" y="193"/>
                    <a:pt x="72" y="193"/>
                  </a:cubicBezTo>
                  <a:cubicBezTo>
                    <a:pt x="72" y="194"/>
                    <a:pt x="72" y="194"/>
                    <a:pt x="72" y="195"/>
                  </a:cubicBezTo>
                  <a:cubicBezTo>
                    <a:pt x="72" y="195"/>
                    <a:pt x="71" y="195"/>
                    <a:pt x="71" y="194"/>
                  </a:cubicBezTo>
                  <a:moveTo>
                    <a:pt x="89" y="181"/>
                  </a:moveTo>
                  <a:cubicBezTo>
                    <a:pt x="89" y="180"/>
                    <a:pt x="90" y="180"/>
                    <a:pt x="91" y="179"/>
                  </a:cubicBezTo>
                  <a:cubicBezTo>
                    <a:pt x="91" y="180"/>
                    <a:pt x="90" y="180"/>
                    <a:pt x="89" y="181"/>
                  </a:cubicBezTo>
                  <a:moveTo>
                    <a:pt x="104" y="173"/>
                  </a:moveTo>
                  <a:cubicBezTo>
                    <a:pt x="103" y="173"/>
                    <a:pt x="102" y="174"/>
                    <a:pt x="102" y="175"/>
                  </a:cubicBezTo>
                  <a:cubicBezTo>
                    <a:pt x="102" y="173"/>
                    <a:pt x="105" y="173"/>
                    <a:pt x="106" y="171"/>
                  </a:cubicBezTo>
                  <a:cubicBezTo>
                    <a:pt x="107" y="171"/>
                    <a:pt x="105" y="172"/>
                    <a:pt x="104" y="173"/>
                  </a:cubicBezTo>
                  <a:moveTo>
                    <a:pt x="70" y="192"/>
                  </a:moveTo>
                  <a:cubicBezTo>
                    <a:pt x="72" y="192"/>
                    <a:pt x="72" y="192"/>
                    <a:pt x="72" y="192"/>
                  </a:cubicBezTo>
                  <a:cubicBezTo>
                    <a:pt x="71" y="192"/>
                    <a:pt x="70" y="193"/>
                    <a:pt x="70" y="192"/>
                  </a:cubicBezTo>
                  <a:moveTo>
                    <a:pt x="63" y="193"/>
                  </a:moveTo>
                  <a:cubicBezTo>
                    <a:pt x="64" y="192"/>
                    <a:pt x="64" y="192"/>
                    <a:pt x="65" y="193"/>
                  </a:cubicBezTo>
                  <a:cubicBezTo>
                    <a:pt x="64" y="193"/>
                    <a:pt x="64" y="193"/>
                    <a:pt x="63" y="193"/>
                  </a:cubicBezTo>
                  <a:moveTo>
                    <a:pt x="67" y="193"/>
                  </a:moveTo>
                  <a:cubicBezTo>
                    <a:pt x="68" y="192"/>
                    <a:pt x="68" y="192"/>
                    <a:pt x="69" y="193"/>
                  </a:cubicBezTo>
                  <a:cubicBezTo>
                    <a:pt x="69" y="193"/>
                    <a:pt x="68" y="193"/>
                    <a:pt x="67" y="193"/>
                  </a:cubicBezTo>
                  <a:cubicBezTo>
                    <a:pt x="67" y="193"/>
                    <a:pt x="67" y="193"/>
                    <a:pt x="67" y="193"/>
                  </a:cubicBezTo>
                  <a:moveTo>
                    <a:pt x="89" y="195"/>
                  </a:moveTo>
                  <a:cubicBezTo>
                    <a:pt x="90" y="195"/>
                    <a:pt x="90" y="194"/>
                    <a:pt x="91" y="194"/>
                  </a:cubicBezTo>
                  <a:cubicBezTo>
                    <a:pt x="92" y="195"/>
                    <a:pt x="92" y="193"/>
                    <a:pt x="93" y="194"/>
                  </a:cubicBezTo>
                  <a:cubicBezTo>
                    <a:pt x="93" y="194"/>
                    <a:pt x="93" y="194"/>
                    <a:pt x="93" y="194"/>
                  </a:cubicBezTo>
                  <a:cubicBezTo>
                    <a:pt x="92" y="194"/>
                    <a:pt x="91" y="195"/>
                    <a:pt x="91" y="195"/>
                  </a:cubicBezTo>
                  <a:cubicBezTo>
                    <a:pt x="91" y="195"/>
                    <a:pt x="90" y="196"/>
                    <a:pt x="89" y="195"/>
                  </a:cubicBezTo>
                  <a:moveTo>
                    <a:pt x="16" y="46"/>
                  </a:moveTo>
                  <a:cubicBezTo>
                    <a:pt x="16" y="45"/>
                    <a:pt x="16" y="43"/>
                    <a:pt x="17" y="41"/>
                  </a:cubicBezTo>
                  <a:cubicBezTo>
                    <a:pt x="17" y="43"/>
                    <a:pt x="17" y="44"/>
                    <a:pt x="17" y="46"/>
                  </a:cubicBezTo>
                  <a:cubicBezTo>
                    <a:pt x="17" y="46"/>
                    <a:pt x="17" y="46"/>
                    <a:pt x="16" y="46"/>
                  </a:cubicBezTo>
                  <a:moveTo>
                    <a:pt x="80" y="37"/>
                  </a:moveTo>
                  <a:cubicBezTo>
                    <a:pt x="79" y="36"/>
                    <a:pt x="79" y="36"/>
                    <a:pt x="79" y="36"/>
                  </a:cubicBezTo>
                  <a:cubicBezTo>
                    <a:pt x="80" y="36"/>
                    <a:pt x="81" y="36"/>
                    <a:pt x="80" y="37"/>
                  </a:cubicBezTo>
                  <a:moveTo>
                    <a:pt x="39" y="88"/>
                  </a:moveTo>
                  <a:cubicBezTo>
                    <a:pt x="40" y="88"/>
                    <a:pt x="40" y="89"/>
                    <a:pt x="40" y="89"/>
                  </a:cubicBezTo>
                  <a:cubicBezTo>
                    <a:pt x="40" y="90"/>
                    <a:pt x="40" y="91"/>
                    <a:pt x="39" y="90"/>
                  </a:cubicBezTo>
                  <a:cubicBezTo>
                    <a:pt x="40" y="90"/>
                    <a:pt x="39" y="89"/>
                    <a:pt x="39" y="88"/>
                  </a:cubicBezTo>
                  <a:moveTo>
                    <a:pt x="72" y="32"/>
                  </a:moveTo>
                  <a:cubicBezTo>
                    <a:pt x="72" y="32"/>
                    <a:pt x="71" y="31"/>
                    <a:pt x="71" y="31"/>
                  </a:cubicBezTo>
                  <a:cubicBezTo>
                    <a:pt x="70" y="31"/>
                    <a:pt x="69" y="30"/>
                    <a:pt x="69" y="30"/>
                  </a:cubicBezTo>
                  <a:cubicBezTo>
                    <a:pt x="70" y="31"/>
                    <a:pt x="73" y="31"/>
                    <a:pt x="72" y="32"/>
                  </a:cubicBezTo>
                  <a:moveTo>
                    <a:pt x="42" y="28"/>
                  </a:moveTo>
                  <a:cubicBezTo>
                    <a:pt x="43" y="28"/>
                    <a:pt x="42" y="28"/>
                    <a:pt x="43" y="29"/>
                  </a:cubicBezTo>
                  <a:cubicBezTo>
                    <a:pt x="43" y="29"/>
                    <a:pt x="43" y="29"/>
                    <a:pt x="43" y="29"/>
                  </a:cubicBezTo>
                  <a:cubicBezTo>
                    <a:pt x="42" y="28"/>
                    <a:pt x="43" y="28"/>
                    <a:pt x="42" y="28"/>
                  </a:cubicBezTo>
                  <a:moveTo>
                    <a:pt x="63" y="25"/>
                  </a:moveTo>
                  <a:cubicBezTo>
                    <a:pt x="62" y="25"/>
                    <a:pt x="62" y="25"/>
                    <a:pt x="62" y="24"/>
                  </a:cubicBezTo>
                  <a:cubicBezTo>
                    <a:pt x="63" y="24"/>
                    <a:pt x="63" y="24"/>
                    <a:pt x="63" y="25"/>
                  </a:cubicBezTo>
                  <a:moveTo>
                    <a:pt x="75" y="31"/>
                  </a:moveTo>
                  <a:cubicBezTo>
                    <a:pt x="74" y="32"/>
                    <a:pt x="74" y="30"/>
                    <a:pt x="74" y="31"/>
                  </a:cubicBezTo>
                  <a:cubicBezTo>
                    <a:pt x="74" y="30"/>
                    <a:pt x="72" y="30"/>
                    <a:pt x="73" y="29"/>
                  </a:cubicBezTo>
                  <a:cubicBezTo>
                    <a:pt x="73" y="30"/>
                    <a:pt x="74" y="31"/>
                    <a:pt x="75" y="31"/>
                  </a:cubicBezTo>
                  <a:moveTo>
                    <a:pt x="80" y="34"/>
                  </a:moveTo>
                  <a:cubicBezTo>
                    <a:pt x="79" y="34"/>
                    <a:pt x="79" y="33"/>
                    <a:pt x="79" y="33"/>
                  </a:cubicBezTo>
                  <a:cubicBezTo>
                    <a:pt x="79" y="33"/>
                    <a:pt x="81" y="33"/>
                    <a:pt x="80" y="34"/>
                  </a:cubicBezTo>
                  <a:moveTo>
                    <a:pt x="75" y="30"/>
                  </a:moveTo>
                  <a:cubicBezTo>
                    <a:pt x="74" y="29"/>
                    <a:pt x="73" y="29"/>
                    <a:pt x="74" y="28"/>
                  </a:cubicBezTo>
                  <a:cubicBezTo>
                    <a:pt x="74" y="29"/>
                    <a:pt x="75" y="29"/>
                    <a:pt x="75" y="30"/>
                  </a:cubicBezTo>
                  <a:moveTo>
                    <a:pt x="73" y="28"/>
                  </a:moveTo>
                  <a:cubicBezTo>
                    <a:pt x="72" y="28"/>
                    <a:pt x="73" y="28"/>
                    <a:pt x="73" y="29"/>
                  </a:cubicBezTo>
                  <a:cubicBezTo>
                    <a:pt x="72" y="29"/>
                    <a:pt x="72" y="28"/>
                    <a:pt x="72" y="28"/>
                  </a:cubicBezTo>
                  <a:cubicBezTo>
                    <a:pt x="72" y="27"/>
                    <a:pt x="72" y="27"/>
                    <a:pt x="73" y="28"/>
                  </a:cubicBezTo>
                  <a:moveTo>
                    <a:pt x="16" y="57"/>
                  </a:moveTo>
                  <a:cubicBezTo>
                    <a:pt x="15" y="57"/>
                    <a:pt x="16" y="56"/>
                    <a:pt x="16" y="55"/>
                  </a:cubicBezTo>
                  <a:cubicBezTo>
                    <a:pt x="16" y="53"/>
                    <a:pt x="16" y="51"/>
                    <a:pt x="16" y="49"/>
                  </a:cubicBezTo>
                  <a:cubicBezTo>
                    <a:pt x="16" y="48"/>
                    <a:pt x="15" y="47"/>
                    <a:pt x="17" y="47"/>
                  </a:cubicBezTo>
                  <a:cubicBezTo>
                    <a:pt x="16" y="48"/>
                    <a:pt x="17" y="50"/>
                    <a:pt x="16" y="52"/>
                  </a:cubicBezTo>
                  <a:cubicBezTo>
                    <a:pt x="16" y="54"/>
                    <a:pt x="16" y="56"/>
                    <a:pt x="16" y="57"/>
                  </a:cubicBezTo>
                  <a:moveTo>
                    <a:pt x="17" y="37"/>
                  </a:moveTo>
                  <a:cubicBezTo>
                    <a:pt x="17" y="37"/>
                    <a:pt x="17" y="36"/>
                    <a:pt x="18" y="35"/>
                  </a:cubicBezTo>
                  <a:cubicBezTo>
                    <a:pt x="18" y="36"/>
                    <a:pt x="18" y="37"/>
                    <a:pt x="17" y="37"/>
                  </a:cubicBezTo>
                  <a:moveTo>
                    <a:pt x="20" y="23"/>
                  </a:moveTo>
                  <a:cubicBezTo>
                    <a:pt x="20" y="23"/>
                    <a:pt x="20" y="22"/>
                    <a:pt x="20" y="21"/>
                  </a:cubicBezTo>
                  <a:cubicBezTo>
                    <a:pt x="21" y="21"/>
                    <a:pt x="20" y="22"/>
                    <a:pt x="20" y="23"/>
                  </a:cubicBezTo>
                  <a:moveTo>
                    <a:pt x="18" y="35"/>
                  </a:moveTo>
                  <a:cubicBezTo>
                    <a:pt x="17" y="34"/>
                    <a:pt x="18" y="32"/>
                    <a:pt x="18" y="31"/>
                  </a:cubicBezTo>
                  <a:cubicBezTo>
                    <a:pt x="19" y="32"/>
                    <a:pt x="18" y="34"/>
                    <a:pt x="18" y="35"/>
                  </a:cubicBezTo>
                  <a:moveTo>
                    <a:pt x="16" y="75"/>
                  </a:moveTo>
                  <a:cubicBezTo>
                    <a:pt x="15" y="74"/>
                    <a:pt x="15" y="73"/>
                    <a:pt x="15" y="72"/>
                  </a:cubicBezTo>
                  <a:cubicBezTo>
                    <a:pt x="16" y="73"/>
                    <a:pt x="15" y="74"/>
                    <a:pt x="16" y="75"/>
                  </a:cubicBezTo>
                  <a:moveTo>
                    <a:pt x="16" y="93"/>
                  </a:moveTo>
                  <a:cubicBezTo>
                    <a:pt x="15" y="93"/>
                    <a:pt x="16" y="92"/>
                    <a:pt x="16" y="92"/>
                  </a:cubicBezTo>
                  <a:cubicBezTo>
                    <a:pt x="16" y="90"/>
                    <a:pt x="16" y="87"/>
                    <a:pt x="16" y="85"/>
                  </a:cubicBezTo>
                  <a:cubicBezTo>
                    <a:pt x="17" y="85"/>
                    <a:pt x="16" y="86"/>
                    <a:pt x="16" y="87"/>
                  </a:cubicBezTo>
                  <a:cubicBezTo>
                    <a:pt x="16" y="89"/>
                    <a:pt x="16" y="90"/>
                    <a:pt x="16" y="93"/>
                  </a:cubicBezTo>
                  <a:moveTo>
                    <a:pt x="16" y="60"/>
                  </a:moveTo>
                  <a:cubicBezTo>
                    <a:pt x="15" y="60"/>
                    <a:pt x="15" y="58"/>
                    <a:pt x="16" y="58"/>
                  </a:cubicBezTo>
                  <a:cubicBezTo>
                    <a:pt x="16" y="59"/>
                    <a:pt x="16" y="59"/>
                    <a:pt x="16" y="60"/>
                  </a:cubicBezTo>
                  <a:moveTo>
                    <a:pt x="16" y="72"/>
                  </a:moveTo>
                  <a:cubicBezTo>
                    <a:pt x="15" y="72"/>
                    <a:pt x="15" y="71"/>
                    <a:pt x="16" y="71"/>
                  </a:cubicBezTo>
                  <a:cubicBezTo>
                    <a:pt x="16" y="71"/>
                    <a:pt x="16" y="72"/>
                    <a:pt x="16" y="72"/>
                  </a:cubicBezTo>
                  <a:moveTo>
                    <a:pt x="95" y="48"/>
                  </a:moveTo>
                  <a:cubicBezTo>
                    <a:pt x="94" y="48"/>
                    <a:pt x="94" y="47"/>
                    <a:pt x="93" y="47"/>
                  </a:cubicBezTo>
                  <a:cubicBezTo>
                    <a:pt x="94" y="47"/>
                    <a:pt x="94" y="48"/>
                    <a:pt x="95" y="48"/>
                  </a:cubicBezTo>
                  <a:moveTo>
                    <a:pt x="121" y="143"/>
                  </a:moveTo>
                  <a:cubicBezTo>
                    <a:pt x="121" y="143"/>
                    <a:pt x="121" y="143"/>
                    <a:pt x="121" y="142"/>
                  </a:cubicBezTo>
                  <a:cubicBezTo>
                    <a:pt x="121" y="142"/>
                    <a:pt x="120" y="142"/>
                    <a:pt x="120" y="142"/>
                  </a:cubicBezTo>
                  <a:cubicBezTo>
                    <a:pt x="120" y="142"/>
                    <a:pt x="121" y="142"/>
                    <a:pt x="121" y="142"/>
                  </a:cubicBezTo>
                  <a:cubicBezTo>
                    <a:pt x="121" y="142"/>
                    <a:pt x="122" y="143"/>
                    <a:pt x="121" y="143"/>
                  </a:cubicBezTo>
                  <a:moveTo>
                    <a:pt x="119" y="147"/>
                  </a:moveTo>
                  <a:cubicBezTo>
                    <a:pt x="118" y="147"/>
                    <a:pt x="119" y="146"/>
                    <a:pt x="119" y="146"/>
                  </a:cubicBezTo>
                  <a:cubicBezTo>
                    <a:pt x="120" y="146"/>
                    <a:pt x="119" y="147"/>
                    <a:pt x="119" y="147"/>
                  </a:cubicBezTo>
                  <a:moveTo>
                    <a:pt x="119" y="141"/>
                  </a:moveTo>
                  <a:cubicBezTo>
                    <a:pt x="119" y="140"/>
                    <a:pt x="119" y="139"/>
                    <a:pt x="120" y="140"/>
                  </a:cubicBezTo>
                  <a:cubicBezTo>
                    <a:pt x="119" y="140"/>
                    <a:pt x="119" y="141"/>
                    <a:pt x="119" y="141"/>
                  </a:cubicBezTo>
                  <a:moveTo>
                    <a:pt x="117" y="145"/>
                  </a:moveTo>
                  <a:cubicBezTo>
                    <a:pt x="117" y="144"/>
                    <a:pt x="118" y="144"/>
                    <a:pt x="118" y="144"/>
                  </a:cubicBezTo>
                  <a:cubicBezTo>
                    <a:pt x="118" y="143"/>
                    <a:pt x="118" y="143"/>
                    <a:pt x="119" y="143"/>
                  </a:cubicBezTo>
                  <a:cubicBezTo>
                    <a:pt x="119" y="144"/>
                    <a:pt x="118" y="144"/>
                    <a:pt x="117" y="145"/>
                  </a:cubicBezTo>
                  <a:moveTo>
                    <a:pt x="120" y="141"/>
                  </a:moveTo>
                  <a:cubicBezTo>
                    <a:pt x="120" y="141"/>
                    <a:pt x="121" y="141"/>
                    <a:pt x="121" y="140"/>
                  </a:cubicBezTo>
                  <a:cubicBezTo>
                    <a:pt x="121" y="140"/>
                    <a:pt x="120" y="140"/>
                    <a:pt x="120" y="140"/>
                  </a:cubicBezTo>
                  <a:cubicBezTo>
                    <a:pt x="120" y="140"/>
                    <a:pt x="121" y="140"/>
                    <a:pt x="121" y="140"/>
                  </a:cubicBezTo>
                  <a:cubicBezTo>
                    <a:pt x="121" y="139"/>
                    <a:pt x="120" y="139"/>
                    <a:pt x="120" y="138"/>
                  </a:cubicBezTo>
                  <a:cubicBezTo>
                    <a:pt x="121" y="138"/>
                    <a:pt x="121" y="139"/>
                    <a:pt x="120" y="139"/>
                  </a:cubicBezTo>
                  <a:cubicBezTo>
                    <a:pt x="121" y="139"/>
                    <a:pt x="121" y="140"/>
                    <a:pt x="122" y="139"/>
                  </a:cubicBezTo>
                  <a:cubicBezTo>
                    <a:pt x="122" y="140"/>
                    <a:pt x="121" y="140"/>
                    <a:pt x="121" y="140"/>
                  </a:cubicBezTo>
                  <a:cubicBezTo>
                    <a:pt x="121" y="140"/>
                    <a:pt x="122" y="140"/>
                    <a:pt x="122" y="140"/>
                  </a:cubicBezTo>
                  <a:cubicBezTo>
                    <a:pt x="122" y="141"/>
                    <a:pt x="121" y="141"/>
                    <a:pt x="121" y="141"/>
                  </a:cubicBezTo>
                  <a:cubicBezTo>
                    <a:pt x="121" y="141"/>
                    <a:pt x="121" y="141"/>
                    <a:pt x="120" y="141"/>
                  </a:cubicBezTo>
                  <a:moveTo>
                    <a:pt x="124" y="131"/>
                  </a:moveTo>
                  <a:cubicBezTo>
                    <a:pt x="124" y="130"/>
                    <a:pt x="123" y="130"/>
                    <a:pt x="124" y="129"/>
                  </a:cubicBezTo>
                  <a:cubicBezTo>
                    <a:pt x="124" y="129"/>
                    <a:pt x="125" y="129"/>
                    <a:pt x="125" y="128"/>
                  </a:cubicBezTo>
                  <a:cubicBezTo>
                    <a:pt x="126" y="129"/>
                    <a:pt x="125" y="130"/>
                    <a:pt x="124" y="131"/>
                  </a:cubicBezTo>
                  <a:cubicBezTo>
                    <a:pt x="125" y="131"/>
                    <a:pt x="125" y="130"/>
                    <a:pt x="125" y="131"/>
                  </a:cubicBezTo>
                  <a:cubicBezTo>
                    <a:pt x="126" y="130"/>
                    <a:pt x="126" y="128"/>
                    <a:pt x="128" y="128"/>
                  </a:cubicBezTo>
                  <a:cubicBezTo>
                    <a:pt x="127" y="129"/>
                    <a:pt x="127" y="129"/>
                    <a:pt x="126" y="130"/>
                  </a:cubicBezTo>
                  <a:cubicBezTo>
                    <a:pt x="126" y="130"/>
                    <a:pt x="127" y="131"/>
                    <a:pt x="127" y="130"/>
                  </a:cubicBezTo>
                  <a:cubicBezTo>
                    <a:pt x="127" y="132"/>
                    <a:pt x="126" y="133"/>
                    <a:pt x="126" y="135"/>
                  </a:cubicBezTo>
                  <a:cubicBezTo>
                    <a:pt x="125" y="134"/>
                    <a:pt x="126" y="133"/>
                    <a:pt x="126" y="133"/>
                  </a:cubicBezTo>
                  <a:cubicBezTo>
                    <a:pt x="125" y="132"/>
                    <a:pt x="124" y="133"/>
                    <a:pt x="125" y="133"/>
                  </a:cubicBezTo>
                  <a:cubicBezTo>
                    <a:pt x="124" y="134"/>
                    <a:pt x="125" y="132"/>
                    <a:pt x="125" y="132"/>
                  </a:cubicBezTo>
                  <a:cubicBezTo>
                    <a:pt x="125" y="132"/>
                    <a:pt x="125" y="132"/>
                    <a:pt x="126" y="133"/>
                  </a:cubicBezTo>
                  <a:cubicBezTo>
                    <a:pt x="126" y="132"/>
                    <a:pt x="126" y="131"/>
                    <a:pt x="127" y="131"/>
                  </a:cubicBezTo>
                  <a:cubicBezTo>
                    <a:pt x="126" y="130"/>
                    <a:pt x="126" y="131"/>
                    <a:pt x="126" y="131"/>
                  </a:cubicBezTo>
                  <a:cubicBezTo>
                    <a:pt x="126" y="131"/>
                    <a:pt x="125" y="131"/>
                    <a:pt x="125" y="131"/>
                  </a:cubicBezTo>
                  <a:cubicBezTo>
                    <a:pt x="125" y="131"/>
                    <a:pt x="125" y="132"/>
                    <a:pt x="124" y="131"/>
                  </a:cubicBezTo>
                  <a:cubicBezTo>
                    <a:pt x="124" y="131"/>
                    <a:pt x="124" y="131"/>
                    <a:pt x="124" y="131"/>
                  </a:cubicBezTo>
                  <a:moveTo>
                    <a:pt x="117" y="140"/>
                  </a:moveTo>
                  <a:cubicBezTo>
                    <a:pt x="117" y="139"/>
                    <a:pt x="116" y="138"/>
                    <a:pt x="116" y="138"/>
                  </a:cubicBezTo>
                  <a:cubicBezTo>
                    <a:pt x="116" y="137"/>
                    <a:pt x="117" y="138"/>
                    <a:pt x="117" y="137"/>
                  </a:cubicBezTo>
                  <a:cubicBezTo>
                    <a:pt x="116" y="136"/>
                    <a:pt x="117" y="136"/>
                    <a:pt x="117" y="135"/>
                  </a:cubicBezTo>
                  <a:cubicBezTo>
                    <a:pt x="117" y="134"/>
                    <a:pt x="117" y="133"/>
                    <a:pt x="117" y="132"/>
                  </a:cubicBezTo>
                  <a:cubicBezTo>
                    <a:pt x="117" y="132"/>
                    <a:pt x="118" y="132"/>
                    <a:pt x="118" y="132"/>
                  </a:cubicBezTo>
                  <a:cubicBezTo>
                    <a:pt x="119" y="132"/>
                    <a:pt x="118" y="133"/>
                    <a:pt x="120" y="133"/>
                  </a:cubicBezTo>
                  <a:cubicBezTo>
                    <a:pt x="120" y="134"/>
                    <a:pt x="119" y="134"/>
                    <a:pt x="119" y="134"/>
                  </a:cubicBezTo>
                  <a:cubicBezTo>
                    <a:pt x="120" y="135"/>
                    <a:pt x="120" y="133"/>
                    <a:pt x="121" y="133"/>
                  </a:cubicBezTo>
                  <a:cubicBezTo>
                    <a:pt x="121" y="133"/>
                    <a:pt x="121" y="133"/>
                    <a:pt x="122" y="133"/>
                  </a:cubicBezTo>
                  <a:cubicBezTo>
                    <a:pt x="120" y="134"/>
                    <a:pt x="121" y="135"/>
                    <a:pt x="120" y="137"/>
                  </a:cubicBezTo>
                  <a:cubicBezTo>
                    <a:pt x="120" y="137"/>
                    <a:pt x="120" y="136"/>
                    <a:pt x="120" y="136"/>
                  </a:cubicBezTo>
                  <a:cubicBezTo>
                    <a:pt x="120" y="135"/>
                    <a:pt x="119" y="135"/>
                    <a:pt x="119" y="135"/>
                  </a:cubicBezTo>
                  <a:cubicBezTo>
                    <a:pt x="118" y="135"/>
                    <a:pt x="119" y="135"/>
                    <a:pt x="119" y="136"/>
                  </a:cubicBezTo>
                  <a:cubicBezTo>
                    <a:pt x="118" y="137"/>
                    <a:pt x="117" y="138"/>
                    <a:pt x="118" y="139"/>
                  </a:cubicBezTo>
                  <a:cubicBezTo>
                    <a:pt x="117" y="139"/>
                    <a:pt x="117" y="140"/>
                    <a:pt x="117" y="140"/>
                  </a:cubicBezTo>
                  <a:moveTo>
                    <a:pt x="118" y="137"/>
                  </a:moveTo>
                  <a:cubicBezTo>
                    <a:pt x="118" y="137"/>
                    <a:pt x="118" y="136"/>
                    <a:pt x="118" y="136"/>
                  </a:cubicBezTo>
                  <a:cubicBezTo>
                    <a:pt x="117" y="136"/>
                    <a:pt x="117" y="137"/>
                    <a:pt x="117" y="137"/>
                  </a:cubicBezTo>
                  <a:cubicBezTo>
                    <a:pt x="117" y="138"/>
                    <a:pt x="118" y="137"/>
                    <a:pt x="118" y="137"/>
                  </a:cubicBezTo>
                  <a:moveTo>
                    <a:pt x="123" y="133"/>
                  </a:moveTo>
                  <a:cubicBezTo>
                    <a:pt x="123" y="133"/>
                    <a:pt x="123" y="133"/>
                    <a:pt x="123" y="133"/>
                  </a:cubicBezTo>
                  <a:cubicBezTo>
                    <a:pt x="124" y="133"/>
                    <a:pt x="124" y="132"/>
                    <a:pt x="124" y="132"/>
                  </a:cubicBezTo>
                  <a:cubicBezTo>
                    <a:pt x="124" y="132"/>
                    <a:pt x="124" y="132"/>
                    <a:pt x="123" y="132"/>
                  </a:cubicBezTo>
                  <a:cubicBezTo>
                    <a:pt x="123" y="132"/>
                    <a:pt x="123" y="132"/>
                    <a:pt x="122" y="133"/>
                  </a:cubicBezTo>
                  <a:cubicBezTo>
                    <a:pt x="122" y="132"/>
                    <a:pt x="122" y="132"/>
                    <a:pt x="122" y="131"/>
                  </a:cubicBezTo>
                  <a:cubicBezTo>
                    <a:pt x="123" y="131"/>
                    <a:pt x="123" y="132"/>
                    <a:pt x="123" y="132"/>
                  </a:cubicBezTo>
                  <a:cubicBezTo>
                    <a:pt x="123" y="132"/>
                    <a:pt x="123" y="131"/>
                    <a:pt x="123" y="130"/>
                  </a:cubicBezTo>
                  <a:cubicBezTo>
                    <a:pt x="123" y="131"/>
                    <a:pt x="123" y="131"/>
                    <a:pt x="123" y="131"/>
                  </a:cubicBezTo>
                  <a:cubicBezTo>
                    <a:pt x="124" y="132"/>
                    <a:pt x="124" y="133"/>
                    <a:pt x="124" y="134"/>
                  </a:cubicBezTo>
                  <a:cubicBezTo>
                    <a:pt x="124" y="134"/>
                    <a:pt x="124" y="134"/>
                    <a:pt x="123" y="134"/>
                  </a:cubicBezTo>
                  <a:cubicBezTo>
                    <a:pt x="123" y="134"/>
                    <a:pt x="124" y="135"/>
                    <a:pt x="124" y="135"/>
                  </a:cubicBezTo>
                  <a:cubicBezTo>
                    <a:pt x="123" y="135"/>
                    <a:pt x="123" y="135"/>
                    <a:pt x="123" y="135"/>
                  </a:cubicBezTo>
                  <a:cubicBezTo>
                    <a:pt x="121" y="135"/>
                    <a:pt x="122" y="134"/>
                    <a:pt x="122" y="133"/>
                  </a:cubicBezTo>
                  <a:cubicBezTo>
                    <a:pt x="123" y="133"/>
                    <a:pt x="123" y="134"/>
                    <a:pt x="123" y="134"/>
                  </a:cubicBezTo>
                  <a:cubicBezTo>
                    <a:pt x="123" y="133"/>
                    <a:pt x="122" y="133"/>
                    <a:pt x="123" y="133"/>
                  </a:cubicBezTo>
                  <a:moveTo>
                    <a:pt x="120" y="149"/>
                  </a:moveTo>
                  <a:cubicBezTo>
                    <a:pt x="120" y="149"/>
                    <a:pt x="120" y="148"/>
                    <a:pt x="120" y="148"/>
                  </a:cubicBezTo>
                  <a:cubicBezTo>
                    <a:pt x="120" y="148"/>
                    <a:pt x="120" y="147"/>
                    <a:pt x="120" y="147"/>
                  </a:cubicBezTo>
                  <a:cubicBezTo>
                    <a:pt x="121" y="146"/>
                    <a:pt x="121" y="145"/>
                    <a:pt x="122" y="146"/>
                  </a:cubicBezTo>
                  <a:cubicBezTo>
                    <a:pt x="122" y="146"/>
                    <a:pt x="121" y="146"/>
                    <a:pt x="121" y="146"/>
                  </a:cubicBezTo>
                  <a:cubicBezTo>
                    <a:pt x="122" y="147"/>
                    <a:pt x="122" y="147"/>
                    <a:pt x="122" y="147"/>
                  </a:cubicBezTo>
                  <a:cubicBezTo>
                    <a:pt x="123" y="147"/>
                    <a:pt x="122" y="146"/>
                    <a:pt x="123" y="145"/>
                  </a:cubicBezTo>
                  <a:cubicBezTo>
                    <a:pt x="124" y="145"/>
                    <a:pt x="123" y="146"/>
                    <a:pt x="123" y="146"/>
                  </a:cubicBezTo>
                  <a:cubicBezTo>
                    <a:pt x="123" y="146"/>
                    <a:pt x="123" y="147"/>
                    <a:pt x="123" y="147"/>
                  </a:cubicBezTo>
                  <a:cubicBezTo>
                    <a:pt x="123" y="148"/>
                    <a:pt x="122" y="149"/>
                    <a:pt x="122" y="150"/>
                  </a:cubicBezTo>
                  <a:cubicBezTo>
                    <a:pt x="121" y="150"/>
                    <a:pt x="122" y="149"/>
                    <a:pt x="121" y="149"/>
                  </a:cubicBezTo>
                  <a:cubicBezTo>
                    <a:pt x="122" y="149"/>
                    <a:pt x="123" y="148"/>
                    <a:pt x="123" y="147"/>
                  </a:cubicBezTo>
                  <a:cubicBezTo>
                    <a:pt x="122" y="147"/>
                    <a:pt x="121" y="147"/>
                    <a:pt x="121" y="148"/>
                  </a:cubicBezTo>
                  <a:cubicBezTo>
                    <a:pt x="121" y="148"/>
                    <a:pt x="122" y="148"/>
                    <a:pt x="122" y="147"/>
                  </a:cubicBezTo>
                  <a:cubicBezTo>
                    <a:pt x="122" y="148"/>
                    <a:pt x="120" y="148"/>
                    <a:pt x="120" y="149"/>
                  </a:cubicBezTo>
                  <a:moveTo>
                    <a:pt x="124" y="128"/>
                  </a:moveTo>
                  <a:cubicBezTo>
                    <a:pt x="123" y="127"/>
                    <a:pt x="125" y="127"/>
                    <a:pt x="125" y="126"/>
                  </a:cubicBezTo>
                  <a:cubicBezTo>
                    <a:pt x="124" y="127"/>
                    <a:pt x="124" y="126"/>
                    <a:pt x="124" y="126"/>
                  </a:cubicBezTo>
                  <a:cubicBezTo>
                    <a:pt x="125" y="126"/>
                    <a:pt x="124" y="125"/>
                    <a:pt x="125" y="125"/>
                  </a:cubicBezTo>
                  <a:cubicBezTo>
                    <a:pt x="126" y="125"/>
                    <a:pt x="126" y="126"/>
                    <a:pt x="126" y="125"/>
                  </a:cubicBezTo>
                  <a:cubicBezTo>
                    <a:pt x="127" y="125"/>
                    <a:pt x="126" y="126"/>
                    <a:pt x="126" y="126"/>
                  </a:cubicBezTo>
                  <a:cubicBezTo>
                    <a:pt x="126" y="126"/>
                    <a:pt x="126" y="125"/>
                    <a:pt x="125" y="125"/>
                  </a:cubicBezTo>
                  <a:cubicBezTo>
                    <a:pt x="125" y="126"/>
                    <a:pt x="125" y="126"/>
                    <a:pt x="125" y="126"/>
                  </a:cubicBezTo>
                  <a:cubicBezTo>
                    <a:pt x="125" y="127"/>
                    <a:pt x="125" y="127"/>
                    <a:pt x="125" y="127"/>
                  </a:cubicBezTo>
                  <a:cubicBezTo>
                    <a:pt x="125" y="127"/>
                    <a:pt x="126" y="127"/>
                    <a:pt x="126" y="128"/>
                  </a:cubicBezTo>
                  <a:cubicBezTo>
                    <a:pt x="125" y="128"/>
                    <a:pt x="124" y="127"/>
                    <a:pt x="124" y="128"/>
                  </a:cubicBezTo>
                  <a:moveTo>
                    <a:pt x="115" y="153"/>
                  </a:moveTo>
                  <a:cubicBezTo>
                    <a:pt x="115" y="153"/>
                    <a:pt x="114" y="153"/>
                    <a:pt x="114" y="154"/>
                  </a:cubicBezTo>
                  <a:cubicBezTo>
                    <a:pt x="113" y="153"/>
                    <a:pt x="115" y="152"/>
                    <a:pt x="115" y="153"/>
                  </a:cubicBezTo>
                  <a:moveTo>
                    <a:pt x="21" y="168"/>
                  </a:moveTo>
                  <a:cubicBezTo>
                    <a:pt x="21" y="167"/>
                    <a:pt x="21" y="166"/>
                    <a:pt x="21" y="165"/>
                  </a:cubicBezTo>
                  <a:cubicBezTo>
                    <a:pt x="22" y="165"/>
                    <a:pt x="21" y="167"/>
                    <a:pt x="21" y="168"/>
                  </a:cubicBezTo>
                  <a:moveTo>
                    <a:pt x="115" y="153"/>
                  </a:moveTo>
                  <a:cubicBezTo>
                    <a:pt x="115" y="153"/>
                    <a:pt x="115" y="152"/>
                    <a:pt x="115" y="152"/>
                  </a:cubicBezTo>
                  <a:cubicBezTo>
                    <a:pt x="115" y="151"/>
                    <a:pt x="115" y="150"/>
                    <a:pt x="116" y="151"/>
                  </a:cubicBezTo>
                  <a:cubicBezTo>
                    <a:pt x="116" y="151"/>
                    <a:pt x="115" y="152"/>
                    <a:pt x="115" y="152"/>
                  </a:cubicBezTo>
                  <a:cubicBezTo>
                    <a:pt x="115" y="152"/>
                    <a:pt x="116" y="152"/>
                    <a:pt x="116" y="152"/>
                  </a:cubicBezTo>
                  <a:cubicBezTo>
                    <a:pt x="116" y="152"/>
                    <a:pt x="116" y="153"/>
                    <a:pt x="115" y="153"/>
                  </a:cubicBezTo>
                  <a:moveTo>
                    <a:pt x="34" y="165"/>
                  </a:moveTo>
                  <a:cubicBezTo>
                    <a:pt x="35" y="165"/>
                    <a:pt x="35" y="166"/>
                    <a:pt x="35" y="166"/>
                  </a:cubicBezTo>
                  <a:cubicBezTo>
                    <a:pt x="36" y="166"/>
                    <a:pt x="35" y="166"/>
                    <a:pt x="36" y="166"/>
                  </a:cubicBezTo>
                  <a:cubicBezTo>
                    <a:pt x="36" y="167"/>
                    <a:pt x="36" y="168"/>
                    <a:pt x="36" y="169"/>
                  </a:cubicBezTo>
                  <a:cubicBezTo>
                    <a:pt x="36" y="169"/>
                    <a:pt x="36" y="170"/>
                    <a:pt x="37" y="170"/>
                  </a:cubicBezTo>
                  <a:cubicBezTo>
                    <a:pt x="37" y="171"/>
                    <a:pt x="37" y="171"/>
                    <a:pt x="37" y="172"/>
                  </a:cubicBezTo>
                  <a:cubicBezTo>
                    <a:pt x="37" y="172"/>
                    <a:pt x="37" y="172"/>
                    <a:pt x="37" y="172"/>
                  </a:cubicBezTo>
                  <a:cubicBezTo>
                    <a:pt x="37" y="173"/>
                    <a:pt x="37" y="173"/>
                    <a:pt x="38" y="174"/>
                  </a:cubicBezTo>
                  <a:cubicBezTo>
                    <a:pt x="38" y="174"/>
                    <a:pt x="37" y="174"/>
                    <a:pt x="37" y="174"/>
                  </a:cubicBezTo>
                  <a:cubicBezTo>
                    <a:pt x="38" y="174"/>
                    <a:pt x="38" y="174"/>
                    <a:pt x="38" y="174"/>
                  </a:cubicBezTo>
                  <a:cubicBezTo>
                    <a:pt x="38" y="174"/>
                    <a:pt x="38" y="174"/>
                    <a:pt x="38" y="174"/>
                  </a:cubicBezTo>
                  <a:cubicBezTo>
                    <a:pt x="38" y="175"/>
                    <a:pt x="39" y="175"/>
                    <a:pt x="39" y="176"/>
                  </a:cubicBezTo>
                  <a:cubicBezTo>
                    <a:pt x="38" y="176"/>
                    <a:pt x="38" y="176"/>
                    <a:pt x="38" y="177"/>
                  </a:cubicBezTo>
                  <a:cubicBezTo>
                    <a:pt x="38" y="176"/>
                    <a:pt x="38" y="176"/>
                    <a:pt x="39" y="176"/>
                  </a:cubicBezTo>
                  <a:cubicBezTo>
                    <a:pt x="39" y="176"/>
                    <a:pt x="39" y="176"/>
                    <a:pt x="40" y="176"/>
                  </a:cubicBezTo>
                  <a:cubicBezTo>
                    <a:pt x="40" y="175"/>
                    <a:pt x="40" y="176"/>
                    <a:pt x="40" y="176"/>
                  </a:cubicBezTo>
                  <a:cubicBezTo>
                    <a:pt x="40" y="176"/>
                    <a:pt x="41" y="175"/>
                    <a:pt x="40" y="176"/>
                  </a:cubicBezTo>
                  <a:cubicBezTo>
                    <a:pt x="41" y="175"/>
                    <a:pt x="41" y="176"/>
                    <a:pt x="41" y="175"/>
                  </a:cubicBezTo>
                  <a:cubicBezTo>
                    <a:pt x="41" y="175"/>
                    <a:pt x="41" y="174"/>
                    <a:pt x="42" y="174"/>
                  </a:cubicBezTo>
                  <a:cubicBezTo>
                    <a:pt x="41" y="174"/>
                    <a:pt x="41" y="175"/>
                    <a:pt x="41" y="175"/>
                  </a:cubicBezTo>
                  <a:cubicBezTo>
                    <a:pt x="40" y="175"/>
                    <a:pt x="41" y="175"/>
                    <a:pt x="41" y="175"/>
                  </a:cubicBezTo>
                  <a:cubicBezTo>
                    <a:pt x="41" y="174"/>
                    <a:pt x="41" y="174"/>
                    <a:pt x="41" y="174"/>
                  </a:cubicBezTo>
                  <a:cubicBezTo>
                    <a:pt x="41" y="174"/>
                    <a:pt x="40" y="175"/>
                    <a:pt x="40" y="175"/>
                  </a:cubicBezTo>
                  <a:cubicBezTo>
                    <a:pt x="40" y="175"/>
                    <a:pt x="40" y="175"/>
                    <a:pt x="41" y="174"/>
                  </a:cubicBezTo>
                  <a:cubicBezTo>
                    <a:pt x="41" y="174"/>
                    <a:pt x="40" y="175"/>
                    <a:pt x="40" y="174"/>
                  </a:cubicBezTo>
                  <a:cubicBezTo>
                    <a:pt x="40" y="175"/>
                    <a:pt x="39" y="175"/>
                    <a:pt x="39" y="175"/>
                  </a:cubicBezTo>
                  <a:cubicBezTo>
                    <a:pt x="40" y="175"/>
                    <a:pt x="40" y="174"/>
                    <a:pt x="40" y="174"/>
                  </a:cubicBezTo>
                  <a:cubicBezTo>
                    <a:pt x="40" y="174"/>
                    <a:pt x="40" y="174"/>
                    <a:pt x="40" y="174"/>
                  </a:cubicBezTo>
                  <a:cubicBezTo>
                    <a:pt x="40" y="174"/>
                    <a:pt x="40" y="174"/>
                    <a:pt x="40" y="174"/>
                  </a:cubicBezTo>
                  <a:cubicBezTo>
                    <a:pt x="40" y="174"/>
                    <a:pt x="40" y="174"/>
                    <a:pt x="40" y="174"/>
                  </a:cubicBezTo>
                  <a:cubicBezTo>
                    <a:pt x="40" y="174"/>
                    <a:pt x="39" y="175"/>
                    <a:pt x="39" y="174"/>
                  </a:cubicBezTo>
                  <a:cubicBezTo>
                    <a:pt x="40" y="174"/>
                    <a:pt x="40" y="174"/>
                    <a:pt x="40" y="174"/>
                  </a:cubicBezTo>
                  <a:cubicBezTo>
                    <a:pt x="40" y="174"/>
                    <a:pt x="41" y="174"/>
                    <a:pt x="41" y="174"/>
                  </a:cubicBezTo>
                  <a:cubicBezTo>
                    <a:pt x="41" y="173"/>
                    <a:pt x="41" y="173"/>
                    <a:pt x="41" y="173"/>
                  </a:cubicBezTo>
                  <a:cubicBezTo>
                    <a:pt x="40" y="174"/>
                    <a:pt x="41" y="173"/>
                    <a:pt x="40" y="174"/>
                  </a:cubicBezTo>
                  <a:cubicBezTo>
                    <a:pt x="39" y="174"/>
                    <a:pt x="40" y="174"/>
                    <a:pt x="39" y="174"/>
                  </a:cubicBezTo>
                  <a:cubicBezTo>
                    <a:pt x="39" y="174"/>
                    <a:pt x="40" y="174"/>
                    <a:pt x="40" y="173"/>
                  </a:cubicBezTo>
                  <a:cubicBezTo>
                    <a:pt x="41" y="173"/>
                    <a:pt x="41" y="173"/>
                    <a:pt x="41" y="173"/>
                  </a:cubicBezTo>
                  <a:cubicBezTo>
                    <a:pt x="42" y="172"/>
                    <a:pt x="43" y="172"/>
                    <a:pt x="42" y="172"/>
                  </a:cubicBezTo>
                  <a:cubicBezTo>
                    <a:pt x="42" y="172"/>
                    <a:pt x="42" y="172"/>
                    <a:pt x="43" y="171"/>
                  </a:cubicBezTo>
                  <a:cubicBezTo>
                    <a:pt x="44" y="171"/>
                    <a:pt x="43" y="171"/>
                    <a:pt x="43" y="172"/>
                  </a:cubicBezTo>
                  <a:cubicBezTo>
                    <a:pt x="43" y="171"/>
                    <a:pt x="43" y="171"/>
                    <a:pt x="43" y="171"/>
                  </a:cubicBezTo>
                  <a:cubicBezTo>
                    <a:pt x="43" y="171"/>
                    <a:pt x="43" y="172"/>
                    <a:pt x="43" y="172"/>
                  </a:cubicBezTo>
                  <a:cubicBezTo>
                    <a:pt x="43" y="172"/>
                    <a:pt x="43" y="172"/>
                    <a:pt x="43" y="172"/>
                  </a:cubicBezTo>
                  <a:cubicBezTo>
                    <a:pt x="43" y="172"/>
                    <a:pt x="43" y="172"/>
                    <a:pt x="43" y="172"/>
                  </a:cubicBezTo>
                  <a:cubicBezTo>
                    <a:pt x="43" y="172"/>
                    <a:pt x="43" y="172"/>
                    <a:pt x="43" y="172"/>
                  </a:cubicBezTo>
                  <a:cubicBezTo>
                    <a:pt x="43" y="173"/>
                    <a:pt x="43" y="173"/>
                    <a:pt x="44" y="173"/>
                  </a:cubicBezTo>
                  <a:cubicBezTo>
                    <a:pt x="45" y="174"/>
                    <a:pt x="47" y="174"/>
                    <a:pt x="48" y="175"/>
                  </a:cubicBezTo>
                  <a:cubicBezTo>
                    <a:pt x="48" y="175"/>
                    <a:pt x="49" y="175"/>
                    <a:pt x="49" y="175"/>
                  </a:cubicBezTo>
                  <a:cubicBezTo>
                    <a:pt x="50" y="176"/>
                    <a:pt x="50" y="175"/>
                    <a:pt x="51" y="175"/>
                  </a:cubicBezTo>
                  <a:cubicBezTo>
                    <a:pt x="52" y="175"/>
                    <a:pt x="52" y="176"/>
                    <a:pt x="53" y="176"/>
                  </a:cubicBezTo>
                  <a:cubicBezTo>
                    <a:pt x="54" y="176"/>
                    <a:pt x="53" y="176"/>
                    <a:pt x="54" y="176"/>
                  </a:cubicBezTo>
                  <a:cubicBezTo>
                    <a:pt x="55" y="176"/>
                    <a:pt x="56" y="177"/>
                    <a:pt x="57" y="177"/>
                  </a:cubicBezTo>
                  <a:cubicBezTo>
                    <a:pt x="58" y="176"/>
                    <a:pt x="57" y="178"/>
                    <a:pt x="57" y="177"/>
                  </a:cubicBezTo>
                  <a:cubicBezTo>
                    <a:pt x="58" y="178"/>
                    <a:pt x="59" y="177"/>
                    <a:pt x="59" y="177"/>
                  </a:cubicBezTo>
                  <a:cubicBezTo>
                    <a:pt x="60" y="177"/>
                    <a:pt x="61" y="177"/>
                    <a:pt x="61" y="178"/>
                  </a:cubicBezTo>
                  <a:cubicBezTo>
                    <a:pt x="61" y="178"/>
                    <a:pt x="62" y="178"/>
                    <a:pt x="63" y="178"/>
                  </a:cubicBezTo>
                  <a:cubicBezTo>
                    <a:pt x="63" y="178"/>
                    <a:pt x="64" y="178"/>
                    <a:pt x="64" y="178"/>
                  </a:cubicBezTo>
                  <a:cubicBezTo>
                    <a:pt x="65" y="178"/>
                    <a:pt x="65" y="178"/>
                    <a:pt x="65" y="178"/>
                  </a:cubicBezTo>
                  <a:cubicBezTo>
                    <a:pt x="65" y="178"/>
                    <a:pt x="65" y="178"/>
                    <a:pt x="65" y="178"/>
                  </a:cubicBezTo>
                  <a:cubicBezTo>
                    <a:pt x="66" y="178"/>
                    <a:pt x="67" y="179"/>
                    <a:pt x="68" y="179"/>
                  </a:cubicBezTo>
                  <a:cubicBezTo>
                    <a:pt x="69" y="179"/>
                    <a:pt x="69" y="179"/>
                    <a:pt x="69" y="179"/>
                  </a:cubicBezTo>
                  <a:cubicBezTo>
                    <a:pt x="69" y="179"/>
                    <a:pt x="69" y="179"/>
                    <a:pt x="69" y="179"/>
                  </a:cubicBezTo>
                  <a:cubicBezTo>
                    <a:pt x="70" y="179"/>
                    <a:pt x="71" y="179"/>
                    <a:pt x="72" y="179"/>
                  </a:cubicBezTo>
                  <a:cubicBezTo>
                    <a:pt x="72" y="179"/>
                    <a:pt x="72" y="179"/>
                    <a:pt x="72" y="179"/>
                  </a:cubicBezTo>
                  <a:cubicBezTo>
                    <a:pt x="73" y="179"/>
                    <a:pt x="73" y="178"/>
                    <a:pt x="73" y="179"/>
                  </a:cubicBezTo>
                  <a:cubicBezTo>
                    <a:pt x="74" y="179"/>
                    <a:pt x="74" y="179"/>
                    <a:pt x="74" y="178"/>
                  </a:cubicBezTo>
                  <a:cubicBezTo>
                    <a:pt x="74" y="179"/>
                    <a:pt x="75" y="179"/>
                    <a:pt x="76" y="179"/>
                  </a:cubicBezTo>
                  <a:cubicBezTo>
                    <a:pt x="76" y="179"/>
                    <a:pt x="77" y="178"/>
                    <a:pt x="77" y="178"/>
                  </a:cubicBezTo>
                  <a:cubicBezTo>
                    <a:pt x="78" y="178"/>
                    <a:pt x="78" y="178"/>
                    <a:pt x="78" y="178"/>
                  </a:cubicBezTo>
                  <a:cubicBezTo>
                    <a:pt x="79" y="177"/>
                    <a:pt x="81" y="177"/>
                    <a:pt x="82" y="177"/>
                  </a:cubicBezTo>
                  <a:cubicBezTo>
                    <a:pt x="82" y="177"/>
                    <a:pt x="83" y="176"/>
                    <a:pt x="83" y="176"/>
                  </a:cubicBezTo>
                  <a:cubicBezTo>
                    <a:pt x="83" y="176"/>
                    <a:pt x="84" y="176"/>
                    <a:pt x="84" y="176"/>
                  </a:cubicBezTo>
                  <a:cubicBezTo>
                    <a:pt x="85" y="176"/>
                    <a:pt x="85" y="175"/>
                    <a:pt x="85" y="175"/>
                  </a:cubicBezTo>
                  <a:cubicBezTo>
                    <a:pt x="85" y="175"/>
                    <a:pt x="85" y="175"/>
                    <a:pt x="85" y="175"/>
                  </a:cubicBezTo>
                  <a:cubicBezTo>
                    <a:pt x="86" y="175"/>
                    <a:pt x="86" y="175"/>
                    <a:pt x="86" y="174"/>
                  </a:cubicBezTo>
                  <a:cubicBezTo>
                    <a:pt x="87" y="174"/>
                    <a:pt x="88" y="174"/>
                    <a:pt x="89" y="174"/>
                  </a:cubicBezTo>
                  <a:cubicBezTo>
                    <a:pt x="89" y="173"/>
                    <a:pt x="89" y="173"/>
                    <a:pt x="90" y="173"/>
                  </a:cubicBezTo>
                  <a:cubicBezTo>
                    <a:pt x="90" y="173"/>
                    <a:pt x="90" y="173"/>
                    <a:pt x="90" y="173"/>
                  </a:cubicBezTo>
                  <a:cubicBezTo>
                    <a:pt x="91" y="173"/>
                    <a:pt x="91" y="172"/>
                    <a:pt x="91" y="172"/>
                  </a:cubicBezTo>
                  <a:cubicBezTo>
                    <a:pt x="91" y="172"/>
                    <a:pt x="91" y="172"/>
                    <a:pt x="91" y="172"/>
                  </a:cubicBezTo>
                  <a:cubicBezTo>
                    <a:pt x="92" y="172"/>
                    <a:pt x="91" y="172"/>
                    <a:pt x="92" y="172"/>
                  </a:cubicBezTo>
                  <a:cubicBezTo>
                    <a:pt x="92" y="171"/>
                    <a:pt x="93" y="171"/>
                    <a:pt x="94" y="171"/>
                  </a:cubicBezTo>
                  <a:cubicBezTo>
                    <a:pt x="94" y="170"/>
                    <a:pt x="95" y="170"/>
                    <a:pt x="95" y="170"/>
                  </a:cubicBezTo>
                  <a:cubicBezTo>
                    <a:pt x="95" y="169"/>
                    <a:pt x="96" y="170"/>
                    <a:pt x="96" y="170"/>
                  </a:cubicBezTo>
                  <a:cubicBezTo>
                    <a:pt x="96" y="169"/>
                    <a:pt x="96" y="169"/>
                    <a:pt x="96" y="169"/>
                  </a:cubicBezTo>
                  <a:cubicBezTo>
                    <a:pt x="97" y="168"/>
                    <a:pt x="97" y="168"/>
                    <a:pt x="98" y="168"/>
                  </a:cubicBezTo>
                  <a:cubicBezTo>
                    <a:pt x="98" y="167"/>
                    <a:pt x="99" y="167"/>
                    <a:pt x="100" y="166"/>
                  </a:cubicBezTo>
                  <a:cubicBezTo>
                    <a:pt x="100" y="166"/>
                    <a:pt x="99" y="167"/>
                    <a:pt x="100" y="167"/>
                  </a:cubicBezTo>
                  <a:cubicBezTo>
                    <a:pt x="100" y="167"/>
                    <a:pt x="100" y="166"/>
                    <a:pt x="100" y="166"/>
                  </a:cubicBezTo>
                  <a:cubicBezTo>
                    <a:pt x="100" y="166"/>
                    <a:pt x="101" y="165"/>
                    <a:pt x="101" y="165"/>
                  </a:cubicBezTo>
                  <a:cubicBezTo>
                    <a:pt x="102" y="165"/>
                    <a:pt x="101" y="164"/>
                    <a:pt x="101" y="164"/>
                  </a:cubicBezTo>
                  <a:cubicBezTo>
                    <a:pt x="102" y="163"/>
                    <a:pt x="102" y="163"/>
                    <a:pt x="103" y="162"/>
                  </a:cubicBezTo>
                  <a:cubicBezTo>
                    <a:pt x="104" y="162"/>
                    <a:pt x="104" y="161"/>
                    <a:pt x="105" y="161"/>
                  </a:cubicBezTo>
                  <a:cubicBezTo>
                    <a:pt x="105" y="160"/>
                    <a:pt x="105" y="160"/>
                    <a:pt x="105" y="160"/>
                  </a:cubicBezTo>
                  <a:cubicBezTo>
                    <a:pt x="106" y="159"/>
                    <a:pt x="107" y="158"/>
                    <a:pt x="107" y="157"/>
                  </a:cubicBezTo>
                  <a:cubicBezTo>
                    <a:pt x="108" y="157"/>
                    <a:pt x="108" y="156"/>
                    <a:pt x="108" y="156"/>
                  </a:cubicBezTo>
                  <a:cubicBezTo>
                    <a:pt x="108" y="156"/>
                    <a:pt x="109" y="156"/>
                    <a:pt x="109" y="156"/>
                  </a:cubicBezTo>
                  <a:cubicBezTo>
                    <a:pt x="109" y="156"/>
                    <a:pt x="109" y="155"/>
                    <a:pt x="109" y="155"/>
                  </a:cubicBezTo>
                  <a:cubicBezTo>
                    <a:pt x="110" y="154"/>
                    <a:pt x="111" y="153"/>
                    <a:pt x="112" y="152"/>
                  </a:cubicBezTo>
                  <a:cubicBezTo>
                    <a:pt x="113" y="152"/>
                    <a:pt x="112" y="152"/>
                    <a:pt x="112" y="153"/>
                  </a:cubicBezTo>
                  <a:cubicBezTo>
                    <a:pt x="111" y="153"/>
                    <a:pt x="112" y="154"/>
                    <a:pt x="111" y="154"/>
                  </a:cubicBezTo>
                  <a:cubicBezTo>
                    <a:pt x="110" y="154"/>
                    <a:pt x="111" y="155"/>
                    <a:pt x="111" y="155"/>
                  </a:cubicBezTo>
                  <a:cubicBezTo>
                    <a:pt x="110" y="155"/>
                    <a:pt x="110" y="155"/>
                    <a:pt x="110" y="155"/>
                  </a:cubicBezTo>
                  <a:cubicBezTo>
                    <a:pt x="111" y="155"/>
                    <a:pt x="111" y="156"/>
                    <a:pt x="110" y="156"/>
                  </a:cubicBezTo>
                  <a:cubicBezTo>
                    <a:pt x="110" y="157"/>
                    <a:pt x="110" y="156"/>
                    <a:pt x="111" y="156"/>
                  </a:cubicBezTo>
                  <a:cubicBezTo>
                    <a:pt x="110" y="157"/>
                    <a:pt x="110" y="158"/>
                    <a:pt x="109" y="159"/>
                  </a:cubicBezTo>
                  <a:cubicBezTo>
                    <a:pt x="110" y="159"/>
                    <a:pt x="110" y="158"/>
                    <a:pt x="111" y="159"/>
                  </a:cubicBezTo>
                  <a:cubicBezTo>
                    <a:pt x="110" y="160"/>
                    <a:pt x="110" y="162"/>
                    <a:pt x="109" y="162"/>
                  </a:cubicBezTo>
                  <a:cubicBezTo>
                    <a:pt x="109" y="162"/>
                    <a:pt x="109" y="162"/>
                    <a:pt x="109" y="162"/>
                  </a:cubicBezTo>
                  <a:cubicBezTo>
                    <a:pt x="109" y="163"/>
                    <a:pt x="108" y="162"/>
                    <a:pt x="109" y="163"/>
                  </a:cubicBezTo>
                  <a:cubicBezTo>
                    <a:pt x="108" y="163"/>
                    <a:pt x="108" y="162"/>
                    <a:pt x="108" y="162"/>
                  </a:cubicBezTo>
                  <a:cubicBezTo>
                    <a:pt x="108" y="163"/>
                    <a:pt x="107" y="164"/>
                    <a:pt x="106" y="165"/>
                  </a:cubicBezTo>
                  <a:cubicBezTo>
                    <a:pt x="106" y="165"/>
                    <a:pt x="106" y="165"/>
                    <a:pt x="106" y="165"/>
                  </a:cubicBezTo>
                  <a:cubicBezTo>
                    <a:pt x="106" y="165"/>
                    <a:pt x="105" y="167"/>
                    <a:pt x="104" y="167"/>
                  </a:cubicBezTo>
                  <a:cubicBezTo>
                    <a:pt x="103" y="167"/>
                    <a:pt x="104" y="168"/>
                    <a:pt x="104" y="168"/>
                  </a:cubicBezTo>
                  <a:cubicBezTo>
                    <a:pt x="103" y="168"/>
                    <a:pt x="103" y="168"/>
                    <a:pt x="102" y="169"/>
                  </a:cubicBezTo>
                  <a:cubicBezTo>
                    <a:pt x="102" y="169"/>
                    <a:pt x="102" y="169"/>
                    <a:pt x="102" y="169"/>
                  </a:cubicBezTo>
                  <a:cubicBezTo>
                    <a:pt x="102" y="170"/>
                    <a:pt x="101" y="170"/>
                    <a:pt x="102" y="170"/>
                  </a:cubicBezTo>
                  <a:cubicBezTo>
                    <a:pt x="102" y="170"/>
                    <a:pt x="102" y="170"/>
                    <a:pt x="102" y="170"/>
                  </a:cubicBezTo>
                  <a:cubicBezTo>
                    <a:pt x="103" y="170"/>
                    <a:pt x="103" y="170"/>
                    <a:pt x="103" y="169"/>
                  </a:cubicBezTo>
                  <a:cubicBezTo>
                    <a:pt x="103" y="170"/>
                    <a:pt x="104" y="170"/>
                    <a:pt x="104" y="170"/>
                  </a:cubicBezTo>
                  <a:cubicBezTo>
                    <a:pt x="104" y="170"/>
                    <a:pt x="104" y="170"/>
                    <a:pt x="104" y="169"/>
                  </a:cubicBezTo>
                  <a:cubicBezTo>
                    <a:pt x="104" y="169"/>
                    <a:pt x="104" y="170"/>
                    <a:pt x="104" y="169"/>
                  </a:cubicBezTo>
                  <a:cubicBezTo>
                    <a:pt x="104" y="168"/>
                    <a:pt x="105" y="168"/>
                    <a:pt x="106" y="167"/>
                  </a:cubicBezTo>
                  <a:cubicBezTo>
                    <a:pt x="107" y="167"/>
                    <a:pt x="107" y="166"/>
                    <a:pt x="108" y="165"/>
                  </a:cubicBezTo>
                  <a:cubicBezTo>
                    <a:pt x="108" y="165"/>
                    <a:pt x="108" y="165"/>
                    <a:pt x="109" y="164"/>
                  </a:cubicBezTo>
                  <a:cubicBezTo>
                    <a:pt x="109" y="164"/>
                    <a:pt x="109" y="164"/>
                    <a:pt x="110" y="163"/>
                  </a:cubicBezTo>
                  <a:cubicBezTo>
                    <a:pt x="110" y="163"/>
                    <a:pt x="111" y="162"/>
                    <a:pt x="112" y="161"/>
                  </a:cubicBezTo>
                  <a:cubicBezTo>
                    <a:pt x="112" y="161"/>
                    <a:pt x="112" y="161"/>
                    <a:pt x="112" y="162"/>
                  </a:cubicBezTo>
                  <a:cubicBezTo>
                    <a:pt x="113" y="161"/>
                    <a:pt x="113" y="160"/>
                    <a:pt x="114" y="159"/>
                  </a:cubicBezTo>
                  <a:cubicBezTo>
                    <a:pt x="114" y="159"/>
                    <a:pt x="114" y="159"/>
                    <a:pt x="114" y="158"/>
                  </a:cubicBezTo>
                  <a:cubicBezTo>
                    <a:pt x="115" y="158"/>
                    <a:pt x="115" y="158"/>
                    <a:pt x="116" y="158"/>
                  </a:cubicBezTo>
                  <a:cubicBezTo>
                    <a:pt x="116" y="158"/>
                    <a:pt x="116" y="158"/>
                    <a:pt x="115" y="158"/>
                  </a:cubicBezTo>
                  <a:cubicBezTo>
                    <a:pt x="115" y="157"/>
                    <a:pt x="116" y="158"/>
                    <a:pt x="116" y="157"/>
                  </a:cubicBezTo>
                  <a:cubicBezTo>
                    <a:pt x="117" y="158"/>
                    <a:pt x="116" y="159"/>
                    <a:pt x="116" y="159"/>
                  </a:cubicBezTo>
                  <a:cubicBezTo>
                    <a:pt x="116" y="160"/>
                    <a:pt x="116" y="160"/>
                    <a:pt x="115" y="160"/>
                  </a:cubicBezTo>
                  <a:cubicBezTo>
                    <a:pt x="114" y="160"/>
                    <a:pt x="115" y="160"/>
                    <a:pt x="115" y="160"/>
                  </a:cubicBezTo>
                  <a:cubicBezTo>
                    <a:pt x="114" y="160"/>
                    <a:pt x="114" y="161"/>
                    <a:pt x="115" y="161"/>
                  </a:cubicBezTo>
                  <a:cubicBezTo>
                    <a:pt x="114" y="161"/>
                    <a:pt x="115" y="162"/>
                    <a:pt x="114" y="162"/>
                  </a:cubicBezTo>
                  <a:cubicBezTo>
                    <a:pt x="113" y="162"/>
                    <a:pt x="114" y="162"/>
                    <a:pt x="114" y="161"/>
                  </a:cubicBezTo>
                  <a:cubicBezTo>
                    <a:pt x="113" y="161"/>
                    <a:pt x="113" y="162"/>
                    <a:pt x="114" y="163"/>
                  </a:cubicBezTo>
                  <a:cubicBezTo>
                    <a:pt x="113" y="163"/>
                    <a:pt x="112" y="164"/>
                    <a:pt x="111" y="165"/>
                  </a:cubicBezTo>
                  <a:cubicBezTo>
                    <a:pt x="111" y="165"/>
                    <a:pt x="110" y="165"/>
                    <a:pt x="110" y="166"/>
                  </a:cubicBezTo>
                  <a:cubicBezTo>
                    <a:pt x="110" y="166"/>
                    <a:pt x="110" y="166"/>
                    <a:pt x="110" y="166"/>
                  </a:cubicBezTo>
                  <a:cubicBezTo>
                    <a:pt x="108" y="167"/>
                    <a:pt x="107" y="170"/>
                    <a:pt x="106" y="170"/>
                  </a:cubicBezTo>
                  <a:cubicBezTo>
                    <a:pt x="105" y="169"/>
                    <a:pt x="106" y="169"/>
                    <a:pt x="106" y="169"/>
                  </a:cubicBezTo>
                  <a:cubicBezTo>
                    <a:pt x="105" y="169"/>
                    <a:pt x="105" y="170"/>
                    <a:pt x="105" y="171"/>
                  </a:cubicBezTo>
                  <a:cubicBezTo>
                    <a:pt x="105" y="171"/>
                    <a:pt x="104" y="171"/>
                    <a:pt x="104" y="172"/>
                  </a:cubicBezTo>
                  <a:cubicBezTo>
                    <a:pt x="103" y="172"/>
                    <a:pt x="103" y="172"/>
                    <a:pt x="102" y="172"/>
                  </a:cubicBezTo>
                  <a:cubicBezTo>
                    <a:pt x="101" y="173"/>
                    <a:pt x="101" y="174"/>
                    <a:pt x="100" y="175"/>
                  </a:cubicBezTo>
                  <a:cubicBezTo>
                    <a:pt x="99" y="174"/>
                    <a:pt x="99" y="175"/>
                    <a:pt x="99" y="174"/>
                  </a:cubicBezTo>
                  <a:cubicBezTo>
                    <a:pt x="99" y="174"/>
                    <a:pt x="99" y="175"/>
                    <a:pt x="99" y="175"/>
                  </a:cubicBezTo>
                  <a:cubicBezTo>
                    <a:pt x="98" y="175"/>
                    <a:pt x="97" y="175"/>
                    <a:pt x="97" y="176"/>
                  </a:cubicBezTo>
                  <a:cubicBezTo>
                    <a:pt x="96" y="176"/>
                    <a:pt x="95" y="177"/>
                    <a:pt x="95" y="177"/>
                  </a:cubicBezTo>
                  <a:cubicBezTo>
                    <a:pt x="94" y="177"/>
                    <a:pt x="93" y="178"/>
                    <a:pt x="93" y="178"/>
                  </a:cubicBezTo>
                  <a:cubicBezTo>
                    <a:pt x="92" y="179"/>
                    <a:pt x="92" y="178"/>
                    <a:pt x="91" y="179"/>
                  </a:cubicBezTo>
                  <a:cubicBezTo>
                    <a:pt x="91" y="179"/>
                    <a:pt x="91" y="179"/>
                    <a:pt x="91" y="179"/>
                  </a:cubicBezTo>
                  <a:cubicBezTo>
                    <a:pt x="90" y="179"/>
                    <a:pt x="90" y="179"/>
                    <a:pt x="90" y="179"/>
                  </a:cubicBezTo>
                  <a:cubicBezTo>
                    <a:pt x="90" y="179"/>
                    <a:pt x="89" y="179"/>
                    <a:pt x="89" y="180"/>
                  </a:cubicBezTo>
                  <a:cubicBezTo>
                    <a:pt x="88" y="180"/>
                    <a:pt x="88" y="180"/>
                    <a:pt x="88" y="180"/>
                  </a:cubicBezTo>
                  <a:cubicBezTo>
                    <a:pt x="88" y="181"/>
                    <a:pt x="88" y="181"/>
                    <a:pt x="88" y="181"/>
                  </a:cubicBezTo>
                  <a:cubicBezTo>
                    <a:pt x="87" y="181"/>
                    <a:pt x="87" y="181"/>
                    <a:pt x="86" y="181"/>
                  </a:cubicBezTo>
                  <a:cubicBezTo>
                    <a:pt x="86" y="182"/>
                    <a:pt x="85" y="181"/>
                    <a:pt x="85" y="182"/>
                  </a:cubicBezTo>
                  <a:cubicBezTo>
                    <a:pt x="85" y="182"/>
                    <a:pt x="85" y="181"/>
                    <a:pt x="84" y="182"/>
                  </a:cubicBezTo>
                  <a:cubicBezTo>
                    <a:pt x="84" y="182"/>
                    <a:pt x="84" y="182"/>
                    <a:pt x="85" y="182"/>
                  </a:cubicBezTo>
                  <a:cubicBezTo>
                    <a:pt x="85" y="183"/>
                    <a:pt x="84" y="182"/>
                    <a:pt x="84" y="182"/>
                  </a:cubicBezTo>
                  <a:cubicBezTo>
                    <a:pt x="83" y="183"/>
                    <a:pt x="82" y="183"/>
                    <a:pt x="82" y="183"/>
                  </a:cubicBezTo>
                  <a:cubicBezTo>
                    <a:pt x="81" y="183"/>
                    <a:pt x="81" y="183"/>
                    <a:pt x="81" y="183"/>
                  </a:cubicBezTo>
                  <a:cubicBezTo>
                    <a:pt x="81" y="183"/>
                    <a:pt x="80" y="183"/>
                    <a:pt x="80" y="183"/>
                  </a:cubicBezTo>
                  <a:cubicBezTo>
                    <a:pt x="79" y="184"/>
                    <a:pt x="78" y="184"/>
                    <a:pt x="76" y="184"/>
                  </a:cubicBezTo>
                  <a:cubicBezTo>
                    <a:pt x="75" y="184"/>
                    <a:pt x="74" y="184"/>
                    <a:pt x="72" y="184"/>
                  </a:cubicBezTo>
                  <a:cubicBezTo>
                    <a:pt x="72" y="184"/>
                    <a:pt x="72" y="184"/>
                    <a:pt x="72" y="184"/>
                  </a:cubicBezTo>
                  <a:cubicBezTo>
                    <a:pt x="71" y="184"/>
                    <a:pt x="70" y="185"/>
                    <a:pt x="70" y="184"/>
                  </a:cubicBezTo>
                  <a:cubicBezTo>
                    <a:pt x="69" y="184"/>
                    <a:pt x="68" y="185"/>
                    <a:pt x="67" y="184"/>
                  </a:cubicBezTo>
                  <a:cubicBezTo>
                    <a:pt x="67" y="184"/>
                    <a:pt x="68" y="184"/>
                    <a:pt x="68" y="184"/>
                  </a:cubicBezTo>
                  <a:cubicBezTo>
                    <a:pt x="68" y="184"/>
                    <a:pt x="67" y="184"/>
                    <a:pt x="67" y="184"/>
                  </a:cubicBezTo>
                  <a:cubicBezTo>
                    <a:pt x="67" y="184"/>
                    <a:pt x="66" y="184"/>
                    <a:pt x="66" y="184"/>
                  </a:cubicBezTo>
                  <a:cubicBezTo>
                    <a:pt x="66" y="184"/>
                    <a:pt x="66" y="184"/>
                    <a:pt x="66" y="184"/>
                  </a:cubicBezTo>
                  <a:cubicBezTo>
                    <a:pt x="65" y="185"/>
                    <a:pt x="64" y="184"/>
                    <a:pt x="62" y="184"/>
                  </a:cubicBezTo>
                  <a:cubicBezTo>
                    <a:pt x="62" y="183"/>
                    <a:pt x="61" y="183"/>
                    <a:pt x="59" y="183"/>
                  </a:cubicBezTo>
                  <a:cubicBezTo>
                    <a:pt x="59" y="183"/>
                    <a:pt x="60" y="183"/>
                    <a:pt x="60" y="184"/>
                  </a:cubicBezTo>
                  <a:cubicBezTo>
                    <a:pt x="59" y="184"/>
                    <a:pt x="58" y="184"/>
                    <a:pt x="57" y="184"/>
                  </a:cubicBezTo>
                  <a:cubicBezTo>
                    <a:pt x="56" y="184"/>
                    <a:pt x="55" y="183"/>
                    <a:pt x="54" y="183"/>
                  </a:cubicBezTo>
                  <a:cubicBezTo>
                    <a:pt x="54" y="183"/>
                    <a:pt x="55" y="183"/>
                    <a:pt x="55" y="183"/>
                  </a:cubicBezTo>
                  <a:cubicBezTo>
                    <a:pt x="55" y="182"/>
                    <a:pt x="54" y="183"/>
                    <a:pt x="54" y="184"/>
                  </a:cubicBezTo>
                  <a:cubicBezTo>
                    <a:pt x="54" y="184"/>
                    <a:pt x="53" y="184"/>
                    <a:pt x="53" y="183"/>
                  </a:cubicBezTo>
                  <a:cubicBezTo>
                    <a:pt x="52" y="184"/>
                    <a:pt x="50" y="183"/>
                    <a:pt x="48" y="183"/>
                  </a:cubicBezTo>
                  <a:cubicBezTo>
                    <a:pt x="49" y="183"/>
                    <a:pt x="47" y="182"/>
                    <a:pt x="47" y="183"/>
                  </a:cubicBezTo>
                  <a:cubicBezTo>
                    <a:pt x="47" y="184"/>
                    <a:pt x="48" y="182"/>
                    <a:pt x="48" y="183"/>
                  </a:cubicBezTo>
                  <a:cubicBezTo>
                    <a:pt x="46" y="183"/>
                    <a:pt x="43" y="183"/>
                    <a:pt x="42" y="182"/>
                  </a:cubicBezTo>
                  <a:cubicBezTo>
                    <a:pt x="42" y="182"/>
                    <a:pt x="42" y="182"/>
                    <a:pt x="42" y="182"/>
                  </a:cubicBezTo>
                  <a:cubicBezTo>
                    <a:pt x="42" y="182"/>
                    <a:pt x="42" y="182"/>
                    <a:pt x="42" y="182"/>
                  </a:cubicBezTo>
                  <a:cubicBezTo>
                    <a:pt x="41" y="182"/>
                    <a:pt x="40" y="182"/>
                    <a:pt x="40" y="182"/>
                  </a:cubicBezTo>
                  <a:cubicBezTo>
                    <a:pt x="39" y="182"/>
                    <a:pt x="38" y="181"/>
                    <a:pt x="38" y="181"/>
                  </a:cubicBezTo>
                  <a:cubicBezTo>
                    <a:pt x="37" y="181"/>
                    <a:pt x="37" y="181"/>
                    <a:pt x="37" y="181"/>
                  </a:cubicBezTo>
                  <a:cubicBezTo>
                    <a:pt x="36" y="180"/>
                    <a:pt x="35" y="179"/>
                    <a:pt x="34" y="178"/>
                  </a:cubicBezTo>
                  <a:cubicBezTo>
                    <a:pt x="34" y="178"/>
                    <a:pt x="33" y="178"/>
                    <a:pt x="33" y="178"/>
                  </a:cubicBezTo>
                  <a:cubicBezTo>
                    <a:pt x="33" y="177"/>
                    <a:pt x="33" y="176"/>
                    <a:pt x="32" y="176"/>
                  </a:cubicBezTo>
                  <a:cubicBezTo>
                    <a:pt x="32" y="175"/>
                    <a:pt x="32" y="174"/>
                    <a:pt x="32" y="173"/>
                  </a:cubicBezTo>
                  <a:cubicBezTo>
                    <a:pt x="32" y="173"/>
                    <a:pt x="32" y="173"/>
                    <a:pt x="32" y="172"/>
                  </a:cubicBezTo>
                  <a:cubicBezTo>
                    <a:pt x="32" y="172"/>
                    <a:pt x="32" y="172"/>
                    <a:pt x="32" y="172"/>
                  </a:cubicBezTo>
                  <a:cubicBezTo>
                    <a:pt x="32" y="172"/>
                    <a:pt x="32" y="171"/>
                    <a:pt x="31" y="171"/>
                  </a:cubicBezTo>
                  <a:cubicBezTo>
                    <a:pt x="31" y="170"/>
                    <a:pt x="32" y="170"/>
                    <a:pt x="32" y="169"/>
                  </a:cubicBezTo>
                  <a:cubicBezTo>
                    <a:pt x="32" y="169"/>
                    <a:pt x="32" y="169"/>
                    <a:pt x="32" y="168"/>
                  </a:cubicBezTo>
                  <a:cubicBezTo>
                    <a:pt x="32" y="168"/>
                    <a:pt x="32" y="167"/>
                    <a:pt x="32" y="166"/>
                  </a:cubicBezTo>
                  <a:cubicBezTo>
                    <a:pt x="32" y="166"/>
                    <a:pt x="32" y="166"/>
                    <a:pt x="33" y="166"/>
                  </a:cubicBezTo>
                  <a:cubicBezTo>
                    <a:pt x="33" y="168"/>
                    <a:pt x="33" y="168"/>
                    <a:pt x="33" y="168"/>
                  </a:cubicBezTo>
                  <a:cubicBezTo>
                    <a:pt x="33" y="168"/>
                    <a:pt x="34" y="168"/>
                    <a:pt x="34" y="168"/>
                  </a:cubicBezTo>
                  <a:cubicBezTo>
                    <a:pt x="34" y="167"/>
                    <a:pt x="33" y="168"/>
                    <a:pt x="33" y="167"/>
                  </a:cubicBezTo>
                  <a:cubicBezTo>
                    <a:pt x="33" y="167"/>
                    <a:pt x="34" y="167"/>
                    <a:pt x="34" y="167"/>
                  </a:cubicBezTo>
                  <a:cubicBezTo>
                    <a:pt x="34" y="167"/>
                    <a:pt x="34" y="166"/>
                    <a:pt x="34" y="166"/>
                  </a:cubicBezTo>
                  <a:cubicBezTo>
                    <a:pt x="34" y="166"/>
                    <a:pt x="35" y="166"/>
                    <a:pt x="34" y="165"/>
                  </a:cubicBezTo>
                  <a:moveTo>
                    <a:pt x="106" y="169"/>
                  </a:moveTo>
                  <a:cubicBezTo>
                    <a:pt x="106" y="168"/>
                    <a:pt x="107" y="169"/>
                    <a:pt x="107" y="168"/>
                  </a:cubicBezTo>
                  <a:cubicBezTo>
                    <a:pt x="107" y="168"/>
                    <a:pt x="106" y="168"/>
                    <a:pt x="106" y="169"/>
                  </a:cubicBezTo>
                  <a:moveTo>
                    <a:pt x="109" y="160"/>
                  </a:moveTo>
                  <a:cubicBezTo>
                    <a:pt x="109" y="160"/>
                    <a:pt x="110" y="160"/>
                    <a:pt x="110" y="160"/>
                  </a:cubicBezTo>
                  <a:cubicBezTo>
                    <a:pt x="110" y="159"/>
                    <a:pt x="109" y="159"/>
                    <a:pt x="109" y="159"/>
                  </a:cubicBezTo>
                  <a:cubicBezTo>
                    <a:pt x="109" y="159"/>
                    <a:pt x="108" y="159"/>
                    <a:pt x="108" y="160"/>
                  </a:cubicBezTo>
                  <a:cubicBezTo>
                    <a:pt x="109" y="159"/>
                    <a:pt x="109" y="160"/>
                    <a:pt x="109" y="160"/>
                  </a:cubicBezTo>
                  <a:moveTo>
                    <a:pt x="106" y="160"/>
                  </a:moveTo>
                  <a:cubicBezTo>
                    <a:pt x="106" y="160"/>
                    <a:pt x="107" y="159"/>
                    <a:pt x="107" y="159"/>
                  </a:cubicBezTo>
                  <a:cubicBezTo>
                    <a:pt x="106" y="159"/>
                    <a:pt x="106" y="159"/>
                    <a:pt x="106" y="160"/>
                  </a:cubicBezTo>
                  <a:moveTo>
                    <a:pt x="102" y="165"/>
                  </a:moveTo>
                  <a:cubicBezTo>
                    <a:pt x="102" y="164"/>
                    <a:pt x="103" y="164"/>
                    <a:pt x="103" y="163"/>
                  </a:cubicBezTo>
                  <a:cubicBezTo>
                    <a:pt x="103" y="164"/>
                    <a:pt x="102" y="164"/>
                    <a:pt x="102" y="165"/>
                  </a:cubicBezTo>
                  <a:moveTo>
                    <a:pt x="102" y="172"/>
                  </a:moveTo>
                  <a:cubicBezTo>
                    <a:pt x="103" y="172"/>
                    <a:pt x="103" y="170"/>
                    <a:pt x="103" y="170"/>
                  </a:cubicBezTo>
                  <a:cubicBezTo>
                    <a:pt x="103" y="171"/>
                    <a:pt x="102" y="171"/>
                    <a:pt x="102" y="172"/>
                  </a:cubicBezTo>
                  <a:moveTo>
                    <a:pt x="89" y="174"/>
                  </a:moveTo>
                  <a:cubicBezTo>
                    <a:pt x="90" y="174"/>
                    <a:pt x="90" y="174"/>
                    <a:pt x="90" y="174"/>
                  </a:cubicBezTo>
                  <a:cubicBezTo>
                    <a:pt x="90" y="174"/>
                    <a:pt x="89" y="174"/>
                    <a:pt x="89" y="174"/>
                  </a:cubicBezTo>
                  <a:moveTo>
                    <a:pt x="85" y="177"/>
                  </a:moveTo>
                  <a:cubicBezTo>
                    <a:pt x="85" y="177"/>
                    <a:pt x="85" y="176"/>
                    <a:pt x="85" y="176"/>
                  </a:cubicBezTo>
                  <a:cubicBezTo>
                    <a:pt x="83" y="177"/>
                    <a:pt x="83" y="177"/>
                    <a:pt x="83" y="177"/>
                  </a:cubicBezTo>
                  <a:cubicBezTo>
                    <a:pt x="84" y="178"/>
                    <a:pt x="84" y="177"/>
                    <a:pt x="85" y="177"/>
                  </a:cubicBezTo>
                  <a:moveTo>
                    <a:pt x="64" y="181"/>
                  </a:moveTo>
                  <a:cubicBezTo>
                    <a:pt x="64" y="182"/>
                    <a:pt x="64" y="181"/>
                    <a:pt x="65" y="181"/>
                  </a:cubicBezTo>
                  <a:cubicBezTo>
                    <a:pt x="64" y="181"/>
                    <a:pt x="64" y="181"/>
                    <a:pt x="64" y="181"/>
                  </a:cubicBezTo>
                  <a:moveTo>
                    <a:pt x="62" y="184"/>
                  </a:moveTo>
                  <a:cubicBezTo>
                    <a:pt x="63" y="183"/>
                    <a:pt x="65" y="185"/>
                    <a:pt x="65" y="184"/>
                  </a:cubicBezTo>
                  <a:cubicBezTo>
                    <a:pt x="64" y="183"/>
                    <a:pt x="65" y="183"/>
                    <a:pt x="64" y="184"/>
                  </a:cubicBezTo>
                  <a:cubicBezTo>
                    <a:pt x="64" y="185"/>
                    <a:pt x="63" y="182"/>
                    <a:pt x="62" y="184"/>
                  </a:cubicBezTo>
                  <a:moveTo>
                    <a:pt x="57" y="184"/>
                  </a:moveTo>
                  <a:cubicBezTo>
                    <a:pt x="58" y="184"/>
                    <a:pt x="59" y="184"/>
                    <a:pt x="59" y="183"/>
                  </a:cubicBezTo>
                  <a:cubicBezTo>
                    <a:pt x="58" y="183"/>
                    <a:pt x="58" y="183"/>
                    <a:pt x="57" y="184"/>
                  </a:cubicBezTo>
                  <a:moveTo>
                    <a:pt x="57" y="183"/>
                  </a:moveTo>
                  <a:cubicBezTo>
                    <a:pt x="56" y="183"/>
                    <a:pt x="56" y="183"/>
                    <a:pt x="56" y="183"/>
                  </a:cubicBezTo>
                  <a:cubicBezTo>
                    <a:pt x="55" y="183"/>
                    <a:pt x="57" y="184"/>
                    <a:pt x="57" y="183"/>
                  </a:cubicBezTo>
                  <a:moveTo>
                    <a:pt x="48" y="176"/>
                  </a:moveTo>
                  <a:cubicBezTo>
                    <a:pt x="49" y="176"/>
                    <a:pt x="49" y="176"/>
                    <a:pt x="49" y="176"/>
                  </a:cubicBezTo>
                  <a:cubicBezTo>
                    <a:pt x="50" y="175"/>
                    <a:pt x="48" y="175"/>
                    <a:pt x="48" y="176"/>
                  </a:cubicBezTo>
                  <a:moveTo>
                    <a:pt x="45" y="176"/>
                  </a:moveTo>
                  <a:cubicBezTo>
                    <a:pt x="46" y="176"/>
                    <a:pt x="46" y="178"/>
                    <a:pt x="47" y="177"/>
                  </a:cubicBezTo>
                  <a:cubicBezTo>
                    <a:pt x="47" y="177"/>
                    <a:pt x="46" y="177"/>
                    <a:pt x="46" y="176"/>
                  </a:cubicBezTo>
                  <a:cubicBezTo>
                    <a:pt x="46" y="175"/>
                    <a:pt x="47" y="176"/>
                    <a:pt x="47" y="175"/>
                  </a:cubicBezTo>
                  <a:cubicBezTo>
                    <a:pt x="46" y="175"/>
                    <a:pt x="46" y="176"/>
                    <a:pt x="45" y="176"/>
                  </a:cubicBezTo>
                  <a:moveTo>
                    <a:pt x="43" y="173"/>
                  </a:moveTo>
                  <a:cubicBezTo>
                    <a:pt x="43" y="173"/>
                    <a:pt x="43" y="173"/>
                    <a:pt x="43" y="173"/>
                  </a:cubicBezTo>
                  <a:cubicBezTo>
                    <a:pt x="42" y="174"/>
                    <a:pt x="42" y="174"/>
                    <a:pt x="43" y="173"/>
                  </a:cubicBezTo>
                  <a:moveTo>
                    <a:pt x="42" y="175"/>
                  </a:moveTo>
                  <a:cubicBezTo>
                    <a:pt x="42" y="176"/>
                    <a:pt x="42" y="175"/>
                    <a:pt x="42" y="175"/>
                  </a:cubicBezTo>
                  <a:cubicBezTo>
                    <a:pt x="42" y="175"/>
                    <a:pt x="42" y="175"/>
                    <a:pt x="42" y="175"/>
                  </a:cubicBezTo>
                  <a:cubicBezTo>
                    <a:pt x="42" y="175"/>
                    <a:pt x="42" y="175"/>
                    <a:pt x="42" y="175"/>
                  </a:cubicBezTo>
                  <a:moveTo>
                    <a:pt x="41" y="173"/>
                  </a:moveTo>
                  <a:cubicBezTo>
                    <a:pt x="42" y="172"/>
                    <a:pt x="43" y="172"/>
                    <a:pt x="43" y="172"/>
                  </a:cubicBezTo>
                  <a:cubicBezTo>
                    <a:pt x="42" y="172"/>
                    <a:pt x="42" y="172"/>
                    <a:pt x="42" y="172"/>
                  </a:cubicBezTo>
                  <a:cubicBezTo>
                    <a:pt x="42" y="172"/>
                    <a:pt x="42" y="173"/>
                    <a:pt x="41" y="173"/>
                  </a:cubicBezTo>
                  <a:cubicBezTo>
                    <a:pt x="41" y="173"/>
                    <a:pt x="41" y="173"/>
                    <a:pt x="41" y="173"/>
                  </a:cubicBezTo>
                  <a:cubicBezTo>
                    <a:pt x="41" y="173"/>
                    <a:pt x="41" y="173"/>
                    <a:pt x="41" y="173"/>
                  </a:cubicBezTo>
                  <a:cubicBezTo>
                    <a:pt x="42" y="173"/>
                    <a:pt x="41" y="173"/>
                    <a:pt x="41" y="173"/>
                  </a:cubicBezTo>
                  <a:moveTo>
                    <a:pt x="42" y="172"/>
                  </a:moveTo>
                  <a:cubicBezTo>
                    <a:pt x="42" y="172"/>
                    <a:pt x="42" y="172"/>
                    <a:pt x="42" y="172"/>
                  </a:cubicBezTo>
                  <a:cubicBezTo>
                    <a:pt x="43" y="172"/>
                    <a:pt x="43" y="172"/>
                    <a:pt x="42" y="172"/>
                  </a:cubicBezTo>
                  <a:moveTo>
                    <a:pt x="41" y="174"/>
                  </a:moveTo>
                  <a:cubicBezTo>
                    <a:pt x="42" y="173"/>
                    <a:pt x="41" y="174"/>
                    <a:pt x="42" y="173"/>
                  </a:cubicBezTo>
                  <a:cubicBezTo>
                    <a:pt x="41" y="173"/>
                    <a:pt x="41" y="173"/>
                    <a:pt x="41" y="173"/>
                  </a:cubicBezTo>
                  <a:cubicBezTo>
                    <a:pt x="41" y="174"/>
                    <a:pt x="41" y="173"/>
                    <a:pt x="41" y="174"/>
                  </a:cubicBezTo>
                  <a:moveTo>
                    <a:pt x="43" y="172"/>
                  </a:moveTo>
                  <a:cubicBezTo>
                    <a:pt x="43" y="172"/>
                    <a:pt x="42" y="172"/>
                    <a:pt x="42" y="172"/>
                  </a:cubicBezTo>
                  <a:cubicBezTo>
                    <a:pt x="42" y="172"/>
                    <a:pt x="43" y="172"/>
                    <a:pt x="42" y="173"/>
                  </a:cubicBezTo>
                  <a:cubicBezTo>
                    <a:pt x="42" y="173"/>
                    <a:pt x="42" y="173"/>
                    <a:pt x="43" y="172"/>
                  </a:cubicBezTo>
                  <a:moveTo>
                    <a:pt x="42" y="173"/>
                  </a:moveTo>
                  <a:cubicBezTo>
                    <a:pt x="42" y="173"/>
                    <a:pt x="42" y="173"/>
                    <a:pt x="42" y="174"/>
                  </a:cubicBezTo>
                  <a:cubicBezTo>
                    <a:pt x="42" y="173"/>
                    <a:pt x="42" y="173"/>
                    <a:pt x="42" y="173"/>
                  </a:cubicBezTo>
                  <a:moveTo>
                    <a:pt x="34" y="172"/>
                  </a:moveTo>
                  <a:cubicBezTo>
                    <a:pt x="34" y="172"/>
                    <a:pt x="33" y="172"/>
                    <a:pt x="33" y="172"/>
                  </a:cubicBezTo>
                  <a:cubicBezTo>
                    <a:pt x="34" y="172"/>
                    <a:pt x="34" y="172"/>
                    <a:pt x="35" y="172"/>
                  </a:cubicBezTo>
                  <a:cubicBezTo>
                    <a:pt x="35" y="172"/>
                    <a:pt x="34" y="172"/>
                    <a:pt x="34" y="172"/>
                  </a:cubicBezTo>
                  <a:moveTo>
                    <a:pt x="33" y="170"/>
                  </a:moveTo>
                  <a:cubicBezTo>
                    <a:pt x="33" y="170"/>
                    <a:pt x="32" y="170"/>
                    <a:pt x="32" y="170"/>
                  </a:cubicBezTo>
                  <a:cubicBezTo>
                    <a:pt x="32" y="170"/>
                    <a:pt x="32" y="169"/>
                    <a:pt x="32" y="170"/>
                  </a:cubicBezTo>
                  <a:cubicBezTo>
                    <a:pt x="32" y="170"/>
                    <a:pt x="32" y="170"/>
                    <a:pt x="32" y="170"/>
                  </a:cubicBezTo>
                  <a:cubicBezTo>
                    <a:pt x="32" y="170"/>
                    <a:pt x="32" y="171"/>
                    <a:pt x="32" y="171"/>
                  </a:cubicBezTo>
                  <a:cubicBezTo>
                    <a:pt x="33" y="171"/>
                    <a:pt x="33" y="171"/>
                    <a:pt x="33" y="171"/>
                  </a:cubicBezTo>
                  <a:cubicBezTo>
                    <a:pt x="33" y="170"/>
                    <a:pt x="33" y="170"/>
                    <a:pt x="33" y="170"/>
                  </a:cubicBezTo>
                  <a:cubicBezTo>
                    <a:pt x="33" y="170"/>
                    <a:pt x="33" y="170"/>
                    <a:pt x="33" y="170"/>
                  </a:cubicBezTo>
                  <a:moveTo>
                    <a:pt x="119" y="152"/>
                  </a:moveTo>
                  <a:cubicBezTo>
                    <a:pt x="119" y="151"/>
                    <a:pt x="119" y="151"/>
                    <a:pt x="119" y="150"/>
                  </a:cubicBezTo>
                  <a:cubicBezTo>
                    <a:pt x="119" y="149"/>
                    <a:pt x="120" y="149"/>
                    <a:pt x="121" y="149"/>
                  </a:cubicBezTo>
                  <a:cubicBezTo>
                    <a:pt x="121" y="150"/>
                    <a:pt x="121" y="151"/>
                    <a:pt x="121" y="152"/>
                  </a:cubicBezTo>
                  <a:cubicBezTo>
                    <a:pt x="121" y="151"/>
                    <a:pt x="120" y="151"/>
                    <a:pt x="121" y="150"/>
                  </a:cubicBezTo>
                  <a:cubicBezTo>
                    <a:pt x="120" y="150"/>
                    <a:pt x="120" y="150"/>
                    <a:pt x="120" y="150"/>
                  </a:cubicBezTo>
                  <a:cubicBezTo>
                    <a:pt x="121" y="151"/>
                    <a:pt x="121" y="154"/>
                    <a:pt x="119" y="153"/>
                  </a:cubicBezTo>
                  <a:cubicBezTo>
                    <a:pt x="119" y="153"/>
                    <a:pt x="120" y="153"/>
                    <a:pt x="119" y="152"/>
                  </a:cubicBezTo>
                  <a:cubicBezTo>
                    <a:pt x="118" y="152"/>
                    <a:pt x="119" y="155"/>
                    <a:pt x="117" y="155"/>
                  </a:cubicBezTo>
                  <a:cubicBezTo>
                    <a:pt x="118" y="155"/>
                    <a:pt x="118" y="155"/>
                    <a:pt x="118" y="155"/>
                  </a:cubicBezTo>
                  <a:cubicBezTo>
                    <a:pt x="119" y="155"/>
                    <a:pt x="119" y="154"/>
                    <a:pt x="119" y="154"/>
                  </a:cubicBezTo>
                  <a:cubicBezTo>
                    <a:pt x="120" y="154"/>
                    <a:pt x="119" y="156"/>
                    <a:pt x="118" y="156"/>
                  </a:cubicBezTo>
                  <a:cubicBezTo>
                    <a:pt x="118" y="156"/>
                    <a:pt x="118" y="157"/>
                    <a:pt x="117" y="157"/>
                  </a:cubicBezTo>
                  <a:cubicBezTo>
                    <a:pt x="117" y="156"/>
                    <a:pt x="117" y="156"/>
                    <a:pt x="117" y="156"/>
                  </a:cubicBezTo>
                  <a:cubicBezTo>
                    <a:pt x="117" y="155"/>
                    <a:pt x="118" y="156"/>
                    <a:pt x="118" y="156"/>
                  </a:cubicBezTo>
                  <a:cubicBezTo>
                    <a:pt x="118" y="155"/>
                    <a:pt x="117" y="155"/>
                    <a:pt x="118" y="155"/>
                  </a:cubicBezTo>
                  <a:cubicBezTo>
                    <a:pt x="117" y="155"/>
                    <a:pt x="117" y="155"/>
                    <a:pt x="117" y="155"/>
                  </a:cubicBezTo>
                  <a:cubicBezTo>
                    <a:pt x="116" y="155"/>
                    <a:pt x="117" y="154"/>
                    <a:pt x="117" y="153"/>
                  </a:cubicBezTo>
                  <a:cubicBezTo>
                    <a:pt x="117" y="153"/>
                    <a:pt x="118" y="152"/>
                    <a:pt x="119" y="152"/>
                  </a:cubicBezTo>
                  <a:moveTo>
                    <a:pt x="116" y="150"/>
                  </a:moveTo>
                  <a:cubicBezTo>
                    <a:pt x="116" y="150"/>
                    <a:pt x="116" y="150"/>
                    <a:pt x="116" y="150"/>
                  </a:cubicBezTo>
                  <a:cubicBezTo>
                    <a:pt x="116" y="150"/>
                    <a:pt x="116" y="150"/>
                    <a:pt x="117" y="150"/>
                  </a:cubicBezTo>
                  <a:cubicBezTo>
                    <a:pt x="117" y="151"/>
                    <a:pt x="116" y="150"/>
                    <a:pt x="116" y="150"/>
                  </a:cubicBezTo>
                  <a:moveTo>
                    <a:pt x="115" y="154"/>
                  </a:moveTo>
                  <a:cubicBezTo>
                    <a:pt x="115" y="154"/>
                    <a:pt x="115" y="154"/>
                    <a:pt x="114" y="155"/>
                  </a:cubicBezTo>
                  <a:cubicBezTo>
                    <a:pt x="114" y="154"/>
                    <a:pt x="115" y="153"/>
                    <a:pt x="115" y="15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transition advClick="0" advTm="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fade">
                                      <p:cBhvr>
                                        <p:cTn id="7" dur="700"/>
                                        <p:tgtEl>
                                          <p:spTgt spid="85"/>
                                        </p:tgtEl>
                                      </p:cBhvr>
                                    </p:animEffect>
                                    <p:anim calcmode="lin" valueType="num">
                                      <p:cBhvr>
                                        <p:cTn id="8" dur="700" fill="hold"/>
                                        <p:tgtEl>
                                          <p:spTgt spid="85"/>
                                        </p:tgtEl>
                                        <p:attrNameLst>
                                          <p:attrName>ppt_x</p:attrName>
                                        </p:attrNameLst>
                                      </p:cBhvr>
                                      <p:tavLst>
                                        <p:tav tm="0">
                                          <p:val>
                                            <p:strVal val="#ppt_x"/>
                                          </p:val>
                                        </p:tav>
                                        <p:tav tm="100000">
                                          <p:val>
                                            <p:strVal val="#ppt_x"/>
                                          </p:val>
                                        </p:tav>
                                      </p:tavLst>
                                    </p:anim>
                                    <p:anim calcmode="lin" valueType="num">
                                      <p:cBhvr>
                                        <p:cTn id="9" dur="700" fill="hold"/>
                                        <p:tgtEl>
                                          <p:spTgt spid="8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84"/>
                                        </p:tgtEl>
                                        <p:attrNameLst>
                                          <p:attrName>style.visibility</p:attrName>
                                        </p:attrNameLst>
                                      </p:cBhvr>
                                      <p:to>
                                        <p:strVal val="visible"/>
                                      </p:to>
                                    </p:set>
                                    <p:anim calcmode="lin" valueType="num">
                                      <p:cBhvr>
                                        <p:cTn id="13" dur="300" fill="hold"/>
                                        <p:tgtEl>
                                          <p:spTgt spid="84"/>
                                        </p:tgtEl>
                                        <p:attrNameLst>
                                          <p:attrName>ppt_w</p:attrName>
                                        </p:attrNameLst>
                                      </p:cBhvr>
                                      <p:tavLst>
                                        <p:tav tm="0">
                                          <p:val>
                                            <p:fltVal val="0"/>
                                          </p:val>
                                        </p:tav>
                                        <p:tav tm="100000">
                                          <p:val>
                                            <p:strVal val="#ppt_w"/>
                                          </p:val>
                                        </p:tav>
                                      </p:tavLst>
                                    </p:anim>
                                    <p:anim calcmode="lin" valueType="num">
                                      <p:cBhvr>
                                        <p:cTn id="14" dur="300" fill="hold"/>
                                        <p:tgtEl>
                                          <p:spTgt spid="84"/>
                                        </p:tgtEl>
                                        <p:attrNameLst>
                                          <p:attrName>ppt_h</p:attrName>
                                        </p:attrNameLst>
                                      </p:cBhvr>
                                      <p:tavLst>
                                        <p:tav tm="0">
                                          <p:val>
                                            <p:fltVal val="0"/>
                                          </p:val>
                                        </p:tav>
                                        <p:tav tm="100000">
                                          <p:val>
                                            <p:strVal val="#ppt_h"/>
                                          </p:val>
                                        </p:tav>
                                      </p:tavLst>
                                    </p:anim>
                                    <p:animEffect transition="in" filter="fade">
                                      <p:cBhvr>
                                        <p:cTn id="15" dur="300"/>
                                        <p:tgtEl>
                                          <p:spTgt spid="84"/>
                                        </p:tgtEl>
                                      </p:cBhvr>
                                    </p:animEffect>
                                  </p:childTnLst>
                                </p:cTn>
                              </p:par>
                              <p:par>
                                <p:cTn id="16" presetID="6" presetClass="emph" presetSubtype="0" autoRev="1" fill="hold" grpId="1" nodeType="withEffect">
                                  <p:stCondLst>
                                    <p:cond delay="300"/>
                                  </p:stCondLst>
                                  <p:childTnLst>
                                    <p:animScale>
                                      <p:cBhvr>
                                        <p:cTn id="17" dur="150" fill="hold"/>
                                        <p:tgtEl>
                                          <p:spTgt spid="84"/>
                                        </p:tgtEl>
                                      </p:cBhvr>
                                      <p:by x="110000" y="110000"/>
                                    </p:animScale>
                                  </p:childTnLst>
                                </p:cTn>
                              </p:par>
                              <p:par>
                                <p:cTn id="18" presetID="42" presetClass="entr" presetSubtype="0" fill="hold" nodeType="withEffect">
                                  <p:stCondLst>
                                    <p:cond delay="0"/>
                                  </p:stCondLst>
                                  <p:childTnLst>
                                    <p:set>
                                      <p:cBhvr>
                                        <p:cTn id="19" dur="1" fill="hold">
                                          <p:stCondLst>
                                            <p:cond delay="0"/>
                                          </p:stCondLst>
                                        </p:cTn>
                                        <p:tgtEl>
                                          <p:spTgt spid="105"/>
                                        </p:tgtEl>
                                        <p:attrNameLst>
                                          <p:attrName>style.visibility</p:attrName>
                                        </p:attrNameLst>
                                      </p:cBhvr>
                                      <p:to>
                                        <p:strVal val="visible"/>
                                      </p:to>
                                    </p:set>
                                    <p:animEffect transition="in" filter="fade">
                                      <p:cBhvr>
                                        <p:cTn id="20" dur="500"/>
                                        <p:tgtEl>
                                          <p:spTgt spid="105"/>
                                        </p:tgtEl>
                                      </p:cBhvr>
                                    </p:animEffect>
                                    <p:anim calcmode="lin" valueType="num">
                                      <p:cBhvr>
                                        <p:cTn id="21" dur="500" fill="hold"/>
                                        <p:tgtEl>
                                          <p:spTgt spid="105"/>
                                        </p:tgtEl>
                                        <p:attrNameLst>
                                          <p:attrName>ppt_x</p:attrName>
                                        </p:attrNameLst>
                                      </p:cBhvr>
                                      <p:tavLst>
                                        <p:tav tm="0">
                                          <p:val>
                                            <p:strVal val="#ppt_x"/>
                                          </p:val>
                                        </p:tav>
                                        <p:tav tm="100000">
                                          <p:val>
                                            <p:strVal val="#ppt_x"/>
                                          </p:val>
                                        </p:tav>
                                      </p:tavLst>
                                    </p:anim>
                                    <p:anim calcmode="lin" valueType="num">
                                      <p:cBhvr>
                                        <p:cTn id="22" dur="500" fill="hold"/>
                                        <p:tgtEl>
                                          <p:spTgt spid="105"/>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108"/>
                                        </p:tgtEl>
                                        <p:attrNameLst>
                                          <p:attrName>style.visibility</p:attrName>
                                        </p:attrNameLst>
                                      </p:cBhvr>
                                      <p:to>
                                        <p:strVal val="visible"/>
                                      </p:to>
                                    </p:set>
                                    <p:animEffect transition="in" filter="fade">
                                      <p:cBhvr>
                                        <p:cTn id="25" dur="500"/>
                                        <p:tgtEl>
                                          <p:spTgt spid="108"/>
                                        </p:tgtEl>
                                      </p:cBhvr>
                                    </p:animEffect>
                                    <p:anim calcmode="lin" valueType="num">
                                      <p:cBhvr>
                                        <p:cTn id="26" dur="500" fill="hold"/>
                                        <p:tgtEl>
                                          <p:spTgt spid="108"/>
                                        </p:tgtEl>
                                        <p:attrNameLst>
                                          <p:attrName>ppt_x</p:attrName>
                                        </p:attrNameLst>
                                      </p:cBhvr>
                                      <p:tavLst>
                                        <p:tav tm="0">
                                          <p:val>
                                            <p:strVal val="#ppt_x"/>
                                          </p:val>
                                        </p:tav>
                                        <p:tav tm="100000">
                                          <p:val>
                                            <p:strVal val="#ppt_x"/>
                                          </p:val>
                                        </p:tav>
                                      </p:tavLst>
                                    </p:anim>
                                    <p:anim calcmode="lin" valueType="num">
                                      <p:cBhvr>
                                        <p:cTn id="27" dur="500" fill="hold"/>
                                        <p:tgtEl>
                                          <p:spTgt spid="108"/>
                                        </p:tgtEl>
                                        <p:attrNameLst>
                                          <p:attrName>ppt_y</p:attrName>
                                        </p:attrNameLst>
                                      </p:cBhvr>
                                      <p:tavLst>
                                        <p:tav tm="0">
                                          <p:val>
                                            <p:strVal val="#ppt_y+.1"/>
                                          </p:val>
                                        </p:tav>
                                        <p:tav tm="100000">
                                          <p:val>
                                            <p:strVal val="#ppt_y"/>
                                          </p:val>
                                        </p:tav>
                                      </p:tavLst>
                                    </p:anim>
                                  </p:childTnLst>
                                </p:cTn>
                              </p:par>
                            </p:childTnLst>
                          </p:cTn>
                        </p:par>
                        <p:par>
                          <p:cTn id="28" fill="hold">
                            <p:stCondLst>
                              <p:cond delay="1500"/>
                            </p:stCondLst>
                            <p:childTnLst>
                              <p:par>
                                <p:cTn id="29" presetID="42" presetClass="entr" presetSubtype="0" fill="hold" grpId="0" nodeType="afterEffect">
                                  <p:stCondLst>
                                    <p:cond delay="0"/>
                                  </p:stCondLst>
                                  <p:childTnLst>
                                    <p:set>
                                      <p:cBhvr>
                                        <p:cTn id="30" dur="1" fill="hold">
                                          <p:stCondLst>
                                            <p:cond delay="0"/>
                                          </p:stCondLst>
                                        </p:cTn>
                                        <p:tgtEl>
                                          <p:spTgt spid="113"/>
                                        </p:tgtEl>
                                        <p:attrNameLst>
                                          <p:attrName>style.visibility</p:attrName>
                                        </p:attrNameLst>
                                      </p:cBhvr>
                                      <p:to>
                                        <p:strVal val="visible"/>
                                      </p:to>
                                    </p:set>
                                    <p:animEffect transition="in" filter="fade">
                                      <p:cBhvr>
                                        <p:cTn id="31" dur="500"/>
                                        <p:tgtEl>
                                          <p:spTgt spid="113"/>
                                        </p:tgtEl>
                                      </p:cBhvr>
                                    </p:animEffect>
                                    <p:anim calcmode="lin" valueType="num">
                                      <p:cBhvr>
                                        <p:cTn id="32" dur="500" fill="hold"/>
                                        <p:tgtEl>
                                          <p:spTgt spid="113"/>
                                        </p:tgtEl>
                                        <p:attrNameLst>
                                          <p:attrName>ppt_x</p:attrName>
                                        </p:attrNameLst>
                                      </p:cBhvr>
                                      <p:tavLst>
                                        <p:tav tm="0">
                                          <p:val>
                                            <p:strVal val="#ppt_x"/>
                                          </p:val>
                                        </p:tav>
                                        <p:tav tm="100000">
                                          <p:val>
                                            <p:strVal val="#ppt_x"/>
                                          </p:val>
                                        </p:tav>
                                      </p:tavLst>
                                    </p:anim>
                                    <p:anim calcmode="lin" valueType="num">
                                      <p:cBhvr>
                                        <p:cTn id="33" dur="500" fill="hold"/>
                                        <p:tgtEl>
                                          <p:spTgt spid="113"/>
                                        </p:tgtEl>
                                        <p:attrNameLst>
                                          <p:attrName>ppt_y</p:attrName>
                                        </p:attrNameLst>
                                      </p:cBhvr>
                                      <p:tavLst>
                                        <p:tav tm="0">
                                          <p:val>
                                            <p:strVal val="#ppt_y+.1"/>
                                          </p:val>
                                        </p:tav>
                                        <p:tav tm="100000">
                                          <p:val>
                                            <p:strVal val="#ppt_y"/>
                                          </p:val>
                                        </p:tav>
                                      </p:tavLst>
                                    </p:anim>
                                  </p:childTnLst>
                                </p:cTn>
                              </p:par>
                            </p:childTnLst>
                          </p:cTn>
                        </p:par>
                        <p:par>
                          <p:cTn id="34" fill="hold">
                            <p:stCondLst>
                              <p:cond delay="2000"/>
                            </p:stCondLst>
                            <p:childTnLst>
                              <p:par>
                                <p:cTn id="35" presetID="42" presetClass="entr" presetSubtype="0" fill="hold" nodeType="afterEffect">
                                  <p:stCondLst>
                                    <p:cond delay="0"/>
                                  </p:stCondLst>
                                  <p:childTnLst>
                                    <p:set>
                                      <p:cBhvr>
                                        <p:cTn id="36" dur="1" fill="hold">
                                          <p:stCondLst>
                                            <p:cond delay="0"/>
                                          </p:stCondLst>
                                        </p:cTn>
                                        <p:tgtEl>
                                          <p:spTgt spid="114"/>
                                        </p:tgtEl>
                                        <p:attrNameLst>
                                          <p:attrName>style.visibility</p:attrName>
                                        </p:attrNameLst>
                                      </p:cBhvr>
                                      <p:to>
                                        <p:strVal val="visible"/>
                                      </p:to>
                                    </p:set>
                                    <p:animEffect transition="in" filter="fade">
                                      <p:cBhvr>
                                        <p:cTn id="37" dur="500"/>
                                        <p:tgtEl>
                                          <p:spTgt spid="114"/>
                                        </p:tgtEl>
                                      </p:cBhvr>
                                    </p:animEffect>
                                    <p:anim calcmode="lin" valueType="num">
                                      <p:cBhvr>
                                        <p:cTn id="38" dur="500" fill="hold"/>
                                        <p:tgtEl>
                                          <p:spTgt spid="114"/>
                                        </p:tgtEl>
                                        <p:attrNameLst>
                                          <p:attrName>ppt_x</p:attrName>
                                        </p:attrNameLst>
                                      </p:cBhvr>
                                      <p:tavLst>
                                        <p:tav tm="0">
                                          <p:val>
                                            <p:strVal val="#ppt_x"/>
                                          </p:val>
                                        </p:tav>
                                        <p:tav tm="100000">
                                          <p:val>
                                            <p:strVal val="#ppt_x"/>
                                          </p:val>
                                        </p:tav>
                                      </p:tavLst>
                                    </p:anim>
                                    <p:anim calcmode="lin" valueType="num">
                                      <p:cBhvr>
                                        <p:cTn id="39" dur="500" fill="hold"/>
                                        <p:tgtEl>
                                          <p:spTgt spid="114"/>
                                        </p:tgtEl>
                                        <p:attrNameLst>
                                          <p:attrName>ppt_y</p:attrName>
                                        </p:attrNameLst>
                                      </p:cBhvr>
                                      <p:tavLst>
                                        <p:tav tm="0">
                                          <p:val>
                                            <p:strVal val="#ppt_y+.1"/>
                                          </p:val>
                                        </p:tav>
                                        <p:tav tm="100000">
                                          <p:val>
                                            <p:strVal val="#ppt_y"/>
                                          </p:val>
                                        </p:tav>
                                      </p:tavLst>
                                    </p:anim>
                                  </p:childTnLst>
                                </p:cTn>
                              </p:par>
                              <p:par>
                                <p:cTn id="40" presetID="2" presetClass="entr" presetSubtype="2" fill="hold" grpId="0" nodeType="withEffect">
                                  <p:stCondLst>
                                    <p:cond delay="800"/>
                                  </p:stCondLst>
                                  <p:childTnLst>
                                    <p:set>
                                      <p:cBhvr>
                                        <p:cTn id="41" dur="1" fill="hold">
                                          <p:stCondLst>
                                            <p:cond delay="0"/>
                                          </p:stCondLst>
                                        </p:cTn>
                                        <p:tgtEl>
                                          <p:spTgt spid="77"/>
                                        </p:tgtEl>
                                        <p:attrNameLst>
                                          <p:attrName>style.visibility</p:attrName>
                                        </p:attrNameLst>
                                      </p:cBhvr>
                                      <p:to>
                                        <p:strVal val="visible"/>
                                      </p:to>
                                    </p:set>
                                    <p:anim calcmode="lin" valueType="num">
                                      <p:cBhvr additive="base">
                                        <p:cTn id="42" dur="500" fill="hold"/>
                                        <p:tgtEl>
                                          <p:spTgt spid="77"/>
                                        </p:tgtEl>
                                        <p:attrNameLst>
                                          <p:attrName>ppt_x</p:attrName>
                                        </p:attrNameLst>
                                      </p:cBhvr>
                                      <p:tavLst>
                                        <p:tav tm="0">
                                          <p:val>
                                            <p:strVal val="1+#ppt_w/2"/>
                                          </p:val>
                                        </p:tav>
                                        <p:tav tm="100000">
                                          <p:val>
                                            <p:strVal val="#ppt_x"/>
                                          </p:val>
                                        </p:tav>
                                      </p:tavLst>
                                    </p:anim>
                                    <p:anim calcmode="lin" valueType="num">
                                      <p:cBhvr additive="base">
                                        <p:cTn id="43" dur="500" fill="hold"/>
                                        <p:tgtEl>
                                          <p:spTgt spid="77"/>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800"/>
                                  </p:stCondLst>
                                  <p:childTnLst>
                                    <p:set>
                                      <p:cBhvr>
                                        <p:cTn id="45" dur="1" fill="hold">
                                          <p:stCondLst>
                                            <p:cond delay="0"/>
                                          </p:stCondLst>
                                        </p:cTn>
                                        <p:tgtEl>
                                          <p:spTgt spid="79"/>
                                        </p:tgtEl>
                                        <p:attrNameLst>
                                          <p:attrName>style.visibility</p:attrName>
                                        </p:attrNameLst>
                                      </p:cBhvr>
                                      <p:to>
                                        <p:strVal val="visible"/>
                                      </p:to>
                                    </p:set>
                                    <p:anim calcmode="lin" valueType="num">
                                      <p:cBhvr additive="base">
                                        <p:cTn id="46" dur="500" fill="hold"/>
                                        <p:tgtEl>
                                          <p:spTgt spid="79"/>
                                        </p:tgtEl>
                                        <p:attrNameLst>
                                          <p:attrName>ppt_x</p:attrName>
                                        </p:attrNameLst>
                                      </p:cBhvr>
                                      <p:tavLst>
                                        <p:tav tm="0">
                                          <p:val>
                                            <p:strVal val="1+#ppt_w/2"/>
                                          </p:val>
                                        </p:tav>
                                        <p:tav tm="100000">
                                          <p:val>
                                            <p:strVal val="#ppt_x"/>
                                          </p:val>
                                        </p:tav>
                                      </p:tavLst>
                                    </p:anim>
                                    <p:anim calcmode="lin" valueType="num">
                                      <p:cBhvr additive="base">
                                        <p:cTn id="47" dur="500" fill="hold"/>
                                        <p:tgtEl>
                                          <p:spTgt spid="79"/>
                                        </p:tgtEl>
                                        <p:attrNameLst>
                                          <p:attrName>ppt_y</p:attrName>
                                        </p:attrNameLst>
                                      </p:cBhvr>
                                      <p:tavLst>
                                        <p:tav tm="0">
                                          <p:val>
                                            <p:strVal val="#ppt_y"/>
                                          </p:val>
                                        </p:tav>
                                        <p:tav tm="100000">
                                          <p:val>
                                            <p:strVal val="#ppt_y"/>
                                          </p:val>
                                        </p:tav>
                                      </p:tavLst>
                                    </p:anim>
                                  </p:childTnLst>
                                </p:cTn>
                              </p:par>
                              <p:par>
                                <p:cTn id="48" presetID="2" presetClass="entr" presetSubtype="2" fill="hold" grpId="0" nodeType="withEffect">
                                  <p:stCondLst>
                                    <p:cond delay="800"/>
                                  </p:stCondLst>
                                  <p:childTnLst>
                                    <p:set>
                                      <p:cBhvr>
                                        <p:cTn id="49" dur="1" fill="hold">
                                          <p:stCondLst>
                                            <p:cond delay="0"/>
                                          </p:stCondLst>
                                        </p:cTn>
                                        <p:tgtEl>
                                          <p:spTgt spid="81"/>
                                        </p:tgtEl>
                                        <p:attrNameLst>
                                          <p:attrName>style.visibility</p:attrName>
                                        </p:attrNameLst>
                                      </p:cBhvr>
                                      <p:to>
                                        <p:strVal val="visible"/>
                                      </p:to>
                                    </p:set>
                                    <p:anim calcmode="lin" valueType="num">
                                      <p:cBhvr additive="base">
                                        <p:cTn id="50" dur="500" fill="hold"/>
                                        <p:tgtEl>
                                          <p:spTgt spid="81"/>
                                        </p:tgtEl>
                                        <p:attrNameLst>
                                          <p:attrName>ppt_x</p:attrName>
                                        </p:attrNameLst>
                                      </p:cBhvr>
                                      <p:tavLst>
                                        <p:tav tm="0">
                                          <p:val>
                                            <p:strVal val="1+#ppt_w/2"/>
                                          </p:val>
                                        </p:tav>
                                        <p:tav tm="100000">
                                          <p:val>
                                            <p:strVal val="#ppt_x"/>
                                          </p:val>
                                        </p:tav>
                                      </p:tavLst>
                                    </p:anim>
                                    <p:anim calcmode="lin" valueType="num">
                                      <p:cBhvr additive="base">
                                        <p:cTn id="51" dur="500" fill="hold"/>
                                        <p:tgtEl>
                                          <p:spTgt spid="81"/>
                                        </p:tgtEl>
                                        <p:attrNameLst>
                                          <p:attrName>ppt_y</p:attrName>
                                        </p:attrNameLst>
                                      </p:cBhvr>
                                      <p:tavLst>
                                        <p:tav tm="0">
                                          <p:val>
                                            <p:strVal val="#ppt_y"/>
                                          </p:val>
                                        </p:tav>
                                        <p:tav tm="100000">
                                          <p:val>
                                            <p:strVal val="#ppt_y"/>
                                          </p:val>
                                        </p:tav>
                                      </p:tavLst>
                                    </p:anim>
                                  </p:childTnLst>
                                </p:cTn>
                              </p:par>
                              <p:par>
                                <p:cTn id="52" presetID="2" presetClass="entr" presetSubtype="2" fill="hold" grpId="0" nodeType="withEffect">
                                  <p:stCondLst>
                                    <p:cond delay="800"/>
                                  </p:stCondLst>
                                  <p:childTnLst>
                                    <p:set>
                                      <p:cBhvr>
                                        <p:cTn id="53" dur="1" fill="hold">
                                          <p:stCondLst>
                                            <p:cond delay="0"/>
                                          </p:stCondLst>
                                        </p:cTn>
                                        <p:tgtEl>
                                          <p:spTgt spid="83"/>
                                        </p:tgtEl>
                                        <p:attrNameLst>
                                          <p:attrName>style.visibility</p:attrName>
                                        </p:attrNameLst>
                                      </p:cBhvr>
                                      <p:to>
                                        <p:strVal val="visible"/>
                                      </p:to>
                                    </p:set>
                                    <p:anim calcmode="lin" valueType="num">
                                      <p:cBhvr additive="base">
                                        <p:cTn id="54" dur="500" fill="hold"/>
                                        <p:tgtEl>
                                          <p:spTgt spid="83"/>
                                        </p:tgtEl>
                                        <p:attrNameLst>
                                          <p:attrName>ppt_x</p:attrName>
                                        </p:attrNameLst>
                                      </p:cBhvr>
                                      <p:tavLst>
                                        <p:tav tm="0">
                                          <p:val>
                                            <p:strVal val="1+#ppt_w/2"/>
                                          </p:val>
                                        </p:tav>
                                        <p:tav tm="100000">
                                          <p:val>
                                            <p:strVal val="#ppt_x"/>
                                          </p:val>
                                        </p:tav>
                                      </p:tavLst>
                                    </p:anim>
                                    <p:anim calcmode="lin" valueType="num">
                                      <p:cBhvr additive="base">
                                        <p:cTn id="55" dur="500" fill="hold"/>
                                        <p:tgtEl>
                                          <p:spTgt spid="8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9" grpId="0"/>
      <p:bldP spid="81" grpId="0"/>
      <p:bldP spid="83" grpId="0"/>
      <p:bldP spid="84" grpId="0"/>
      <p:bldP spid="84" grpId="1"/>
      <p:bldP spid="11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305331" y="3782690"/>
            <a:ext cx="6326493" cy="461683"/>
          </a:xfrm>
          <a:prstGeom prst="rect">
            <a:avLst/>
          </a:prstGeom>
        </p:spPr>
        <p:txBody>
          <a:bodyPr wrap="square" lIns="91458" tIns="45729" rIns="91458" bIns="45729">
            <a:spAutoFit/>
          </a:bodyPr>
          <a:lstStyle/>
          <a:p>
            <a:pPr algn="ctr">
              <a:lnSpc>
                <a:spcPct val="120000"/>
              </a:lnSpc>
              <a:spcBef>
                <a:spcPct val="20000"/>
              </a:spcBef>
            </a:pPr>
            <a:r>
              <a:rPr lang="zh-CN" altLang="en-US" sz="100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单击此处编辑您要的内容，建议您在展示时采用微软雅黑字体，本模版所有图形线条及其相应素材均可自由编辑、改色、替换。更多使用说明和作品请详阅模版最末的使用手册。</a:t>
            </a:r>
            <a:endParaRPr lang="en-US" altLang="zh-CN" sz="1000"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grpSp>
        <p:nvGrpSpPr>
          <p:cNvPr id="2" name="组合 4"/>
          <p:cNvGrpSpPr/>
          <p:nvPr/>
        </p:nvGrpSpPr>
        <p:grpSpPr>
          <a:xfrm>
            <a:off x="718328" y="1231026"/>
            <a:ext cx="2265771" cy="2119483"/>
            <a:chOff x="957770" y="1467711"/>
            <a:chExt cx="3021028" cy="2825105"/>
          </a:xfrm>
        </p:grpSpPr>
        <p:grpSp>
          <p:nvGrpSpPr>
            <p:cNvPr id="4" name="组合 5"/>
            <p:cNvGrpSpPr/>
            <p:nvPr/>
          </p:nvGrpSpPr>
          <p:grpSpPr>
            <a:xfrm>
              <a:off x="957770" y="1467711"/>
              <a:ext cx="3021028" cy="2825105"/>
              <a:chOff x="1570902" y="3815673"/>
              <a:chExt cx="2534920" cy="2370523"/>
            </a:xfrm>
          </p:grpSpPr>
          <p:sp>
            <p:nvSpPr>
              <p:cNvPr id="10" name="矩形 9"/>
              <p:cNvSpPr/>
              <p:nvPr/>
            </p:nvSpPr>
            <p:spPr>
              <a:xfrm>
                <a:off x="1570902" y="4544008"/>
                <a:ext cx="2534920" cy="1642188"/>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dirty="0">
                  <a:solidFill>
                    <a:schemeClr val="bg1"/>
                  </a:solidFill>
                  <a:latin typeface="微软雅黑" panose="020B0503020204020204" pitchFamily="34" charset="-122"/>
                  <a:ea typeface="微软雅黑" panose="020B0503020204020204" pitchFamily="34" charset="-122"/>
                </a:endParaRPr>
              </a:p>
            </p:txBody>
          </p:sp>
          <p:sp>
            <p:nvSpPr>
              <p:cNvPr id="11" name="圆角矩形 10"/>
              <p:cNvSpPr/>
              <p:nvPr/>
            </p:nvSpPr>
            <p:spPr>
              <a:xfrm>
                <a:off x="2305774" y="3815673"/>
                <a:ext cx="1065176" cy="1065176"/>
              </a:xfrm>
              <a:prstGeom prst="roundRect">
                <a:avLst/>
              </a:prstGeom>
              <a:solidFill>
                <a:schemeClr val="bg1">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dirty="0">
                  <a:solidFill>
                    <a:schemeClr val="bg1"/>
                  </a:solidFill>
                  <a:latin typeface="微软雅黑" panose="020B0503020204020204" pitchFamily="34" charset="-122"/>
                  <a:ea typeface="微软雅黑" panose="020B0503020204020204" pitchFamily="34" charset="-122"/>
                </a:endParaRPr>
              </a:p>
            </p:txBody>
          </p:sp>
        </p:grpSp>
        <p:sp>
          <p:nvSpPr>
            <p:cNvPr id="7" name="文本框 6"/>
            <p:cNvSpPr txBox="1"/>
            <p:nvPr/>
          </p:nvSpPr>
          <p:spPr>
            <a:xfrm>
              <a:off x="1332819" y="2853591"/>
              <a:ext cx="2270928" cy="369332"/>
            </a:xfrm>
            <a:prstGeom prst="rect">
              <a:avLst/>
            </a:prstGeom>
            <a:noFill/>
          </p:spPr>
          <p:txBody>
            <a:bodyPr wrap="square" rtlCol="0">
              <a:spAutoFit/>
            </a:bodyPr>
            <a:lstStyle/>
            <a:p>
              <a:pPr algn="ctr"/>
              <a:r>
                <a:rPr lang="zh-CN" altLang="en-US" sz="1200" b="1" dirty="0">
                  <a:solidFill>
                    <a:schemeClr val="bg1"/>
                  </a:solidFill>
                  <a:latin typeface="微软雅黑" panose="020B0503020204020204" pitchFamily="34" charset="-122"/>
                  <a:ea typeface="微软雅黑" panose="020B0503020204020204" pitchFamily="34" charset="-122"/>
                </a:rPr>
                <a:t>单击编辑标题</a:t>
              </a:r>
              <a:endParaRPr lang="zh-CN" altLang="en-US" sz="1200" b="1" dirty="0">
                <a:solidFill>
                  <a:schemeClr val="bg1"/>
                </a:solidFill>
                <a:latin typeface="微软雅黑" panose="020B0503020204020204" pitchFamily="34" charset="-122"/>
                <a:ea typeface="微软雅黑" panose="020B0503020204020204" pitchFamily="34" charset="-122"/>
              </a:endParaRPr>
            </a:p>
          </p:txBody>
        </p:sp>
        <p:sp>
          <p:nvSpPr>
            <p:cNvPr id="8" name="文本框 7"/>
            <p:cNvSpPr txBox="1"/>
            <p:nvPr/>
          </p:nvSpPr>
          <p:spPr>
            <a:xfrm>
              <a:off x="1362211" y="3386854"/>
              <a:ext cx="2241535" cy="738436"/>
            </a:xfrm>
            <a:prstGeom prst="rect">
              <a:avLst/>
            </a:prstGeom>
            <a:noFill/>
          </p:spPr>
          <p:txBody>
            <a:bodyPr wrap="square" rtlCol="0">
              <a:spAutoFit/>
            </a:bodyPr>
            <a:lstStyle/>
            <a:p>
              <a:pPr algn="ctr" defTabSz="912495">
                <a:spcBef>
                  <a:spcPct val="20000"/>
                </a:spcBef>
                <a:defRPr/>
              </a:pPr>
              <a:r>
                <a:rPr lang="zh-CN" altLang="en-US" sz="1000" dirty="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rPr>
                <a:t>单击此处可编辑内容，根据您的需要自由拉伸文本框大小</a:t>
              </a:r>
              <a:endParaRPr lang="en-US" altLang="zh-CN" sz="1000" dirty="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9" name="Freeform 394"/>
            <p:cNvSpPr>
              <a:spLocks noEditPoints="1"/>
            </p:cNvSpPr>
            <p:nvPr/>
          </p:nvSpPr>
          <p:spPr bwMode="auto">
            <a:xfrm>
              <a:off x="2217458" y="1884941"/>
              <a:ext cx="501650" cy="434975"/>
            </a:xfrm>
            <a:custGeom>
              <a:avLst/>
              <a:gdLst>
                <a:gd name="T0" fmla="*/ 39 w 183"/>
                <a:gd name="T1" fmla="*/ 1 h 159"/>
                <a:gd name="T2" fmla="*/ 57 w 183"/>
                <a:gd name="T3" fmla="*/ 16 h 159"/>
                <a:gd name="T4" fmla="*/ 22 w 183"/>
                <a:gd name="T5" fmla="*/ 16 h 159"/>
                <a:gd name="T6" fmla="*/ 39 w 183"/>
                <a:gd name="T7" fmla="*/ 1 h 159"/>
                <a:gd name="T8" fmla="*/ 106 w 183"/>
                <a:gd name="T9" fmla="*/ 32 h 159"/>
                <a:gd name="T10" fmla="*/ 147 w 183"/>
                <a:gd name="T11" fmla="*/ 49 h 159"/>
                <a:gd name="T12" fmla="*/ 163 w 183"/>
                <a:gd name="T13" fmla="*/ 90 h 159"/>
                <a:gd name="T14" fmla="*/ 147 w 183"/>
                <a:gd name="T15" fmla="*/ 130 h 159"/>
                <a:gd name="T16" fmla="*/ 106 w 183"/>
                <a:gd name="T17" fmla="*/ 147 h 159"/>
                <a:gd name="T18" fmla="*/ 66 w 183"/>
                <a:gd name="T19" fmla="*/ 130 h 159"/>
                <a:gd name="T20" fmla="*/ 49 w 183"/>
                <a:gd name="T21" fmla="*/ 90 h 159"/>
                <a:gd name="T22" fmla="*/ 66 w 183"/>
                <a:gd name="T23" fmla="*/ 49 h 159"/>
                <a:gd name="T24" fmla="*/ 106 w 183"/>
                <a:gd name="T25" fmla="*/ 32 h 159"/>
                <a:gd name="T26" fmla="*/ 99 w 183"/>
                <a:gd name="T27" fmla="*/ 62 h 159"/>
                <a:gd name="T28" fmla="*/ 76 w 183"/>
                <a:gd name="T29" fmla="*/ 71 h 159"/>
                <a:gd name="T30" fmla="*/ 79 w 183"/>
                <a:gd name="T31" fmla="*/ 96 h 159"/>
                <a:gd name="T32" fmla="*/ 95 w 183"/>
                <a:gd name="T33" fmla="*/ 82 h 159"/>
                <a:gd name="T34" fmla="*/ 99 w 183"/>
                <a:gd name="T35" fmla="*/ 62 h 159"/>
                <a:gd name="T36" fmla="*/ 134 w 183"/>
                <a:gd name="T37" fmla="*/ 62 h 159"/>
                <a:gd name="T38" fmla="*/ 106 w 183"/>
                <a:gd name="T39" fmla="*/ 50 h 159"/>
                <a:gd name="T40" fmla="*/ 79 w 183"/>
                <a:gd name="T41" fmla="*/ 62 h 159"/>
                <a:gd name="T42" fmla="*/ 67 w 183"/>
                <a:gd name="T43" fmla="*/ 90 h 159"/>
                <a:gd name="T44" fmla="*/ 79 w 183"/>
                <a:gd name="T45" fmla="*/ 117 h 159"/>
                <a:gd name="T46" fmla="*/ 106 w 183"/>
                <a:gd name="T47" fmla="*/ 129 h 159"/>
                <a:gd name="T48" fmla="*/ 134 w 183"/>
                <a:gd name="T49" fmla="*/ 117 h 159"/>
                <a:gd name="T50" fmla="*/ 145 w 183"/>
                <a:gd name="T51" fmla="*/ 90 h 159"/>
                <a:gd name="T52" fmla="*/ 134 w 183"/>
                <a:gd name="T53" fmla="*/ 62 h 159"/>
                <a:gd name="T54" fmla="*/ 77 w 183"/>
                <a:gd name="T55" fmla="*/ 0 h 159"/>
                <a:gd name="T56" fmla="*/ 64 w 183"/>
                <a:gd name="T57" fmla="*/ 24 h 159"/>
                <a:gd name="T58" fmla="*/ 21 w 183"/>
                <a:gd name="T59" fmla="*/ 24 h 159"/>
                <a:gd name="T60" fmla="*/ 0 w 183"/>
                <a:gd name="T61" fmla="*/ 45 h 159"/>
                <a:gd name="T62" fmla="*/ 0 w 183"/>
                <a:gd name="T63" fmla="*/ 137 h 159"/>
                <a:gd name="T64" fmla="*/ 21 w 183"/>
                <a:gd name="T65" fmla="*/ 159 h 159"/>
                <a:gd name="T66" fmla="*/ 161 w 183"/>
                <a:gd name="T67" fmla="*/ 159 h 159"/>
                <a:gd name="T68" fmla="*/ 183 w 183"/>
                <a:gd name="T69" fmla="*/ 137 h 159"/>
                <a:gd name="T70" fmla="*/ 183 w 183"/>
                <a:gd name="T71" fmla="*/ 45 h 159"/>
                <a:gd name="T72" fmla="*/ 161 w 183"/>
                <a:gd name="T73" fmla="*/ 24 h 159"/>
                <a:gd name="T74" fmla="*/ 154 w 183"/>
                <a:gd name="T75" fmla="*/ 24 h 159"/>
                <a:gd name="T76" fmla="*/ 140 w 183"/>
                <a:gd name="T77" fmla="*/ 0 h 159"/>
                <a:gd name="T78" fmla="*/ 77 w 183"/>
                <a:gd name="T79"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3" h="159">
                  <a:moveTo>
                    <a:pt x="39" y="1"/>
                  </a:moveTo>
                  <a:cubicBezTo>
                    <a:pt x="48" y="1"/>
                    <a:pt x="55" y="8"/>
                    <a:pt x="57" y="16"/>
                  </a:cubicBezTo>
                  <a:cubicBezTo>
                    <a:pt x="22" y="16"/>
                    <a:pt x="22" y="16"/>
                    <a:pt x="22" y="16"/>
                  </a:cubicBezTo>
                  <a:cubicBezTo>
                    <a:pt x="23" y="8"/>
                    <a:pt x="30" y="1"/>
                    <a:pt x="39" y="1"/>
                  </a:cubicBezTo>
                  <a:close/>
                  <a:moveTo>
                    <a:pt x="106" y="32"/>
                  </a:moveTo>
                  <a:cubicBezTo>
                    <a:pt x="122" y="32"/>
                    <a:pt x="136" y="39"/>
                    <a:pt x="147" y="49"/>
                  </a:cubicBezTo>
                  <a:cubicBezTo>
                    <a:pt x="157" y="59"/>
                    <a:pt x="163" y="74"/>
                    <a:pt x="163" y="90"/>
                  </a:cubicBezTo>
                  <a:cubicBezTo>
                    <a:pt x="163" y="105"/>
                    <a:pt x="157" y="120"/>
                    <a:pt x="147" y="130"/>
                  </a:cubicBezTo>
                  <a:cubicBezTo>
                    <a:pt x="136" y="140"/>
                    <a:pt x="122" y="147"/>
                    <a:pt x="106" y="147"/>
                  </a:cubicBezTo>
                  <a:cubicBezTo>
                    <a:pt x="90" y="147"/>
                    <a:pt x="76" y="140"/>
                    <a:pt x="66" y="130"/>
                  </a:cubicBezTo>
                  <a:cubicBezTo>
                    <a:pt x="55" y="120"/>
                    <a:pt x="49" y="105"/>
                    <a:pt x="49" y="90"/>
                  </a:cubicBezTo>
                  <a:cubicBezTo>
                    <a:pt x="49" y="74"/>
                    <a:pt x="55" y="59"/>
                    <a:pt x="66" y="49"/>
                  </a:cubicBezTo>
                  <a:cubicBezTo>
                    <a:pt x="76" y="39"/>
                    <a:pt x="90" y="32"/>
                    <a:pt x="106" y="32"/>
                  </a:cubicBezTo>
                  <a:close/>
                  <a:moveTo>
                    <a:pt x="99" y="62"/>
                  </a:moveTo>
                  <a:cubicBezTo>
                    <a:pt x="92" y="57"/>
                    <a:pt x="81" y="62"/>
                    <a:pt x="76" y="71"/>
                  </a:cubicBezTo>
                  <a:cubicBezTo>
                    <a:pt x="70" y="81"/>
                    <a:pt x="72" y="92"/>
                    <a:pt x="79" y="96"/>
                  </a:cubicBezTo>
                  <a:cubicBezTo>
                    <a:pt x="86" y="100"/>
                    <a:pt x="90" y="92"/>
                    <a:pt x="95" y="82"/>
                  </a:cubicBezTo>
                  <a:cubicBezTo>
                    <a:pt x="101" y="73"/>
                    <a:pt x="106" y="66"/>
                    <a:pt x="99" y="62"/>
                  </a:cubicBezTo>
                  <a:close/>
                  <a:moveTo>
                    <a:pt x="134" y="62"/>
                  </a:moveTo>
                  <a:cubicBezTo>
                    <a:pt x="127" y="55"/>
                    <a:pt x="117" y="50"/>
                    <a:pt x="106" y="50"/>
                  </a:cubicBezTo>
                  <a:cubicBezTo>
                    <a:pt x="95" y="50"/>
                    <a:pt x="86" y="55"/>
                    <a:pt x="79" y="62"/>
                  </a:cubicBezTo>
                  <a:cubicBezTo>
                    <a:pt x="72" y="69"/>
                    <a:pt x="67" y="79"/>
                    <a:pt x="67" y="90"/>
                  </a:cubicBezTo>
                  <a:cubicBezTo>
                    <a:pt x="67" y="100"/>
                    <a:pt x="72" y="110"/>
                    <a:pt x="79" y="117"/>
                  </a:cubicBezTo>
                  <a:cubicBezTo>
                    <a:pt x="86" y="124"/>
                    <a:pt x="95" y="129"/>
                    <a:pt x="106" y="129"/>
                  </a:cubicBezTo>
                  <a:cubicBezTo>
                    <a:pt x="117" y="129"/>
                    <a:pt x="127" y="124"/>
                    <a:pt x="134" y="117"/>
                  </a:cubicBezTo>
                  <a:cubicBezTo>
                    <a:pt x="141" y="110"/>
                    <a:pt x="145" y="100"/>
                    <a:pt x="145" y="90"/>
                  </a:cubicBezTo>
                  <a:cubicBezTo>
                    <a:pt x="145" y="79"/>
                    <a:pt x="141" y="69"/>
                    <a:pt x="134" y="62"/>
                  </a:cubicBezTo>
                  <a:close/>
                  <a:moveTo>
                    <a:pt x="77" y="0"/>
                  </a:moveTo>
                  <a:cubicBezTo>
                    <a:pt x="64" y="24"/>
                    <a:pt x="64" y="24"/>
                    <a:pt x="64" y="24"/>
                  </a:cubicBezTo>
                  <a:cubicBezTo>
                    <a:pt x="21" y="24"/>
                    <a:pt x="21" y="24"/>
                    <a:pt x="21" y="24"/>
                  </a:cubicBezTo>
                  <a:cubicBezTo>
                    <a:pt x="9" y="24"/>
                    <a:pt x="0" y="34"/>
                    <a:pt x="0" y="45"/>
                  </a:cubicBezTo>
                  <a:cubicBezTo>
                    <a:pt x="0" y="137"/>
                    <a:pt x="0" y="137"/>
                    <a:pt x="0" y="137"/>
                  </a:cubicBezTo>
                  <a:cubicBezTo>
                    <a:pt x="0" y="149"/>
                    <a:pt x="9" y="159"/>
                    <a:pt x="21" y="159"/>
                  </a:cubicBezTo>
                  <a:cubicBezTo>
                    <a:pt x="161" y="159"/>
                    <a:pt x="161" y="159"/>
                    <a:pt x="161" y="159"/>
                  </a:cubicBezTo>
                  <a:cubicBezTo>
                    <a:pt x="173" y="159"/>
                    <a:pt x="183" y="149"/>
                    <a:pt x="183" y="137"/>
                  </a:cubicBezTo>
                  <a:cubicBezTo>
                    <a:pt x="183" y="45"/>
                    <a:pt x="183" y="45"/>
                    <a:pt x="183" y="45"/>
                  </a:cubicBezTo>
                  <a:cubicBezTo>
                    <a:pt x="183" y="34"/>
                    <a:pt x="173" y="24"/>
                    <a:pt x="161" y="24"/>
                  </a:cubicBezTo>
                  <a:cubicBezTo>
                    <a:pt x="154" y="24"/>
                    <a:pt x="154" y="24"/>
                    <a:pt x="154" y="24"/>
                  </a:cubicBezTo>
                  <a:cubicBezTo>
                    <a:pt x="140" y="0"/>
                    <a:pt x="140" y="0"/>
                    <a:pt x="140" y="0"/>
                  </a:cubicBezTo>
                  <a:lnTo>
                    <a:pt x="77" y="0"/>
                  </a:lnTo>
                  <a:close/>
                </a:path>
              </a:pathLst>
            </a:custGeom>
            <a:solidFill>
              <a:schemeClr val="bg1"/>
            </a:solidFill>
            <a:ln>
              <a:noFill/>
            </a:ln>
          </p:spPr>
          <p:txBody>
            <a:bodyPr lIns="60222" tIns="30111" rIns="60222" bIns="30111"/>
            <a:lstStyle/>
            <a:p>
              <a:pPr>
                <a:defRPr/>
              </a:pPr>
              <a:endParaRPr lang="zh-CN" altLang="en-US" sz="1200" dirty="0">
                <a:solidFill>
                  <a:schemeClr val="bg1"/>
                </a:solidFill>
                <a:latin typeface="微软雅黑" panose="020B0503020204020204" pitchFamily="34" charset="-122"/>
                <a:ea typeface="微软雅黑" panose="020B0503020204020204" pitchFamily="34" charset="-122"/>
              </a:endParaRPr>
            </a:p>
          </p:txBody>
        </p:sp>
      </p:grpSp>
      <p:grpSp>
        <p:nvGrpSpPr>
          <p:cNvPr id="5" name="组合 11"/>
          <p:cNvGrpSpPr/>
          <p:nvPr/>
        </p:nvGrpSpPr>
        <p:grpSpPr>
          <a:xfrm>
            <a:off x="3417857" y="1231026"/>
            <a:ext cx="2265771" cy="2119483"/>
            <a:chOff x="4557142" y="1467711"/>
            <a:chExt cx="3021028" cy="2825105"/>
          </a:xfrm>
        </p:grpSpPr>
        <p:grpSp>
          <p:nvGrpSpPr>
            <p:cNvPr id="6" name="组合 12"/>
            <p:cNvGrpSpPr/>
            <p:nvPr/>
          </p:nvGrpSpPr>
          <p:grpSpPr>
            <a:xfrm>
              <a:off x="4557142" y="1467711"/>
              <a:ext cx="3021028" cy="2825105"/>
              <a:chOff x="1570902" y="3815673"/>
              <a:chExt cx="2534920" cy="2370523"/>
            </a:xfrm>
          </p:grpSpPr>
          <p:sp>
            <p:nvSpPr>
              <p:cNvPr id="17" name="矩形 16"/>
              <p:cNvSpPr/>
              <p:nvPr/>
            </p:nvSpPr>
            <p:spPr>
              <a:xfrm>
                <a:off x="1570902" y="4544008"/>
                <a:ext cx="2534920" cy="1642188"/>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dirty="0">
                  <a:solidFill>
                    <a:schemeClr val="bg1"/>
                  </a:solidFill>
                  <a:latin typeface="微软雅黑" panose="020B0503020204020204" pitchFamily="34" charset="-122"/>
                  <a:ea typeface="微软雅黑" panose="020B0503020204020204" pitchFamily="34" charset="-122"/>
                </a:endParaRPr>
              </a:p>
            </p:txBody>
          </p:sp>
          <p:sp>
            <p:nvSpPr>
              <p:cNvPr id="18" name="圆角矩形 17"/>
              <p:cNvSpPr/>
              <p:nvPr/>
            </p:nvSpPr>
            <p:spPr>
              <a:xfrm>
                <a:off x="2305774" y="3815673"/>
                <a:ext cx="1065176" cy="1065176"/>
              </a:xfrm>
              <a:prstGeom prst="roundRect">
                <a:avLst/>
              </a:prstGeom>
              <a:solidFill>
                <a:schemeClr val="bg1">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dirty="0">
                  <a:solidFill>
                    <a:schemeClr val="bg1"/>
                  </a:solidFill>
                  <a:latin typeface="微软雅黑" panose="020B0503020204020204" pitchFamily="34" charset="-122"/>
                  <a:ea typeface="微软雅黑" panose="020B0503020204020204" pitchFamily="34" charset="-122"/>
                </a:endParaRPr>
              </a:p>
            </p:txBody>
          </p:sp>
        </p:grpSp>
        <p:sp>
          <p:nvSpPr>
            <p:cNvPr id="14" name="文本框 13"/>
            <p:cNvSpPr txBox="1"/>
            <p:nvPr/>
          </p:nvSpPr>
          <p:spPr>
            <a:xfrm>
              <a:off x="4932191" y="2853591"/>
              <a:ext cx="2270928" cy="369332"/>
            </a:xfrm>
            <a:prstGeom prst="rect">
              <a:avLst/>
            </a:prstGeom>
            <a:noFill/>
          </p:spPr>
          <p:txBody>
            <a:bodyPr wrap="square" rtlCol="0">
              <a:spAutoFit/>
            </a:bodyPr>
            <a:lstStyle/>
            <a:p>
              <a:pPr algn="ctr"/>
              <a:r>
                <a:rPr lang="zh-CN" altLang="en-US" sz="1200" b="1" dirty="0">
                  <a:solidFill>
                    <a:schemeClr val="bg1"/>
                  </a:solidFill>
                  <a:latin typeface="微软雅黑" panose="020B0503020204020204" pitchFamily="34" charset="-122"/>
                  <a:ea typeface="微软雅黑" panose="020B0503020204020204" pitchFamily="34" charset="-122"/>
                </a:rPr>
                <a:t>单击编辑标题</a:t>
              </a:r>
              <a:endParaRPr lang="zh-CN" altLang="en-US" sz="1200" b="1" dirty="0">
                <a:solidFill>
                  <a:schemeClr val="bg1"/>
                </a:solidFill>
                <a:latin typeface="微软雅黑" panose="020B0503020204020204" pitchFamily="34" charset="-122"/>
                <a:ea typeface="微软雅黑" panose="020B0503020204020204" pitchFamily="34" charset="-122"/>
              </a:endParaRPr>
            </a:p>
          </p:txBody>
        </p:sp>
        <p:sp>
          <p:nvSpPr>
            <p:cNvPr id="15" name="文本框 14"/>
            <p:cNvSpPr txBox="1"/>
            <p:nvPr/>
          </p:nvSpPr>
          <p:spPr>
            <a:xfrm>
              <a:off x="4996432" y="3417632"/>
              <a:ext cx="2241535" cy="738436"/>
            </a:xfrm>
            <a:prstGeom prst="rect">
              <a:avLst/>
            </a:prstGeom>
            <a:noFill/>
          </p:spPr>
          <p:txBody>
            <a:bodyPr wrap="square" rtlCol="0">
              <a:spAutoFit/>
            </a:bodyPr>
            <a:lstStyle/>
            <a:p>
              <a:pPr algn="ctr" defTabSz="912495">
                <a:spcBef>
                  <a:spcPct val="20000"/>
                </a:spcBef>
                <a:defRPr/>
              </a:pPr>
              <a:r>
                <a:rPr lang="zh-CN" altLang="en-US" sz="1000" dirty="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rPr>
                <a:t>单击此处可编辑内容，根据您的需要自由拉伸文本框大小</a:t>
              </a:r>
              <a:endParaRPr lang="en-US" altLang="zh-CN" sz="1000" dirty="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16" name="Freeform 15"/>
            <p:cNvSpPr>
              <a:spLocks noEditPoints="1"/>
            </p:cNvSpPr>
            <p:nvPr/>
          </p:nvSpPr>
          <p:spPr bwMode="auto">
            <a:xfrm>
              <a:off x="5871599" y="1884941"/>
              <a:ext cx="392112" cy="466725"/>
            </a:xfrm>
            <a:custGeom>
              <a:avLst/>
              <a:gdLst>
                <a:gd name="T0" fmla="*/ 323 w 671"/>
                <a:gd name="T1" fmla="*/ 326 h 798"/>
                <a:gd name="T2" fmla="*/ 323 w 671"/>
                <a:gd name="T3" fmla="*/ 798 h 798"/>
                <a:gd name="T4" fmla="*/ 671 w 671"/>
                <a:gd name="T5" fmla="*/ 675 h 798"/>
                <a:gd name="T6" fmla="*/ 671 w 671"/>
                <a:gd name="T7" fmla="*/ 203 h 798"/>
                <a:gd name="T8" fmla="*/ 323 w 671"/>
                <a:gd name="T9" fmla="*/ 326 h 798"/>
                <a:gd name="T10" fmla="*/ 292 w 671"/>
                <a:gd name="T11" fmla="*/ 356 h 798"/>
                <a:gd name="T12" fmla="*/ 292 w 671"/>
                <a:gd name="T13" fmla="*/ 422 h 798"/>
                <a:gd name="T14" fmla="*/ 228 w 671"/>
                <a:gd name="T15" fmla="*/ 391 h 798"/>
                <a:gd name="T16" fmla="*/ 228 w 671"/>
                <a:gd name="T17" fmla="*/ 320 h 798"/>
                <a:gd name="T18" fmla="*/ 292 w 671"/>
                <a:gd name="T19" fmla="*/ 356 h 798"/>
                <a:gd name="T20" fmla="*/ 577 w 671"/>
                <a:gd name="T21" fmla="*/ 152 h 798"/>
                <a:gd name="T22" fmla="*/ 559 w 671"/>
                <a:gd name="T23" fmla="*/ 143 h 798"/>
                <a:gd name="T24" fmla="*/ 224 w 671"/>
                <a:gd name="T25" fmla="*/ 260 h 798"/>
                <a:gd name="T26" fmla="*/ 214 w 671"/>
                <a:gd name="T27" fmla="*/ 269 h 798"/>
                <a:gd name="T28" fmla="*/ 214 w 671"/>
                <a:gd name="T29" fmla="*/ 748 h 798"/>
                <a:gd name="T30" fmla="*/ 305 w 671"/>
                <a:gd name="T31" fmla="*/ 797 h 798"/>
                <a:gd name="T32" fmla="*/ 305 w 671"/>
                <a:gd name="T33" fmla="*/ 326 h 798"/>
                <a:gd name="T34" fmla="*/ 231 w 671"/>
                <a:gd name="T35" fmla="*/ 287 h 798"/>
                <a:gd name="T36" fmla="*/ 232 w 671"/>
                <a:gd name="T37" fmla="*/ 286 h 798"/>
                <a:gd name="T38" fmla="*/ 568 w 671"/>
                <a:gd name="T39" fmla="*/ 170 h 798"/>
                <a:gd name="T40" fmla="*/ 577 w 671"/>
                <a:gd name="T41" fmla="*/ 152 h 798"/>
                <a:gd name="T42" fmla="*/ 78 w 671"/>
                <a:gd name="T43" fmla="*/ 216 h 798"/>
                <a:gd name="T44" fmla="*/ 78 w 671"/>
                <a:gd name="T45" fmla="*/ 281 h 798"/>
                <a:gd name="T46" fmla="*/ 14 w 671"/>
                <a:gd name="T47" fmla="*/ 250 h 798"/>
                <a:gd name="T48" fmla="*/ 14 w 671"/>
                <a:gd name="T49" fmla="*/ 180 h 798"/>
                <a:gd name="T50" fmla="*/ 78 w 671"/>
                <a:gd name="T51" fmla="*/ 216 h 798"/>
                <a:gd name="T52" fmla="*/ 363 w 671"/>
                <a:gd name="T53" fmla="*/ 11 h 798"/>
                <a:gd name="T54" fmla="*/ 346 w 671"/>
                <a:gd name="T55" fmla="*/ 2 h 798"/>
                <a:gd name="T56" fmla="*/ 10 w 671"/>
                <a:gd name="T57" fmla="*/ 119 h 798"/>
                <a:gd name="T58" fmla="*/ 0 w 671"/>
                <a:gd name="T59" fmla="*/ 128 h 798"/>
                <a:gd name="T60" fmla="*/ 0 w 671"/>
                <a:gd name="T61" fmla="*/ 608 h 798"/>
                <a:gd name="T62" fmla="*/ 92 w 671"/>
                <a:gd name="T63" fmla="*/ 656 h 798"/>
                <a:gd name="T64" fmla="*/ 92 w 671"/>
                <a:gd name="T65" fmla="*/ 186 h 798"/>
                <a:gd name="T66" fmla="*/ 17 w 671"/>
                <a:gd name="T67" fmla="*/ 146 h 798"/>
                <a:gd name="T68" fmla="*/ 18 w 671"/>
                <a:gd name="T69" fmla="*/ 146 h 798"/>
                <a:gd name="T70" fmla="*/ 354 w 671"/>
                <a:gd name="T71" fmla="*/ 29 h 798"/>
                <a:gd name="T72" fmla="*/ 363 w 671"/>
                <a:gd name="T73" fmla="*/ 11 h 798"/>
                <a:gd name="T74" fmla="*/ 185 w 671"/>
                <a:gd name="T75" fmla="*/ 290 h 798"/>
                <a:gd name="T76" fmla="*/ 185 w 671"/>
                <a:gd name="T77" fmla="*/ 355 h 798"/>
                <a:gd name="T78" fmla="*/ 121 w 671"/>
                <a:gd name="T79" fmla="*/ 324 h 798"/>
                <a:gd name="T80" fmla="*/ 121 w 671"/>
                <a:gd name="T81" fmla="*/ 254 h 798"/>
                <a:gd name="T82" fmla="*/ 185 w 671"/>
                <a:gd name="T83" fmla="*/ 290 h 798"/>
                <a:gd name="T84" fmla="*/ 470 w 671"/>
                <a:gd name="T85" fmla="*/ 85 h 798"/>
                <a:gd name="T86" fmla="*/ 453 w 671"/>
                <a:gd name="T87" fmla="*/ 76 h 798"/>
                <a:gd name="T88" fmla="*/ 117 w 671"/>
                <a:gd name="T89" fmla="*/ 193 h 798"/>
                <a:gd name="T90" fmla="*/ 107 w 671"/>
                <a:gd name="T91" fmla="*/ 202 h 798"/>
                <a:gd name="T92" fmla="*/ 107 w 671"/>
                <a:gd name="T93" fmla="*/ 682 h 798"/>
                <a:gd name="T94" fmla="*/ 199 w 671"/>
                <a:gd name="T95" fmla="*/ 730 h 798"/>
                <a:gd name="T96" fmla="*/ 199 w 671"/>
                <a:gd name="T97" fmla="*/ 260 h 798"/>
                <a:gd name="T98" fmla="*/ 124 w 671"/>
                <a:gd name="T99" fmla="*/ 220 h 798"/>
                <a:gd name="T100" fmla="*/ 125 w 671"/>
                <a:gd name="T101" fmla="*/ 219 h 798"/>
                <a:gd name="T102" fmla="*/ 461 w 671"/>
                <a:gd name="T103" fmla="*/ 103 h 798"/>
                <a:gd name="T104" fmla="*/ 470 w 671"/>
                <a:gd name="T105" fmla="*/ 85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71" h="798">
                  <a:moveTo>
                    <a:pt x="323" y="326"/>
                  </a:moveTo>
                  <a:lnTo>
                    <a:pt x="323" y="798"/>
                  </a:lnTo>
                  <a:lnTo>
                    <a:pt x="671" y="675"/>
                  </a:lnTo>
                  <a:lnTo>
                    <a:pt x="671" y="203"/>
                  </a:lnTo>
                  <a:lnTo>
                    <a:pt x="323" y="326"/>
                  </a:lnTo>
                  <a:close/>
                  <a:moveTo>
                    <a:pt x="292" y="356"/>
                  </a:moveTo>
                  <a:lnTo>
                    <a:pt x="292" y="422"/>
                  </a:lnTo>
                  <a:cubicBezTo>
                    <a:pt x="260" y="416"/>
                    <a:pt x="228" y="391"/>
                    <a:pt x="228" y="391"/>
                  </a:cubicBezTo>
                  <a:lnTo>
                    <a:pt x="228" y="320"/>
                  </a:lnTo>
                  <a:cubicBezTo>
                    <a:pt x="267" y="352"/>
                    <a:pt x="292" y="356"/>
                    <a:pt x="292" y="356"/>
                  </a:cubicBezTo>
                  <a:close/>
                  <a:moveTo>
                    <a:pt x="577" y="152"/>
                  </a:moveTo>
                  <a:cubicBezTo>
                    <a:pt x="575" y="145"/>
                    <a:pt x="567" y="141"/>
                    <a:pt x="559" y="143"/>
                  </a:cubicBezTo>
                  <a:lnTo>
                    <a:pt x="224" y="260"/>
                  </a:lnTo>
                  <a:cubicBezTo>
                    <a:pt x="219" y="261"/>
                    <a:pt x="215" y="265"/>
                    <a:pt x="214" y="269"/>
                  </a:cubicBezTo>
                  <a:lnTo>
                    <a:pt x="214" y="748"/>
                  </a:lnTo>
                  <a:cubicBezTo>
                    <a:pt x="226" y="772"/>
                    <a:pt x="275" y="797"/>
                    <a:pt x="305" y="797"/>
                  </a:cubicBezTo>
                  <a:lnTo>
                    <a:pt x="305" y="326"/>
                  </a:lnTo>
                  <a:cubicBezTo>
                    <a:pt x="289" y="324"/>
                    <a:pt x="253" y="305"/>
                    <a:pt x="231" y="287"/>
                  </a:cubicBezTo>
                  <a:cubicBezTo>
                    <a:pt x="231" y="286"/>
                    <a:pt x="232" y="286"/>
                    <a:pt x="232" y="286"/>
                  </a:cubicBezTo>
                  <a:lnTo>
                    <a:pt x="568" y="170"/>
                  </a:lnTo>
                  <a:cubicBezTo>
                    <a:pt x="575" y="167"/>
                    <a:pt x="579" y="159"/>
                    <a:pt x="577" y="152"/>
                  </a:cubicBezTo>
                  <a:close/>
                  <a:moveTo>
                    <a:pt x="78" y="216"/>
                  </a:moveTo>
                  <a:lnTo>
                    <a:pt x="78" y="281"/>
                  </a:lnTo>
                  <a:cubicBezTo>
                    <a:pt x="46" y="275"/>
                    <a:pt x="14" y="250"/>
                    <a:pt x="14" y="250"/>
                  </a:cubicBezTo>
                  <a:lnTo>
                    <a:pt x="14" y="180"/>
                  </a:lnTo>
                  <a:cubicBezTo>
                    <a:pt x="53" y="212"/>
                    <a:pt x="78" y="216"/>
                    <a:pt x="78" y="216"/>
                  </a:cubicBezTo>
                  <a:close/>
                  <a:moveTo>
                    <a:pt x="363" y="11"/>
                  </a:moveTo>
                  <a:cubicBezTo>
                    <a:pt x="361" y="4"/>
                    <a:pt x="353" y="0"/>
                    <a:pt x="346" y="2"/>
                  </a:cubicBezTo>
                  <a:lnTo>
                    <a:pt x="10" y="119"/>
                  </a:lnTo>
                  <a:cubicBezTo>
                    <a:pt x="5" y="121"/>
                    <a:pt x="2" y="124"/>
                    <a:pt x="0" y="128"/>
                  </a:cubicBezTo>
                  <a:lnTo>
                    <a:pt x="0" y="608"/>
                  </a:lnTo>
                  <a:cubicBezTo>
                    <a:pt x="12" y="631"/>
                    <a:pt x="61" y="656"/>
                    <a:pt x="92" y="656"/>
                  </a:cubicBezTo>
                  <a:lnTo>
                    <a:pt x="92" y="186"/>
                  </a:lnTo>
                  <a:cubicBezTo>
                    <a:pt x="76" y="183"/>
                    <a:pt x="40" y="164"/>
                    <a:pt x="17" y="146"/>
                  </a:cubicBezTo>
                  <a:cubicBezTo>
                    <a:pt x="18" y="146"/>
                    <a:pt x="18" y="146"/>
                    <a:pt x="18" y="146"/>
                  </a:cubicBezTo>
                  <a:lnTo>
                    <a:pt x="354" y="29"/>
                  </a:lnTo>
                  <a:cubicBezTo>
                    <a:pt x="362" y="26"/>
                    <a:pt x="366" y="19"/>
                    <a:pt x="363" y="11"/>
                  </a:cubicBezTo>
                  <a:close/>
                  <a:moveTo>
                    <a:pt x="185" y="290"/>
                  </a:moveTo>
                  <a:lnTo>
                    <a:pt x="185" y="355"/>
                  </a:lnTo>
                  <a:cubicBezTo>
                    <a:pt x="153" y="349"/>
                    <a:pt x="121" y="324"/>
                    <a:pt x="121" y="324"/>
                  </a:cubicBezTo>
                  <a:lnTo>
                    <a:pt x="121" y="254"/>
                  </a:lnTo>
                  <a:cubicBezTo>
                    <a:pt x="160" y="286"/>
                    <a:pt x="185" y="290"/>
                    <a:pt x="185" y="290"/>
                  </a:cubicBezTo>
                  <a:close/>
                  <a:moveTo>
                    <a:pt x="470" y="85"/>
                  </a:moveTo>
                  <a:cubicBezTo>
                    <a:pt x="468" y="78"/>
                    <a:pt x="460" y="74"/>
                    <a:pt x="453" y="76"/>
                  </a:cubicBezTo>
                  <a:lnTo>
                    <a:pt x="117" y="193"/>
                  </a:lnTo>
                  <a:cubicBezTo>
                    <a:pt x="112" y="195"/>
                    <a:pt x="108" y="198"/>
                    <a:pt x="107" y="202"/>
                  </a:cubicBezTo>
                  <a:lnTo>
                    <a:pt x="107" y="682"/>
                  </a:lnTo>
                  <a:cubicBezTo>
                    <a:pt x="119" y="705"/>
                    <a:pt x="168" y="730"/>
                    <a:pt x="199" y="730"/>
                  </a:cubicBezTo>
                  <a:lnTo>
                    <a:pt x="199" y="260"/>
                  </a:lnTo>
                  <a:cubicBezTo>
                    <a:pt x="183" y="257"/>
                    <a:pt x="146" y="238"/>
                    <a:pt x="124" y="220"/>
                  </a:cubicBezTo>
                  <a:cubicBezTo>
                    <a:pt x="125" y="220"/>
                    <a:pt x="125" y="220"/>
                    <a:pt x="125" y="219"/>
                  </a:cubicBezTo>
                  <a:lnTo>
                    <a:pt x="461" y="103"/>
                  </a:lnTo>
                  <a:cubicBezTo>
                    <a:pt x="469" y="100"/>
                    <a:pt x="473" y="93"/>
                    <a:pt x="470" y="85"/>
                  </a:cubicBezTo>
                  <a:close/>
                </a:path>
              </a:pathLst>
            </a:custGeom>
            <a:solidFill>
              <a:schemeClr val="bg1"/>
            </a:solidFill>
            <a:ln>
              <a:noFill/>
            </a:ln>
          </p:spPr>
          <p:txBody>
            <a:bodyPr/>
            <a:lstStyle/>
            <a:p>
              <a:endParaRPr lang="zh-CN" altLang="en-US" sz="1000" dirty="0">
                <a:solidFill>
                  <a:schemeClr val="bg1"/>
                </a:solidFill>
                <a:latin typeface="微软雅黑" panose="020B0503020204020204" pitchFamily="34" charset="-122"/>
                <a:ea typeface="微软雅黑" panose="020B0503020204020204" pitchFamily="34" charset="-122"/>
              </a:endParaRPr>
            </a:p>
          </p:txBody>
        </p:sp>
      </p:grpSp>
      <p:grpSp>
        <p:nvGrpSpPr>
          <p:cNvPr id="12" name="组合 18"/>
          <p:cNvGrpSpPr/>
          <p:nvPr/>
        </p:nvGrpSpPr>
        <p:grpSpPr>
          <a:xfrm>
            <a:off x="6117385" y="1231025"/>
            <a:ext cx="2265771" cy="2119483"/>
            <a:chOff x="8156513" y="1467710"/>
            <a:chExt cx="3021028" cy="2825105"/>
          </a:xfrm>
        </p:grpSpPr>
        <p:sp>
          <p:nvSpPr>
            <p:cNvPr id="20" name="矩形 19"/>
            <p:cNvSpPr/>
            <p:nvPr/>
          </p:nvSpPr>
          <p:spPr>
            <a:xfrm>
              <a:off x="8156513" y="2335714"/>
              <a:ext cx="3021028" cy="1957101"/>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dirty="0">
                <a:solidFill>
                  <a:schemeClr val="bg1"/>
                </a:solidFill>
                <a:latin typeface="微软雅黑" panose="020B0503020204020204" pitchFamily="34" charset="-122"/>
                <a:ea typeface="微软雅黑" panose="020B0503020204020204" pitchFamily="34" charset="-122"/>
              </a:endParaRPr>
            </a:p>
          </p:txBody>
        </p:sp>
        <p:sp>
          <p:nvSpPr>
            <p:cNvPr id="21" name="圆角矩形 20"/>
            <p:cNvSpPr/>
            <p:nvPr/>
          </p:nvSpPr>
          <p:spPr>
            <a:xfrm>
              <a:off x="9032308" y="1467710"/>
              <a:ext cx="1269439" cy="1269439"/>
            </a:xfrm>
            <a:prstGeom prst="roundRect">
              <a:avLst/>
            </a:pr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dirty="0">
                <a:solidFill>
                  <a:schemeClr val="bg1"/>
                </a:solidFill>
                <a:latin typeface="微软雅黑" panose="020B0503020204020204" pitchFamily="34" charset="-122"/>
                <a:ea typeface="微软雅黑" panose="020B0503020204020204" pitchFamily="34" charset="-122"/>
              </a:endParaRPr>
            </a:p>
          </p:txBody>
        </p:sp>
        <p:sp>
          <p:nvSpPr>
            <p:cNvPr id="22" name="文本框 21"/>
            <p:cNvSpPr txBox="1"/>
            <p:nvPr/>
          </p:nvSpPr>
          <p:spPr>
            <a:xfrm>
              <a:off x="8531564" y="2862267"/>
              <a:ext cx="2270928" cy="369332"/>
            </a:xfrm>
            <a:prstGeom prst="rect">
              <a:avLst/>
            </a:prstGeom>
            <a:noFill/>
          </p:spPr>
          <p:txBody>
            <a:bodyPr wrap="square" rtlCol="0">
              <a:spAutoFit/>
            </a:bodyPr>
            <a:lstStyle/>
            <a:p>
              <a:pPr algn="ctr"/>
              <a:r>
                <a:rPr lang="zh-CN" altLang="en-US" sz="1200" b="1" dirty="0">
                  <a:solidFill>
                    <a:schemeClr val="bg1"/>
                  </a:solidFill>
                  <a:latin typeface="微软雅黑" panose="020B0503020204020204" pitchFamily="34" charset="-122"/>
                  <a:ea typeface="微软雅黑" panose="020B0503020204020204" pitchFamily="34" charset="-122"/>
                </a:rPr>
                <a:t>单击编辑标题</a:t>
              </a:r>
              <a:endParaRPr lang="zh-CN" altLang="en-US" sz="1200" b="1" dirty="0">
                <a:solidFill>
                  <a:schemeClr val="bg1"/>
                </a:solidFill>
                <a:latin typeface="微软雅黑" panose="020B0503020204020204" pitchFamily="34" charset="-122"/>
                <a:ea typeface="微软雅黑" panose="020B0503020204020204" pitchFamily="34" charset="-122"/>
              </a:endParaRPr>
            </a:p>
          </p:txBody>
        </p:sp>
        <p:sp>
          <p:nvSpPr>
            <p:cNvPr id="23" name="文本框 22"/>
            <p:cNvSpPr txBox="1"/>
            <p:nvPr/>
          </p:nvSpPr>
          <p:spPr>
            <a:xfrm>
              <a:off x="8560956" y="3417632"/>
              <a:ext cx="2241535" cy="738436"/>
            </a:xfrm>
            <a:prstGeom prst="rect">
              <a:avLst/>
            </a:prstGeom>
            <a:noFill/>
          </p:spPr>
          <p:txBody>
            <a:bodyPr wrap="square" rtlCol="0">
              <a:spAutoFit/>
            </a:bodyPr>
            <a:lstStyle/>
            <a:p>
              <a:pPr algn="ctr" defTabSz="912495">
                <a:spcBef>
                  <a:spcPct val="20000"/>
                </a:spcBef>
                <a:defRPr/>
              </a:pPr>
              <a:r>
                <a:rPr lang="zh-CN" altLang="en-US" sz="1000" dirty="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rPr>
                <a:t>单击此处可编辑内容，根据您的需要自由拉伸文本框大小</a:t>
              </a:r>
              <a:endParaRPr lang="en-US" altLang="zh-CN" sz="1000" dirty="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grpSp>
          <p:nvGrpSpPr>
            <p:cNvPr id="13" name="组合 19"/>
            <p:cNvGrpSpPr>
              <a:grpSpLocks noChangeAspect="1"/>
            </p:cNvGrpSpPr>
            <p:nvPr/>
          </p:nvGrpSpPr>
          <p:grpSpPr bwMode="auto">
            <a:xfrm>
              <a:off x="9398496" y="1847624"/>
              <a:ext cx="509607" cy="509607"/>
              <a:chOff x="1437735" y="704204"/>
              <a:chExt cx="492531" cy="493274"/>
            </a:xfrm>
            <a:solidFill>
              <a:schemeClr val="bg1"/>
            </a:solidFill>
          </p:grpSpPr>
          <p:sp>
            <p:nvSpPr>
              <p:cNvPr id="25" name="饼形 24"/>
              <p:cNvSpPr/>
              <p:nvPr/>
            </p:nvSpPr>
            <p:spPr>
              <a:xfrm flipH="1">
                <a:off x="1483162" y="752095"/>
                <a:ext cx="447104" cy="445383"/>
              </a:xfrm>
              <a:prstGeom prst="pi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26" name="椭圆 34"/>
              <p:cNvSpPr>
                <a:spLocks noChangeAspect="1"/>
              </p:cNvSpPr>
              <p:nvPr/>
            </p:nvSpPr>
            <p:spPr>
              <a:xfrm>
                <a:off x="1437735" y="704204"/>
                <a:ext cx="222355" cy="222692"/>
              </a:xfrm>
              <a:custGeom>
                <a:avLst/>
                <a:gdLst/>
                <a:ahLst/>
                <a:cxnLst/>
                <a:rect l="l" t="t" r="r" b="b"/>
                <a:pathLst>
                  <a:path w="223200" h="223200">
                    <a:moveTo>
                      <a:pt x="223200" y="0"/>
                    </a:moveTo>
                    <a:lnTo>
                      <a:pt x="223200" y="223200"/>
                    </a:lnTo>
                    <a:lnTo>
                      <a:pt x="0" y="223200"/>
                    </a:lnTo>
                    <a:cubicBezTo>
                      <a:pt x="0" y="99930"/>
                      <a:pt x="99930" y="0"/>
                      <a:pt x="2232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00" dirty="0">
                  <a:solidFill>
                    <a:schemeClr val="bg1"/>
                  </a:solidFill>
                  <a:latin typeface="微软雅黑" panose="020B0503020204020204" pitchFamily="34" charset="-122"/>
                  <a:ea typeface="微软雅黑" panose="020B0503020204020204" pitchFamily="34" charset="-122"/>
                </a:endParaRPr>
              </a:p>
            </p:txBody>
          </p:sp>
        </p:grpSp>
      </p:grpSp>
    </p:spTree>
  </p:cSld>
  <p:clrMapOvr>
    <a:masterClrMapping/>
  </p:clrMapOvr>
  <p:transition advClick="0" advTm="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2" presetClass="entr" presetSubtype="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椭圆 2"/>
          <p:cNvSpPr/>
          <p:nvPr/>
        </p:nvSpPr>
        <p:spPr>
          <a:xfrm>
            <a:off x="1915787" y="1469970"/>
            <a:ext cx="1080000" cy="1080333"/>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58" tIns="45729" rIns="91458" bIns="45729" rtlCol="0" anchor="ctr"/>
          <a:lstStyle/>
          <a:p>
            <a:pPr algn="ctr"/>
            <a:endParaRPr lang="zh-CN" altLang="en-US" sz="1000" dirty="0">
              <a:solidFill>
                <a:schemeClr val="tx2"/>
              </a:solidFill>
              <a:latin typeface="微软雅黑" panose="020B0503020204020204" pitchFamily="34" charset="-122"/>
              <a:ea typeface="微软雅黑" panose="020B0503020204020204" pitchFamily="34" charset="-122"/>
            </a:endParaRPr>
          </a:p>
        </p:txBody>
      </p:sp>
      <p:sp>
        <p:nvSpPr>
          <p:cNvPr id="5" name="椭圆 4"/>
          <p:cNvSpPr/>
          <p:nvPr/>
        </p:nvSpPr>
        <p:spPr>
          <a:xfrm>
            <a:off x="4010919" y="1469970"/>
            <a:ext cx="1080000" cy="1080333"/>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58" tIns="45729" rIns="91458" bIns="45729" rtlCol="0" anchor="ctr"/>
          <a:lstStyle/>
          <a:p>
            <a:pPr algn="ctr"/>
            <a:endParaRPr lang="zh-CN" altLang="en-US" sz="1000" dirty="0">
              <a:solidFill>
                <a:schemeClr val="tx2"/>
              </a:solidFill>
              <a:latin typeface="微软雅黑" panose="020B0503020204020204" pitchFamily="34" charset="-122"/>
              <a:ea typeface="微软雅黑" panose="020B0503020204020204" pitchFamily="34" charset="-122"/>
            </a:endParaRPr>
          </a:p>
        </p:txBody>
      </p:sp>
      <p:sp>
        <p:nvSpPr>
          <p:cNvPr id="6" name="椭圆 5"/>
          <p:cNvSpPr/>
          <p:nvPr/>
        </p:nvSpPr>
        <p:spPr>
          <a:xfrm>
            <a:off x="6163201" y="1469970"/>
            <a:ext cx="1080000" cy="1080333"/>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58" tIns="45729" rIns="91458" bIns="45729" rtlCol="0" anchor="ctr"/>
          <a:lstStyle/>
          <a:p>
            <a:pPr algn="ctr"/>
            <a:endParaRPr lang="zh-CN" altLang="en-US" sz="1000" dirty="0">
              <a:solidFill>
                <a:schemeClr val="tx2"/>
              </a:solidFill>
              <a:latin typeface="微软雅黑" panose="020B0503020204020204" pitchFamily="34" charset="-122"/>
              <a:ea typeface="微软雅黑" panose="020B0503020204020204" pitchFamily="34" charset="-122"/>
            </a:endParaRPr>
          </a:p>
        </p:txBody>
      </p:sp>
      <p:sp>
        <p:nvSpPr>
          <p:cNvPr id="7" name="文本框 6"/>
          <p:cNvSpPr txBox="1"/>
          <p:nvPr/>
        </p:nvSpPr>
        <p:spPr>
          <a:xfrm>
            <a:off x="2024823" y="2764755"/>
            <a:ext cx="888293" cy="277085"/>
          </a:xfrm>
          <a:prstGeom prst="rect">
            <a:avLst/>
          </a:prstGeom>
          <a:noFill/>
        </p:spPr>
        <p:txBody>
          <a:bodyPr wrap="square" lIns="91458" tIns="45729" rIns="91458" bIns="45729" rtlCol="0">
            <a:spAutoFit/>
          </a:bodyPr>
          <a:lstStyle/>
          <a:p>
            <a:r>
              <a:rPr lang="zh-CN" altLang="en-US" sz="1200" b="1" dirty="0">
                <a:solidFill>
                  <a:schemeClr val="bg1"/>
                </a:solidFill>
                <a:latin typeface="微软雅黑" panose="020B0503020204020204" pitchFamily="34" charset="-122"/>
                <a:ea typeface="微软雅黑" panose="020B0503020204020204" pitchFamily="34" charset="-122"/>
              </a:rPr>
              <a:t>编辑标题</a:t>
            </a:r>
            <a:endParaRPr lang="zh-CN" altLang="en-US" sz="1200" b="1" dirty="0">
              <a:solidFill>
                <a:schemeClr val="bg1"/>
              </a:solidFill>
              <a:latin typeface="微软雅黑" panose="020B0503020204020204" pitchFamily="34" charset="-122"/>
              <a:ea typeface="微软雅黑" panose="020B0503020204020204" pitchFamily="34" charset="-122"/>
            </a:endParaRPr>
          </a:p>
        </p:txBody>
      </p:sp>
      <p:sp>
        <p:nvSpPr>
          <p:cNvPr id="8" name="文本框 7"/>
          <p:cNvSpPr txBox="1"/>
          <p:nvPr/>
        </p:nvSpPr>
        <p:spPr>
          <a:xfrm>
            <a:off x="1783164" y="3232792"/>
            <a:ext cx="1318907" cy="707904"/>
          </a:xfrm>
          <a:prstGeom prst="rect">
            <a:avLst/>
          </a:prstGeom>
          <a:noFill/>
        </p:spPr>
        <p:txBody>
          <a:bodyPr wrap="square" lIns="91458" tIns="45729" rIns="91458" bIns="45729" rtlCol="0">
            <a:spAutoFit/>
          </a:bodyPr>
          <a:lstStyle/>
          <a:p>
            <a:pPr algn="ctr" defTabSz="912495">
              <a:spcBef>
                <a:spcPct val="20000"/>
              </a:spcBef>
              <a:defRPr/>
            </a:pPr>
            <a:r>
              <a:rPr lang="zh-CN" altLang="en-US" sz="1000" dirty="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rPr>
              <a:t>单击此处可编辑内容，根据您的需要自由拉伸文本框大小</a:t>
            </a:r>
            <a:endParaRPr lang="en-US" altLang="zh-CN" sz="1000" dirty="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9" name="文本框 8"/>
          <p:cNvSpPr txBox="1"/>
          <p:nvPr/>
        </p:nvSpPr>
        <p:spPr>
          <a:xfrm>
            <a:off x="3887401" y="3232791"/>
            <a:ext cx="1318907" cy="707904"/>
          </a:xfrm>
          <a:prstGeom prst="rect">
            <a:avLst/>
          </a:prstGeom>
          <a:noFill/>
        </p:spPr>
        <p:txBody>
          <a:bodyPr wrap="square" lIns="91458" tIns="45729" rIns="91458" bIns="45729" rtlCol="0">
            <a:spAutoFit/>
          </a:bodyPr>
          <a:lstStyle/>
          <a:p>
            <a:pPr algn="ctr" defTabSz="912495">
              <a:spcBef>
                <a:spcPct val="20000"/>
              </a:spcBef>
              <a:defRPr/>
            </a:pPr>
            <a:r>
              <a:rPr lang="zh-CN" altLang="en-US" sz="1000" dirty="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rPr>
              <a:t>单击此处可编辑内容，根据您的需要自由拉伸文本框大小</a:t>
            </a:r>
            <a:endParaRPr lang="en-US" altLang="zh-CN" sz="1000" dirty="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10" name="文本框 9"/>
          <p:cNvSpPr txBox="1"/>
          <p:nvPr/>
        </p:nvSpPr>
        <p:spPr>
          <a:xfrm>
            <a:off x="6139352" y="3232792"/>
            <a:ext cx="1318907" cy="707904"/>
          </a:xfrm>
          <a:prstGeom prst="rect">
            <a:avLst/>
          </a:prstGeom>
          <a:noFill/>
        </p:spPr>
        <p:txBody>
          <a:bodyPr wrap="square" lIns="91458" tIns="45729" rIns="91458" bIns="45729" rtlCol="0">
            <a:spAutoFit/>
          </a:bodyPr>
          <a:lstStyle/>
          <a:p>
            <a:pPr algn="ctr" defTabSz="912495">
              <a:spcBef>
                <a:spcPct val="20000"/>
              </a:spcBef>
              <a:defRPr/>
            </a:pPr>
            <a:r>
              <a:rPr lang="zh-CN" altLang="en-US" sz="1000" dirty="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rPr>
              <a:t>单击此处可编辑内容，根据您的需要自由拉伸文本框大小</a:t>
            </a:r>
            <a:endParaRPr lang="en-US" altLang="zh-CN" sz="1000" dirty="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11" name="文本框 10"/>
          <p:cNvSpPr txBox="1"/>
          <p:nvPr/>
        </p:nvSpPr>
        <p:spPr>
          <a:xfrm>
            <a:off x="4131537" y="2764755"/>
            <a:ext cx="888293" cy="277085"/>
          </a:xfrm>
          <a:prstGeom prst="rect">
            <a:avLst/>
          </a:prstGeom>
          <a:noFill/>
        </p:spPr>
        <p:txBody>
          <a:bodyPr wrap="square" lIns="91458" tIns="45729" rIns="91458" bIns="45729" rtlCol="0">
            <a:spAutoFit/>
          </a:bodyPr>
          <a:lstStyle/>
          <a:p>
            <a:r>
              <a:rPr lang="zh-CN" altLang="en-US" sz="1200" b="1" dirty="0">
                <a:solidFill>
                  <a:schemeClr val="bg1"/>
                </a:solidFill>
                <a:latin typeface="微软雅黑" panose="020B0503020204020204" pitchFamily="34" charset="-122"/>
                <a:ea typeface="微软雅黑" panose="020B0503020204020204" pitchFamily="34" charset="-122"/>
              </a:rPr>
              <a:t>编辑标题</a:t>
            </a:r>
            <a:endParaRPr lang="zh-CN" altLang="en-US" sz="1200" b="1" dirty="0">
              <a:solidFill>
                <a:schemeClr val="bg1"/>
              </a:solidFill>
              <a:latin typeface="微软雅黑" panose="020B0503020204020204" pitchFamily="34" charset="-122"/>
              <a:ea typeface="微软雅黑" panose="020B0503020204020204" pitchFamily="34" charset="-122"/>
            </a:endParaRPr>
          </a:p>
        </p:txBody>
      </p:sp>
      <p:sp>
        <p:nvSpPr>
          <p:cNvPr id="12" name="文本框 11"/>
          <p:cNvSpPr txBox="1"/>
          <p:nvPr/>
        </p:nvSpPr>
        <p:spPr>
          <a:xfrm>
            <a:off x="6308477" y="2755501"/>
            <a:ext cx="888293" cy="277085"/>
          </a:xfrm>
          <a:prstGeom prst="rect">
            <a:avLst/>
          </a:prstGeom>
          <a:noFill/>
        </p:spPr>
        <p:txBody>
          <a:bodyPr wrap="square" lIns="91458" tIns="45729" rIns="91458" bIns="45729" rtlCol="0">
            <a:spAutoFit/>
          </a:bodyPr>
          <a:lstStyle/>
          <a:p>
            <a:r>
              <a:rPr lang="zh-CN" altLang="en-US" sz="1200" b="1" dirty="0">
                <a:solidFill>
                  <a:schemeClr val="bg1"/>
                </a:solidFill>
                <a:latin typeface="微软雅黑" panose="020B0503020204020204" pitchFamily="34" charset="-122"/>
                <a:ea typeface="微软雅黑" panose="020B0503020204020204" pitchFamily="34" charset="-122"/>
              </a:rPr>
              <a:t>编辑标题</a:t>
            </a:r>
            <a:endParaRPr lang="zh-CN" altLang="en-US" sz="1200" b="1" dirty="0">
              <a:solidFill>
                <a:schemeClr val="bg1"/>
              </a:solidFill>
              <a:latin typeface="微软雅黑" panose="020B0503020204020204" pitchFamily="34" charset="-122"/>
              <a:ea typeface="微软雅黑" panose="020B0503020204020204" pitchFamily="34" charset="-122"/>
            </a:endParaRPr>
          </a:p>
        </p:txBody>
      </p:sp>
      <p:grpSp>
        <p:nvGrpSpPr>
          <p:cNvPr id="2" name="组合 12"/>
          <p:cNvGrpSpPr>
            <a:grpSpLocks noChangeAspect="1"/>
          </p:cNvGrpSpPr>
          <p:nvPr/>
        </p:nvGrpSpPr>
        <p:grpSpPr>
          <a:xfrm>
            <a:off x="2230571" y="1794295"/>
            <a:ext cx="410858" cy="406745"/>
            <a:chOff x="6967126" y="4092464"/>
            <a:chExt cx="453105" cy="448433"/>
          </a:xfrm>
          <a:solidFill>
            <a:schemeClr val="bg1"/>
          </a:solidFill>
          <a:effectLst/>
        </p:grpSpPr>
        <p:sp>
          <p:nvSpPr>
            <p:cNvPr id="14" name="Freeform 136"/>
            <p:cNvSpPr/>
            <p:nvPr/>
          </p:nvSpPr>
          <p:spPr bwMode="auto">
            <a:xfrm>
              <a:off x="6967126" y="4343773"/>
              <a:ext cx="453105" cy="197124"/>
            </a:xfrm>
            <a:custGeom>
              <a:avLst/>
              <a:gdLst>
                <a:gd name="T0" fmla="*/ 103 w 205"/>
                <a:gd name="T1" fmla="*/ 19 h 89"/>
                <a:gd name="T2" fmla="*/ 47 w 205"/>
                <a:gd name="T3" fmla="*/ 0 h 89"/>
                <a:gd name="T4" fmla="*/ 0 w 205"/>
                <a:gd name="T5" fmla="*/ 0 h 89"/>
                <a:gd name="T6" fmla="*/ 0 w 205"/>
                <a:gd name="T7" fmla="*/ 67 h 89"/>
                <a:gd name="T8" fmla="*/ 22 w 205"/>
                <a:gd name="T9" fmla="*/ 89 h 89"/>
                <a:gd name="T10" fmla="*/ 183 w 205"/>
                <a:gd name="T11" fmla="*/ 89 h 89"/>
                <a:gd name="T12" fmla="*/ 205 w 205"/>
                <a:gd name="T13" fmla="*/ 67 h 89"/>
                <a:gd name="T14" fmla="*/ 205 w 205"/>
                <a:gd name="T15" fmla="*/ 0 h 89"/>
                <a:gd name="T16" fmla="*/ 158 w 205"/>
                <a:gd name="T17" fmla="*/ 0 h 89"/>
                <a:gd name="T18" fmla="*/ 103 w 205"/>
                <a:gd name="T19" fmla="*/ 1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5" h="89">
                  <a:moveTo>
                    <a:pt x="103" y="19"/>
                  </a:moveTo>
                  <a:cubicBezTo>
                    <a:pt x="82" y="19"/>
                    <a:pt x="62" y="12"/>
                    <a:pt x="47" y="0"/>
                  </a:cubicBezTo>
                  <a:cubicBezTo>
                    <a:pt x="0" y="0"/>
                    <a:pt x="0" y="0"/>
                    <a:pt x="0" y="0"/>
                  </a:cubicBezTo>
                  <a:cubicBezTo>
                    <a:pt x="0" y="67"/>
                    <a:pt x="0" y="67"/>
                    <a:pt x="0" y="67"/>
                  </a:cubicBezTo>
                  <a:cubicBezTo>
                    <a:pt x="0" y="79"/>
                    <a:pt x="10" y="89"/>
                    <a:pt x="22" y="89"/>
                  </a:cubicBezTo>
                  <a:cubicBezTo>
                    <a:pt x="183" y="89"/>
                    <a:pt x="183" y="89"/>
                    <a:pt x="183" y="89"/>
                  </a:cubicBezTo>
                  <a:cubicBezTo>
                    <a:pt x="195" y="89"/>
                    <a:pt x="205" y="79"/>
                    <a:pt x="205" y="67"/>
                  </a:cubicBezTo>
                  <a:cubicBezTo>
                    <a:pt x="205" y="0"/>
                    <a:pt x="205" y="0"/>
                    <a:pt x="205" y="0"/>
                  </a:cubicBezTo>
                  <a:cubicBezTo>
                    <a:pt x="158" y="0"/>
                    <a:pt x="158" y="0"/>
                    <a:pt x="158" y="0"/>
                  </a:cubicBezTo>
                  <a:cubicBezTo>
                    <a:pt x="143" y="12"/>
                    <a:pt x="124" y="19"/>
                    <a:pt x="103"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00" dirty="0">
                <a:solidFill>
                  <a:schemeClr val="tx2"/>
                </a:solidFill>
                <a:latin typeface="微软雅黑" panose="020B0503020204020204" pitchFamily="34" charset="-122"/>
                <a:ea typeface="微软雅黑" panose="020B0503020204020204" pitchFamily="34" charset="-122"/>
              </a:endParaRPr>
            </a:p>
          </p:txBody>
        </p:sp>
        <p:sp>
          <p:nvSpPr>
            <p:cNvPr id="15" name="Freeform 137"/>
            <p:cNvSpPr>
              <a:spLocks noEditPoints="1"/>
            </p:cNvSpPr>
            <p:nvPr/>
          </p:nvSpPr>
          <p:spPr bwMode="auto">
            <a:xfrm>
              <a:off x="6967126" y="4092464"/>
              <a:ext cx="453105" cy="260652"/>
            </a:xfrm>
            <a:custGeom>
              <a:avLst/>
              <a:gdLst>
                <a:gd name="T0" fmla="*/ 183 w 205"/>
                <a:gd name="T1" fmla="*/ 42 h 118"/>
                <a:gd name="T2" fmla="*/ 180 w 205"/>
                <a:gd name="T3" fmla="*/ 42 h 118"/>
                <a:gd name="T4" fmla="*/ 154 w 205"/>
                <a:gd name="T5" fmla="*/ 42 h 118"/>
                <a:gd name="T6" fmla="*/ 154 w 205"/>
                <a:gd name="T7" fmla="*/ 22 h 118"/>
                <a:gd name="T8" fmla="*/ 132 w 205"/>
                <a:gd name="T9" fmla="*/ 0 h 118"/>
                <a:gd name="T10" fmla="*/ 73 w 205"/>
                <a:gd name="T11" fmla="*/ 0 h 118"/>
                <a:gd name="T12" fmla="*/ 51 w 205"/>
                <a:gd name="T13" fmla="*/ 22 h 118"/>
                <a:gd name="T14" fmla="*/ 51 w 205"/>
                <a:gd name="T15" fmla="*/ 42 h 118"/>
                <a:gd name="T16" fmla="*/ 25 w 205"/>
                <a:gd name="T17" fmla="*/ 42 h 118"/>
                <a:gd name="T18" fmla="*/ 22 w 205"/>
                <a:gd name="T19" fmla="*/ 42 h 118"/>
                <a:gd name="T20" fmla="*/ 0 w 205"/>
                <a:gd name="T21" fmla="*/ 64 h 118"/>
                <a:gd name="T22" fmla="*/ 0 w 205"/>
                <a:gd name="T23" fmla="*/ 101 h 118"/>
                <a:gd name="T24" fmla="*/ 54 w 205"/>
                <a:gd name="T25" fmla="*/ 101 h 118"/>
                <a:gd name="T26" fmla="*/ 103 w 205"/>
                <a:gd name="T27" fmla="*/ 118 h 118"/>
                <a:gd name="T28" fmla="*/ 151 w 205"/>
                <a:gd name="T29" fmla="*/ 101 h 118"/>
                <a:gd name="T30" fmla="*/ 205 w 205"/>
                <a:gd name="T31" fmla="*/ 101 h 118"/>
                <a:gd name="T32" fmla="*/ 205 w 205"/>
                <a:gd name="T33" fmla="*/ 64 h 118"/>
                <a:gd name="T34" fmla="*/ 183 w 205"/>
                <a:gd name="T35" fmla="*/ 42 h 118"/>
                <a:gd name="T36" fmla="*/ 67 w 205"/>
                <a:gd name="T37" fmla="*/ 26 h 118"/>
                <a:gd name="T38" fmla="*/ 67 w 205"/>
                <a:gd name="T39" fmla="*/ 22 h 118"/>
                <a:gd name="T40" fmla="*/ 73 w 205"/>
                <a:gd name="T41" fmla="*/ 17 h 118"/>
                <a:gd name="T42" fmla="*/ 132 w 205"/>
                <a:gd name="T43" fmla="*/ 17 h 118"/>
                <a:gd name="T44" fmla="*/ 138 w 205"/>
                <a:gd name="T45" fmla="*/ 22 h 118"/>
                <a:gd name="T46" fmla="*/ 138 w 205"/>
                <a:gd name="T47" fmla="*/ 26 h 118"/>
                <a:gd name="T48" fmla="*/ 138 w 205"/>
                <a:gd name="T49" fmla="*/ 42 h 118"/>
                <a:gd name="T50" fmla="*/ 67 w 205"/>
                <a:gd name="T51" fmla="*/ 42 h 118"/>
                <a:gd name="T52" fmla="*/ 67 w 205"/>
                <a:gd name="T53" fmla="*/ 26 h 118"/>
                <a:gd name="T54" fmla="*/ 101 w 205"/>
                <a:gd name="T55" fmla="*/ 101 h 118"/>
                <a:gd name="T56" fmla="*/ 85 w 205"/>
                <a:gd name="T57" fmla="*/ 86 h 118"/>
                <a:gd name="T58" fmla="*/ 101 w 205"/>
                <a:gd name="T59" fmla="*/ 70 h 118"/>
                <a:gd name="T60" fmla="*/ 117 w 205"/>
                <a:gd name="T61" fmla="*/ 86 h 118"/>
                <a:gd name="T62" fmla="*/ 101 w 205"/>
                <a:gd name="T63" fmla="*/ 10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5" h="118">
                  <a:moveTo>
                    <a:pt x="183" y="42"/>
                  </a:moveTo>
                  <a:cubicBezTo>
                    <a:pt x="180" y="42"/>
                    <a:pt x="180" y="42"/>
                    <a:pt x="180" y="42"/>
                  </a:cubicBezTo>
                  <a:cubicBezTo>
                    <a:pt x="154" y="42"/>
                    <a:pt x="154" y="42"/>
                    <a:pt x="154" y="42"/>
                  </a:cubicBezTo>
                  <a:cubicBezTo>
                    <a:pt x="154" y="22"/>
                    <a:pt x="154" y="22"/>
                    <a:pt x="154" y="22"/>
                  </a:cubicBezTo>
                  <a:cubicBezTo>
                    <a:pt x="154" y="10"/>
                    <a:pt x="144" y="0"/>
                    <a:pt x="132" y="0"/>
                  </a:cubicBezTo>
                  <a:cubicBezTo>
                    <a:pt x="73" y="0"/>
                    <a:pt x="73" y="0"/>
                    <a:pt x="73" y="0"/>
                  </a:cubicBezTo>
                  <a:cubicBezTo>
                    <a:pt x="61" y="0"/>
                    <a:pt x="51" y="10"/>
                    <a:pt x="51" y="22"/>
                  </a:cubicBezTo>
                  <a:cubicBezTo>
                    <a:pt x="51" y="42"/>
                    <a:pt x="51" y="42"/>
                    <a:pt x="51" y="42"/>
                  </a:cubicBezTo>
                  <a:cubicBezTo>
                    <a:pt x="25" y="42"/>
                    <a:pt x="25" y="42"/>
                    <a:pt x="25" y="42"/>
                  </a:cubicBezTo>
                  <a:cubicBezTo>
                    <a:pt x="22" y="42"/>
                    <a:pt x="22" y="42"/>
                    <a:pt x="22" y="42"/>
                  </a:cubicBezTo>
                  <a:cubicBezTo>
                    <a:pt x="10" y="42"/>
                    <a:pt x="0" y="52"/>
                    <a:pt x="0" y="64"/>
                  </a:cubicBezTo>
                  <a:cubicBezTo>
                    <a:pt x="0" y="101"/>
                    <a:pt x="0" y="101"/>
                    <a:pt x="0" y="101"/>
                  </a:cubicBezTo>
                  <a:cubicBezTo>
                    <a:pt x="54" y="101"/>
                    <a:pt x="54" y="101"/>
                    <a:pt x="54" y="101"/>
                  </a:cubicBezTo>
                  <a:cubicBezTo>
                    <a:pt x="67" y="112"/>
                    <a:pt x="84" y="118"/>
                    <a:pt x="103" y="118"/>
                  </a:cubicBezTo>
                  <a:cubicBezTo>
                    <a:pt x="121" y="118"/>
                    <a:pt x="138" y="112"/>
                    <a:pt x="151" y="101"/>
                  </a:cubicBezTo>
                  <a:cubicBezTo>
                    <a:pt x="205" y="101"/>
                    <a:pt x="205" y="101"/>
                    <a:pt x="205" y="101"/>
                  </a:cubicBezTo>
                  <a:cubicBezTo>
                    <a:pt x="205" y="64"/>
                    <a:pt x="205" y="64"/>
                    <a:pt x="205" y="64"/>
                  </a:cubicBezTo>
                  <a:cubicBezTo>
                    <a:pt x="205" y="52"/>
                    <a:pt x="195" y="42"/>
                    <a:pt x="183" y="42"/>
                  </a:cubicBezTo>
                  <a:close/>
                  <a:moveTo>
                    <a:pt x="67" y="26"/>
                  </a:moveTo>
                  <a:cubicBezTo>
                    <a:pt x="67" y="22"/>
                    <a:pt x="67" y="22"/>
                    <a:pt x="67" y="22"/>
                  </a:cubicBezTo>
                  <a:cubicBezTo>
                    <a:pt x="67" y="19"/>
                    <a:pt x="70" y="17"/>
                    <a:pt x="73" y="17"/>
                  </a:cubicBezTo>
                  <a:cubicBezTo>
                    <a:pt x="132" y="17"/>
                    <a:pt x="132" y="17"/>
                    <a:pt x="132" y="17"/>
                  </a:cubicBezTo>
                  <a:cubicBezTo>
                    <a:pt x="135" y="17"/>
                    <a:pt x="138" y="19"/>
                    <a:pt x="138" y="22"/>
                  </a:cubicBezTo>
                  <a:cubicBezTo>
                    <a:pt x="138" y="26"/>
                    <a:pt x="138" y="26"/>
                    <a:pt x="138" y="26"/>
                  </a:cubicBezTo>
                  <a:cubicBezTo>
                    <a:pt x="138" y="42"/>
                    <a:pt x="138" y="42"/>
                    <a:pt x="138" y="42"/>
                  </a:cubicBezTo>
                  <a:cubicBezTo>
                    <a:pt x="67" y="42"/>
                    <a:pt x="67" y="42"/>
                    <a:pt x="67" y="42"/>
                  </a:cubicBezTo>
                  <a:lnTo>
                    <a:pt x="67" y="26"/>
                  </a:lnTo>
                  <a:close/>
                  <a:moveTo>
                    <a:pt x="101" y="101"/>
                  </a:moveTo>
                  <a:cubicBezTo>
                    <a:pt x="92" y="101"/>
                    <a:pt x="85" y="94"/>
                    <a:pt x="85" y="86"/>
                  </a:cubicBezTo>
                  <a:cubicBezTo>
                    <a:pt x="85" y="77"/>
                    <a:pt x="92" y="70"/>
                    <a:pt x="101" y="70"/>
                  </a:cubicBezTo>
                  <a:cubicBezTo>
                    <a:pt x="110" y="70"/>
                    <a:pt x="117" y="77"/>
                    <a:pt x="117" y="86"/>
                  </a:cubicBezTo>
                  <a:cubicBezTo>
                    <a:pt x="117" y="94"/>
                    <a:pt x="110" y="101"/>
                    <a:pt x="101" y="10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00" dirty="0">
                <a:solidFill>
                  <a:schemeClr val="tx2"/>
                </a:solidFill>
                <a:latin typeface="微软雅黑" panose="020B0503020204020204" pitchFamily="34" charset="-122"/>
                <a:ea typeface="微软雅黑" panose="020B0503020204020204" pitchFamily="34" charset="-122"/>
              </a:endParaRPr>
            </a:p>
          </p:txBody>
        </p:sp>
      </p:grpSp>
      <p:grpSp>
        <p:nvGrpSpPr>
          <p:cNvPr id="4" name="组合 15"/>
          <p:cNvGrpSpPr/>
          <p:nvPr/>
        </p:nvGrpSpPr>
        <p:grpSpPr>
          <a:xfrm>
            <a:off x="4322364" y="1690985"/>
            <a:ext cx="423808" cy="510054"/>
            <a:chOff x="6447145" y="3737787"/>
            <a:chExt cx="348964" cy="419850"/>
          </a:xfrm>
          <a:solidFill>
            <a:schemeClr val="bg1"/>
          </a:solidFill>
        </p:grpSpPr>
        <p:sp>
          <p:nvSpPr>
            <p:cNvPr id="17" name="Freeform 32"/>
            <p:cNvSpPr/>
            <p:nvPr/>
          </p:nvSpPr>
          <p:spPr bwMode="auto">
            <a:xfrm>
              <a:off x="6576901" y="3737787"/>
              <a:ext cx="88470" cy="419850"/>
            </a:xfrm>
            <a:custGeom>
              <a:avLst/>
              <a:gdLst>
                <a:gd name="T0" fmla="*/ 64 w 64"/>
                <a:gd name="T1" fmla="*/ 289 h 321"/>
                <a:gd name="T2" fmla="*/ 32 w 64"/>
                <a:gd name="T3" fmla="*/ 321 h 321"/>
                <a:gd name="T4" fmla="*/ 0 w 64"/>
                <a:gd name="T5" fmla="*/ 289 h 321"/>
                <a:gd name="T6" fmla="*/ 0 w 64"/>
                <a:gd name="T7" fmla="*/ 32 h 321"/>
                <a:gd name="T8" fmla="*/ 32 w 64"/>
                <a:gd name="T9" fmla="*/ 0 h 321"/>
                <a:gd name="T10" fmla="*/ 64 w 64"/>
                <a:gd name="T11" fmla="*/ 32 h 321"/>
                <a:gd name="T12" fmla="*/ 64 w 64"/>
                <a:gd name="T13" fmla="*/ 289 h 321"/>
              </a:gdLst>
              <a:ahLst/>
              <a:cxnLst>
                <a:cxn ang="0">
                  <a:pos x="T0" y="T1"/>
                </a:cxn>
                <a:cxn ang="0">
                  <a:pos x="T2" y="T3"/>
                </a:cxn>
                <a:cxn ang="0">
                  <a:pos x="T4" y="T5"/>
                </a:cxn>
                <a:cxn ang="0">
                  <a:pos x="T6" y="T7"/>
                </a:cxn>
                <a:cxn ang="0">
                  <a:pos x="T8" y="T9"/>
                </a:cxn>
                <a:cxn ang="0">
                  <a:pos x="T10" y="T11"/>
                </a:cxn>
                <a:cxn ang="0">
                  <a:pos x="T12" y="T13"/>
                </a:cxn>
              </a:cxnLst>
              <a:rect l="0" t="0" r="r" b="b"/>
              <a:pathLst>
                <a:path w="64" h="321">
                  <a:moveTo>
                    <a:pt x="64" y="289"/>
                  </a:moveTo>
                  <a:cubicBezTo>
                    <a:pt x="64" y="307"/>
                    <a:pt x="49" y="321"/>
                    <a:pt x="32" y="321"/>
                  </a:cubicBezTo>
                  <a:cubicBezTo>
                    <a:pt x="14" y="321"/>
                    <a:pt x="0" y="307"/>
                    <a:pt x="0" y="289"/>
                  </a:cubicBezTo>
                  <a:cubicBezTo>
                    <a:pt x="0" y="32"/>
                    <a:pt x="0" y="32"/>
                    <a:pt x="0" y="32"/>
                  </a:cubicBezTo>
                  <a:cubicBezTo>
                    <a:pt x="0" y="14"/>
                    <a:pt x="14" y="0"/>
                    <a:pt x="32" y="0"/>
                  </a:cubicBezTo>
                  <a:cubicBezTo>
                    <a:pt x="49" y="0"/>
                    <a:pt x="64" y="14"/>
                    <a:pt x="64" y="32"/>
                  </a:cubicBezTo>
                  <a:lnTo>
                    <a:pt x="64" y="289"/>
                  </a:lnTo>
                  <a:close/>
                </a:path>
              </a:pathLst>
            </a:custGeom>
            <a:grpFill/>
            <a:ln>
              <a:noFill/>
            </a:ln>
          </p:spPr>
          <p:txBody>
            <a:bodyPr vert="horz" wrap="square" lIns="68580" tIns="34290" rIns="68580" bIns="34290" numCol="1" anchor="t" anchorCtr="0" compatLnSpc="1"/>
            <a:lstStyle/>
            <a:p>
              <a:endParaRPr lang="zh-CN" altLang="en-US" sz="1000" dirty="0">
                <a:solidFill>
                  <a:schemeClr val="tx2"/>
                </a:solidFill>
                <a:latin typeface="微软雅黑" panose="020B0503020204020204" pitchFamily="34" charset="-122"/>
                <a:ea typeface="微软雅黑" panose="020B0503020204020204" pitchFamily="34" charset="-122"/>
              </a:endParaRPr>
            </a:p>
          </p:txBody>
        </p:sp>
        <p:sp>
          <p:nvSpPr>
            <p:cNvPr id="18" name="Freeform 33"/>
            <p:cNvSpPr/>
            <p:nvPr/>
          </p:nvSpPr>
          <p:spPr bwMode="auto">
            <a:xfrm>
              <a:off x="6447145" y="3993951"/>
              <a:ext cx="87487" cy="163686"/>
            </a:xfrm>
            <a:custGeom>
              <a:avLst/>
              <a:gdLst>
                <a:gd name="T0" fmla="*/ 63 w 63"/>
                <a:gd name="T1" fmla="*/ 93 h 125"/>
                <a:gd name="T2" fmla="*/ 32 w 63"/>
                <a:gd name="T3" fmla="*/ 125 h 125"/>
                <a:gd name="T4" fmla="*/ 0 w 63"/>
                <a:gd name="T5" fmla="*/ 93 h 125"/>
                <a:gd name="T6" fmla="*/ 0 w 63"/>
                <a:gd name="T7" fmla="*/ 32 h 125"/>
                <a:gd name="T8" fmla="*/ 32 w 63"/>
                <a:gd name="T9" fmla="*/ 0 h 125"/>
                <a:gd name="T10" fmla="*/ 63 w 63"/>
                <a:gd name="T11" fmla="*/ 32 h 125"/>
                <a:gd name="T12" fmla="*/ 63 w 63"/>
                <a:gd name="T13" fmla="*/ 93 h 125"/>
              </a:gdLst>
              <a:ahLst/>
              <a:cxnLst>
                <a:cxn ang="0">
                  <a:pos x="T0" y="T1"/>
                </a:cxn>
                <a:cxn ang="0">
                  <a:pos x="T2" y="T3"/>
                </a:cxn>
                <a:cxn ang="0">
                  <a:pos x="T4" y="T5"/>
                </a:cxn>
                <a:cxn ang="0">
                  <a:pos x="T6" y="T7"/>
                </a:cxn>
                <a:cxn ang="0">
                  <a:pos x="T8" y="T9"/>
                </a:cxn>
                <a:cxn ang="0">
                  <a:pos x="T10" y="T11"/>
                </a:cxn>
                <a:cxn ang="0">
                  <a:pos x="T12" y="T13"/>
                </a:cxn>
              </a:cxnLst>
              <a:rect l="0" t="0" r="r" b="b"/>
              <a:pathLst>
                <a:path w="63" h="125">
                  <a:moveTo>
                    <a:pt x="63" y="93"/>
                  </a:moveTo>
                  <a:cubicBezTo>
                    <a:pt x="63" y="111"/>
                    <a:pt x="49" y="125"/>
                    <a:pt x="32" y="125"/>
                  </a:cubicBezTo>
                  <a:cubicBezTo>
                    <a:pt x="14" y="125"/>
                    <a:pt x="0" y="111"/>
                    <a:pt x="0" y="93"/>
                  </a:cubicBezTo>
                  <a:cubicBezTo>
                    <a:pt x="0" y="32"/>
                    <a:pt x="0" y="32"/>
                    <a:pt x="0" y="32"/>
                  </a:cubicBezTo>
                  <a:cubicBezTo>
                    <a:pt x="0" y="14"/>
                    <a:pt x="14" y="0"/>
                    <a:pt x="32" y="0"/>
                  </a:cubicBezTo>
                  <a:cubicBezTo>
                    <a:pt x="49" y="0"/>
                    <a:pt x="63" y="14"/>
                    <a:pt x="63" y="32"/>
                  </a:cubicBezTo>
                  <a:lnTo>
                    <a:pt x="63" y="93"/>
                  </a:lnTo>
                  <a:close/>
                </a:path>
              </a:pathLst>
            </a:custGeom>
            <a:grpFill/>
            <a:ln>
              <a:noFill/>
            </a:ln>
          </p:spPr>
          <p:txBody>
            <a:bodyPr vert="horz" wrap="square" lIns="68580" tIns="34290" rIns="68580" bIns="34290" numCol="1" anchor="t" anchorCtr="0" compatLnSpc="1"/>
            <a:lstStyle/>
            <a:p>
              <a:endParaRPr lang="zh-CN" altLang="en-US" sz="1000" dirty="0">
                <a:solidFill>
                  <a:schemeClr val="tx2"/>
                </a:solidFill>
                <a:latin typeface="微软雅黑" panose="020B0503020204020204" pitchFamily="34" charset="-122"/>
                <a:ea typeface="微软雅黑" panose="020B0503020204020204" pitchFamily="34" charset="-122"/>
              </a:endParaRPr>
            </a:p>
          </p:txBody>
        </p:sp>
        <p:sp>
          <p:nvSpPr>
            <p:cNvPr id="19" name="Freeform 34"/>
            <p:cNvSpPr/>
            <p:nvPr/>
          </p:nvSpPr>
          <p:spPr bwMode="auto">
            <a:xfrm>
              <a:off x="6707639" y="3872805"/>
              <a:ext cx="88470" cy="284832"/>
            </a:xfrm>
            <a:custGeom>
              <a:avLst/>
              <a:gdLst>
                <a:gd name="T0" fmla="*/ 64 w 64"/>
                <a:gd name="T1" fmla="*/ 186 h 218"/>
                <a:gd name="T2" fmla="*/ 32 w 64"/>
                <a:gd name="T3" fmla="*/ 218 h 218"/>
                <a:gd name="T4" fmla="*/ 0 w 64"/>
                <a:gd name="T5" fmla="*/ 186 h 218"/>
                <a:gd name="T6" fmla="*/ 0 w 64"/>
                <a:gd name="T7" fmla="*/ 32 h 218"/>
                <a:gd name="T8" fmla="*/ 32 w 64"/>
                <a:gd name="T9" fmla="*/ 0 h 218"/>
                <a:gd name="T10" fmla="*/ 64 w 64"/>
                <a:gd name="T11" fmla="*/ 32 h 218"/>
                <a:gd name="T12" fmla="*/ 64 w 64"/>
                <a:gd name="T13" fmla="*/ 186 h 218"/>
              </a:gdLst>
              <a:ahLst/>
              <a:cxnLst>
                <a:cxn ang="0">
                  <a:pos x="T0" y="T1"/>
                </a:cxn>
                <a:cxn ang="0">
                  <a:pos x="T2" y="T3"/>
                </a:cxn>
                <a:cxn ang="0">
                  <a:pos x="T4" y="T5"/>
                </a:cxn>
                <a:cxn ang="0">
                  <a:pos x="T6" y="T7"/>
                </a:cxn>
                <a:cxn ang="0">
                  <a:pos x="T8" y="T9"/>
                </a:cxn>
                <a:cxn ang="0">
                  <a:pos x="T10" y="T11"/>
                </a:cxn>
                <a:cxn ang="0">
                  <a:pos x="T12" y="T13"/>
                </a:cxn>
              </a:cxnLst>
              <a:rect l="0" t="0" r="r" b="b"/>
              <a:pathLst>
                <a:path w="64" h="218">
                  <a:moveTo>
                    <a:pt x="64" y="186"/>
                  </a:moveTo>
                  <a:cubicBezTo>
                    <a:pt x="64" y="204"/>
                    <a:pt x="49" y="218"/>
                    <a:pt x="32" y="218"/>
                  </a:cubicBezTo>
                  <a:cubicBezTo>
                    <a:pt x="14" y="218"/>
                    <a:pt x="0" y="204"/>
                    <a:pt x="0" y="186"/>
                  </a:cubicBezTo>
                  <a:cubicBezTo>
                    <a:pt x="0" y="32"/>
                    <a:pt x="0" y="32"/>
                    <a:pt x="0" y="32"/>
                  </a:cubicBezTo>
                  <a:cubicBezTo>
                    <a:pt x="0" y="14"/>
                    <a:pt x="14" y="0"/>
                    <a:pt x="32" y="0"/>
                  </a:cubicBezTo>
                  <a:cubicBezTo>
                    <a:pt x="49" y="0"/>
                    <a:pt x="64" y="14"/>
                    <a:pt x="64" y="32"/>
                  </a:cubicBezTo>
                  <a:lnTo>
                    <a:pt x="64" y="186"/>
                  </a:lnTo>
                  <a:close/>
                </a:path>
              </a:pathLst>
            </a:custGeom>
            <a:grpFill/>
            <a:ln>
              <a:noFill/>
            </a:ln>
          </p:spPr>
          <p:txBody>
            <a:bodyPr vert="horz" wrap="square" lIns="68580" tIns="34290" rIns="68580" bIns="34290" numCol="1" anchor="t" anchorCtr="0" compatLnSpc="1"/>
            <a:lstStyle/>
            <a:p>
              <a:endParaRPr lang="zh-CN" altLang="en-US" sz="1000" dirty="0">
                <a:solidFill>
                  <a:schemeClr val="tx2"/>
                </a:solidFill>
                <a:latin typeface="微软雅黑" panose="020B0503020204020204" pitchFamily="34" charset="-122"/>
                <a:ea typeface="微软雅黑" panose="020B0503020204020204" pitchFamily="34" charset="-122"/>
              </a:endParaRPr>
            </a:p>
          </p:txBody>
        </p:sp>
      </p:grpSp>
      <p:sp>
        <p:nvSpPr>
          <p:cNvPr id="20" name="Freeform 98"/>
          <p:cNvSpPr>
            <a:spLocks noEditPoints="1"/>
          </p:cNvSpPr>
          <p:nvPr/>
        </p:nvSpPr>
        <p:spPr bwMode="auto">
          <a:xfrm>
            <a:off x="6494705" y="1795735"/>
            <a:ext cx="411758" cy="421091"/>
          </a:xfrm>
          <a:custGeom>
            <a:avLst/>
            <a:gdLst>
              <a:gd name="T0" fmla="*/ 203 w 360"/>
              <a:gd name="T1" fmla="*/ 271 h 368"/>
              <a:gd name="T2" fmla="*/ 261 w 360"/>
              <a:gd name="T3" fmla="*/ 202 h 368"/>
              <a:gd name="T4" fmla="*/ 360 w 360"/>
              <a:gd name="T5" fmla="*/ 51 h 368"/>
              <a:gd name="T6" fmla="*/ 346 w 360"/>
              <a:gd name="T7" fmla="*/ 37 h 368"/>
              <a:gd name="T8" fmla="*/ 277 w 360"/>
              <a:gd name="T9" fmla="*/ 37 h 368"/>
              <a:gd name="T10" fmla="*/ 180 w 360"/>
              <a:gd name="T11" fmla="*/ 0 h 368"/>
              <a:gd name="T12" fmla="*/ 83 w 360"/>
              <a:gd name="T13" fmla="*/ 37 h 368"/>
              <a:gd name="T14" fmla="*/ 14 w 360"/>
              <a:gd name="T15" fmla="*/ 37 h 368"/>
              <a:gd name="T16" fmla="*/ 0 w 360"/>
              <a:gd name="T17" fmla="*/ 51 h 368"/>
              <a:gd name="T18" fmla="*/ 98 w 360"/>
              <a:gd name="T19" fmla="*/ 202 h 368"/>
              <a:gd name="T20" fmla="*/ 156 w 360"/>
              <a:gd name="T21" fmla="*/ 271 h 368"/>
              <a:gd name="T22" fmla="*/ 156 w 360"/>
              <a:gd name="T23" fmla="*/ 297 h 368"/>
              <a:gd name="T24" fmla="*/ 91 w 360"/>
              <a:gd name="T25" fmla="*/ 332 h 368"/>
              <a:gd name="T26" fmla="*/ 180 w 360"/>
              <a:gd name="T27" fmla="*/ 368 h 368"/>
              <a:gd name="T28" fmla="*/ 269 w 360"/>
              <a:gd name="T29" fmla="*/ 332 h 368"/>
              <a:gd name="T30" fmla="*/ 203 w 360"/>
              <a:gd name="T31" fmla="*/ 297 h 368"/>
              <a:gd name="T32" fmla="*/ 203 w 360"/>
              <a:gd name="T33" fmla="*/ 271 h 368"/>
              <a:gd name="T34" fmla="*/ 259 w 360"/>
              <a:gd name="T35" fmla="*/ 170 h 368"/>
              <a:gd name="T36" fmla="*/ 281 w 360"/>
              <a:gd name="T37" fmla="*/ 65 h 368"/>
              <a:gd name="T38" fmla="*/ 331 w 360"/>
              <a:gd name="T39" fmla="*/ 65 h 368"/>
              <a:gd name="T40" fmla="*/ 259 w 360"/>
              <a:gd name="T41" fmla="*/ 170 h 368"/>
              <a:gd name="T42" fmla="*/ 180 w 360"/>
              <a:gd name="T43" fmla="*/ 24 h 368"/>
              <a:gd name="T44" fmla="*/ 256 w 360"/>
              <a:gd name="T45" fmla="*/ 55 h 368"/>
              <a:gd name="T46" fmla="*/ 180 w 360"/>
              <a:gd name="T47" fmla="*/ 86 h 368"/>
              <a:gd name="T48" fmla="*/ 104 w 360"/>
              <a:gd name="T49" fmla="*/ 55 h 368"/>
              <a:gd name="T50" fmla="*/ 180 w 360"/>
              <a:gd name="T51" fmla="*/ 24 h 368"/>
              <a:gd name="T52" fmla="*/ 29 w 360"/>
              <a:gd name="T53" fmla="*/ 65 h 368"/>
              <a:gd name="T54" fmla="*/ 79 w 360"/>
              <a:gd name="T55" fmla="*/ 65 h 368"/>
              <a:gd name="T56" fmla="*/ 101 w 360"/>
              <a:gd name="T57" fmla="*/ 170 h 368"/>
              <a:gd name="T58" fmla="*/ 29 w 360"/>
              <a:gd name="T59" fmla="*/ 65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60" h="368">
                <a:moveTo>
                  <a:pt x="203" y="271"/>
                </a:moveTo>
                <a:cubicBezTo>
                  <a:pt x="203" y="242"/>
                  <a:pt x="225" y="226"/>
                  <a:pt x="261" y="202"/>
                </a:cubicBezTo>
                <a:cubicBezTo>
                  <a:pt x="305" y="173"/>
                  <a:pt x="360" y="137"/>
                  <a:pt x="360" y="51"/>
                </a:cubicBezTo>
                <a:cubicBezTo>
                  <a:pt x="360" y="43"/>
                  <a:pt x="353" y="37"/>
                  <a:pt x="346" y="37"/>
                </a:cubicBezTo>
                <a:cubicBezTo>
                  <a:pt x="277" y="37"/>
                  <a:pt x="277" y="37"/>
                  <a:pt x="277" y="37"/>
                </a:cubicBezTo>
                <a:cubicBezTo>
                  <a:pt x="267" y="19"/>
                  <a:pt x="238" y="0"/>
                  <a:pt x="180" y="0"/>
                </a:cubicBezTo>
                <a:cubicBezTo>
                  <a:pt x="121" y="0"/>
                  <a:pt x="92" y="19"/>
                  <a:pt x="83" y="37"/>
                </a:cubicBezTo>
                <a:cubicBezTo>
                  <a:pt x="14" y="37"/>
                  <a:pt x="14" y="37"/>
                  <a:pt x="14" y="37"/>
                </a:cubicBezTo>
                <a:cubicBezTo>
                  <a:pt x="6" y="37"/>
                  <a:pt x="0" y="43"/>
                  <a:pt x="0" y="51"/>
                </a:cubicBezTo>
                <a:cubicBezTo>
                  <a:pt x="0" y="137"/>
                  <a:pt x="54" y="173"/>
                  <a:pt x="98" y="202"/>
                </a:cubicBezTo>
                <a:cubicBezTo>
                  <a:pt x="134" y="226"/>
                  <a:pt x="156" y="242"/>
                  <a:pt x="156" y="271"/>
                </a:cubicBezTo>
                <a:cubicBezTo>
                  <a:pt x="156" y="297"/>
                  <a:pt x="156" y="297"/>
                  <a:pt x="156" y="297"/>
                </a:cubicBezTo>
                <a:cubicBezTo>
                  <a:pt x="118" y="301"/>
                  <a:pt x="91" y="315"/>
                  <a:pt x="91" y="332"/>
                </a:cubicBezTo>
                <a:cubicBezTo>
                  <a:pt x="91" y="352"/>
                  <a:pt x="131" y="368"/>
                  <a:pt x="180" y="368"/>
                </a:cubicBezTo>
                <a:cubicBezTo>
                  <a:pt x="229" y="368"/>
                  <a:pt x="269" y="352"/>
                  <a:pt x="269" y="332"/>
                </a:cubicBezTo>
                <a:cubicBezTo>
                  <a:pt x="269" y="315"/>
                  <a:pt x="241" y="301"/>
                  <a:pt x="203" y="297"/>
                </a:cubicBezTo>
                <a:lnTo>
                  <a:pt x="203" y="271"/>
                </a:lnTo>
                <a:close/>
                <a:moveTo>
                  <a:pt x="259" y="170"/>
                </a:moveTo>
                <a:cubicBezTo>
                  <a:pt x="270" y="146"/>
                  <a:pt x="279" y="113"/>
                  <a:pt x="281" y="65"/>
                </a:cubicBezTo>
                <a:cubicBezTo>
                  <a:pt x="331" y="65"/>
                  <a:pt x="331" y="65"/>
                  <a:pt x="331" y="65"/>
                </a:cubicBezTo>
                <a:cubicBezTo>
                  <a:pt x="326" y="119"/>
                  <a:pt x="294" y="146"/>
                  <a:pt x="259" y="170"/>
                </a:cubicBezTo>
                <a:close/>
                <a:moveTo>
                  <a:pt x="180" y="24"/>
                </a:moveTo>
                <a:cubicBezTo>
                  <a:pt x="234" y="24"/>
                  <a:pt x="256" y="47"/>
                  <a:pt x="256" y="55"/>
                </a:cubicBezTo>
                <a:cubicBezTo>
                  <a:pt x="256" y="63"/>
                  <a:pt x="234" y="86"/>
                  <a:pt x="180" y="86"/>
                </a:cubicBezTo>
                <a:cubicBezTo>
                  <a:pt x="125" y="86"/>
                  <a:pt x="104" y="63"/>
                  <a:pt x="104" y="55"/>
                </a:cubicBezTo>
                <a:cubicBezTo>
                  <a:pt x="104" y="47"/>
                  <a:pt x="125" y="24"/>
                  <a:pt x="180" y="24"/>
                </a:cubicBezTo>
                <a:close/>
                <a:moveTo>
                  <a:pt x="29" y="65"/>
                </a:moveTo>
                <a:cubicBezTo>
                  <a:pt x="79" y="65"/>
                  <a:pt x="79" y="65"/>
                  <a:pt x="79" y="65"/>
                </a:cubicBezTo>
                <a:cubicBezTo>
                  <a:pt x="80" y="113"/>
                  <a:pt x="89" y="146"/>
                  <a:pt x="101" y="170"/>
                </a:cubicBezTo>
                <a:cubicBezTo>
                  <a:pt x="66" y="146"/>
                  <a:pt x="33" y="119"/>
                  <a:pt x="29" y="65"/>
                </a:cubicBezTo>
                <a:close/>
              </a:path>
            </a:pathLst>
          </a:custGeom>
          <a:solidFill>
            <a:schemeClr val="bg1"/>
          </a:solidFill>
          <a:ln>
            <a:solidFill>
              <a:schemeClr val="bg1"/>
            </a:solidFill>
          </a:ln>
        </p:spPr>
        <p:txBody>
          <a:bodyPr vert="horz" wrap="square" lIns="68594" tIns="34297" rIns="68594" bIns="34297" numCol="1" anchor="t" anchorCtr="0" compatLnSpc="1"/>
          <a:lstStyle/>
          <a:p>
            <a:endParaRPr lang="en-US" sz="1000" dirty="0">
              <a:solidFill>
                <a:schemeClr val="tx2"/>
              </a:solidFill>
              <a:latin typeface="微软雅黑" panose="020B0503020204020204" pitchFamily="34" charset="-122"/>
              <a:ea typeface="微软雅黑" panose="020B0503020204020204" pitchFamily="34" charset="-122"/>
            </a:endParaRPr>
          </a:p>
        </p:txBody>
      </p:sp>
      <p:grpSp>
        <p:nvGrpSpPr>
          <p:cNvPr id="13" name="组合 20"/>
          <p:cNvGrpSpPr/>
          <p:nvPr/>
        </p:nvGrpSpPr>
        <p:grpSpPr>
          <a:xfrm>
            <a:off x="5974585" y="2929596"/>
            <a:ext cx="1566017" cy="357663"/>
            <a:chOff x="5129990" y="4125154"/>
            <a:chExt cx="2088023" cy="476737"/>
          </a:xfrm>
          <a:solidFill>
            <a:schemeClr val="bg1"/>
          </a:solidFill>
        </p:grpSpPr>
        <p:cxnSp>
          <p:nvCxnSpPr>
            <p:cNvPr id="22" name="直接连接符 21"/>
            <p:cNvCxnSpPr/>
            <p:nvPr/>
          </p:nvCxnSpPr>
          <p:spPr>
            <a:xfrm>
              <a:off x="5503109" y="4371285"/>
              <a:ext cx="1327164" cy="2581"/>
            </a:xfrm>
            <a:prstGeom prst="line">
              <a:avLst/>
            </a:prstGeom>
            <a:grpFill/>
            <a:ln w="2222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6" name="Group 21"/>
            <p:cNvGrpSpPr>
              <a:grpSpLocks noChangeAspect="1"/>
            </p:cNvGrpSpPr>
            <p:nvPr/>
          </p:nvGrpSpPr>
          <p:grpSpPr bwMode="auto">
            <a:xfrm>
              <a:off x="5129990" y="4125154"/>
              <a:ext cx="336993" cy="468705"/>
              <a:chOff x="2708" y="2559"/>
              <a:chExt cx="284" cy="395"/>
            </a:xfrm>
            <a:grpFill/>
          </p:grpSpPr>
          <p:sp>
            <p:nvSpPr>
              <p:cNvPr id="30" name="Freeform 22"/>
              <p:cNvSpPr/>
              <p:nvPr/>
            </p:nvSpPr>
            <p:spPr bwMode="auto">
              <a:xfrm>
                <a:off x="2829" y="2559"/>
                <a:ext cx="163" cy="195"/>
              </a:xfrm>
              <a:custGeom>
                <a:avLst/>
                <a:gdLst>
                  <a:gd name="T0" fmla="*/ 28 w 67"/>
                  <a:gd name="T1" fmla="*/ 19 h 81"/>
                  <a:gd name="T2" fmla="*/ 28 w 67"/>
                  <a:gd name="T3" fmla="*/ 39 h 81"/>
                  <a:gd name="T4" fmla="*/ 41 w 67"/>
                  <a:gd name="T5" fmla="*/ 24 h 81"/>
                  <a:gd name="T6" fmla="*/ 48 w 67"/>
                  <a:gd name="T7" fmla="*/ 55 h 81"/>
                  <a:gd name="T8" fmla="*/ 67 w 67"/>
                  <a:gd name="T9" fmla="*/ 78 h 81"/>
                  <a:gd name="T10" fmla="*/ 23 w 67"/>
                  <a:gd name="T11" fmla="*/ 61 h 81"/>
                  <a:gd name="T12" fmla="*/ 13 w 67"/>
                  <a:gd name="T13" fmla="*/ 2 h 81"/>
                  <a:gd name="T14" fmla="*/ 28 w 67"/>
                  <a:gd name="T15" fmla="*/ 19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 h="81">
                    <a:moveTo>
                      <a:pt x="28" y="19"/>
                    </a:moveTo>
                    <a:cubicBezTo>
                      <a:pt x="25" y="28"/>
                      <a:pt x="28" y="39"/>
                      <a:pt x="28" y="39"/>
                    </a:cubicBezTo>
                    <a:cubicBezTo>
                      <a:pt x="27" y="32"/>
                      <a:pt x="30" y="19"/>
                      <a:pt x="41" y="24"/>
                    </a:cubicBezTo>
                    <a:cubicBezTo>
                      <a:pt x="51" y="28"/>
                      <a:pt x="47" y="36"/>
                      <a:pt x="48" y="55"/>
                    </a:cubicBezTo>
                    <a:cubicBezTo>
                      <a:pt x="50" y="74"/>
                      <a:pt x="67" y="78"/>
                      <a:pt x="67" y="78"/>
                    </a:cubicBezTo>
                    <a:cubicBezTo>
                      <a:pt x="67" y="78"/>
                      <a:pt x="48" y="81"/>
                      <a:pt x="23" y="61"/>
                    </a:cubicBezTo>
                    <a:cubicBezTo>
                      <a:pt x="0" y="41"/>
                      <a:pt x="0" y="3"/>
                      <a:pt x="13" y="2"/>
                    </a:cubicBezTo>
                    <a:cubicBezTo>
                      <a:pt x="26" y="0"/>
                      <a:pt x="31" y="10"/>
                      <a:pt x="28" y="19"/>
                    </a:cubicBezTo>
                    <a:close/>
                  </a:path>
                </a:pathLst>
              </a:custGeom>
              <a:grpFill/>
              <a:ln>
                <a:solidFill>
                  <a:schemeClr val="bg1"/>
                </a:solidFill>
              </a:ln>
            </p:spPr>
            <p:txBody>
              <a:bodyPr vert="horz" wrap="square" lIns="68580" tIns="34290" rIns="68580" bIns="34290" numCol="1" anchor="t" anchorCtr="0" compatLnSpc="1"/>
              <a:lstStyle/>
              <a:p>
                <a:endParaRPr lang="zh-CN" altLang="en-US" sz="1000" dirty="0">
                  <a:solidFill>
                    <a:schemeClr val="tx2"/>
                  </a:solidFill>
                  <a:latin typeface="微软雅黑" panose="020B0503020204020204" pitchFamily="34" charset="-122"/>
                  <a:ea typeface="微软雅黑" panose="020B0503020204020204" pitchFamily="34" charset="-122"/>
                </a:endParaRPr>
              </a:p>
            </p:txBody>
          </p:sp>
          <p:sp>
            <p:nvSpPr>
              <p:cNvPr id="31" name="Freeform 23"/>
              <p:cNvSpPr/>
              <p:nvPr/>
            </p:nvSpPr>
            <p:spPr bwMode="auto">
              <a:xfrm>
                <a:off x="2756" y="2660"/>
                <a:ext cx="161" cy="109"/>
              </a:xfrm>
              <a:custGeom>
                <a:avLst/>
                <a:gdLst>
                  <a:gd name="T0" fmla="*/ 42 w 66"/>
                  <a:gd name="T1" fmla="*/ 18 h 45"/>
                  <a:gd name="T2" fmla="*/ 66 w 66"/>
                  <a:gd name="T3" fmla="*/ 34 h 45"/>
                  <a:gd name="T4" fmla="*/ 14 w 66"/>
                  <a:gd name="T5" fmla="*/ 14 h 45"/>
                  <a:gd name="T6" fmla="*/ 0 w 66"/>
                  <a:gd name="T7" fmla="*/ 8 h 45"/>
                  <a:gd name="T8" fmla="*/ 42 w 66"/>
                  <a:gd name="T9" fmla="*/ 18 h 45"/>
                </a:gdLst>
                <a:ahLst/>
                <a:cxnLst>
                  <a:cxn ang="0">
                    <a:pos x="T0" y="T1"/>
                  </a:cxn>
                  <a:cxn ang="0">
                    <a:pos x="T2" y="T3"/>
                  </a:cxn>
                  <a:cxn ang="0">
                    <a:pos x="T4" y="T5"/>
                  </a:cxn>
                  <a:cxn ang="0">
                    <a:pos x="T6" y="T7"/>
                  </a:cxn>
                  <a:cxn ang="0">
                    <a:pos x="T8" y="T9"/>
                  </a:cxn>
                </a:cxnLst>
                <a:rect l="0" t="0" r="r" b="b"/>
                <a:pathLst>
                  <a:path w="66" h="45">
                    <a:moveTo>
                      <a:pt x="42" y="18"/>
                    </a:moveTo>
                    <a:cubicBezTo>
                      <a:pt x="50" y="32"/>
                      <a:pt x="66" y="34"/>
                      <a:pt x="66" y="34"/>
                    </a:cubicBezTo>
                    <a:cubicBezTo>
                      <a:pt x="24" y="45"/>
                      <a:pt x="17" y="21"/>
                      <a:pt x="14" y="14"/>
                    </a:cubicBezTo>
                    <a:cubicBezTo>
                      <a:pt x="11" y="7"/>
                      <a:pt x="0" y="8"/>
                      <a:pt x="0" y="8"/>
                    </a:cubicBezTo>
                    <a:cubicBezTo>
                      <a:pt x="7" y="0"/>
                      <a:pt x="34" y="4"/>
                      <a:pt x="42" y="18"/>
                    </a:cubicBezTo>
                    <a:close/>
                  </a:path>
                </a:pathLst>
              </a:custGeom>
              <a:grpFill/>
              <a:ln>
                <a:solidFill>
                  <a:schemeClr val="bg1"/>
                </a:solidFill>
              </a:ln>
            </p:spPr>
            <p:txBody>
              <a:bodyPr vert="horz" wrap="square" lIns="68580" tIns="34290" rIns="68580" bIns="34290" numCol="1" anchor="t" anchorCtr="0" compatLnSpc="1"/>
              <a:lstStyle/>
              <a:p>
                <a:endParaRPr lang="zh-CN" altLang="en-US" sz="1000" dirty="0">
                  <a:solidFill>
                    <a:schemeClr val="tx2"/>
                  </a:solidFill>
                  <a:latin typeface="微软雅黑" panose="020B0503020204020204" pitchFamily="34" charset="-122"/>
                  <a:ea typeface="微软雅黑" panose="020B0503020204020204" pitchFamily="34" charset="-122"/>
                </a:endParaRPr>
              </a:p>
            </p:txBody>
          </p:sp>
          <p:sp>
            <p:nvSpPr>
              <p:cNvPr id="32" name="Freeform 24"/>
              <p:cNvSpPr/>
              <p:nvPr/>
            </p:nvSpPr>
            <p:spPr bwMode="auto">
              <a:xfrm>
                <a:off x="2708" y="2718"/>
                <a:ext cx="131" cy="77"/>
              </a:xfrm>
              <a:custGeom>
                <a:avLst/>
                <a:gdLst>
                  <a:gd name="T0" fmla="*/ 42 w 54"/>
                  <a:gd name="T1" fmla="*/ 12 h 32"/>
                  <a:gd name="T2" fmla="*/ 52 w 54"/>
                  <a:gd name="T3" fmla="*/ 15 h 32"/>
                  <a:gd name="T4" fmla="*/ 54 w 54"/>
                  <a:gd name="T5" fmla="*/ 16 h 32"/>
                  <a:gd name="T6" fmla="*/ 53 w 54"/>
                  <a:gd name="T7" fmla="*/ 16 h 32"/>
                  <a:gd name="T8" fmla="*/ 54 w 54"/>
                  <a:gd name="T9" fmla="*/ 17 h 32"/>
                  <a:gd name="T10" fmla="*/ 52 w 54"/>
                  <a:gd name="T11" fmla="*/ 17 h 32"/>
                  <a:gd name="T12" fmla="*/ 42 w 54"/>
                  <a:gd name="T13" fmla="*/ 20 h 32"/>
                  <a:gd name="T14" fmla="*/ 39 w 54"/>
                  <a:gd name="T15" fmla="*/ 23 h 32"/>
                  <a:gd name="T16" fmla="*/ 14 w 54"/>
                  <a:gd name="T17" fmla="*/ 24 h 32"/>
                  <a:gd name="T18" fmla="*/ 7 w 54"/>
                  <a:gd name="T19" fmla="*/ 18 h 32"/>
                  <a:gd name="T20" fmla="*/ 0 w 54"/>
                  <a:gd name="T21" fmla="*/ 16 h 32"/>
                  <a:gd name="T22" fmla="*/ 2 w 54"/>
                  <a:gd name="T23" fmla="*/ 16 h 32"/>
                  <a:gd name="T24" fmla="*/ 0 w 54"/>
                  <a:gd name="T25" fmla="*/ 16 h 32"/>
                  <a:gd name="T26" fmla="*/ 7 w 54"/>
                  <a:gd name="T27" fmla="*/ 14 h 32"/>
                  <a:gd name="T28" fmla="*/ 14 w 54"/>
                  <a:gd name="T29" fmla="*/ 8 h 32"/>
                  <a:gd name="T30" fmla="*/ 39 w 54"/>
                  <a:gd name="T31" fmla="*/ 10 h 32"/>
                  <a:gd name="T32" fmla="*/ 42 w 54"/>
                  <a:gd name="T33" fmla="*/ 1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4" h="32">
                    <a:moveTo>
                      <a:pt x="42" y="12"/>
                    </a:moveTo>
                    <a:cubicBezTo>
                      <a:pt x="46" y="13"/>
                      <a:pt x="49" y="14"/>
                      <a:pt x="52" y="15"/>
                    </a:cubicBezTo>
                    <a:cubicBezTo>
                      <a:pt x="53" y="16"/>
                      <a:pt x="54" y="16"/>
                      <a:pt x="54" y="16"/>
                    </a:cubicBezTo>
                    <a:cubicBezTo>
                      <a:pt x="54" y="16"/>
                      <a:pt x="54" y="16"/>
                      <a:pt x="53" y="16"/>
                    </a:cubicBezTo>
                    <a:cubicBezTo>
                      <a:pt x="54" y="16"/>
                      <a:pt x="54" y="17"/>
                      <a:pt x="54" y="17"/>
                    </a:cubicBezTo>
                    <a:cubicBezTo>
                      <a:pt x="54" y="17"/>
                      <a:pt x="53" y="17"/>
                      <a:pt x="52" y="17"/>
                    </a:cubicBezTo>
                    <a:cubicBezTo>
                      <a:pt x="49" y="19"/>
                      <a:pt x="46" y="20"/>
                      <a:pt x="42" y="20"/>
                    </a:cubicBezTo>
                    <a:cubicBezTo>
                      <a:pt x="41" y="21"/>
                      <a:pt x="40" y="22"/>
                      <a:pt x="39" y="23"/>
                    </a:cubicBezTo>
                    <a:cubicBezTo>
                      <a:pt x="32" y="28"/>
                      <a:pt x="22" y="32"/>
                      <a:pt x="14" y="24"/>
                    </a:cubicBezTo>
                    <a:cubicBezTo>
                      <a:pt x="11" y="21"/>
                      <a:pt x="9" y="19"/>
                      <a:pt x="7" y="18"/>
                    </a:cubicBezTo>
                    <a:cubicBezTo>
                      <a:pt x="3" y="17"/>
                      <a:pt x="0" y="16"/>
                      <a:pt x="0" y="16"/>
                    </a:cubicBezTo>
                    <a:cubicBezTo>
                      <a:pt x="0" y="16"/>
                      <a:pt x="1" y="17"/>
                      <a:pt x="2" y="16"/>
                    </a:cubicBezTo>
                    <a:cubicBezTo>
                      <a:pt x="1" y="16"/>
                      <a:pt x="0" y="16"/>
                      <a:pt x="0" y="16"/>
                    </a:cubicBezTo>
                    <a:cubicBezTo>
                      <a:pt x="0" y="16"/>
                      <a:pt x="3" y="15"/>
                      <a:pt x="7" y="14"/>
                    </a:cubicBezTo>
                    <a:cubicBezTo>
                      <a:pt x="9" y="13"/>
                      <a:pt x="11" y="11"/>
                      <a:pt x="14" y="8"/>
                    </a:cubicBezTo>
                    <a:cubicBezTo>
                      <a:pt x="22" y="0"/>
                      <a:pt x="32" y="5"/>
                      <a:pt x="39" y="10"/>
                    </a:cubicBezTo>
                    <a:cubicBezTo>
                      <a:pt x="40" y="11"/>
                      <a:pt x="41" y="11"/>
                      <a:pt x="42" y="12"/>
                    </a:cubicBezTo>
                    <a:close/>
                  </a:path>
                </a:pathLst>
              </a:custGeom>
              <a:grpFill/>
              <a:ln>
                <a:solidFill>
                  <a:schemeClr val="bg1"/>
                </a:solidFill>
              </a:ln>
            </p:spPr>
            <p:txBody>
              <a:bodyPr vert="horz" wrap="square" lIns="68580" tIns="34290" rIns="68580" bIns="34290" numCol="1" anchor="t" anchorCtr="0" compatLnSpc="1"/>
              <a:lstStyle/>
              <a:p>
                <a:endParaRPr lang="zh-CN" altLang="en-US" sz="1000" dirty="0">
                  <a:solidFill>
                    <a:schemeClr val="tx2"/>
                  </a:solidFill>
                  <a:latin typeface="微软雅黑" panose="020B0503020204020204" pitchFamily="34" charset="-122"/>
                  <a:ea typeface="微软雅黑" panose="020B0503020204020204" pitchFamily="34" charset="-122"/>
                </a:endParaRPr>
              </a:p>
            </p:txBody>
          </p:sp>
          <p:sp>
            <p:nvSpPr>
              <p:cNvPr id="33" name="Freeform 25"/>
              <p:cNvSpPr/>
              <p:nvPr/>
            </p:nvSpPr>
            <p:spPr bwMode="auto">
              <a:xfrm>
                <a:off x="2829" y="2759"/>
                <a:ext cx="163" cy="195"/>
              </a:xfrm>
              <a:custGeom>
                <a:avLst/>
                <a:gdLst>
                  <a:gd name="T0" fmla="*/ 23 w 67"/>
                  <a:gd name="T1" fmla="*/ 21 h 81"/>
                  <a:gd name="T2" fmla="*/ 67 w 67"/>
                  <a:gd name="T3" fmla="*/ 3 h 81"/>
                  <a:gd name="T4" fmla="*/ 48 w 67"/>
                  <a:gd name="T5" fmla="*/ 26 h 81"/>
                  <a:gd name="T6" fmla="*/ 41 w 67"/>
                  <a:gd name="T7" fmla="*/ 58 h 81"/>
                  <a:gd name="T8" fmla="*/ 28 w 67"/>
                  <a:gd name="T9" fmla="*/ 42 h 81"/>
                  <a:gd name="T10" fmla="*/ 28 w 67"/>
                  <a:gd name="T11" fmla="*/ 62 h 81"/>
                  <a:gd name="T12" fmla="*/ 13 w 67"/>
                  <a:gd name="T13" fmla="*/ 80 h 81"/>
                  <a:gd name="T14" fmla="*/ 23 w 67"/>
                  <a:gd name="T15" fmla="*/ 21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 h="81">
                    <a:moveTo>
                      <a:pt x="23" y="21"/>
                    </a:moveTo>
                    <a:cubicBezTo>
                      <a:pt x="48" y="0"/>
                      <a:pt x="67" y="3"/>
                      <a:pt x="67" y="3"/>
                    </a:cubicBezTo>
                    <a:cubicBezTo>
                      <a:pt x="67" y="3"/>
                      <a:pt x="50" y="7"/>
                      <a:pt x="48" y="26"/>
                    </a:cubicBezTo>
                    <a:cubicBezTo>
                      <a:pt x="47" y="46"/>
                      <a:pt x="51" y="53"/>
                      <a:pt x="41" y="58"/>
                    </a:cubicBezTo>
                    <a:cubicBezTo>
                      <a:pt x="30" y="62"/>
                      <a:pt x="27" y="49"/>
                      <a:pt x="28" y="42"/>
                    </a:cubicBezTo>
                    <a:cubicBezTo>
                      <a:pt x="28" y="42"/>
                      <a:pt x="25" y="53"/>
                      <a:pt x="28" y="62"/>
                    </a:cubicBezTo>
                    <a:cubicBezTo>
                      <a:pt x="31" y="71"/>
                      <a:pt x="26" y="81"/>
                      <a:pt x="13" y="80"/>
                    </a:cubicBezTo>
                    <a:cubicBezTo>
                      <a:pt x="0" y="78"/>
                      <a:pt x="0" y="40"/>
                      <a:pt x="23" y="21"/>
                    </a:cubicBezTo>
                    <a:close/>
                  </a:path>
                </a:pathLst>
              </a:custGeom>
              <a:grpFill/>
              <a:ln>
                <a:solidFill>
                  <a:schemeClr val="bg1"/>
                </a:solidFill>
              </a:ln>
            </p:spPr>
            <p:txBody>
              <a:bodyPr vert="horz" wrap="square" lIns="68580" tIns="34290" rIns="68580" bIns="34290" numCol="1" anchor="t" anchorCtr="0" compatLnSpc="1"/>
              <a:lstStyle/>
              <a:p>
                <a:endParaRPr lang="zh-CN" altLang="en-US" sz="1000" dirty="0">
                  <a:solidFill>
                    <a:schemeClr val="tx2"/>
                  </a:solidFill>
                  <a:latin typeface="微软雅黑" panose="020B0503020204020204" pitchFamily="34" charset="-122"/>
                  <a:ea typeface="微软雅黑" panose="020B0503020204020204" pitchFamily="34" charset="-122"/>
                </a:endParaRPr>
              </a:p>
            </p:txBody>
          </p:sp>
          <p:sp>
            <p:nvSpPr>
              <p:cNvPr id="34" name="Freeform 26"/>
              <p:cNvSpPr/>
              <p:nvPr/>
            </p:nvSpPr>
            <p:spPr bwMode="auto">
              <a:xfrm>
                <a:off x="2756" y="2745"/>
                <a:ext cx="161" cy="110"/>
              </a:xfrm>
              <a:custGeom>
                <a:avLst/>
                <a:gdLst>
                  <a:gd name="T0" fmla="*/ 66 w 66"/>
                  <a:gd name="T1" fmla="*/ 12 h 46"/>
                  <a:gd name="T2" fmla="*/ 42 w 66"/>
                  <a:gd name="T3" fmla="*/ 27 h 46"/>
                  <a:gd name="T4" fmla="*/ 0 w 66"/>
                  <a:gd name="T5" fmla="*/ 37 h 46"/>
                  <a:gd name="T6" fmla="*/ 14 w 66"/>
                  <a:gd name="T7" fmla="*/ 32 h 46"/>
                  <a:gd name="T8" fmla="*/ 66 w 66"/>
                  <a:gd name="T9" fmla="*/ 12 h 46"/>
                </a:gdLst>
                <a:ahLst/>
                <a:cxnLst>
                  <a:cxn ang="0">
                    <a:pos x="T0" y="T1"/>
                  </a:cxn>
                  <a:cxn ang="0">
                    <a:pos x="T2" y="T3"/>
                  </a:cxn>
                  <a:cxn ang="0">
                    <a:pos x="T4" y="T5"/>
                  </a:cxn>
                  <a:cxn ang="0">
                    <a:pos x="T6" y="T7"/>
                  </a:cxn>
                  <a:cxn ang="0">
                    <a:pos x="T8" y="T9"/>
                  </a:cxn>
                </a:cxnLst>
                <a:rect l="0" t="0" r="r" b="b"/>
                <a:pathLst>
                  <a:path w="66" h="46">
                    <a:moveTo>
                      <a:pt x="66" y="12"/>
                    </a:moveTo>
                    <a:cubicBezTo>
                      <a:pt x="66" y="12"/>
                      <a:pt x="50" y="13"/>
                      <a:pt x="42" y="27"/>
                    </a:cubicBezTo>
                    <a:cubicBezTo>
                      <a:pt x="34" y="42"/>
                      <a:pt x="7" y="46"/>
                      <a:pt x="0" y="37"/>
                    </a:cubicBezTo>
                    <a:cubicBezTo>
                      <a:pt x="0" y="37"/>
                      <a:pt x="11" y="39"/>
                      <a:pt x="14" y="32"/>
                    </a:cubicBezTo>
                    <a:cubicBezTo>
                      <a:pt x="17" y="25"/>
                      <a:pt x="24" y="0"/>
                      <a:pt x="66" y="12"/>
                    </a:cubicBezTo>
                    <a:close/>
                  </a:path>
                </a:pathLst>
              </a:custGeom>
              <a:grpFill/>
              <a:ln>
                <a:solidFill>
                  <a:schemeClr val="bg1"/>
                </a:solidFill>
              </a:ln>
            </p:spPr>
            <p:txBody>
              <a:bodyPr vert="horz" wrap="square" lIns="68580" tIns="34290" rIns="68580" bIns="34290" numCol="1" anchor="t" anchorCtr="0" compatLnSpc="1"/>
              <a:lstStyle/>
              <a:p>
                <a:endParaRPr lang="zh-CN" altLang="en-US" sz="1000" dirty="0">
                  <a:solidFill>
                    <a:schemeClr val="tx2"/>
                  </a:solidFill>
                  <a:latin typeface="微软雅黑" panose="020B0503020204020204" pitchFamily="34" charset="-122"/>
                  <a:ea typeface="微软雅黑" panose="020B0503020204020204" pitchFamily="34" charset="-122"/>
                </a:endParaRPr>
              </a:p>
            </p:txBody>
          </p:sp>
        </p:grpSp>
        <p:grpSp>
          <p:nvGrpSpPr>
            <p:cNvPr id="21" name="Group 21"/>
            <p:cNvGrpSpPr>
              <a:grpSpLocks noChangeAspect="1"/>
            </p:cNvGrpSpPr>
            <p:nvPr/>
          </p:nvGrpSpPr>
          <p:grpSpPr bwMode="auto">
            <a:xfrm rot="10800000">
              <a:off x="6881020" y="4133186"/>
              <a:ext cx="336993" cy="468705"/>
              <a:chOff x="2708" y="2559"/>
              <a:chExt cx="284" cy="395"/>
            </a:xfrm>
            <a:grpFill/>
          </p:grpSpPr>
          <p:sp>
            <p:nvSpPr>
              <p:cNvPr id="25" name="Freeform 22"/>
              <p:cNvSpPr/>
              <p:nvPr/>
            </p:nvSpPr>
            <p:spPr bwMode="auto">
              <a:xfrm>
                <a:off x="2829" y="2559"/>
                <a:ext cx="163" cy="195"/>
              </a:xfrm>
              <a:custGeom>
                <a:avLst/>
                <a:gdLst>
                  <a:gd name="T0" fmla="*/ 28 w 67"/>
                  <a:gd name="T1" fmla="*/ 19 h 81"/>
                  <a:gd name="T2" fmla="*/ 28 w 67"/>
                  <a:gd name="T3" fmla="*/ 39 h 81"/>
                  <a:gd name="T4" fmla="*/ 41 w 67"/>
                  <a:gd name="T5" fmla="*/ 24 h 81"/>
                  <a:gd name="T6" fmla="*/ 48 w 67"/>
                  <a:gd name="T7" fmla="*/ 55 h 81"/>
                  <a:gd name="T8" fmla="*/ 67 w 67"/>
                  <a:gd name="T9" fmla="*/ 78 h 81"/>
                  <a:gd name="T10" fmla="*/ 23 w 67"/>
                  <a:gd name="T11" fmla="*/ 61 h 81"/>
                  <a:gd name="T12" fmla="*/ 13 w 67"/>
                  <a:gd name="T13" fmla="*/ 2 h 81"/>
                  <a:gd name="T14" fmla="*/ 28 w 67"/>
                  <a:gd name="T15" fmla="*/ 19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 h="81">
                    <a:moveTo>
                      <a:pt x="28" y="19"/>
                    </a:moveTo>
                    <a:cubicBezTo>
                      <a:pt x="25" y="28"/>
                      <a:pt x="28" y="39"/>
                      <a:pt x="28" y="39"/>
                    </a:cubicBezTo>
                    <a:cubicBezTo>
                      <a:pt x="27" y="32"/>
                      <a:pt x="30" y="19"/>
                      <a:pt x="41" y="24"/>
                    </a:cubicBezTo>
                    <a:cubicBezTo>
                      <a:pt x="51" y="28"/>
                      <a:pt x="47" y="36"/>
                      <a:pt x="48" y="55"/>
                    </a:cubicBezTo>
                    <a:cubicBezTo>
                      <a:pt x="50" y="74"/>
                      <a:pt x="67" y="78"/>
                      <a:pt x="67" y="78"/>
                    </a:cubicBezTo>
                    <a:cubicBezTo>
                      <a:pt x="67" y="78"/>
                      <a:pt x="48" y="81"/>
                      <a:pt x="23" y="61"/>
                    </a:cubicBezTo>
                    <a:cubicBezTo>
                      <a:pt x="0" y="41"/>
                      <a:pt x="0" y="3"/>
                      <a:pt x="13" y="2"/>
                    </a:cubicBezTo>
                    <a:cubicBezTo>
                      <a:pt x="26" y="0"/>
                      <a:pt x="31" y="10"/>
                      <a:pt x="28" y="19"/>
                    </a:cubicBezTo>
                    <a:close/>
                  </a:path>
                </a:pathLst>
              </a:custGeom>
              <a:grpFill/>
              <a:ln>
                <a:solidFill>
                  <a:schemeClr val="bg1"/>
                </a:solidFill>
              </a:ln>
            </p:spPr>
            <p:txBody>
              <a:bodyPr vert="horz" wrap="square" lIns="68580" tIns="34290" rIns="68580" bIns="34290" numCol="1" anchor="t" anchorCtr="0" compatLnSpc="1"/>
              <a:lstStyle/>
              <a:p>
                <a:endParaRPr lang="zh-CN" altLang="en-US" sz="1000" dirty="0">
                  <a:solidFill>
                    <a:schemeClr val="tx2"/>
                  </a:solidFill>
                  <a:latin typeface="微软雅黑" panose="020B0503020204020204" pitchFamily="34" charset="-122"/>
                  <a:ea typeface="微软雅黑" panose="020B0503020204020204" pitchFamily="34" charset="-122"/>
                </a:endParaRPr>
              </a:p>
            </p:txBody>
          </p:sp>
          <p:sp>
            <p:nvSpPr>
              <p:cNvPr id="26" name="Freeform 23"/>
              <p:cNvSpPr/>
              <p:nvPr/>
            </p:nvSpPr>
            <p:spPr bwMode="auto">
              <a:xfrm>
                <a:off x="2756" y="2660"/>
                <a:ext cx="161" cy="109"/>
              </a:xfrm>
              <a:custGeom>
                <a:avLst/>
                <a:gdLst>
                  <a:gd name="T0" fmla="*/ 42 w 66"/>
                  <a:gd name="T1" fmla="*/ 18 h 45"/>
                  <a:gd name="T2" fmla="*/ 66 w 66"/>
                  <a:gd name="T3" fmla="*/ 34 h 45"/>
                  <a:gd name="T4" fmla="*/ 14 w 66"/>
                  <a:gd name="T5" fmla="*/ 14 h 45"/>
                  <a:gd name="T6" fmla="*/ 0 w 66"/>
                  <a:gd name="T7" fmla="*/ 8 h 45"/>
                  <a:gd name="T8" fmla="*/ 42 w 66"/>
                  <a:gd name="T9" fmla="*/ 18 h 45"/>
                </a:gdLst>
                <a:ahLst/>
                <a:cxnLst>
                  <a:cxn ang="0">
                    <a:pos x="T0" y="T1"/>
                  </a:cxn>
                  <a:cxn ang="0">
                    <a:pos x="T2" y="T3"/>
                  </a:cxn>
                  <a:cxn ang="0">
                    <a:pos x="T4" y="T5"/>
                  </a:cxn>
                  <a:cxn ang="0">
                    <a:pos x="T6" y="T7"/>
                  </a:cxn>
                  <a:cxn ang="0">
                    <a:pos x="T8" y="T9"/>
                  </a:cxn>
                </a:cxnLst>
                <a:rect l="0" t="0" r="r" b="b"/>
                <a:pathLst>
                  <a:path w="66" h="45">
                    <a:moveTo>
                      <a:pt x="42" y="18"/>
                    </a:moveTo>
                    <a:cubicBezTo>
                      <a:pt x="50" y="32"/>
                      <a:pt x="66" y="34"/>
                      <a:pt x="66" y="34"/>
                    </a:cubicBezTo>
                    <a:cubicBezTo>
                      <a:pt x="24" y="45"/>
                      <a:pt x="17" y="21"/>
                      <a:pt x="14" y="14"/>
                    </a:cubicBezTo>
                    <a:cubicBezTo>
                      <a:pt x="11" y="7"/>
                      <a:pt x="0" y="8"/>
                      <a:pt x="0" y="8"/>
                    </a:cubicBezTo>
                    <a:cubicBezTo>
                      <a:pt x="7" y="0"/>
                      <a:pt x="34" y="4"/>
                      <a:pt x="42" y="18"/>
                    </a:cubicBezTo>
                    <a:close/>
                  </a:path>
                </a:pathLst>
              </a:custGeom>
              <a:grpFill/>
              <a:ln>
                <a:solidFill>
                  <a:schemeClr val="bg1"/>
                </a:solidFill>
              </a:ln>
            </p:spPr>
            <p:txBody>
              <a:bodyPr vert="horz" wrap="square" lIns="68580" tIns="34290" rIns="68580" bIns="34290" numCol="1" anchor="t" anchorCtr="0" compatLnSpc="1"/>
              <a:lstStyle/>
              <a:p>
                <a:endParaRPr lang="zh-CN" altLang="en-US" sz="1000" dirty="0">
                  <a:solidFill>
                    <a:schemeClr val="tx2"/>
                  </a:solidFill>
                  <a:latin typeface="微软雅黑" panose="020B0503020204020204" pitchFamily="34" charset="-122"/>
                  <a:ea typeface="微软雅黑" panose="020B0503020204020204" pitchFamily="34" charset="-122"/>
                </a:endParaRPr>
              </a:p>
            </p:txBody>
          </p:sp>
          <p:sp>
            <p:nvSpPr>
              <p:cNvPr id="27" name="Freeform 24"/>
              <p:cNvSpPr/>
              <p:nvPr/>
            </p:nvSpPr>
            <p:spPr bwMode="auto">
              <a:xfrm>
                <a:off x="2708" y="2718"/>
                <a:ext cx="131" cy="77"/>
              </a:xfrm>
              <a:custGeom>
                <a:avLst/>
                <a:gdLst>
                  <a:gd name="T0" fmla="*/ 42 w 54"/>
                  <a:gd name="T1" fmla="*/ 12 h 32"/>
                  <a:gd name="T2" fmla="*/ 52 w 54"/>
                  <a:gd name="T3" fmla="*/ 15 h 32"/>
                  <a:gd name="T4" fmla="*/ 54 w 54"/>
                  <a:gd name="T5" fmla="*/ 16 h 32"/>
                  <a:gd name="T6" fmla="*/ 53 w 54"/>
                  <a:gd name="T7" fmla="*/ 16 h 32"/>
                  <a:gd name="T8" fmla="*/ 54 w 54"/>
                  <a:gd name="T9" fmla="*/ 17 h 32"/>
                  <a:gd name="T10" fmla="*/ 52 w 54"/>
                  <a:gd name="T11" fmla="*/ 17 h 32"/>
                  <a:gd name="T12" fmla="*/ 42 w 54"/>
                  <a:gd name="T13" fmla="*/ 20 h 32"/>
                  <a:gd name="T14" fmla="*/ 39 w 54"/>
                  <a:gd name="T15" fmla="*/ 23 h 32"/>
                  <a:gd name="T16" fmla="*/ 14 w 54"/>
                  <a:gd name="T17" fmla="*/ 24 h 32"/>
                  <a:gd name="T18" fmla="*/ 7 w 54"/>
                  <a:gd name="T19" fmla="*/ 18 h 32"/>
                  <a:gd name="T20" fmla="*/ 0 w 54"/>
                  <a:gd name="T21" fmla="*/ 16 h 32"/>
                  <a:gd name="T22" fmla="*/ 2 w 54"/>
                  <a:gd name="T23" fmla="*/ 16 h 32"/>
                  <a:gd name="T24" fmla="*/ 0 w 54"/>
                  <a:gd name="T25" fmla="*/ 16 h 32"/>
                  <a:gd name="T26" fmla="*/ 7 w 54"/>
                  <a:gd name="T27" fmla="*/ 14 h 32"/>
                  <a:gd name="T28" fmla="*/ 14 w 54"/>
                  <a:gd name="T29" fmla="*/ 8 h 32"/>
                  <a:gd name="T30" fmla="*/ 39 w 54"/>
                  <a:gd name="T31" fmla="*/ 10 h 32"/>
                  <a:gd name="T32" fmla="*/ 42 w 54"/>
                  <a:gd name="T33" fmla="*/ 1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4" h="32">
                    <a:moveTo>
                      <a:pt x="42" y="12"/>
                    </a:moveTo>
                    <a:cubicBezTo>
                      <a:pt x="46" y="13"/>
                      <a:pt x="49" y="14"/>
                      <a:pt x="52" y="15"/>
                    </a:cubicBezTo>
                    <a:cubicBezTo>
                      <a:pt x="53" y="16"/>
                      <a:pt x="54" y="16"/>
                      <a:pt x="54" y="16"/>
                    </a:cubicBezTo>
                    <a:cubicBezTo>
                      <a:pt x="54" y="16"/>
                      <a:pt x="54" y="16"/>
                      <a:pt x="53" y="16"/>
                    </a:cubicBezTo>
                    <a:cubicBezTo>
                      <a:pt x="54" y="16"/>
                      <a:pt x="54" y="17"/>
                      <a:pt x="54" y="17"/>
                    </a:cubicBezTo>
                    <a:cubicBezTo>
                      <a:pt x="54" y="17"/>
                      <a:pt x="53" y="17"/>
                      <a:pt x="52" y="17"/>
                    </a:cubicBezTo>
                    <a:cubicBezTo>
                      <a:pt x="49" y="19"/>
                      <a:pt x="46" y="20"/>
                      <a:pt x="42" y="20"/>
                    </a:cubicBezTo>
                    <a:cubicBezTo>
                      <a:pt x="41" y="21"/>
                      <a:pt x="40" y="22"/>
                      <a:pt x="39" y="23"/>
                    </a:cubicBezTo>
                    <a:cubicBezTo>
                      <a:pt x="32" y="28"/>
                      <a:pt x="22" y="32"/>
                      <a:pt x="14" y="24"/>
                    </a:cubicBezTo>
                    <a:cubicBezTo>
                      <a:pt x="11" y="21"/>
                      <a:pt x="9" y="19"/>
                      <a:pt x="7" y="18"/>
                    </a:cubicBezTo>
                    <a:cubicBezTo>
                      <a:pt x="3" y="17"/>
                      <a:pt x="0" y="16"/>
                      <a:pt x="0" y="16"/>
                    </a:cubicBezTo>
                    <a:cubicBezTo>
                      <a:pt x="0" y="16"/>
                      <a:pt x="1" y="17"/>
                      <a:pt x="2" y="16"/>
                    </a:cubicBezTo>
                    <a:cubicBezTo>
                      <a:pt x="1" y="16"/>
                      <a:pt x="0" y="16"/>
                      <a:pt x="0" y="16"/>
                    </a:cubicBezTo>
                    <a:cubicBezTo>
                      <a:pt x="0" y="16"/>
                      <a:pt x="3" y="15"/>
                      <a:pt x="7" y="14"/>
                    </a:cubicBezTo>
                    <a:cubicBezTo>
                      <a:pt x="9" y="13"/>
                      <a:pt x="11" y="11"/>
                      <a:pt x="14" y="8"/>
                    </a:cubicBezTo>
                    <a:cubicBezTo>
                      <a:pt x="22" y="0"/>
                      <a:pt x="32" y="5"/>
                      <a:pt x="39" y="10"/>
                    </a:cubicBezTo>
                    <a:cubicBezTo>
                      <a:pt x="40" y="11"/>
                      <a:pt x="41" y="11"/>
                      <a:pt x="42" y="12"/>
                    </a:cubicBezTo>
                    <a:close/>
                  </a:path>
                </a:pathLst>
              </a:custGeom>
              <a:grpFill/>
              <a:ln>
                <a:solidFill>
                  <a:schemeClr val="bg1"/>
                </a:solidFill>
              </a:ln>
            </p:spPr>
            <p:txBody>
              <a:bodyPr vert="horz" wrap="square" lIns="68580" tIns="34290" rIns="68580" bIns="34290" numCol="1" anchor="t" anchorCtr="0" compatLnSpc="1"/>
              <a:lstStyle/>
              <a:p>
                <a:endParaRPr lang="zh-CN" altLang="en-US" sz="1000" dirty="0">
                  <a:solidFill>
                    <a:schemeClr val="tx2"/>
                  </a:solidFill>
                  <a:latin typeface="微软雅黑" panose="020B0503020204020204" pitchFamily="34" charset="-122"/>
                  <a:ea typeface="微软雅黑" panose="020B0503020204020204" pitchFamily="34" charset="-122"/>
                </a:endParaRPr>
              </a:p>
            </p:txBody>
          </p:sp>
          <p:sp>
            <p:nvSpPr>
              <p:cNvPr id="28" name="Freeform 25"/>
              <p:cNvSpPr/>
              <p:nvPr/>
            </p:nvSpPr>
            <p:spPr bwMode="auto">
              <a:xfrm>
                <a:off x="2829" y="2759"/>
                <a:ext cx="163" cy="195"/>
              </a:xfrm>
              <a:custGeom>
                <a:avLst/>
                <a:gdLst>
                  <a:gd name="T0" fmla="*/ 23 w 67"/>
                  <a:gd name="T1" fmla="*/ 21 h 81"/>
                  <a:gd name="T2" fmla="*/ 67 w 67"/>
                  <a:gd name="T3" fmla="*/ 3 h 81"/>
                  <a:gd name="T4" fmla="*/ 48 w 67"/>
                  <a:gd name="T5" fmla="*/ 26 h 81"/>
                  <a:gd name="T6" fmla="*/ 41 w 67"/>
                  <a:gd name="T7" fmla="*/ 58 h 81"/>
                  <a:gd name="T8" fmla="*/ 28 w 67"/>
                  <a:gd name="T9" fmla="*/ 42 h 81"/>
                  <a:gd name="T10" fmla="*/ 28 w 67"/>
                  <a:gd name="T11" fmla="*/ 62 h 81"/>
                  <a:gd name="T12" fmla="*/ 13 w 67"/>
                  <a:gd name="T13" fmla="*/ 80 h 81"/>
                  <a:gd name="T14" fmla="*/ 23 w 67"/>
                  <a:gd name="T15" fmla="*/ 21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 h="81">
                    <a:moveTo>
                      <a:pt x="23" y="21"/>
                    </a:moveTo>
                    <a:cubicBezTo>
                      <a:pt x="48" y="0"/>
                      <a:pt x="67" y="3"/>
                      <a:pt x="67" y="3"/>
                    </a:cubicBezTo>
                    <a:cubicBezTo>
                      <a:pt x="67" y="3"/>
                      <a:pt x="50" y="7"/>
                      <a:pt x="48" y="26"/>
                    </a:cubicBezTo>
                    <a:cubicBezTo>
                      <a:pt x="47" y="46"/>
                      <a:pt x="51" y="53"/>
                      <a:pt x="41" y="58"/>
                    </a:cubicBezTo>
                    <a:cubicBezTo>
                      <a:pt x="30" y="62"/>
                      <a:pt x="27" y="49"/>
                      <a:pt x="28" y="42"/>
                    </a:cubicBezTo>
                    <a:cubicBezTo>
                      <a:pt x="28" y="42"/>
                      <a:pt x="25" y="53"/>
                      <a:pt x="28" y="62"/>
                    </a:cubicBezTo>
                    <a:cubicBezTo>
                      <a:pt x="31" y="71"/>
                      <a:pt x="26" y="81"/>
                      <a:pt x="13" y="80"/>
                    </a:cubicBezTo>
                    <a:cubicBezTo>
                      <a:pt x="0" y="78"/>
                      <a:pt x="0" y="40"/>
                      <a:pt x="23" y="21"/>
                    </a:cubicBezTo>
                    <a:close/>
                  </a:path>
                </a:pathLst>
              </a:custGeom>
              <a:grpFill/>
              <a:ln>
                <a:solidFill>
                  <a:schemeClr val="bg1"/>
                </a:solidFill>
              </a:ln>
            </p:spPr>
            <p:txBody>
              <a:bodyPr vert="horz" wrap="square" lIns="68580" tIns="34290" rIns="68580" bIns="34290" numCol="1" anchor="t" anchorCtr="0" compatLnSpc="1"/>
              <a:lstStyle/>
              <a:p>
                <a:endParaRPr lang="zh-CN" altLang="en-US" sz="1000" dirty="0">
                  <a:solidFill>
                    <a:schemeClr val="tx2"/>
                  </a:solidFill>
                  <a:latin typeface="微软雅黑" panose="020B0503020204020204" pitchFamily="34" charset="-122"/>
                  <a:ea typeface="微软雅黑" panose="020B0503020204020204" pitchFamily="34" charset="-122"/>
                </a:endParaRPr>
              </a:p>
            </p:txBody>
          </p:sp>
          <p:sp>
            <p:nvSpPr>
              <p:cNvPr id="29" name="Freeform 26"/>
              <p:cNvSpPr/>
              <p:nvPr/>
            </p:nvSpPr>
            <p:spPr bwMode="auto">
              <a:xfrm>
                <a:off x="2756" y="2745"/>
                <a:ext cx="161" cy="110"/>
              </a:xfrm>
              <a:custGeom>
                <a:avLst/>
                <a:gdLst>
                  <a:gd name="T0" fmla="*/ 66 w 66"/>
                  <a:gd name="T1" fmla="*/ 12 h 46"/>
                  <a:gd name="T2" fmla="*/ 42 w 66"/>
                  <a:gd name="T3" fmla="*/ 27 h 46"/>
                  <a:gd name="T4" fmla="*/ 0 w 66"/>
                  <a:gd name="T5" fmla="*/ 37 h 46"/>
                  <a:gd name="T6" fmla="*/ 14 w 66"/>
                  <a:gd name="T7" fmla="*/ 32 h 46"/>
                  <a:gd name="T8" fmla="*/ 66 w 66"/>
                  <a:gd name="T9" fmla="*/ 12 h 46"/>
                </a:gdLst>
                <a:ahLst/>
                <a:cxnLst>
                  <a:cxn ang="0">
                    <a:pos x="T0" y="T1"/>
                  </a:cxn>
                  <a:cxn ang="0">
                    <a:pos x="T2" y="T3"/>
                  </a:cxn>
                  <a:cxn ang="0">
                    <a:pos x="T4" y="T5"/>
                  </a:cxn>
                  <a:cxn ang="0">
                    <a:pos x="T6" y="T7"/>
                  </a:cxn>
                  <a:cxn ang="0">
                    <a:pos x="T8" y="T9"/>
                  </a:cxn>
                </a:cxnLst>
                <a:rect l="0" t="0" r="r" b="b"/>
                <a:pathLst>
                  <a:path w="66" h="46">
                    <a:moveTo>
                      <a:pt x="66" y="12"/>
                    </a:moveTo>
                    <a:cubicBezTo>
                      <a:pt x="66" y="12"/>
                      <a:pt x="50" y="13"/>
                      <a:pt x="42" y="27"/>
                    </a:cubicBezTo>
                    <a:cubicBezTo>
                      <a:pt x="34" y="42"/>
                      <a:pt x="7" y="46"/>
                      <a:pt x="0" y="37"/>
                    </a:cubicBezTo>
                    <a:cubicBezTo>
                      <a:pt x="0" y="37"/>
                      <a:pt x="11" y="39"/>
                      <a:pt x="14" y="32"/>
                    </a:cubicBezTo>
                    <a:cubicBezTo>
                      <a:pt x="17" y="25"/>
                      <a:pt x="24" y="0"/>
                      <a:pt x="66" y="12"/>
                    </a:cubicBezTo>
                    <a:close/>
                  </a:path>
                </a:pathLst>
              </a:custGeom>
              <a:grpFill/>
              <a:ln>
                <a:solidFill>
                  <a:schemeClr val="bg1"/>
                </a:solidFill>
              </a:ln>
            </p:spPr>
            <p:txBody>
              <a:bodyPr vert="horz" wrap="square" lIns="68580" tIns="34290" rIns="68580" bIns="34290" numCol="1" anchor="t" anchorCtr="0" compatLnSpc="1"/>
              <a:lstStyle/>
              <a:p>
                <a:endParaRPr lang="zh-CN" altLang="en-US" sz="1000" dirty="0">
                  <a:solidFill>
                    <a:schemeClr val="tx2"/>
                  </a:solidFill>
                  <a:latin typeface="微软雅黑" panose="020B0503020204020204" pitchFamily="34" charset="-122"/>
                  <a:ea typeface="微软雅黑" panose="020B0503020204020204" pitchFamily="34" charset="-122"/>
                </a:endParaRPr>
              </a:p>
            </p:txBody>
          </p:sp>
        </p:grpSp>
      </p:grpSp>
      <p:grpSp>
        <p:nvGrpSpPr>
          <p:cNvPr id="23" name="组合 34"/>
          <p:cNvGrpSpPr/>
          <p:nvPr/>
        </p:nvGrpSpPr>
        <p:grpSpPr>
          <a:xfrm>
            <a:off x="3723926" y="2929596"/>
            <a:ext cx="1566017" cy="357663"/>
            <a:chOff x="5129990" y="4125154"/>
            <a:chExt cx="2088023" cy="476737"/>
          </a:xfrm>
          <a:solidFill>
            <a:schemeClr val="bg1"/>
          </a:solidFill>
        </p:grpSpPr>
        <p:grpSp>
          <p:nvGrpSpPr>
            <p:cNvPr id="24" name="Group 21"/>
            <p:cNvGrpSpPr>
              <a:grpSpLocks noChangeAspect="1"/>
            </p:cNvGrpSpPr>
            <p:nvPr/>
          </p:nvGrpSpPr>
          <p:grpSpPr bwMode="auto">
            <a:xfrm>
              <a:off x="5129990" y="4125154"/>
              <a:ext cx="336993" cy="468705"/>
              <a:chOff x="2708" y="2559"/>
              <a:chExt cx="284" cy="395"/>
            </a:xfrm>
            <a:grpFill/>
          </p:grpSpPr>
          <p:sp>
            <p:nvSpPr>
              <p:cNvPr id="43" name="Freeform 22"/>
              <p:cNvSpPr/>
              <p:nvPr/>
            </p:nvSpPr>
            <p:spPr bwMode="auto">
              <a:xfrm>
                <a:off x="2829" y="2559"/>
                <a:ext cx="163" cy="195"/>
              </a:xfrm>
              <a:custGeom>
                <a:avLst/>
                <a:gdLst>
                  <a:gd name="T0" fmla="*/ 28 w 67"/>
                  <a:gd name="T1" fmla="*/ 19 h 81"/>
                  <a:gd name="T2" fmla="*/ 28 w 67"/>
                  <a:gd name="T3" fmla="*/ 39 h 81"/>
                  <a:gd name="T4" fmla="*/ 41 w 67"/>
                  <a:gd name="T5" fmla="*/ 24 h 81"/>
                  <a:gd name="T6" fmla="*/ 48 w 67"/>
                  <a:gd name="T7" fmla="*/ 55 h 81"/>
                  <a:gd name="T8" fmla="*/ 67 w 67"/>
                  <a:gd name="T9" fmla="*/ 78 h 81"/>
                  <a:gd name="T10" fmla="*/ 23 w 67"/>
                  <a:gd name="T11" fmla="*/ 61 h 81"/>
                  <a:gd name="T12" fmla="*/ 13 w 67"/>
                  <a:gd name="T13" fmla="*/ 2 h 81"/>
                  <a:gd name="T14" fmla="*/ 28 w 67"/>
                  <a:gd name="T15" fmla="*/ 19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 h="81">
                    <a:moveTo>
                      <a:pt x="28" y="19"/>
                    </a:moveTo>
                    <a:cubicBezTo>
                      <a:pt x="25" y="28"/>
                      <a:pt x="28" y="39"/>
                      <a:pt x="28" y="39"/>
                    </a:cubicBezTo>
                    <a:cubicBezTo>
                      <a:pt x="27" y="32"/>
                      <a:pt x="30" y="19"/>
                      <a:pt x="41" y="24"/>
                    </a:cubicBezTo>
                    <a:cubicBezTo>
                      <a:pt x="51" y="28"/>
                      <a:pt x="47" y="36"/>
                      <a:pt x="48" y="55"/>
                    </a:cubicBezTo>
                    <a:cubicBezTo>
                      <a:pt x="50" y="74"/>
                      <a:pt x="67" y="78"/>
                      <a:pt x="67" y="78"/>
                    </a:cubicBezTo>
                    <a:cubicBezTo>
                      <a:pt x="67" y="78"/>
                      <a:pt x="48" y="81"/>
                      <a:pt x="23" y="61"/>
                    </a:cubicBezTo>
                    <a:cubicBezTo>
                      <a:pt x="0" y="41"/>
                      <a:pt x="0" y="3"/>
                      <a:pt x="13" y="2"/>
                    </a:cubicBezTo>
                    <a:cubicBezTo>
                      <a:pt x="26" y="0"/>
                      <a:pt x="31" y="10"/>
                      <a:pt x="28" y="19"/>
                    </a:cubicBezTo>
                    <a:close/>
                  </a:path>
                </a:pathLst>
              </a:custGeom>
              <a:grpFill/>
              <a:ln>
                <a:solidFill>
                  <a:schemeClr val="bg1"/>
                </a:solidFill>
              </a:ln>
            </p:spPr>
            <p:txBody>
              <a:bodyPr vert="horz" wrap="square" lIns="68580" tIns="34290" rIns="68580" bIns="34290" numCol="1" anchor="t" anchorCtr="0" compatLnSpc="1"/>
              <a:lstStyle/>
              <a:p>
                <a:endParaRPr lang="zh-CN" altLang="en-US" sz="1000" dirty="0">
                  <a:solidFill>
                    <a:schemeClr val="tx2"/>
                  </a:solidFill>
                  <a:latin typeface="微软雅黑" panose="020B0503020204020204" pitchFamily="34" charset="-122"/>
                  <a:ea typeface="微软雅黑" panose="020B0503020204020204" pitchFamily="34" charset="-122"/>
                </a:endParaRPr>
              </a:p>
            </p:txBody>
          </p:sp>
          <p:sp>
            <p:nvSpPr>
              <p:cNvPr id="44" name="Freeform 23"/>
              <p:cNvSpPr/>
              <p:nvPr/>
            </p:nvSpPr>
            <p:spPr bwMode="auto">
              <a:xfrm>
                <a:off x="2756" y="2660"/>
                <a:ext cx="161" cy="109"/>
              </a:xfrm>
              <a:custGeom>
                <a:avLst/>
                <a:gdLst>
                  <a:gd name="T0" fmla="*/ 42 w 66"/>
                  <a:gd name="T1" fmla="*/ 18 h 45"/>
                  <a:gd name="T2" fmla="*/ 66 w 66"/>
                  <a:gd name="T3" fmla="*/ 34 h 45"/>
                  <a:gd name="T4" fmla="*/ 14 w 66"/>
                  <a:gd name="T5" fmla="*/ 14 h 45"/>
                  <a:gd name="T6" fmla="*/ 0 w 66"/>
                  <a:gd name="T7" fmla="*/ 8 h 45"/>
                  <a:gd name="T8" fmla="*/ 42 w 66"/>
                  <a:gd name="T9" fmla="*/ 18 h 45"/>
                </a:gdLst>
                <a:ahLst/>
                <a:cxnLst>
                  <a:cxn ang="0">
                    <a:pos x="T0" y="T1"/>
                  </a:cxn>
                  <a:cxn ang="0">
                    <a:pos x="T2" y="T3"/>
                  </a:cxn>
                  <a:cxn ang="0">
                    <a:pos x="T4" y="T5"/>
                  </a:cxn>
                  <a:cxn ang="0">
                    <a:pos x="T6" y="T7"/>
                  </a:cxn>
                  <a:cxn ang="0">
                    <a:pos x="T8" y="T9"/>
                  </a:cxn>
                </a:cxnLst>
                <a:rect l="0" t="0" r="r" b="b"/>
                <a:pathLst>
                  <a:path w="66" h="45">
                    <a:moveTo>
                      <a:pt x="42" y="18"/>
                    </a:moveTo>
                    <a:cubicBezTo>
                      <a:pt x="50" y="32"/>
                      <a:pt x="66" y="34"/>
                      <a:pt x="66" y="34"/>
                    </a:cubicBezTo>
                    <a:cubicBezTo>
                      <a:pt x="24" y="45"/>
                      <a:pt x="17" y="21"/>
                      <a:pt x="14" y="14"/>
                    </a:cubicBezTo>
                    <a:cubicBezTo>
                      <a:pt x="11" y="7"/>
                      <a:pt x="0" y="8"/>
                      <a:pt x="0" y="8"/>
                    </a:cubicBezTo>
                    <a:cubicBezTo>
                      <a:pt x="7" y="0"/>
                      <a:pt x="34" y="4"/>
                      <a:pt x="42" y="18"/>
                    </a:cubicBezTo>
                    <a:close/>
                  </a:path>
                </a:pathLst>
              </a:custGeom>
              <a:grpFill/>
              <a:ln>
                <a:solidFill>
                  <a:schemeClr val="bg1"/>
                </a:solidFill>
              </a:ln>
            </p:spPr>
            <p:txBody>
              <a:bodyPr vert="horz" wrap="square" lIns="68580" tIns="34290" rIns="68580" bIns="34290" numCol="1" anchor="t" anchorCtr="0" compatLnSpc="1"/>
              <a:lstStyle/>
              <a:p>
                <a:endParaRPr lang="zh-CN" altLang="en-US" sz="1000" dirty="0">
                  <a:solidFill>
                    <a:schemeClr val="tx2"/>
                  </a:solidFill>
                  <a:latin typeface="微软雅黑" panose="020B0503020204020204" pitchFamily="34" charset="-122"/>
                  <a:ea typeface="微软雅黑" panose="020B0503020204020204" pitchFamily="34" charset="-122"/>
                </a:endParaRPr>
              </a:p>
            </p:txBody>
          </p:sp>
          <p:sp>
            <p:nvSpPr>
              <p:cNvPr id="45" name="Freeform 24"/>
              <p:cNvSpPr/>
              <p:nvPr/>
            </p:nvSpPr>
            <p:spPr bwMode="auto">
              <a:xfrm>
                <a:off x="2708" y="2718"/>
                <a:ext cx="131" cy="77"/>
              </a:xfrm>
              <a:custGeom>
                <a:avLst/>
                <a:gdLst>
                  <a:gd name="T0" fmla="*/ 42 w 54"/>
                  <a:gd name="T1" fmla="*/ 12 h 32"/>
                  <a:gd name="T2" fmla="*/ 52 w 54"/>
                  <a:gd name="T3" fmla="*/ 15 h 32"/>
                  <a:gd name="T4" fmla="*/ 54 w 54"/>
                  <a:gd name="T5" fmla="*/ 16 h 32"/>
                  <a:gd name="T6" fmla="*/ 53 w 54"/>
                  <a:gd name="T7" fmla="*/ 16 h 32"/>
                  <a:gd name="T8" fmla="*/ 54 w 54"/>
                  <a:gd name="T9" fmla="*/ 17 h 32"/>
                  <a:gd name="T10" fmla="*/ 52 w 54"/>
                  <a:gd name="T11" fmla="*/ 17 h 32"/>
                  <a:gd name="T12" fmla="*/ 42 w 54"/>
                  <a:gd name="T13" fmla="*/ 20 h 32"/>
                  <a:gd name="T14" fmla="*/ 39 w 54"/>
                  <a:gd name="T15" fmla="*/ 23 h 32"/>
                  <a:gd name="T16" fmla="*/ 14 w 54"/>
                  <a:gd name="T17" fmla="*/ 24 h 32"/>
                  <a:gd name="T18" fmla="*/ 7 w 54"/>
                  <a:gd name="T19" fmla="*/ 18 h 32"/>
                  <a:gd name="T20" fmla="*/ 0 w 54"/>
                  <a:gd name="T21" fmla="*/ 16 h 32"/>
                  <a:gd name="T22" fmla="*/ 2 w 54"/>
                  <a:gd name="T23" fmla="*/ 16 h 32"/>
                  <a:gd name="T24" fmla="*/ 0 w 54"/>
                  <a:gd name="T25" fmla="*/ 16 h 32"/>
                  <a:gd name="T26" fmla="*/ 7 w 54"/>
                  <a:gd name="T27" fmla="*/ 14 h 32"/>
                  <a:gd name="T28" fmla="*/ 14 w 54"/>
                  <a:gd name="T29" fmla="*/ 8 h 32"/>
                  <a:gd name="T30" fmla="*/ 39 w 54"/>
                  <a:gd name="T31" fmla="*/ 10 h 32"/>
                  <a:gd name="T32" fmla="*/ 42 w 54"/>
                  <a:gd name="T33" fmla="*/ 1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4" h="32">
                    <a:moveTo>
                      <a:pt x="42" y="12"/>
                    </a:moveTo>
                    <a:cubicBezTo>
                      <a:pt x="46" y="13"/>
                      <a:pt x="49" y="14"/>
                      <a:pt x="52" y="15"/>
                    </a:cubicBezTo>
                    <a:cubicBezTo>
                      <a:pt x="53" y="16"/>
                      <a:pt x="54" y="16"/>
                      <a:pt x="54" y="16"/>
                    </a:cubicBezTo>
                    <a:cubicBezTo>
                      <a:pt x="54" y="16"/>
                      <a:pt x="54" y="16"/>
                      <a:pt x="53" y="16"/>
                    </a:cubicBezTo>
                    <a:cubicBezTo>
                      <a:pt x="54" y="16"/>
                      <a:pt x="54" y="17"/>
                      <a:pt x="54" y="17"/>
                    </a:cubicBezTo>
                    <a:cubicBezTo>
                      <a:pt x="54" y="17"/>
                      <a:pt x="53" y="17"/>
                      <a:pt x="52" y="17"/>
                    </a:cubicBezTo>
                    <a:cubicBezTo>
                      <a:pt x="49" y="19"/>
                      <a:pt x="46" y="20"/>
                      <a:pt x="42" y="20"/>
                    </a:cubicBezTo>
                    <a:cubicBezTo>
                      <a:pt x="41" y="21"/>
                      <a:pt x="40" y="22"/>
                      <a:pt x="39" y="23"/>
                    </a:cubicBezTo>
                    <a:cubicBezTo>
                      <a:pt x="32" y="28"/>
                      <a:pt x="22" y="32"/>
                      <a:pt x="14" y="24"/>
                    </a:cubicBezTo>
                    <a:cubicBezTo>
                      <a:pt x="11" y="21"/>
                      <a:pt x="9" y="19"/>
                      <a:pt x="7" y="18"/>
                    </a:cubicBezTo>
                    <a:cubicBezTo>
                      <a:pt x="3" y="17"/>
                      <a:pt x="0" y="16"/>
                      <a:pt x="0" y="16"/>
                    </a:cubicBezTo>
                    <a:cubicBezTo>
                      <a:pt x="0" y="16"/>
                      <a:pt x="1" y="17"/>
                      <a:pt x="2" y="16"/>
                    </a:cubicBezTo>
                    <a:cubicBezTo>
                      <a:pt x="1" y="16"/>
                      <a:pt x="0" y="16"/>
                      <a:pt x="0" y="16"/>
                    </a:cubicBezTo>
                    <a:cubicBezTo>
                      <a:pt x="0" y="16"/>
                      <a:pt x="3" y="15"/>
                      <a:pt x="7" y="14"/>
                    </a:cubicBezTo>
                    <a:cubicBezTo>
                      <a:pt x="9" y="13"/>
                      <a:pt x="11" y="11"/>
                      <a:pt x="14" y="8"/>
                    </a:cubicBezTo>
                    <a:cubicBezTo>
                      <a:pt x="22" y="0"/>
                      <a:pt x="32" y="5"/>
                      <a:pt x="39" y="10"/>
                    </a:cubicBezTo>
                    <a:cubicBezTo>
                      <a:pt x="40" y="11"/>
                      <a:pt x="41" y="11"/>
                      <a:pt x="42" y="12"/>
                    </a:cubicBezTo>
                    <a:close/>
                  </a:path>
                </a:pathLst>
              </a:custGeom>
              <a:grpFill/>
              <a:ln>
                <a:solidFill>
                  <a:schemeClr val="bg1"/>
                </a:solidFill>
              </a:ln>
            </p:spPr>
            <p:txBody>
              <a:bodyPr vert="horz" wrap="square" lIns="68580" tIns="34290" rIns="68580" bIns="34290" numCol="1" anchor="t" anchorCtr="0" compatLnSpc="1"/>
              <a:lstStyle/>
              <a:p>
                <a:endParaRPr lang="zh-CN" altLang="en-US" sz="1000" dirty="0">
                  <a:solidFill>
                    <a:schemeClr val="tx2"/>
                  </a:solidFill>
                  <a:latin typeface="微软雅黑" panose="020B0503020204020204" pitchFamily="34" charset="-122"/>
                  <a:ea typeface="微软雅黑" panose="020B0503020204020204" pitchFamily="34" charset="-122"/>
                </a:endParaRPr>
              </a:p>
            </p:txBody>
          </p:sp>
          <p:sp>
            <p:nvSpPr>
              <p:cNvPr id="46" name="Freeform 25"/>
              <p:cNvSpPr/>
              <p:nvPr/>
            </p:nvSpPr>
            <p:spPr bwMode="auto">
              <a:xfrm>
                <a:off x="2829" y="2759"/>
                <a:ext cx="163" cy="195"/>
              </a:xfrm>
              <a:custGeom>
                <a:avLst/>
                <a:gdLst>
                  <a:gd name="T0" fmla="*/ 23 w 67"/>
                  <a:gd name="T1" fmla="*/ 21 h 81"/>
                  <a:gd name="T2" fmla="*/ 67 w 67"/>
                  <a:gd name="T3" fmla="*/ 3 h 81"/>
                  <a:gd name="T4" fmla="*/ 48 w 67"/>
                  <a:gd name="T5" fmla="*/ 26 h 81"/>
                  <a:gd name="T6" fmla="*/ 41 w 67"/>
                  <a:gd name="T7" fmla="*/ 58 h 81"/>
                  <a:gd name="T8" fmla="*/ 28 w 67"/>
                  <a:gd name="T9" fmla="*/ 42 h 81"/>
                  <a:gd name="T10" fmla="*/ 28 w 67"/>
                  <a:gd name="T11" fmla="*/ 62 h 81"/>
                  <a:gd name="T12" fmla="*/ 13 w 67"/>
                  <a:gd name="T13" fmla="*/ 80 h 81"/>
                  <a:gd name="T14" fmla="*/ 23 w 67"/>
                  <a:gd name="T15" fmla="*/ 21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 h="81">
                    <a:moveTo>
                      <a:pt x="23" y="21"/>
                    </a:moveTo>
                    <a:cubicBezTo>
                      <a:pt x="48" y="0"/>
                      <a:pt x="67" y="3"/>
                      <a:pt x="67" y="3"/>
                    </a:cubicBezTo>
                    <a:cubicBezTo>
                      <a:pt x="67" y="3"/>
                      <a:pt x="50" y="7"/>
                      <a:pt x="48" y="26"/>
                    </a:cubicBezTo>
                    <a:cubicBezTo>
                      <a:pt x="47" y="46"/>
                      <a:pt x="51" y="53"/>
                      <a:pt x="41" y="58"/>
                    </a:cubicBezTo>
                    <a:cubicBezTo>
                      <a:pt x="30" y="62"/>
                      <a:pt x="27" y="49"/>
                      <a:pt x="28" y="42"/>
                    </a:cubicBezTo>
                    <a:cubicBezTo>
                      <a:pt x="28" y="42"/>
                      <a:pt x="25" y="53"/>
                      <a:pt x="28" y="62"/>
                    </a:cubicBezTo>
                    <a:cubicBezTo>
                      <a:pt x="31" y="71"/>
                      <a:pt x="26" y="81"/>
                      <a:pt x="13" y="80"/>
                    </a:cubicBezTo>
                    <a:cubicBezTo>
                      <a:pt x="0" y="78"/>
                      <a:pt x="0" y="40"/>
                      <a:pt x="23" y="21"/>
                    </a:cubicBezTo>
                    <a:close/>
                  </a:path>
                </a:pathLst>
              </a:custGeom>
              <a:grpFill/>
              <a:ln>
                <a:solidFill>
                  <a:schemeClr val="bg1"/>
                </a:solidFill>
              </a:ln>
            </p:spPr>
            <p:txBody>
              <a:bodyPr vert="horz" wrap="square" lIns="68580" tIns="34290" rIns="68580" bIns="34290" numCol="1" anchor="t" anchorCtr="0" compatLnSpc="1"/>
              <a:lstStyle/>
              <a:p>
                <a:endParaRPr lang="zh-CN" altLang="en-US" sz="1000" dirty="0">
                  <a:solidFill>
                    <a:schemeClr val="tx2"/>
                  </a:solidFill>
                  <a:latin typeface="微软雅黑" panose="020B0503020204020204" pitchFamily="34" charset="-122"/>
                  <a:ea typeface="微软雅黑" panose="020B0503020204020204" pitchFamily="34" charset="-122"/>
                </a:endParaRPr>
              </a:p>
            </p:txBody>
          </p:sp>
          <p:sp>
            <p:nvSpPr>
              <p:cNvPr id="47" name="Freeform 26"/>
              <p:cNvSpPr/>
              <p:nvPr/>
            </p:nvSpPr>
            <p:spPr bwMode="auto">
              <a:xfrm>
                <a:off x="2756" y="2745"/>
                <a:ext cx="161" cy="110"/>
              </a:xfrm>
              <a:custGeom>
                <a:avLst/>
                <a:gdLst>
                  <a:gd name="T0" fmla="*/ 66 w 66"/>
                  <a:gd name="T1" fmla="*/ 12 h 46"/>
                  <a:gd name="T2" fmla="*/ 42 w 66"/>
                  <a:gd name="T3" fmla="*/ 27 h 46"/>
                  <a:gd name="T4" fmla="*/ 0 w 66"/>
                  <a:gd name="T5" fmla="*/ 37 h 46"/>
                  <a:gd name="T6" fmla="*/ 14 w 66"/>
                  <a:gd name="T7" fmla="*/ 32 h 46"/>
                  <a:gd name="T8" fmla="*/ 66 w 66"/>
                  <a:gd name="T9" fmla="*/ 12 h 46"/>
                </a:gdLst>
                <a:ahLst/>
                <a:cxnLst>
                  <a:cxn ang="0">
                    <a:pos x="T0" y="T1"/>
                  </a:cxn>
                  <a:cxn ang="0">
                    <a:pos x="T2" y="T3"/>
                  </a:cxn>
                  <a:cxn ang="0">
                    <a:pos x="T4" y="T5"/>
                  </a:cxn>
                  <a:cxn ang="0">
                    <a:pos x="T6" y="T7"/>
                  </a:cxn>
                  <a:cxn ang="0">
                    <a:pos x="T8" y="T9"/>
                  </a:cxn>
                </a:cxnLst>
                <a:rect l="0" t="0" r="r" b="b"/>
                <a:pathLst>
                  <a:path w="66" h="46">
                    <a:moveTo>
                      <a:pt x="66" y="12"/>
                    </a:moveTo>
                    <a:cubicBezTo>
                      <a:pt x="66" y="12"/>
                      <a:pt x="50" y="13"/>
                      <a:pt x="42" y="27"/>
                    </a:cubicBezTo>
                    <a:cubicBezTo>
                      <a:pt x="34" y="42"/>
                      <a:pt x="7" y="46"/>
                      <a:pt x="0" y="37"/>
                    </a:cubicBezTo>
                    <a:cubicBezTo>
                      <a:pt x="0" y="37"/>
                      <a:pt x="11" y="39"/>
                      <a:pt x="14" y="32"/>
                    </a:cubicBezTo>
                    <a:cubicBezTo>
                      <a:pt x="17" y="25"/>
                      <a:pt x="24" y="0"/>
                      <a:pt x="66" y="12"/>
                    </a:cubicBezTo>
                    <a:close/>
                  </a:path>
                </a:pathLst>
              </a:custGeom>
              <a:grpFill/>
              <a:ln>
                <a:solidFill>
                  <a:schemeClr val="bg1"/>
                </a:solidFill>
              </a:ln>
            </p:spPr>
            <p:txBody>
              <a:bodyPr vert="horz" wrap="square" lIns="68580" tIns="34290" rIns="68580" bIns="34290" numCol="1" anchor="t" anchorCtr="0" compatLnSpc="1"/>
              <a:lstStyle/>
              <a:p>
                <a:endParaRPr lang="zh-CN" altLang="en-US" sz="1000" dirty="0">
                  <a:solidFill>
                    <a:schemeClr val="tx2"/>
                  </a:solidFill>
                  <a:latin typeface="微软雅黑" panose="020B0503020204020204" pitchFamily="34" charset="-122"/>
                  <a:ea typeface="微软雅黑" panose="020B0503020204020204" pitchFamily="34" charset="-122"/>
                </a:endParaRPr>
              </a:p>
            </p:txBody>
          </p:sp>
        </p:grpSp>
        <p:grpSp>
          <p:nvGrpSpPr>
            <p:cNvPr id="35" name="Group 21"/>
            <p:cNvGrpSpPr>
              <a:grpSpLocks noChangeAspect="1"/>
            </p:cNvGrpSpPr>
            <p:nvPr/>
          </p:nvGrpSpPr>
          <p:grpSpPr bwMode="auto">
            <a:xfrm rot="10800000">
              <a:off x="6881020" y="4133186"/>
              <a:ext cx="336993" cy="468705"/>
              <a:chOff x="2708" y="2559"/>
              <a:chExt cx="284" cy="395"/>
            </a:xfrm>
            <a:grpFill/>
          </p:grpSpPr>
          <p:sp>
            <p:nvSpPr>
              <p:cNvPr id="38" name="Freeform 22"/>
              <p:cNvSpPr/>
              <p:nvPr/>
            </p:nvSpPr>
            <p:spPr bwMode="auto">
              <a:xfrm>
                <a:off x="2829" y="2559"/>
                <a:ext cx="163" cy="195"/>
              </a:xfrm>
              <a:custGeom>
                <a:avLst/>
                <a:gdLst>
                  <a:gd name="T0" fmla="*/ 28 w 67"/>
                  <a:gd name="T1" fmla="*/ 19 h 81"/>
                  <a:gd name="T2" fmla="*/ 28 w 67"/>
                  <a:gd name="T3" fmla="*/ 39 h 81"/>
                  <a:gd name="T4" fmla="*/ 41 w 67"/>
                  <a:gd name="T5" fmla="*/ 24 h 81"/>
                  <a:gd name="T6" fmla="*/ 48 w 67"/>
                  <a:gd name="T7" fmla="*/ 55 h 81"/>
                  <a:gd name="T8" fmla="*/ 67 w 67"/>
                  <a:gd name="T9" fmla="*/ 78 h 81"/>
                  <a:gd name="T10" fmla="*/ 23 w 67"/>
                  <a:gd name="T11" fmla="*/ 61 h 81"/>
                  <a:gd name="T12" fmla="*/ 13 w 67"/>
                  <a:gd name="T13" fmla="*/ 2 h 81"/>
                  <a:gd name="T14" fmla="*/ 28 w 67"/>
                  <a:gd name="T15" fmla="*/ 19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 h="81">
                    <a:moveTo>
                      <a:pt x="28" y="19"/>
                    </a:moveTo>
                    <a:cubicBezTo>
                      <a:pt x="25" y="28"/>
                      <a:pt x="28" y="39"/>
                      <a:pt x="28" y="39"/>
                    </a:cubicBezTo>
                    <a:cubicBezTo>
                      <a:pt x="27" y="32"/>
                      <a:pt x="30" y="19"/>
                      <a:pt x="41" y="24"/>
                    </a:cubicBezTo>
                    <a:cubicBezTo>
                      <a:pt x="51" y="28"/>
                      <a:pt x="47" y="36"/>
                      <a:pt x="48" y="55"/>
                    </a:cubicBezTo>
                    <a:cubicBezTo>
                      <a:pt x="50" y="74"/>
                      <a:pt x="67" y="78"/>
                      <a:pt x="67" y="78"/>
                    </a:cubicBezTo>
                    <a:cubicBezTo>
                      <a:pt x="67" y="78"/>
                      <a:pt x="48" y="81"/>
                      <a:pt x="23" y="61"/>
                    </a:cubicBezTo>
                    <a:cubicBezTo>
                      <a:pt x="0" y="41"/>
                      <a:pt x="0" y="3"/>
                      <a:pt x="13" y="2"/>
                    </a:cubicBezTo>
                    <a:cubicBezTo>
                      <a:pt x="26" y="0"/>
                      <a:pt x="31" y="10"/>
                      <a:pt x="28" y="19"/>
                    </a:cubicBezTo>
                    <a:close/>
                  </a:path>
                </a:pathLst>
              </a:custGeom>
              <a:grpFill/>
              <a:ln>
                <a:solidFill>
                  <a:schemeClr val="bg1"/>
                </a:solidFill>
              </a:ln>
            </p:spPr>
            <p:txBody>
              <a:bodyPr vert="horz" wrap="square" lIns="68580" tIns="34290" rIns="68580" bIns="34290" numCol="1" anchor="t" anchorCtr="0" compatLnSpc="1"/>
              <a:lstStyle/>
              <a:p>
                <a:endParaRPr lang="zh-CN" altLang="en-US" sz="1000" dirty="0">
                  <a:solidFill>
                    <a:schemeClr val="tx2"/>
                  </a:solidFill>
                  <a:latin typeface="微软雅黑" panose="020B0503020204020204" pitchFamily="34" charset="-122"/>
                  <a:ea typeface="微软雅黑" panose="020B0503020204020204" pitchFamily="34" charset="-122"/>
                </a:endParaRPr>
              </a:p>
            </p:txBody>
          </p:sp>
          <p:sp>
            <p:nvSpPr>
              <p:cNvPr id="39" name="Freeform 23"/>
              <p:cNvSpPr/>
              <p:nvPr/>
            </p:nvSpPr>
            <p:spPr bwMode="auto">
              <a:xfrm>
                <a:off x="2756" y="2660"/>
                <a:ext cx="161" cy="109"/>
              </a:xfrm>
              <a:custGeom>
                <a:avLst/>
                <a:gdLst>
                  <a:gd name="T0" fmla="*/ 42 w 66"/>
                  <a:gd name="T1" fmla="*/ 18 h 45"/>
                  <a:gd name="T2" fmla="*/ 66 w 66"/>
                  <a:gd name="T3" fmla="*/ 34 h 45"/>
                  <a:gd name="T4" fmla="*/ 14 w 66"/>
                  <a:gd name="T5" fmla="*/ 14 h 45"/>
                  <a:gd name="T6" fmla="*/ 0 w 66"/>
                  <a:gd name="T7" fmla="*/ 8 h 45"/>
                  <a:gd name="T8" fmla="*/ 42 w 66"/>
                  <a:gd name="T9" fmla="*/ 18 h 45"/>
                </a:gdLst>
                <a:ahLst/>
                <a:cxnLst>
                  <a:cxn ang="0">
                    <a:pos x="T0" y="T1"/>
                  </a:cxn>
                  <a:cxn ang="0">
                    <a:pos x="T2" y="T3"/>
                  </a:cxn>
                  <a:cxn ang="0">
                    <a:pos x="T4" y="T5"/>
                  </a:cxn>
                  <a:cxn ang="0">
                    <a:pos x="T6" y="T7"/>
                  </a:cxn>
                  <a:cxn ang="0">
                    <a:pos x="T8" y="T9"/>
                  </a:cxn>
                </a:cxnLst>
                <a:rect l="0" t="0" r="r" b="b"/>
                <a:pathLst>
                  <a:path w="66" h="45">
                    <a:moveTo>
                      <a:pt x="42" y="18"/>
                    </a:moveTo>
                    <a:cubicBezTo>
                      <a:pt x="50" y="32"/>
                      <a:pt x="66" y="34"/>
                      <a:pt x="66" y="34"/>
                    </a:cubicBezTo>
                    <a:cubicBezTo>
                      <a:pt x="24" y="45"/>
                      <a:pt x="17" y="21"/>
                      <a:pt x="14" y="14"/>
                    </a:cubicBezTo>
                    <a:cubicBezTo>
                      <a:pt x="11" y="7"/>
                      <a:pt x="0" y="8"/>
                      <a:pt x="0" y="8"/>
                    </a:cubicBezTo>
                    <a:cubicBezTo>
                      <a:pt x="7" y="0"/>
                      <a:pt x="34" y="4"/>
                      <a:pt x="42" y="18"/>
                    </a:cubicBezTo>
                    <a:close/>
                  </a:path>
                </a:pathLst>
              </a:custGeom>
              <a:grpFill/>
              <a:ln>
                <a:solidFill>
                  <a:schemeClr val="bg1"/>
                </a:solidFill>
              </a:ln>
            </p:spPr>
            <p:txBody>
              <a:bodyPr vert="horz" wrap="square" lIns="68580" tIns="34290" rIns="68580" bIns="34290" numCol="1" anchor="t" anchorCtr="0" compatLnSpc="1"/>
              <a:lstStyle/>
              <a:p>
                <a:endParaRPr lang="zh-CN" altLang="en-US" sz="1000" dirty="0">
                  <a:solidFill>
                    <a:schemeClr val="tx2"/>
                  </a:solidFill>
                  <a:latin typeface="微软雅黑" panose="020B0503020204020204" pitchFamily="34" charset="-122"/>
                  <a:ea typeface="微软雅黑" panose="020B0503020204020204" pitchFamily="34" charset="-122"/>
                </a:endParaRPr>
              </a:p>
            </p:txBody>
          </p:sp>
          <p:sp>
            <p:nvSpPr>
              <p:cNvPr id="40" name="Freeform 24"/>
              <p:cNvSpPr/>
              <p:nvPr/>
            </p:nvSpPr>
            <p:spPr bwMode="auto">
              <a:xfrm>
                <a:off x="2708" y="2718"/>
                <a:ext cx="131" cy="77"/>
              </a:xfrm>
              <a:custGeom>
                <a:avLst/>
                <a:gdLst>
                  <a:gd name="T0" fmla="*/ 42 w 54"/>
                  <a:gd name="T1" fmla="*/ 12 h 32"/>
                  <a:gd name="T2" fmla="*/ 52 w 54"/>
                  <a:gd name="T3" fmla="*/ 15 h 32"/>
                  <a:gd name="T4" fmla="*/ 54 w 54"/>
                  <a:gd name="T5" fmla="*/ 16 h 32"/>
                  <a:gd name="T6" fmla="*/ 53 w 54"/>
                  <a:gd name="T7" fmla="*/ 16 h 32"/>
                  <a:gd name="T8" fmla="*/ 54 w 54"/>
                  <a:gd name="T9" fmla="*/ 17 h 32"/>
                  <a:gd name="T10" fmla="*/ 52 w 54"/>
                  <a:gd name="T11" fmla="*/ 17 h 32"/>
                  <a:gd name="T12" fmla="*/ 42 w 54"/>
                  <a:gd name="T13" fmla="*/ 20 h 32"/>
                  <a:gd name="T14" fmla="*/ 39 w 54"/>
                  <a:gd name="T15" fmla="*/ 23 h 32"/>
                  <a:gd name="T16" fmla="*/ 14 w 54"/>
                  <a:gd name="T17" fmla="*/ 24 h 32"/>
                  <a:gd name="T18" fmla="*/ 7 w 54"/>
                  <a:gd name="T19" fmla="*/ 18 h 32"/>
                  <a:gd name="T20" fmla="*/ 0 w 54"/>
                  <a:gd name="T21" fmla="*/ 16 h 32"/>
                  <a:gd name="T22" fmla="*/ 2 w 54"/>
                  <a:gd name="T23" fmla="*/ 16 h 32"/>
                  <a:gd name="T24" fmla="*/ 0 w 54"/>
                  <a:gd name="T25" fmla="*/ 16 h 32"/>
                  <a:gd name="T26" fmla="*/ 7 w 54"/>
                  <a:gd name="T27" fmla="*/ 14 h 32"/>
                  <a:gd name="T28" fmla="*/ 14 w 54"/>
                  <a:gd name="T29" fmla="*/ 8 h 32"/>
                  <a:gd name="T30" fmla="*/ 39 w 54"/>
                  <a:gd name="T31" fmla="*/ 10 h 32"/>
                  <a:gd name="T32" fmla="*/ 42 w 54"/>
                  <a:gd name="T33" fmla="*/ 1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4" h="32">
                    <a:moveTo>
                      <a:pt x="42" y="12"/>
                    </a:moveTo>
                    <a:cubicBezTo>
                      <a:pt x="46" y="13"/>
                      <a:pt x="49" y="14"/>
                      <a:pt x="52" y="15"/>
                    </a:cubicBezTo>
                    <a:cubicBezTo>
                      <a:pt x="53" y="16"/>
                      <a:pt x="54" y="16"/>
                      <a:pt x="54" y="16"/>
                    </a:cubicBezTo>
                    <a:cubicBezTo>
                      <a:pt x="54" y="16"/>
                      <a:pt x="54" y="16"/>
                      <a:pt x="53" y="16"/>
                    </a:cubicBezTo>
                    <a:cubicBezTo>
                      <a:pt x="54" y="16"/>
                      <a:pt x="54" y="17"/>
                      <a:pt x="54" y="17"/>
                    </a:cubicBezTo>
                    <a:cubicBezTo>
                      <a:pt x="54" y="17"/>
                      <a:pt x="53" y="17"/>
                      <a:pt x="52" y="17"/>
                    </a:cubicBezTo>
                    <a:cubicBezTo>
                      <a:pt x="49" y="19"/>
                      <a:pt x="46" y="20"/>
                      <a:pt x="42" y="20"/>
                    </a:cubicBezTo>
                    <a:cubicBezTo>
                      <a:pt x="41" y="21"/>
                      <a:pt x="40" y="22"/>
                      <a:pt x="39" y="23"/>
                    </a:cubicBezTo>
                    <a:cubicBezTo>
                      <a:pt x="32" y="28"/>
                      <a:pt x="22" y="32"/>
                      <a:pt x="14" y="24"/>
                    </a:cubicBezTo>
                    <a:cubicBezTo>
                      <a:pt x="11" y="21"/>
                      <a:pt x="9" y="19"/>
                      <a:pt x="7" y="18"/>
                    </a:cubicBezTo>
                    <a:cubicBezTo>
                      <a:pt x="3" y="17"/>
                      <a:pt x="0" y="16"/>
                      <a:pt x="0" y="16"/>
                    </a:cubicBezTo>
                    <a:cubicBezTo>
                      <a:pt x="0" y="16"/>
                      <a:pt x="1" y="17"/>
                      <a:pt x="2" y="16"/>
                    </a:cubicBezTo>
                    <a:cubicBezTo>
                      <a:pt x="1" y="16"/>
                      <a:pt x="0" y="16"/>
                      <a:pt x="0" y="16"/>
                    </a:cubicBezTo>
                    <a:cubicBezTo>
                      <a:pt x="0" y="16"/>
                      <a:pt x="3" y="15"/>
                      <a:pt x="7" y="14"/>
                    </a:cubicBezTo>
                    <a:cubicBezTo>
                      <a:pt x="9" y="13"/>
                      <a:pt x="11" y="11"/>
                      <a:pt x="14" y="8"/>
                    </a:cubicBezTo>
                    <a:cubicBezTo>
                      <a:pt x="22" y="0"/>
                      <a:pt x="32" y="5"/>
                      <a:pt x="39" y="10"/>
                    </a:cubicBezTo>
                    <a:cubicBezTo>
                      <a:pt x="40" y="11"/>
                      <a:pt x="41" y="11"/>
                      <a:pt x="42" y="12"/>
                    </a:cubicBezTo>
                    <a:close/>
                  </a:path>
                </a:pathLst>
              </a:custGeom>
              <a:grpFill/>
              <a:ln>
                <a:solidFill>
                  <a:schemeClr val="bg1"/>
                </a:solidFill>
              </a:ln>
            </p:spPr>
            <p:txBody>
              <a:bodyPr vert="horz" wrap="square" lIns="68580" tIns="34290" rIns="68580" bIns="34290" numCol="1" anchor="t" anchorCtr="0" compatLnSpc="1"/>
              <a:lstStyle/>
              <a:p>
                <a:endParaRPr lang="zh-CN" altLang="en-US" sz="1000" dirty="0">
                  <a:solidFill>
                    <a:schemeClr val="tx2"/>
                  </a:solidFill>
                  <a:latin typeface="微软雅黑" panose="020B0503020204020204" pitchFamily="34" charset="-122"/>
                  <a:ea typeface="微软雅黑" panose="020B0503020204020204" pitchFamily="34" charset="-122"/>
                </a:endParaRPr>
              </a:p>
            </p:txBody>
          </p:sp>
          <p:sp>
            <p:nvSpPr>
              <p:cNvPr id="41" name="Freeform 25"/>
              <p:cNvSpPr/>
              <p:nvPr/>
            </p:nvSpPr>
            <p:spPr bwMode="auto">
              <a:xfrm>
                <a:off x="2829" y="2759"/>
                <a:ext cx="163" cy="195"/>
              </a:xfrm>
              <a:custGeom>
                <a:avLst/>
                <a:gdLst>
                  <a:gd name="T0" fmla="*/ 23 w 67"/>
                  <a:gd name="T1" fmla="*/ 21 h 81"/>
                  <a:gd name="T2" fmla="*/ 67 w 67"/>
                  <a:gd name="T3" fmla="*/ 3 h 81"/>
                  <a:gd name="T4" fmla="*/ 48 w 67"/>
                  <a:gd name="T5" fmla="*/ 26 h 81"/>
                  <a:gd name="T6" fmla="*/ 41 w 67"/>
                  <a:gd name="T7" fmla="*/ 58 h 81"/>
                  <a:gd name="T8" fmla="*/ 28 w 67"/>
                  <a:gd name="T9" fmla="*/ 42 h 81"/>
                  <a:gd name="T10" fmla="*/ 28 w 67"/>
                  <a:gd name="T11" fmla="*/ 62 h 81"/>
                  <a:gd name="T12" fmla="*/ 13 w 67"/>
                  <a:gd name="T13" fmla="*/ 80 h 81"/>
                  <a:gd name="T14" fmla="*/ 23 w 67"/>
                  <a:gd name="T15" fmla="*/ 21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 h="81">
                    <a:moveTo>
                      <a:pt x="23" y="21"/>
                    </a:moveTo>
                    <a:cubicBezTo>
                      <a:pt x="48" y="0"/>
                      <a:pt x="67" y="3"/>
                      <a:pt x="67" y="3"/>
                    </a:cubicBezTo>
                    <a:cubicBezTo>
                      <a:pt x="67" y="3"/>
                      <a:pt x="50" y="7"/>
                      <a:pt x="48" y="26"/>
                    </a:cubicBezTo>
                    <a:cubicBezTo>
                      <a:pt x="47" y="46"/>
                      <a:pt x="51" y="53"/>
                      <a:pt x="41" y="58"/>
                    </a:cubicBezTo>
                    <a:cubicBezTo>
                      <a:pt x="30" y="62"/>
                      <a:pt x="27" y="49"/>
                      <a:pt x="28" y="42"/>
                    </a:cubicBezTo>
                    <a:cubicBezTo>
                      <a:pt x="28" y="42"/>
                      <a:pt x="25" y="53"/>
                      <a:pt x="28" y="62"/>
                    </a:cubicBezTo>
                    <a:cubicBezTo>
                      <a:pt x="31" y="71"/>
                      <a:pt x="26" y="81"/>
                      <a:pt x="13" y="80"/>
                    </a:cubicBezTo>
                    <a:cubicBezTo>
                      <a:pt x="0" y="78"/>
                      <a:pt x="0" y="40"/>
                      <a:pt x="23" y="21"/>
                    </a:cubicBezTo>
                    <a:close/>
                  </a:path>
                </a:pathLst>
              </a:custGeom>
              <a:grpFill/>
              <a:ln>
                <a:solidFill>
                  <a:schemeClr val="bg1"/>
                </a:solidFill>
              </a:ln>
            </p:spPr>
            <p:txBody>
              <a:bodyPr vert="horz" wrap="square" lIns="68580" tIns="34290" rIns="68580" bIns="34290" numCol="1" anchor="t" anchorCtr="0" compatLnSpc="1"/>
              <a:lstStyle/>
              <a:p>
                <a:endParaRPr lang="zh-CN" altLang="en-US" sz="1000" dirty="0">
                  <a:solidFill>
                    <a:schemeClr val="tx2"/>
                  </a:solidFill>
                  <a:latin typeface="微软雅黑" panose="020B0503020204020204" pitchFamily="34" charset="-122"/>
                  <a:ea typeface="微软雅黑" panose="020B0503020204020204" pitchFamily="34" charset="-122"/>
                </a:endParaRPr>
              </a:p>
            </p:txBody>
          </p:sp>
          <p:sp>
            <p:nvSpPr>
              <p:cNvPr id="42" name="Freeform 26"/>
              <p:cNvSpPr/>
              <p:nvPr/>
            </p:nvSpPr>
            <p:spPr bwMode="auto">
              <a:xfrm>
                <a:off x="2756" y="2745"/>
                <a:ext cx="161" cy="110"/>
              </a:xfrm>
              <a:custGeom>
                <a:avLst/>
                <a:gdLst>
                  <a:gd name="T0" fmla="*/ 66 w 66"/>
                  <a:gd name="T1" fmla="*/ 12 h 46"/>
                  <a:gd name="T2" fmla="*/ 42 w 66"/>
                  <a:gd name="T3" fmla="*/ 27 h 46"/>
                  <a:gd name="T4" fmla="*/ 0 w 66"/>
                  <a:gd name="T5" fmla="*/ 37 h 46"/>
                  <a:gd name="T6" fmla="*/ 14 w 66"/>
                  <a:gd name="T7" fmla="*/ 32 h 46"/>
                  <a:gd name="T8" fmla="*/ 66 w 66"/>
                  <a:gd name="T9" fmla="*/ 12 h 46"/>
                </a:gdLst>
                <a:ahLst/>
                <a:cxnLst>
                  <a:cxn ang="0">
                    <a:pos x="T0" y="T1"/>
                  </a:cxn>
                  <a:cxn ang="0">
                    <a:pos x="T2" y="T3"/>
                  </a:cxn>
                  <a:cxn ang="0">
                    <a:pos x="T4" y="T5"/>
                  </a:cxn>
                  <a:cxn ang="0">
                    <a:pos x="T6" y="T7"/>
                  </a:cxn>
                  <a:cxn ang="0">
                    <a:pos x="T8" y="T9"/>
                  </a:cxn>
                </a:cxnLst>
                <a:rect l="0" t="0" r="r" b="b"/>
                <a:pathLst>
                  <a:path w="66" h="46">
                    <a:moveTo>
                      <a:pt x="66" y="12"/>
                    </a:moveTo>
                    <a:cubicBezTo>
                      <a:pt x="66" y="12"/>
                      <a:pt x="50" y="13"/>
                      <a:pt x="42" y="27"/>
                    </a:cubicBezTo>
                    <a:cubicBezTo>
                      <a:pt x="34" y="42"/>
                      <a:pt x="7" y="46"/>
                      <a:pt x="0" y="37"/>
                    </a:cubicBezTo>
                    <a:cubicBezTo>
                      <a:pt x="0" y="37"/>
                      <a:pt x="11" y="39"/>
                      <a:pt x="14" y="32"/>
                    </a:cubicBezTo>
                    <a:cubicBezTo>
                      <a:pt x="17" y="25"/>
                      <a:pt x="24" y="0"/>
                      <a:pt x="66" y="12"/>
                    </a:cubicBezTo>
                    <a:close/>
                  </a:path>
                </a:pathLst>
              </a:custGeom>
              <a:grpFill/>
              <a:ln>
                <a:solidFill>
                  <a:schemeClr val="bg1"/>
                </a:solidFill>
              </a:ln>
            </p:spPr>
            <p:txBody>
              <a:bodyPr vert="horz" wrap="square" lIns="68580" tIns="34290" rIns="68580" bIns="34290" numCol="1" anchor="t" anchorCtr="0" compatLnSpc="1"/>
              <a:lstStyle/>
              <a:p>
                <a:endParaRPr lang="zh-CN" altLang="en-US" sz="1000" dirty="0">
                  <a:solidFill>
                    <a:schemeClr val="tx2"/>
                  </a:solidFill>
                  <a:latin typeface="微软雅黑" panose="020B0503020204020204" pitchFamily="34" charset="-122"/>
                  <a:ea typeface="微软雅黑" panose="020B0503020204020204" pitchFamily="34" charset="-122"/>
                </a:endParaRPr>
              </a:p>
            </p:txBody>
          </p:sp>
        </p:grpSp>
      </p:grpSp>
      <p:cxnSp>
        <p:nvCxnSpPr>
          <p:cNvPr id="48" name="直接连接符 47"/>
          <p:cNvCxnSpPr/>
          <p:nvPr/>
        </p:nvCxnSpPr>
        <p:spPr>
          <a:xfrm>
            <a:off x="4000310" y="3111232"/>
            <a:ext cx="995373" cy="1937"/>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36" name="组合 48"/>
          <p:cNvGrpSpPr/>
          <p:nvPr/>
        </p:nvGrpSpPr>
        <p:grpSpPr>
          <a:xfrm>
            <a:off x="1675297" y="2924105"/>
            <a:ext cx="1566017" cy="357663"/>
            <a:chOff x="2326534" y="4174855"/>
            <a:chExt cx="2088023" cy="476737"/>
          </a:xfrm>
          <a:solidFill>
            <a:schemeClr val="bg1"/>
          </a:solidFill>
        </p:grpSpPr>
        <p:grpSp>
          <p:nvGrpSpPr>
            <p:cNvPr id="37" name="组合 49"/>
            <p:cNvGrpSpPr/>
            <p:nvPr/>
          </p:nvGrpSpPr>
          <p:grpSpPr>
            <a:xfrm>
              <a:off x="2326534" y="4174855"/>
              <a:ext cx="2088023" cy="476737"/>
              <a:chOff x="5129990" y="4125154"/>
              <a:chExt cx="2088023" cy="476737"/>
            </a:xfrm>
            <a:grpFill/>
          </p:grpSpPr>
          <p:grpSp>
            <p:nvGrpSpPr>
              <p:cNvPr id="49" name="Group 21"/>
              <p:cNvGrpSpPr>
                <a:grpSpLocks noChangeAspect="1"/>
              </p:cNvGrpSpPr>
              <p:nvPr/>
            </p:nvGrpSpPr>
            <p:grpSpPr bwMode="auto">
              <a:xfrm>
                <a:off x="5129990" y="4125154"/>
                <a:ext cx="336993" cy="468705"/>
                <a:chOff x="2708" y="2559"/>
                <a:chExt cx="284" cy="395"/>
              </a:xfrm>
              <a:grpFill/>
            </p:grpSpPr>
            <p:sp>
              <p:nvSpPr>
                <p:cNvPr id="59" name="Freeform 22"/>
                <p:cNvSpPr/>
                <p:nvPr/>
              </p:nvSpPr>
              <p:spPr bwMode="auto">
                <a:xfrm>
                  <a:off x="2829" y="2559"/>
                  <a:ext cx="163" cy="195"/>
                </a:xfrm>
                <a:custGeom>
                  <a:avLst/>
                  <a:gdLst>
                    <a:gd name="T0" fmla="*/ 28 w 67"/>
                    <a:gd name="T1" fmla="*/ 19 h 81"/>
                    <a:gd name="T2" fmla="*/ 28 w 67"/>
                    <a:gd name="T3" fmla="*/ 39 h 81"/>
                    <a:gd name="T4" fmla="*/ 41 w 67"/>
                    <a:gd name="T5" fmla="*/ 24 h 81"/>
                    <a:gd name="T6" fmla="*/ 48 w 67"/>
                    <a:gd name="T7" fmla="*/ 55 h 81"/>
                    <a:gd name="T8" fmla="*/ 67 w 67"/>
                    <a:gd name="T9" fmla="*/ 78 h 81"/>
                    <a:gd name="T10" fmla="*/ 23 w 67"/>
                    <a:gd name="T11" fmla="*/ 61 h 81"/>
                    <a:gd name="T12" fmla="*/ 13 w 67"/>
                    <a:gd name="T13" fmla="*/ 2 h 81"/>
                    <a:gd name="T14" fmla="*/ 28 w 67"/>
                    <a:gd name="T15" fmla="*/ 19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 h="81">
                      <a:moveTo>
                        <a:pt x="28" y="19"/>
                      </a:moveTo>
                      <a:cubicBezTo>
                        <a:pt x="25" y="28"/>
                        <a:pt x="28" y="39"/>
                        <a:pt x="28" y="39"/>
                      </a:cubicBezTo>
                      <a:cubicBezTo>
                        <a:pt x="27" y="32"/>
                        <a:pt x="30" y="19"/>
                        <a:pt x="41" y="24"/>
                      </a:cubicBezTo>
                      <a:cubicBezTo>
                        <a:pt x="51" y="28"/>
                        <a:pt x="47" y="36"/>
                        <a:pt x="48" y="55"/>
                      </a:cubicBezTo>
                      <a:cubicBezTo>
                        <a:pt x="50" y="74"/>
                        <a:pt x="67" y="78"/>
                        <a:pt x="67" y="78"/>
                      </a:cubicBezTo>
                      <a:cubicBezTo>
                        <a:pt x="67" y="78"/>
                        <a:pt x="48" y="81"/>
                        <a:pt x="23" y="61"/>
                      </a:cubicBezTo>
                      <a:cubicBezTo>
                        <a:pt x="0" y="41"/>
                        <a:pt x="0" y="3"/>
                        <a:pt x="13" y="2"/>
                      </a:cubicBezTo>
                      <a:cubicBezTo>
                        <a:pt x="26" y="0"/>
                        <a:pt x="31" y="10"/>
                        <a:pt x="28" y="19"/>
                      </a:cubicBezTo>
                      <a:close/>
                    </a:path>
                  </a:pathLst>
                </a:custGeom>
                <a:grpFill/>
                <a:ln>
                  <a:solidFill>
                    <a:schemeClr val="bg1"/>
                  </a:solidFill>
                </a:ln>
              </p:spPr>
              <p:txBody>
                <a:bodyPr vert="horz" wrap="square" lIns="68580" tIns="34290" rIns="68580" bIns="34290" numCol="1" anchor="t" anchorCtr="0" compatLnSpc="1"/>
                <a:lstStyle/>
                <a:p>
                  <a:endParaRPr lang="zh-CN" altLang="en-US" sz="1000" dirty="0">
                    <a:solidFill>
                      <a:schemeClr val="tx2"/>
                    </a:solidFill>
                    <a:latin typeface="微软雅黑" panose="020B0503020204020204" pitchFamily="34" charset="-122"/>
                    <a:ea typeface="微软雅黑" panose="020B0503020204020204" pitchFamily="34" charset="-122"/>
                  </a:endParaRPr>
                </a:p>
              </p:txBody>
            </p:sp>
            <p:sp>
              <p:nvSpPr>
                <p:cNvPr id="60" name="Freeform 23"/>
                <p:cNvSpPr/>
                <p:nvPr/>
              </p:nvSpPr>
              <p:spPr bwMode="auto">
                <a:xfrm>
                  <a:off x="2756" y="2660"/>
                  <a:ext cx="161" cy="109"/>
                </a:xfrm>
                <a:custGeom>
                  <a:avLst/>
                  <a:gdLst>
                    <a:gd name="T0" fmla="*/ 42 w 66"/>
                    <a:gd name="T1" fmla="*/ 18 h 45"/>
                    <a:gd name="T2" fmla="*/ 66 w 66"/>
                    <a:gd name="T3" fmla="*/ 34 h 45"/>
                    <a:gd name="T4" fmla="*/ 14 w 66"/>
                    <a:gd name="T5" fmla="*/ 14 h 45"/>
                    <a:gd name="T6" fmla="*/ 0 w 66"/>
                    <a:gd name="T7" fmla="*/ 8 h 45"/>
                    <a:gd name="T8" fmla="*/ 42 w 66"/>
                    <a:gd name="T9" fmla="*/ 18 h 45"/>
                  </a:gdLst>
                  <a:ahLst/>
                  <a:cxnLst>
                    <a:cxn ang="0">
                      <a:pos x="T0" y="T1"/>
                    </a:cxn>
                    <a:cxn ang="0">
                      <a:pos x="T2" y="T3"/>
                    </a:cxn>
                    <a:cxn ang="0">
                      <a:pos x="T4" y="T5"/>
                    </a:cxn>
                    <a:cxn ang="0">
                      <a:pos x="T6" y="T7"/>
                    </a:cxn>
                    <a:cxn ang="0">
                      <a:pos x="T8" y="T9"/>
                    </a:cxn>
                  </a:cxnLst>
                  <a:rect l="0" t="0" r="r" b="b"/>
                  <a:pathLst>
                    <a:path w="66" h="45">
                      <a:moveTo>
                        <a:pt x="42" y="18"/>
                      </a:moveTo>
                      <a:cubicBezTo>
                        <a:pt x="50" y="32"/>
                        <a:pt x="66" y="34"/>
                        <a:pt x="66" y="34"/>
                      </a:cubicBezTo>
                      <a:cubicBezTo>
                        <a:pt x="24" y="45"/>
                        <a:pt x="17" y="21"/>
                        <a:pt x="14" y="14"/>
                      </a:cubicBezTo>
                      <a:cubicBezTo>
                        <a:pt x="11" y="7"/>
                        <a:pt x="0" y="8"/>
                        <a:pt x="0" y="8"/>
                      </a:cubicBezTo>
                      <a:cubicBezTo>
                        <a:pt x="7" y="0"/>
                        <a:pt x="34" y="4"/>
                        <a:pt x="42" y="18"/>
                      </a:cubicBezTo>
                      <a:close/>
                    </a:path>
                  </a:pathLst>
                </a:custGeom>
                <a:grpFill/>
                <a:ln>
                  <a:solidFill>
                    <a:schemeClr val="bg1"/>
                  </a:solidFill>
                </a:ln>
              </p:spPr>
              <p:txBody>
                <a:bodyPr vert="horz" wrap="square" lIns="68580" tIns="34290" rIns="68580" bIns="34290" numCol="1" anchor="t" anchorCtr="0" compatLnSpc="1"/>
                <a:lstStyle/>
                <a:p>
                  <a:endParaRPr lang="zh-CN" altLang="en-US" sz="1000" dirty="0">
                    <a:solidFill>
                      <a:schemeClr val="tx2"/>
                    </a:solidFill>
                    <a:latin typeface="微软雅黑" panose="020B0503020204020204" pitchFamily="34" charset="-122"/>
                    <a:ea typeface="微软雅黑" panose="020B0503020204020204" pitchFamily="34" charset="-122"/>
                  </a:endParaRPr>
                </a:p>
              </p:txBody>
            </p:sp>
            <p:sp>
              <p:nvSpPr>
                <p:cNvPr id="61" name="Freeform 24"/>
                <p:cNvSpPr/>
                <p:nvPr/>
              </p:nvSpPr>
              <p:spPr bwMode="auto">
                <a:xfrm>
                  <a:off x="2708" y="2718"/>
                  <a:ext cx="131" cy="77"/>
                </a:xfrm>
                <a:custGeom>
                  <a:avLst/>
                  <a:gdLst>
                    <a:gd name="T0" fmla="*/ 42 w 54"/>
                    <a:gd name="T1" fmla="*/ 12 h 32"/>
                    <a:gd name="T2" fmla="*/ 52 w 54"/>
                    <a:gd name="T3" fmla="*/ 15 h 32"/>
                    <a:gd name="T4" fmla="*/ 54 w 54"/>
                    <a:gd name="T5" fmla="*/ 16 h 32"/>
                    <a:gd name="T6" fmla="*/ 53 w 54"/>
                    <a:gd name="T7" fmla="*/ 16 h 32"/>
                    <a:gd name="T8" fmla="*/ 54 w 54"/>
                    <a:gd name="T9" fmla="*/ 17 h 32"/>
                    <a:gd name="T10" fmla="*/ 52 w 54"/>
                    <a:gd name="T11" fmla="*/ 17 h 32"/>
                    <a:gd name="T12" fmla="*/ 42 w 54"/>
                    <a:gd name="T13" fmla="*/ 20 h 32"/>
                    <a:gd name="T14" fmla="*/ 39 w 54"/>
                    <a:gd name="T15" fmla="*/ 23 h 32"/>
                    <a:gd name="T16" fmla="*/ 14 w 54"/>
                    <a:gd name="T17" fmla="*/ 24 h 32"/>
                    <a:gd name="T18" fmla="*/ 7 w 54"/>
                    <a:gd name="T19" fmla="*/ 18 h 32"/>
                    <a:gd name="T20" fmla="*/ 0 w 54"/>
                    <a:gd name="T21" fmla="*/ 16 h 32"/>
                    <a:gd name="T22" fmla="*/ 2 w 54"/>
                    <a:gd name="T23" fmla="*/ 16 h 32"/>
                    <a:gd name="T24" fmla="*/ 0 w 54"/>
                    <a:gd name="T25" fmla="*/ 16 h 32"/>
                    <a:gd name="T26" fmla="*/ 7 w 54"/>
                    <a:gd name="T27" fmla="*/ 14 h 32"/>
                    <a:gd name="T28" fmla="*/ 14 w 54"/>
                    <a:gd name="T29" fmla="*/ 8 h 32"/>
                    <a:gd name="T30" fmla="*/ 39 w 54"/>
                    <a:gd name="T31" fmla="*/ 10 h 32"/>
                    <a:gd name="T32" fmla="*/ 42 w 54"/>
                    <a:gd name="T33" fmla="*/ 1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4" h="32">
                      <a:moveTo>
                        <a:pt x="42" y="12"/>
                      </a:moveTo>
                      <a:cubicBezTo>
                        <a:pt x="46" y="13"/>
                        <a:pt x="49" y="14"/>
                        <a:pt x="52" y="15"/>
                      </a:cubicBezTo>
                      <a:cubicBezTo>
                        <a:pt x="53" y="16"/>
                        <a:pt x="54" y="16"/>
                        <a:pt x="54" y="16"/>
                      </a:cubicBezTo>
                      <a:cubicBezTo>
                        <a:pt x="54" y="16"/>
                        <a:pt x="54" y="16"/>
                        <a:pt x="53" y="16"/>
                      </a:cubicBezTo>
                      <a:cubicBezTo>
                        <a:pt x="54" y="16"/>
                        <a:pt x="54" y="17"/>
                        <a:pt x="54" y="17"/>
                      </a:cubicBezTo>
                      <a:cubicBezTo>
                        <a:pt x="54" y="17"/>
                        <a:pt x="53" y="17"/>
                        <a:pt x="52" y="17"/>
                      </a:cubicBezTo>
                      <a:cubicBezTo>
                        <a:pt x="49" y="19"/>
                        <a:pt x="46" y="20"/>
                        <a:pt x="42" y="20"/>
                      </a:cubicBezTo>
                      <a:cubicBezTo>
                        <a:pt x="41" y="21"/>
                        <a:pt x="40" y="22"/>
                        <a:pt x="39" y="23"/>
                      </a:cubicBezTo>
                      <a:cubicBezTo>
                        <a:pt x="32" y="28"/>
                        <a:pt x="22" y="32"/>
                        <a:pt x="14" y="24"/>
                      </a:cubicBezTo>
                      <a:cubicBezTo>
                        <a:pt x="11" y="21"/>
                        <a:pt x="9" y="19"/>
                        <a:pt x="7" y="18"/>
                      </a:cubicBezTo>
                      <a:cubicBezTo>
                        <a:pt x="3" y="17"/>
                        <a:pt x="0" y="16"/>
                        <a:pt x="0" y="16"/>
                      </a:cubicBezTo>
                      <a:cubicBezTo>
                        <a:pt x="0" y="16"/>
                        <a:pt x="1" y="17"/>
                        <a:pt x="2" y="16"/>
                      </a:cubicBezTo>
                      <a:cubicBezTo>
                        <a:pt x="1" y="16"/>
                        <a:pt x="0" y="16"/>
                        <a:pt x="0" y="16"/>
                      </a:cubicBezTo>
                      <a:cubicBezTo>
                        <a:pt x="0" y="16"/>
                        <a:pt x="3" y="15"/>
                        <a:pt x="7" y="14"/>
                      </a:cubicBezTo>
                      <a:cubicBezTo>
                        <a:pt x="9" y="13"/>
                        <a:pt x="11" y="11"/>
                        <a:pt x="14" y="8"/>
                      </a:cubicBezTo>
                      <a:cubicBezTo>
                        <a:pt x="22" y="0"/>
                        <a:pt x="32" y="5"/>
                        <a:pt x="39" y="10"/>
                      </a:cubicBezTo>
                      <a:cubicBezTo>
                        <a:pt x="40" y="11"/>
                        <a:pt x="41" y="11"/>
                        <a:pt x="42" y="12"/>
                      </a:cubicBezTo>
                      <a:close/>
                    </a:path>
                  </a:pathLst>
                </a:custGeom>
                <a:grpFill/>
                <a:ln>
                  <a:solidFill>
                    <a:schemeClr val="bg1"/>
                  </a:solidFill>
                </a:ln>
              </p:spPr>
              <p:txBody>
                <a:bodyPr vert="horz" wrap="square" lIns="68580" tIns="34290" rIns="68580" bIns="34290" numCol="1" anchor="t" anchorCtr="0" compatLnSpc="1"/>
                <a:lstStyle/>
                <a:p>
                  <a:endParaRPr lang="zh-CN" altLang="en-US" sz="1000" dirty="0">
                    <a:solidFill>
                      <a:schemeClr val="tx2"/>
                    </a:solidFill>
                    <a:latin typeface="微软雅黑" panose="020B0503020204020204" pitchFamily="34" charset="-122"/>
                    <a:ea typeface="微软雅黑" panose="020B0503020204020204" pitchFamily="34" charset="-122"/>
                  </a:endParaRPr>
                </a:p>
              </p:txBody>
            </p:sp>
            <p:sp>
              <p:nvSpPr>
                <p:cNvPr id="62" name="Freeform 25"/>
                <p:cNvSpPr/>
                <p:nvPr/>
              </p:nvSpPr>
              <p:spPr bwMode="auto">
                <a:xfrm>
                  <a:off x="2829" y="2759"/>
                  <a:ext cx="163" cy="195"/>
                </a:xfrm>
                <a:custGeom>
                  <a:avLst/>
                  <a:gdLst>
                    <a:gd name="T0" fmla="*/ 23 w 67"/>
                    <a:gd name="T1" fmla="*/ 21 h 81"/>
                    <a:gd name="T2" fmla="*/ 67 w 67"/>
                    <a:gd name="T3" fmla="*/ 3 h 81"/>
                    <a:gd name="T4" fmla="*/ 48 w 67"/>
                    <a:gd name="T5" fmla="*/ 26 h 81"/>
                    <a:gd name="T6" fmla="*/ 41 w 67"/>
                    <a:gd name="T7" fmla="*/ 58 h 81"/>
                    <a:gd name="T8" fmla="*/ 28 w 67"/>
                    <a:gd name="T9" fmla="*/ 42 h 81"/>
                    <a:gd name="T10" fmla="*/ 28 w 67"/>
                    <a:gd name="T11" fmla="*/ 62 h 81"/>
                    <a:gd name="T12" fmla="*/ 13 w 67"/>
                    <a:gd name="T13" fmla="*/ 80 h 81"/>
                    <a:gd name="T14" fmla="*/ 23 w 67"/>
                    <a:gd name="T15" fmla="*/ 21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 h="81">
                      <a:moveTo>
                        <a:pt x="23" y="21"/>
                      </a:moveTo>
                      <a:cubicBezTo>
                        <a:pt x="48" y="0"/>
                        <a:pt x="67" y="3"/>
                        <a:pt x="67" y="3"/>
                      </a:cubicBezTo>
                      <a:cubicBezTo>
                        <a:pt x="67" y="3"/>
                        <a:pt x="50" y="7"/>
                        <a:pt x="48" y="26"/>
                      </a:cubicBezTo>
                      <a:cubicBezTo>
                        <a:pt x="47" y="46"/>
                        <a:pt x="51" y="53"/>
                        <a:pt x="41" y="58"/>
                      </a:cubicBezTo>
                      <a:cubicBezTo>
                        <a:pt x="30" y="62"/>
                        <a:pt x="27" y="49"/>
                        <a:pt x="28" y="42"/>
                      </a:cubicBezTo>
                      <a:cubicBezTo>
                        <a:pt x="28" y="42"/>
                        <a:pt x="25" y="53"/>
                        <a:pt x="28" y="62"/>
                      </a:cubicBezTo>
                      <a:cubicBezTo>
                        <a:pt x="31" y="71"/>
                        <a:pt x="26" y="81"/>
                        <a:pt x="13" y="80"/>
                      </a:cubicBezTo>
                      <a:cubicBezTo>
                        <a:pt x="0" y="78"/>
                        <a:pt x="0" y="40"/>
                        <a:pt x="23" y="21"/>
                      </a:cubicBezTo>
                      <a:close/>
                    </a:path>
                  </a:pathLst>
                </a:custGeom>
                <a:grpFill/>
                <a:ln>
                  <a:solidFill>
                    <a:schemeClr val="bg1"/>
                  </a:solidFill>
                </a:ln>
              </p:spPr>
              <p:txBody>
                <a:bodyPr vert="horz" wrap="square" lIns="68580" tIns="34290" rIns="68580" bIns="34290" numCol="1" anchor="t" anchorCtr="0" compatLnSpc="1"/>
                <a:lstStyle/>
                <a:p>
                  <a:endParaRPr lang="zh-CN" altLang="en-US" sz="1000" dirty="0">
                    <a:solidFill>
                      <a:schemeClr val="tx2"/>
                    </a:solidFill>
                    <a:latin typeface="微软雅黑" panose="020B0503020204020204" pitchFamily="34" charset="-122"/>
                    <a:ea typeface="微软雅黑" panose="020B0503020204020204" pitchFamily="34" charset="-122"/>
                  </a:endParaRPr>
                </a:p>
              </p:txBody>
            </p:sp>
            <p:sp>
              <p:nvSpPr>
                <p:cNvPr id="63" name="Freeform 26"/>
                <p:cNvSpPr/>
                <p:nvPr/>
              </p:nvSpPr>
              <p:spPr bwMode="auto">
                <a:xfrm>
                  <a:off x="2756" y="2745"/>
                  <a:ext cx="161" cy="110"/>
                </a:xfrm>
                <a:custGeom>
                  <a:avLst/>
                  <a:gdLst>
                    <a:gd name="T0" fmla="*/ 66 w 66"/>
                    <a:gd name="T1" fmla="*/ 12 h 46"/>
                    <a:gd name="T2" fmla="*/ 42 w 66"/>
                    <a:gd name="T3" fmla="*/ 27 h 46"/>
                    <a:gd name="T4" fmla="*/ 0 w 66"/>
                    <a:gd name="T5" fmla="*/ 37 h 46"/>
                    <a:gd name="T6" fmla="*/ 14 w 66"/>
                    <a:gd name="T7" fmla="*/ 32 h 46"/>
                    <a:gd name="T8" fmla="*/ 66 w 66"/>
                    <a:gd name="T9" fmla="*/ 12 h 46"/>
                  </a:gdLst>
                  <a:ahLst/>
                  <a:cxnLst>
                    <a:cxn ang="0">
                      <a:pos x="T0" y="T1"/>
                    </a:cxn>
                    <a:cxn ang="0">
                      <a:pos x="T2" y="T3"/>
                    </a:cxn>
                    <a:cxn ang="0">
                      <a:pos x="T4" y="T5"/>
                    </a:cxn>
                    <a:cxn ang="0">
                      <a:pos x="T6" y="T7"/>
                    </a:cxn>
                    <a:cxn ang="0">
                      <a:pos x="T8" y="T9"/>
                    </a:cxn>
                  </a:cxnLst>
                  <a:rect l="0" t="0" r="r" b="b"/>
                  <a:pathLst>
                    <a:path w="66" h="46">
                      <a:moveTo>
                        <a:pt x="66" y="12"/>
                      </a:moveTo>
                      <a:cubicBezTo>
                        <a:pt x="66" y="12"/>
                        <a:pt x="50" y="13"/>
                        <a:pt x="42" y="27"/>
                      </a:cubicBezTo>
                      <a:cubicBezTo>
                        <a:pt x="34" y="42"/>
                        <a:pt x="7" y="46"/>
                        <a:pt x="0" y="37"/>
                      </a:cubicBezTo>
                      <a:cubicBezTo>
                        <a:pt x="0" y="37"/>
                        <a:pt x="11" y="39"/>
                        <a:pt x="14" y="32"/>
                      </a:cubicBezTo>
                      <a:cubicBezTo>
                        <a:pt x="17" y="25"/>
                        <a:pt x="24" y="0"/>
                        <a:pt x="66" y="12"/>
                      </a:cubicBezTo>
                      <a:close/>
                    </a:path>
                  </a:pathLst>
                </a:custGeom>
                <a:grpFill/>
                <a:ln>
                  <a:solidFill>
                    <a:schemeClr val="bg1"/>
                  </a:solidFill>
                </a:ln>
              </p:spPr>
              <p:txBody>
                <a:bodyPr vert="horz" wrap="square" lIns="68580" tIns="34290" rIns="68580" bIns="34290" numCol="1" anchor="t" anchorCtr="0" compatLnSpc="1"/>
                <a:lstStyle/>
                <a:p>
                  <a:endParaRPr lang="zh-CN" altLang="en-US" sz="1000" dirty="0">
                    <a:solidFill>
                      <a:schemeClr val="tx2"/>
                    </a:solidFill>
                    <a:latin typeface="微软雅黑" panose="020B0503020204020204" pitchFamily="34" charset="-122"/>
                    <a:ea typeface="微软雅黑" panose="020B0503020204020204" pitchFamily="34" charset="-122"/>
                  </a:endParaRPr>
                </a:p>
              </p:txBody>
            </p:sp>
          </p:grpSp>
          <p:grpSp>
            <p:nvGrpSpPr>
              <p:cNvPr id="50" name="Group 21"/>
              <p:cNvGrpSpPr>
                <a:grpSpLocks noChangeAspect="1"/>
              </p:cNvGrpSpPr>
              <p:nvPr/>
            </p:nvGrpSpPr>
            <p:grpSpPr bwMode="auto">
              <a:xfrm rot="10800000">
                <a:off x="6881020" y="4133186"/>
                <a:ext cx="336993" cy="468705"/>
                <a:chOff x="2708" y="2559"/>
                <a:chExt cx="284" cy="395"/>
              </a:xfrm>
              <a:grpFill/>
            </p:grpSpPr>
            <p:sp>
              <p:nvSpPr>
                <p:cNvPr id="54" name="Freeform 22"/>
                <p:cNvSpPr/>
                <p:nvPr/>
              </p:nvSpPr>
              <p:spPr bwMode="auto">
                <a:xfrm>
                  <a:off x="2829" y="2559"/>
                  <a:ext cx="163" cy="195"/>
                </a:xfrm>
                <a:custGeom>
                  <a:avLst/>
                  <a:gdLst>
                    <a:gd name="T0" fmla="*/ 28 w 67"/>
                    <a:gd name="T1" fmla="*/ 19 h 81"/>
                    <a:gd name="T2" fmla="*/ 28 w 67"/>
                    <a:gd name="T3" fmla="*/ 39 h 81"/>
                    <a:gd name="T4" fmla="*/ 41 w 67"/>
                    <a:gd name="T5" fmla="*/ 24 h 81"/>
                    <a:gd name="T6" fmla="*/ 48 w 67"/>
                    <a:gd name="T7" fmla="*/ 55 h 81"/>
                    <a:gd name="T8" fmla="*/ 67 w 67"/>
                    <a:gd name="T9" fmla="*/ 78 h 81"/>
                    <a:gd name="T10" fmla="*/ 23 w 67"/>
                    <a:gd name="T11" fmla="*/ 61 h 81"/>
                    <a:gd name="T12" fmla="*/ 13 w 67"/>
                    <a:gd name="T13" fmla="*/ 2 h 81"/>
                    <a:gd name="T14" fmla="*/ 28 w 67"/>
                    <a:gd name="T15" fmla="*/ 19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 h="81">
                      <a:moveTo>
                        <a:pt x="28" y="19"/>
                      </a:moveTo>
                      <a:cubicBezTo>
                        <a:pt x="25" y="28"/>
                        <a:pt x="28" y="39"/>
                        <a:pt x="28" y="39"/>
                      </a:cubicBezTo>
                      <a:cubicBezTo>
                        <a:pt x="27" y="32"/>
                        <a:pt x="30" y="19"/>
                        <a:pt x="41" y="24"/>
                      </a:cubicBezTo>
                      <a:cubicBezTo>
                        <a:pt x="51" y="28"/>
                        <a:pt x="47" y="36"/>
                        <a:pt x="48" y="55"/>
                      </a:cubicBezTo>
                      <a:cubicBezTo>
                        <a:pt x="50" y="74"/>
                        <a:pt x="67" y="78"/>
                        <a:pt x="67" y="78"/>
                      </a:cubicBezTo>
                      <a:cubicBezTo>
                        <a:pt x="67" y="78"/>
                        <a:pt x="48" y="81"/>
                        <a:pt x="23" y="61"/>
                      </a:cubicBezTo>
                      <a:cubicBezTo>
                        <a:pt x="0" y="41"/>
                        <a:pt x="0" y="3"/>
                        <a:pt x="13" y="2"/>
                      </a:cubicBezTo>
                      <a:cubicBezTo>
                        <a:pt x="26" y="0"/>
                        <a:pt x="31" y="10"/>
                        <a:pt x="28" y="19"/>
                      </a:cubicBezTo>
                      <a:close/>
                    </a:path>
                  </a:pathLst>
                </a:custGeom>
                <a:grpFill/>
                <a:ln>
                  <a:solidFill>
                    <a:schemeClr val="bg1"/>
                  </a:solidFill>
                </a:ln>
              </p:spPr>
              <p:txBody>
                <a:bodyPr vert="horz" wrap="square" lIns="68580" tIns="34290" rIns="68580" bIns="34290" numCol="1" anchor="t" anchorCtr="0" compatLnSpc="1"/>
                <a:lstStyle/>
                <a:p>
                  <a:endParaRPr lang="zh-CN" altLang="en-US" sz="1000" dirty="0">
                    <a:solidFill>
                      <a:schemeClr val="tx2"/>
                    </a:solidFill>
                    <a:latin typeface="微软雅黑" panose="020B0503020204020204" pitchFamily="34" charset="-122"/>
                    <a:ea typeface="微软雅黑" panose="020B0503020204020204" pitchFamily="34" charset="-122"/>
                  </a:endParaRPr>
                </a:p>
              </p:txBody>
            </p:sp>
            <p:sp>
              <p:nvSpPr>
                <p:cNvPr id="55" name="Freeform 23"/>
                <p:cNvSpPr/>
                <p:nvPr/>
              </p:nvSpPr>
              <p:spPr bwMode="auto">
                <a:xfrm>
                  <a:off x="2756" y="2660"/>
                  <a:ext cx="161" cy="109"/>
                </a:xfrm>
                <a:custGeom>
                  <a:avLst/>
                  <a:gdLst>
                    <a:gd name="T0" fmla="*/ 42 w 66"/>
                    <a:gd name="T1" fmla="*/ 18 h 45"/>
                    <a:gd name="T2" fmla="*/ 66 w 66"/>
                    <a:gd name="T3" fmla="*/ 34 h 45"/>
                    <a:gd name="T4" fmla="*/ 14 w 66"/>
                    <a:gd name="T5" fmla="*/ 14 h 45"/>
                    <a:gd name="T6" fmla="*/ 0 w 66"/>
                    <a:gd name="T7" fmla="*/ 8 h 45"/>
                    <a:gd name="T8" fmla="*/ 42 w 66"/>
                    <a:gd name="T9" fmla="*/ 18 h 45"/>
                  </a:gdLst>
                  <a:ahLst/>
                  <a:cxnLst>
                    <a:cxn ang="0">
                      <a:pos x="T0" y="T1"/>
                    </a:cxn>
                    <a:cxn ang="0">
                      <a:pos x="T2" y="T3"/>
                    </a:cxn>
                    <a:cxn ang="0">
                      <a:pos x="T4" y="T5"/>
                    </a:cxn>
                    <a:cxn ang="0">
                      <a:pos x="T6" y="T7"/>
                    </a:cxn>
                    <a:cxn ang="0">
                      <a:pos x="T8" y="T9"/>
                    </a:cxn>
                  </a:cxnLst>
                  <a:rect l="0" t="0" r="r" b="b"/>
                  <a:pathLst>
                    <a:path w="66" h="45">
                      <a:moveTo>
                        <a:pt x="42" y="18"/>
                      </a:moveTo>
                      <a:cubicBezTo>
                        <a:pt x="50" y="32"/>
                        <a:pt x="66" y="34"/>
                        <a:pt x="66" y="34"/>
                      </a:cubicBezTo>
                      <a:cubicBezTo>
                        <a:pt x="24" y="45"/>
                        <a:pt x="17" y="21"/>
                        <a:pt x="14" y="14"/>
                      </a:cubicBezTo>
                      <a:cubicBezTo>
                        <a:pt x="11" y="7"/>
                        <a:pt x="0" y="8"/>
                        <a:pt x="0" y="8"/>
                      </a:cubicBezTo>
                      <a:cubicBezTo>
                        <a:pt x="7" y="0"/>
                        <a:pt x="34" y="4"/>
                        <a:pt x="42" y="18"/>
                      </a:cubicBezTo>
                      <a:close/>
                    </a:path>
                  </a:pathLst>
                </a:custGeom>
                <a:grpFill/>
                <a:ln>
                  <a:solidFill>
                    <a:schemeClr val="bg1"/>
                  </a:solidFill>
                </a:ln>
              </p:spPr>
              <p:txBody>
                <a:bodyPr vert="horz" wrap="square" lIns="68580" tIns="34290" rIns="68580" bIns="34290" numCol="1" anchor="t" anchorCtr="0" compatLnSpc="1"/>
                <a:lstStyle/>
                <a:p>
                  <a:endParaRPr lang="zh-CN" altLang="en-US" sz="1000" dirty="0">
                    <a:solidFill>
                      <a:schemeClr val="tx2"/>
                    </a:solidFill>
                    <a:latin typeface="微软雅黑" panose="020B0503020204020204" pitchFamily="34" charset="-122"/>
                    <a:ea typeface="微软雅黑" panose="020B0503020204020204" pitchFamily="34" charset="-122"/>
                  </a:endParaRPr>
                </a:p>
              </p:txBody>
            </p:sp>
            <p:sp>
              <p:nvSpPr>
                <p:cNvPr id="56" name="Freeform 24"/>
                <p:cNvSpPr/>
                <p:nvPr/>
              </p:nvSpPr>
              <p:spPr bwMode="auto">
                <a:xfrm>
                  <a:off x="2708" y="2718"/>
                  <a:ext cx="131" cy="77"/>
                </a:xfrm>
                <a:custGeom>
                  <a:avLst/>
                  <a:gdLst>
                    <a:gd name="T0" fmla="*/ 42 w 54"/>
                    <a:gd name="T1" fmla="*/ 12 h 32"/>
                    <a:gd name="T2" fmla="*/ 52 w 54"/>
                    <a:gd name="T3" fmla="*/ 15 h 32"/>
                    <a:gd name="T4" fmla="*/ 54 w 54"/>
                    <a:gd name="T5" fmla="*/ 16 h 32"/>
                    <a:gd name="T6" fmla="*/ 53 w 54"/>
                    <a:gd name="T7" fmla="*/ 16 h 32"/>
                    <a:gd name="T8" fmla="*/ 54 w 54"/>
                    <a:gd name="T9" fmla="*/ 17 h 32"/>
                    <a:gd name="T10" fmla="*/ 52 w 54"/>
                    <a:gd name="T11" fmla="*/ 17 h 32"/>
                    <a:gd name="T12" fmla="*/ 42 w 54"/>
                    <a:gd name="T13" fmla="*/ 20 h 32"/>
                    <a:gd name="T14" fmla="*/ 39 w 54"/>
                    <a:gd name="T15" fmla="*/ 23 h 32"/>
                    <a:gd name="T16" fmla="*/ 14 w 54"/>
                    <a:gd name="T17" fmla="*/ 24 h 32"/>
                    <a:gd name="T18" fmla="*/ 7 w 54"/>
                    <a:gd name="T19" fmla="*/ 18 h 32"/>
                    <a:gd name="T20" fmla="*/ 0 w 54"/>
                    <a:gd name="T21" fmla="*/ 16 h 32"/>
                    <a:gd name="T22" fmla="*/ 2 w 54"/>
                    <a:gd name="T23" fmla="*/ 16 h 32"/>
                    <a:gd name="T24" fmla="*/ 0 w 54"/>
                    <a:gd name="T25" fmla="*/ 16 h 32"/>
                    <a:gd name="T26" fmla="*/ 7 w 54"/>
                    <a:gd name="T27" fmla="*/ 14 h 32"/>
                    <a:gd name="T28" fmla="*/ 14 w 54"/>
                    <a:gd name="T29" fmla="*/ 8 h 32"/>
                    <a:gd name="T30" fmla="*/ 39 w 54"/>
                    <a:gd name="T31" fmla="*/ 10 h 32"/>
                    <a:gd name="T32" fmla="*/ 42 w 54"/>
                    <a:gd name="T33" fmla="*/ 1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4" h="32">
                      <a:moveTo>
                        <a:pt x="42" y="12"/>
                      </a:moveTo>
                      <a:cubicBezTo>
                        <a:pt x="46" y="13"/>
                        <a:pt x="49" y="14"/>
                        <a:pt x="52" y="15"/>
                      </a:cubicBezTo>
                      <a:cubicBezTo>
                        <a:pt x="53" y="16"/>
                        <a:pt x="54" y="16"/>
                        <a:pt x="54" y="16"/>
                      </a:cubicBezTo>
                      <a:cubicBezTo>
                        <a:pt x="54" y="16"/>
                        <a:pt x="54" y="16"/>
                        <a:pt x="53" y="16"/>
                      </a:cubicBezTo>
                      <a:cubicBezTo>
                        <a:pt x="54" y="16"/>
                        <a:pt x="54" y="17"/>
                        <a:pt x="54" y="17"/>
                      </a:cubicBezTo>
                      <a:cubicBezTo>
                        <a:pt x="54" y="17"/>
                        <a:pt x="53" y="17"/>
                        <a:pt x="52" y="17"/>
                      </a:cubicBezTo>
                      <a:cubicBezTo>
                        <a:pt x="49" y="19"/>
                        <a:pt x="46" y="20"/>
                        <a:pt x="42" y="20"/>
                      </a:cubicBezTo>
                      <a:cubicBezTo>
                        <a:pt x="41" y="21"/>
                        <a:pt x="40" y="22"/>
                        <a:pt x="39" y="23"/>
                      </a:cubicBezTo>
                      <a:cubicBezTo>
                        <a:pt x="32" y="28"/>
                        <a:pt x="22" y="32"/>
                        <a:pt x="14" y="24"/>
                      </a:cubicBezTo>
                      <a:cubicBezTo>
                        <a:pt x="11" y="21"/>
                        <a:pt x="9" y="19"/>
                        <a:pt x="7" y="18"/>
                      </a:cubicBezTo>
                      <a:cubicBezTo>
                        <a:pt x="3" y="17"/>
                        <a:pt x="0" y="16"/>
                        <a:pt x="0" y="16"/>
                      </a:cubicBezTo>
                      <a:cubicBezTo>
                        <a:pt x="0" y="16"/>
                        <a:pt x="1" y="17"/>
                        <a:pt x="2" y="16"/>
                      </a:cubicBezTo>
                      <a:cubicBezTo>
                        <a:pt x="1" y="16"/>
                        <a:pt x="0" y="16"/>
                        <a:pt x="0" y="16"/>
                      </a:cubicBezTo>
                      <a:cubicBezTo>
                        <a:pt x="0" y="16"/>
                        <a:pt x="3" y="15"/>
                        <a:pt x="7" y="14"/>
                      </a:cubicBezTo>
                      <a:cubicBezTo>
                        <a:pt x="9" y="13"/>
                        <a:pt x="11" y="11"/>
                        <a:pt x="14" y="8"/>
                      </a:cubicBezTo>
                      <a:cubicBezTo>
                        <a:pt x="22" y="0"/>
                        <a:pt x="32" y="5"/>
                        <a:pt x="39" y="10"/>
                      </a:cubicBezTo>
                      <a:cubicBezTo>
                        <a:pt x="40" y="11"/>
                        <a:pt x="41" y="11"/>
                        <a:pt x="42" y="12"/>
                      </a:cubicBezTo>
                      <a:close/>
                    </a:path>
                  </a:pathLst>
                </a:custGeom>
                <a:grpFill/>
                <a:ln>
                  <a:solidFill>
                    <a:schemeClr val="bg1"/>
                  </a:solidFill>
                </a:ln>
              </p:spPr>
              <p:txBody>
                <a:bodyPr vert="horz" wrap="square" lIns="68580" tIns="34290" rIns="68580" bIns="34290" numCol="1" anchor="t" anchorCtr="0" compatLnSpc="1"/>
                <a:lstStyle/>
                <a:p>
                  <a:endParaRPr lang="zh-CN" altLang="en-US" sz="1000" dirty="0">
                    <a:solidFill>
                      <a:schemeClr val="tx2"/>
                    </a:solidFill>
                    <a:latin typeface="微软雅黑" panose="020B0503020204020204" pitchFamily="34" charset="-122"/>
                    <a:ea typeface="微软雅黑" panose="020B0503020204020204" pitchFamily="34" charset="-122"/>
                  </a:endParaRPr>
                </a:p>
              </p:txBody>
            </p:sp>
            <p:sp>
              <p:nvSpPr>
                <p:cNvPr id="57" name="Freeform 25"/>
                <p:cNvSpPr/>
                <p:nvPr/>
              </p:nvSpPr>
              <p:spPr bwMode="auto">
                <a:xfrm>
                  <a:off x="2829" y="2759"/>
                  <a:ext cx="163" cy="195"/>
                </a:xfrm>
                <a:custGeom>
                  <a:avLst/>
                  <a:gdLst>
                    <a:gd name="T0" fmla="*/ 23 w 67"/>
                    <a:gd name="T1" fmla="*/ 21 h 81"/>
                    <a:gd name="T2" fmla="*/ 67 w 67"/>
                    <a:gd name="T3" fmla="*/ 3 h 81"/>
                    <a:gd name="T4" fmla="*/ 48 w 67"/>
                    <a:gd name="T5" fmla="*/ 26 h 81"/>
                    <a:gd name="T6" fmla="*/ 41 w 67"/>
                    <a:gd name="T7" fmla="*/ 58 h 81"/>
                    <a:gd name="T8" fmla="*/ 28 w 67"/>
                    <a:gd name="T9" fmla="*/ 42 h 81"/>
                    <a:gd name="T10" fmla="*/ 28 w 67"/>
                    <a:gd name="T11" fmla="*/ 62 h 81"/>
                    <a:gd name="T12" fmla="*/ 13 w 67"/>
                    <a:gd name="T13" fmla="*/ 80 h 81"/>
                    <a:gd name="T14" fmla="*/ 23 w 67"/>
                    <a:gd name="T15" fmla="*/ 21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 h="81">
                      <a:moveTo>
                        <a:pt x="23" y="21"/>
                      </a:moveTo>
                      <a:cubicBezTo>
                        <a:pt x="48" y="0"/>
                        <a:pt x="67" y="3"/>
                        <a:pt x="67" y="3"/>
                      </a:cubicBezTo>
                      <a:cubicBezTo>
                        <a:pt x="67" y="3"/>
                        <a:pt x="50" y="7"/>
                        <a:pt x="48" y="26"/>
                      </a:cubicBezTo>
                      <a:cubicBezTo>
                        <a:pt x="47" y="46"/>
                        <a:pt x="51" y="53"/>
                        <a:pt x="41" y="58"/>
                      </a:cubicBezTo>
                      <a:cubicBezTo>
                        <a:pt x="30" y="62"/>
                        <a:pt x="27" y="49"/>
                        <a:pt x="28" y="42"/>
                      </a:cubicBezTo>
                      <a:cubicBezTo>
                        <a:pt x="28" y="42"/>
                        <a:pt x="25" y="53"/>
                        <a:pt x="28" y="62"/>
                      </a:cubicBezTo>
                      <a:cubicBezTo>
                        <a:pt x="31" y="71"/>
                        <a:pt x="26" y="81"/>
                        <a:pt x="13" y="80"/>
                      </a:cubicBezTo>
                      <a:cubicBezTo>
                        <a:pt x="0" y="78"/>
                        <a:pt x="0" y="40"/>
                        <a:pt x="23" y="21"/>
                      </a:cubicBezTo>
                      <a:close/>
                    </a:path>
                  </a:pathLst>
                </a:custGeom>
                <a:grpFill/>
                <a:ln>
                  <a:solidFill>
                    <a:schemeClr val="bg1"/>
                  </a:solidFill>
                </a:ln>
              </p:spPr>
              <p:txBody>
                <a:bodyPr vert="horz" wrap="square" lIns="68580" tIns="34290" rIns="68580" bIns="34290" numCol="1" anchor="t" anchorCtr="0" compatLnSpc="1"/>
                <a:lstStyle/>
                <a:p>
                  <a:endParaRPr lang="zh-CN" altLang="en-US" sz="1000" dirty="0">
                    <a:solidFill>
                      <a:schemeClr val="tx2"/>
                    </a:solidFill>
                    <a:latin typeface="微软雅黑" panose="020B0503020204020204" pitchFamily="34" charset="-122"/>
                    <a:ea typeface="微软雅黑" panose="020B0503020204020204" pitchFamily="34" charset="-122"/>
                  </a:endParaRPr>
                </a:p>
              </p:txBody>
            </p:sp>
            <p:sp>
              <p:nvSpPr>
                <p:cNvPr id="58" name="Freeform 26"/>
                <p:cNvSpPr/>
                <p:nvPr/>
              </p:nvSpPr>
              <p:spPr bwMode="auto">
                <a:xfrm>
                  <a:off x="2756" y="2745"/>
                  <a:ext cx="161" cy="110"/>
                </a:xfrm>
                <a:custGeom>
                  <a:avLst/>
                  <a:gdLst>
                    <a:gd name="T0" fmla="*/ 66 w 66"/>
                    <a:gd name="T1" fmla="*/ 12 h 46"/>
                    <a:gd name="T2" fmla="*/ 42 w 66"/>
                    <a:gd name="T3" fmla="*/ 27 h 46"/>
                    <a:gd name="T4" fmla="*/ 0 w 66"/>
                    <a:gd name="T5" fmla="*/ 37 h 46"/>
                    <a:gd name="T6" fmla="*/ 14 w 66"/>
                    <a:gd name="T7" fmla="*/ 32 h 46"/>
                    <a:gd name="T8" fmla="*/ 66 w 66"/>
                    <a:gd name="T9" fmla="*/ 12 h 46"/>
                  </a:gdLst>
                  <a:ahLst/>
                  <a:cxnLst>
                    <a:cxn ang="0">
                      <a:pos x="T0" y="T1"/>
                    </a:cxn>
                    <a:cxn ang="0">
                      <a:pos x="T2" y="T3"/>
                    </a:cxn>
                    <a:cxn ang="0">
                      <a:pos x="T4" y="T5"/>
                    </a:cxn>
                    <a:cxn ang="0">
                      <a:pos x="T6" y="T7"/>
                    </a:cxn>
                    <a:cxn ang="0">
                      <a:pos x="T8" y="T9"/>
                    </a:cxn>
                  </a:cxnLst>
                  <a:rect l="0" t="0" r="r" b="b"/>
                  <a:pathLst>
                    <a:path w="66" h="46">
                      <a:moveTo>
                        <a:pt x="66" y="12"/>
                      </a:moveTo>
                      <a:cubicBezTo>
                        <a:pt x="66" y="12"/>
                        <a:pt x="50" y="13"/>
                        <a:pt x="42" y="27"/>
                      </a:cubicBezTo>
                      <a:cubicBezTo>
                        <a:pt x="34" y="42"/>
                        <a:pt x="7" y="46"/>
                        <a:pt x="0" y="37"/>
                      </a:cubicBezTo>
                      <a:cubicBezTo>
                        <a:pt x="0" y="37"/>
                        <a:pt x="11" y="39"/>
                        <a:pt x="14" y="32"/>
                      </a:cubicBezTo>
                      <a:cubicBezTo>
                        <a:pt x="17" y="25"/>
                        <a:pt x="24" y="0"/>
                        <a:pt x="66" y="12"/>
                      </a:cubicBezTo>
                      <a:close/>
                    </a:path>
                  </a:pathLst>
                </a:custGeom>
                <a:grpFill/>
                <a:ln>
                  <a:solidFill>
                    <a:schemeClr val="bg1"/>
                  </a:solidFill>
                </a:ln>
              </p:spPr>
              <p:txBody>
                <a:bodyPr vert="horz" wrap="square" lIns="68580" tIns="34290" rIns="68580" bIns="34290" numCol="1" anchor="t" anchorCtr="0" compatLnSpc="1"/>
                <a:lstStyle/>
                <a:p>
                  <a:endParaRPr lang="zh-CN" altLang="en-US" sz="1000" dirty="0">
                    <a:solidFill>
                      <a:schemeClr val="tx2"/>
                    </a:solidFill>
                    <a:latin typeface="微软雅黑" panose="020B0503020204020204" pitchFamily="34" charset="-122"/>
                    <a:ea typeface="微软雅黑" panose="020B0503020204020204" pitchFamily="34" charset="-122"/>
                  </a:endParaRPr>
                </a:p>
              </p:txBody>
            </p:sp>
          </p:grpSp>
        </p:grpSp>
        <p:cxnSp>
          <p:nvCxnSpPr>
            <p:cNvPr id="51" name="直接连接符 50"/>
            <p:cNvCxnSpPr/>
            <p:nvPr/>
          </p:nvCxnSpPr>
          <p:spPr>
            <a:xfrm>
              <a:off x="2692969" y="4421459"/>
              <a:ext cx="1327164" cy="2581"/>
            </a:xfrm>
            <a:prstGeom prst="line">
              <a:avLst/>
            </a:prstGeom>
            <a:grpFill/>
            <a:ln w="22225">
              <a:solidFill>
                <a:schemeClr val="bg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advClick="0" advTm="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strVal val="#ppt_x"/>
                                          </p:val>
                                        </p:tav>
                                        <p:tav tm="100000">
                                          <p:val>
                                            <p:strVal val="#ppt_x"/>
                                          </p:val>
                                        </p:tav>
                                      </p:tavLst>
                                    </p:anim>
                                    <p:anim calcmode="lin" valueType="num">
                                      <p:cBhvr>
                                        <p:cTn id="20" dur="1000" fill="hold"/>
                                        <p:tgtEl>
                                          <p:spTgt spid="8"/>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1000"/>
                                        <p:tgtEl>
                                          <p:spTgt spid="2"/>
                                        </p:tgtEl>
                                      </p:cBhvr>
                                    </p:animEffect>
                                    <p:anim calcmode="lin" valueType="num">
                                      <p:cBhvr>
                                        <p:cTn id="24" dur="1000" fill="hold"/>
                                        <p:tgtEl>
                                          <p:spTgt spid="2"/>
                                        </p:tgtEl>
                                        <p:attrNameLst>
                                          <p:attrName>ppt_x</p:attrName>
                                        </p:attrNameLst>
                                      </p:cBhvr>
                                      <p:tavLst>
                                        <p:tav tm="0">
                                          <p:val>
                                            <p:strVal val="#ppt_x"/>
                                          </p:val>
                                        </p:tav>
                                        <p:tav tm="100000">
                                          <p:val>
                                            <p:strVal val="#ppt_x"/>
                                          </p:val>
                                        </p:tav>
                                      </p:tavLst>
                                    </p:anim>
                                    <p:anim calcmode="lin" valueType="num">
                                      <p:cBhvr>
                                        <p:cTn id="25" dur="1000" fill="hold"/>
                                        <p:tgtEl>
                                          <p:spTgt spid="2"/>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fade">
                                      <p:cBhvr>
                                        <p:cTn id="28" dur="1000"/>
                                        <p:tgtEl>
                                          <p:spTgt spid="36"/>
                                        </p:tgtEl>
                                      </p:cBhvr>
                                    </p:animEffect>
                                    <p:anim calcmode="lin" valueType="num">
                                      <p:cBhvr>
                                        <p:cTn id="29" dur="1000" fill="hold"/>
                                        <p:tgtEl>
                                          <p:spTgt spid="36"/>
                                        </p:tgtEl>
                                        <p:attrNameLst>
                                          <p:attrName>ppt_x</p:attrName>
                                        </p:attrNameLst>
                                      </p:cBhvr>
                                      <p:tavLst>
                                        <p:tav tm="0">
                                          <p:val>
                                            <p:strVal val="#ppt_x"/>
                                          </p:val>
                                        </p:tav>
                                        <p:tav tm="100000">
                                          <p:val>
                                            <p:strVal val="#ppt_x"/>
                                          </p:val>
                                        </p:tav>
                                      </p:tavLst>
                                    </p:anim>
                                    <p:anim calcmode="lin" valueType="num">
                                      <p:cBhvr>
                                        <p:cTn id="30" dur="1000" fill="hold"/>
                                        <p:tgtEl>
                                          <p:spTgt spid="36"/>
                                        </p:tgtEl>
                                        <p:attrNameLst>
                                          <p:attrName>ppt_y</p:attrName>
                                        </p:attrNameLst>
                                      </p:cBhvr>
                                      <p:tavLst>
                                        <p:tav tm="0">
                                          <p:val>
                                            <p:strVal val="#ppt_y+.1"/>
                                          </p:val>
                                        </p:tav>
                                        <p:tav tm="100000">
                                          <p:val>
                                            <p:strVal val="#ppt_y"/>
                                          </p:val>
                                        </p:tav>
                                      </p:tavLst>
                                    </p:anim>
                                  </p:childTnLst>
                                </p:cTn>
                              </p:par>
                            </p:childTnLst>
                          </p:cTn>
                        </p:par>
                        <p:par>
                          <p:cTn id="31" fill="hold">
                            <p:stCondLst>
                              <p:cond delay="2000"/>
                            </p:stCondLst>
                            <p:childTnLst>
                              <p:par>
                                <p:cTn id="32" presetID="42" presetClass="entr" presetSubtype="0" fill="hold" grpId="0" nodeType="after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fade">
                                      <p:cBhvr>
                                        <p:cTn id="34" dur="1000"/>
                                        <p:tgtEl>
                                          <p:spTgt spid="5"/>
                                        </p:tgtEl>
                                      </p:cBhvr>
                                    </p:animEffect>
                                    <p:anim calcmode="lin" valueType="num">
                                      <p:cBhvr>
                                        <p:cTn id="35" dur="1000" fill="hold"/>
                                        <p:tgtEl>
                                          <p:spTgt spid="5"/>
                                        </p:tgtEl>
                                        <p:attrNameLst>
                                          <p:attrName>ppt_x</p:attrName>
                                        </p:attrNameLst>
                                      </p:cBhvr>
                                      <p:tavLst>
                                        <p:tav tm="0">
                                          <p:val>
                                            <p:strVal val="#ppt_x"/>
                                          </p:val>
                                        </p:tav>
                                        <p:tav tm="100000">
                                          <p:val>
                                            <p:strVal val="#ppt_x"/>
                                          </p:val>
                                        </p:tav>
                                      </p:tavLst>
                                    </p:anim>
                                    <p:anim calcmode="lin" valueType="num">
                                      <p:cBhvr>
                                        <p:cTn id="36" dur="1000" fill="hold"/>
                                        <p:tgtEl>
                                          <p:spTgt spid="5"/>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1000"/>
                                        <p:tgtEl>
                                          <p:spTgt spid="9"/>
                                        </p:tgtEl>
                                      </p:cBhvr>
                                    </p:animEffect>
                                    <p:anim calcmode="lin" valueType="num">
                                      <p:cBhvr>
                                        <p:cTn id="41" dur="1000" fill="hold"/>
                                        <p:tgtEl>
                                          <p:spTgt spid="9"/>
                                        </p:tgtEl>
                                        <p:attrNameLst>
                                          <p:attrName>ppt_x</p:attrName>
                                        </p:attrNameLst>
                                      </p:cBhvr>
                                      <p:tavLst>
                                        <p:tav tm="0">
                                          <p:val>
                                            <p:strVal val="#ppt_x"/>
                                          </p:val>
                                        </p:tav>
                                        <p:tav tm="100000">
                                          <p:val>
                                            <p:strVal val="#ppt_x"/>
                                          </p:val>
                                        </p:tav>
                                      </p:tavLst>
                                    </p:anim>
                                    <p:anim calcmode="lin" valueType="num">
                                      <p:cBhvr>
                                        <p:cTn id="42" dur="1000" fill="hold"/>
                                        <p:tgtEl>
                                          <p:spTgt spid="9"/>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fade">
                                      <p:cBhvr>
                                        <p:cTn id="45" dur="1000"/>
                                        <p:tgtEl>
                                          <p:spTgt spid="11"/>
                                        </p:tgtEl>
                                      </p:cBhvr>
                                    </p:animEffect>
                                    <p:anim calcmode="lin" valueType="num">
                                      <p:cBhvr>
                                        <p:cTn id="46" dur="1000" fill="hold"/>
                                        <p:tgtEl>
                                          <p:spTgt spid="11"/>
                                        </p:tgtEl>
                                        <p:attrNameLst>
                                          <p:attrName>ppt_x</p:attrName>
                                        </p:attrNameLst>
                                      </p:cBhvr>
                                      <p:tavLst>
                                        <p:tav tm="0">
                                          <p:val>
                                            <p:strVal val="#ppt_x"/>
                                          </p:val>
                                        </p:tav>
                                        <p:tav tm="100000">
                                          <p:val>
                                            <p:strVal val="#ppt_x"/>
                                          </p:val>
                                        </p:tav>
                                      </p:tavLst>
                                    </p:anim>
                                    <p:anim calcmode="lin" valueType="num">
                                      <p:cBhvr>
                                        <p:cTn id="47" dur="1000" fill="hold"/>
                                        <p:tgtEl>
                                          <p:spTgt spid="11"/>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4"/>
                                        </p:tgtEl>
                                        <p:attrNameLst>
                                          <p:attrName>style.visibility</p:attrName>
                                        </p:attrNameLst>
                                      </p:cBhvr>
                                      <p:to>
                                        <p:strVal val="visible"/>
                                      </p:to>
                                    </p:set>
                                    <p:animEffect transition="in" filter="fade">
                                      <p:cBhvr>
                                        <p:cTn id="50" dur="1000"/>
                                        <p:tgtEl>
                                          <p:spTgt spid="4"/>
                                        </p:tgtEl>
                                      </p:cBhvr>
                                    </p:animEffect>
                                    <p:anim calcmode="lin" valueType="num">
                                      <p:cBhvr>
                                        <p:cTn id="51" dur="1000" fill="hold"/>
                                        <p:tgtEl>
                                          <p:spTgt spid="4"/>
                                        </p:tgtEl>
                                        <p:attrNameLst>
                                          <p:attrName>ppt_x</p:attrName>
                                        </p:attrNameLst>
                                      </p:cBhvr>
                                      <p:tavLst>
                                        <p:tav tm="0">
                                          <p:val>
                                            <p:strVal val="#ppt_x"/>
                                          </p:val>
                                        </p:tav>
                                        <p:tav tm="100000">
                                          <p:val>
                                            <p:strVal val="#ppt_x"/>
                                          </p:val>
                                        </p:tav>
                                      </p:tavLst>
                                    </p:anim>
                                    <p:anim calcmode="lin" valueType="num">
                                      <p:cBhvr>
                                        <p:cTn id="52" dur="1000" fill="hold"/>
                                        <p:tgtEl>
                                          <p:spTgt spid="4"/>
                                        </p:tgtEl>
                                        <p:attrNameLst>
                                          <p:attrName>ppt_y</p:attrName>
                                        </p:attrNameLst>
                                      </p:cBhvr>
                                      <p:tavLst>
                                        <p:tav tm="0">
                                          <p:val>
                                            <p:strVal val="#ppt_y+.1"/>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1000"/>
                                        <p:tgtEl>
                                          <p:spTgt spid="23"/>
                                        </p:tgtEl>
                                      </p:cBhvr>
                                    </p:animEffect>
                                    <p:anim calcmode="lin" valueType="num">
                                      <p:cBhvr>
                                        <p:cTn id="56" dur="1000" fill="hold"/>
                                        <p:tgtEl>
                                          <p:spTgt spid="23"/>
                                        </p:tgtEl>
                                        <p:attrNameLst>
                                          <p:attrName>ppt_x</p:attrName>
                                        </p:attrNameLst>
                                      </p:cBhvr>
                                      <p:tavLst>
                                        <p:tav tm="0">
                                          <p:val>
                                            <p:strVal val="#ppt_x"/>
                                          </p:val>
                                        </p:tav>
                                        <p:tav tm="100000">
                                          <p:val>
                                            <p:strVal val="#ppt_x"/>
                                          </p:val>
                                        </p:tav>
                                      </p:tavLst>
                                    </p:anim>
                                    <p:anim calcmode="lin" valueType="num">
                                      <p:cBhvr>
                                        <p:cTn id="57" dur="1000" fill="hold"/>
                                        <p:tgtEl>
                                          <p:spTgt spid="23"/>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fade">
                                      <p:cBhvr>
                                        <p:cTn id="60" dur="1000"/>
                                        <p:tgtEl>
                                          <p:spTgt spid="48"/>
                                        </p:tgtEl>
                                      </p:cBhvr>
                                    </p:animEffect>
                                    <p:anim calcmode="lin" valueType="num">
                                      <p:cBhvr>
                                        <p:cTn id="61" dur="1000" fill="hold"/>
                                        <p:tgtEl>
                                          <p:spTgt spid="48"/>
                                        </p:tgtEl>
                                        <p:attrNameLst>
                                          <p:attrName>ppt_x</p:attrName>
                                        </p:attrNameLst>
                                      </p:cBhvr>
                                      <p:tavLst>
                                        <p:tav tm="0">
                                          <p:val>
                                            <p:strVal val="#ppt_x"/>
                                          </p:val>
                                        </p:tav>
                                        <p:tav tm="100000">
                                          <p:val>
                                            <p:strVal val="#ppt_x"/>
                                          </p:val>
                                        </p:tav>
                                      </p:tavLst>
                                    </p:anim>
                                    <p:anim calcmode="lin" valueType="num">
                                      <p:cBhvr>
                                        <p:cTn id="62" dur="1000" fill="hold"/>
                                        <p:tgtEl>
                                          <p:spTgt spid="48"/>
                                        </p:tgtEl>
                                        <p:attrNameLst>
                                          <p:attrName>ppt_y</p:attrName>
                                        </p:attrNameLst>
                                      </p:cBhvr>
                                      <p:tavLst>
                                        <p:tav tm="0">
                                          <p:val>
                                            <p:strVal val="#ppt_y+.1"/>
                                          </p:val>
                                        </p:tav>
                                        <p:tav tm="100000">
                                          <p:val>
                                            <p:strVal val="#ppt_y"/>
                                          </p:val>
                                        </p:tav>
                                      </p:tavLst>
                                    </p:anim>
                                  </p:childTnLst>
                                </p:cTn>
                              </p:par>
                            </p:childTnLst>
                          </p:cTn>
                        </p:par>
                        <p:par>
                          <p:cTn id="63" fill="hold">
                            <p:stCondLst>
                              <p:cond delay="4000"/>
                            </p:stCondLst>
                            <p:childTnLst>
                              <p:par>
                                <p:cTn id="64" presetID="42" presetClass="entr" presetSubtype="0" fill="hold" grpId="0"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fade">
                                      <p:cBhvr>
                                        <p:cTn id="66" dur="1000"/>
                                        <p:tgtEl>
                                          <p:spTgt spid="6"/>
                                        </p:tgtEl>
                                      </p:cBhvr>
                                    </p:animEffect>
                                    <p:anim calcmode="lin" valueType="num">
                                      <p:cBhvr>
                                        <p:cTn id="67" dur="1000" fill="hold"/>
                                        <p:tgtEl>
                                          <p:spTgt spid="6"/>
                                        </p:tgtEl>
                                        <p:attrNameLst>
                                          <p:attrName>ppt_x</p:attrName>
                                        </p:attrNameLst>
                                      </p:cBhvr>
                                      <p:tavLst>
                                        <p:tav tm="0">
                                          <p:val>
                                            <p:strVal val="#ppt_x"/>
                                          </p:val>
                                        </p:tav>
                                        <p:tav tm="100000">
                                          <p:val>
                                            <p:strVal val="#ppt_x"/>
                                          </p:val>
                                        </p:tav>
                                      </p:tavLst>
                                    </p:anim>
                                    <p:anim calcmode="lin" valueType="num">
                                      <p:cBhvr>
                                        <p:cTn id="68" dur="1000" fill="hold"/>
                                        <p:tgtEl>
                                          <p:spTgt spid="6"/>
                                        </p:tgtEl>
                                        <p:attrNameLst>
                                          <p:attrName>ppt_y</p:attrName>
                                        </p:attrNameLst>
                                      </p:cBhvr>
                                      <p:tavLst>
                                        <p:tav tm="0">
                                          <p:val>
                                            <p:strVal val="#ppt_y+.1"/>
                                          </p:val>
                                        </p:tav>
                                        <p:tav tm="100000">
                                          <p:val>
                                            <p:strVal val="#ppt_y"/>
                                          </p:val>
                                        </p:tav>
                                      </p:tavLst>
                                    </p:anim>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1000"/>
                                        <p:tgtEl>
                                          <p:spTgt spid="10"/>
                                        </p:tgtEl>
                                      </p:cBhvr>
                                    </p:animEffect>
                                    <p:anim calcmode="lin" valueType="num">
                                      <p:cBhvr>
                                        <p:cTn id="73" dur="1000" fill="hold"/>
                                        <p:tgtEl>
                                          <p:spTgt spid="10"/>
                                        </p:tgtEl>
                                        <p:attrNameLst>
                                          <p:attrName>ppt_x</p:attrName>
                                        </p:attrNameLst>
                                      </p:cBhvr>
                                      <p:tavLst>
                                        <p:tav tm="0">
                                          <p:val>
                                            <p:strVal val="#ppt_x"/>
                                          </p:val>
                                        </p:tav>
                                        <p:tav tm="100000">
                                          <p:val>
                                            <p:strVal val="#ppt_x"/>
                                          </p:val>
                                        </p:tav>
                                      </p:tavLst>
                                    </p:anim>
                                    <p:anim calcmode="lin" valueType="num">
                                      <p:cBhvr>
                                        <p:cTn id="74" dur="1000" fill="hold"/>
                                        <p:tgtEl>
                                          <p:spTgt spid="10"/>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fade">
                                      <p:cBhvr>
                                        <p:cTn id="77" dur="1000"/>
                                        <p:tgtEl>
                                          <p:spTgt spid="12"/>
                                        </p:tgtEl>
                                      </p:cBhvr>
                                    </p:animEffect>
                                    <p:anim calcmode="lin" valueType="num">
                                      <p:cBhvr>
                                        <p:cTn id="78" dur="1000" fill="hold"/>
                                        <p:tgtEl>
                                          <p:spTgt spid="12"/>
                                        </p:tgtEl>
                                        <p:attrNameLst>
                                          <p:attrName>ppt_x</p:attrName>
                                        </p:attrNameLst>
                                      </p:cBhvr>
                                      <p:tavLst>
                                        <p:tav tm="0">
                                          <p:val>
                                            <p:strVal val="#ppt_x"/>
                                          </p:val>
                                        </p:tav>
                                        <p:tav tm="100000">
                                          <p:val>
                                            <p:strVal val="#ppt_x"/>
                                          </p:val>
                                        </p:tav>
                                      </p:tavLst>
                                    </p:anim>
                                    <p:anim calcmode="lin" valueType="num">
                                      <p:cBhvr>
                                        <p:cTn id="79" dur="1000" fill="hold"/>
                                        <p:tgtEl>
                                          <p:spTgt spid="12"/>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fade">
                                      <p:cBhvr>
                                        <p:cTn id="82" dur="1000"/>
                                        <p:tgtEl>
                                          <p:spTgt spid="20"/>
                                        </p:tgtEl>
                                      </p:cBhvr>
                                    </p:animEffect>
                                    <p:anim calcmode="lin" valueType="num">
                                      <p:cBhvr>
                                        <p:cTn id="83" dur="1000" fill="hold"/>
                                        <p:tgtEl>
                                          <p:spTgt spid="20"/>
                                        </p:tgtEl>
                                        <p:attrNameLst>
                                          <p:attrName>ppt_x</p:attrName>
                                        </p:attrNameLst>
                                      </p:cBhvr>
                                      <p:tavLst>
                                        <p:tav tm="0">
                                          <p:val>
                                            <p:strVal val="#ppt_x"/>
                                          </p:val>
                                        </p:tav>
                                        <p:tav tm="100000">
                                          <p:val>
                                            <p:strVal val="#ppt_x"/>
                                          </p:val>
                                        </p:tav>
                                      </p:tavLst>
                                    </p:anim>
                                    <p:anim calcmode="lin" valueType="num">
                                      <p:cBhvr>
                                        <p:cTn id="84" dur="1000" fill="hold"/>
                                        <p:tgtEl>
                                          <p:spTgt spid="20"/>
                                        </p:tgtEl>
                                        <p:attrNameLst>
                                          <p:attrName>ppt_y</p:attrName>
                                        </p:attrNameLst>
                                      </p:cBhvr>
                                      <p:tavLst>
                                        <p:tav tm="0">
                                          <p:val>
                                            <p:strVal val="#ppt_y+.1"/>
                                          </p:val>
                                        </p:tav>
                                        <p:tav tm="100000">
                                          <p:val>
                                            <p:strVal val="#ppt_y"/>
                                          </p:val>
                                        </p:tav>
                                      </p:tavLst>
                                    </p:anim>
                                  </p:childTnLst>
                                </p:cTn>
                              </p:par>
                              <p:par>
                                <p:cTn id="85" presetID="42" presetClass="entr" presetSubtype="0" fill="hold" nodeType="withEffect">
                                  <p:stCondLst>
                                    <p:cond delay="0"/>
                                  </p:stCondLst>
                                  <p:childTnLst>
                                    <p:set>
                                      <p:cBhvr>
                                        <p:cTn id="86" dur="1" fill="hold">
                                          <p:stCondLst>
                                            <p:cond delay="0"/>
                                          </p:stCondLst>
                                        </p:cTn>
                                        <p:tgtEl>
                                          <p:spTgt spid="13"/>
                                        </p:tgtEl>
                                        <p:attrNameLst>
                                          <p:attrName>style.visibility</p:attrName>
                                        </p:attrNameLst>
                                      </p:cBhvr>
                                      <p:to>
                                        <p:strVal val="visible"/>
                                      </p:to>
                                    </p:set>
                                    <p:animEffect transition="in" filter="fade">
                                      <p:cBhvr>
                                        <p:cTn id="87" dur="1000"/>
                                        <p:tgtEl>
                                          <p:spTgt spid="13"/>
                                        </p:tgtEl>
                                      </p:cBhvr>
                                    </p:animEffect>
                                    <p:anim calcmode="lin" valueType="num">
                                      <p:cBhvr>
                                        <p:cTn id="88" dur="1000" fill="hold"/>
                                        <p:tgtEl>
                                          <p:spTgt spid="13"/>
                                        </p:tgtEl>
                                        <p:attrNameLst>
                                          <p:attrName>ppt_x</p:attrName>
                                        </p:attrNameLst>
                                      </p:cBhvr>
                                      <p:tavLst>
                                        <p:tav tm="0">
                                          <p:val>
                                            <p:strVal val="#ppt_x"/>
                                          </p:val>
                                        </p:tav>
                                        <p:tav tm="100000">
                                          <p:val>
                                            <p:strVal val="#ppt_x"/>
                                          </p:val>
                                        </p:tav>
                                      </p:tavLst>
                                    </p:anim>
                                    <p:anim calcmode="lin" valueType="num">
                                      <p:cBhvr>
                                        <p:cTn id="8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p:bldP spid="8" grpId="0"/>
      <p:bldP spid="9" grpId="0"/>
      <p:bldP spid="10" grpId="0"/>
      <p:bldP spid="11" grpId="0"/>
      <p:bldP spid="12" grpId="0"/>
      <p:bldP spid="2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Freeform 5"/>
          <p:cNvSpPr/>
          <p:nvPr/>
        </p:nvSpPr>
        <p:spPr bwMode="auto">
          <a:xfrm>
            <a:off x="2372917" y="3508665"/>
            <a:ext cx="596502" cy="546666"/>
          </a:xfrm>
          <a:custGeom>
            <a:avLst/>
            <a:gdLst>
              <a:gd name="T0" fmla="*/ 2147483646 w 163"/>
              <a:gd name="T1" fmla="*/ 2147483646 h 150"/>
              <a:gd name="T2" fmla="*/ 2147483646 w 163"/>
              <a:gd name="T3" fmla="*/ 0 h 150"/>
              <a:gd name="T4" fmla="*/ 2147483646 w 163"/>
              <a:gd name="T5" fmla="*/ 0 h 150"/>
              <a:gd name="T6" fmla="*/ 2147483646 w 163"/>
              <a:gd name="T7" fmla="*/ 0 h 150"/>
              <a:gd name="T8" fmla="*/ 0 w 163"/>
              <a:gd name="T9" fmla="*/ 0 h 150"/>
              <a:gd name="T10" fmla="*/ 0 w 163"/>
              <a:gd name="T11" fmla="*/ 2147483646 h 150"/>
              <a:gd name="T12" fmla="*/ 2147483646 w 163"/>
              <a:gd name="T13" fmla="*/ 2147483646 h 150"/>
              <a:gd name="T14" fmla="*/ 2147483646 w 163"/>
              <a:gd name="T15" fmla="*/ 2147483646 h 150"/>
              <a:gd name="T16" fmla="*/ 0 w 163"/>
              <a:gd name="T17" fmla="*/ 2147483646 h 150"/>
              <a:gd name="T18" fmla="*/ 2147483646 w 163"/>
              <a:gd name="T19" fmla="*/ 2147483646 h 150"/>
              <a:gd name="T20" fmla="*/ 2147483646 w 163"/>
              <a:gd name="T21" fmla="*/ 2147483646 h 150"/>
              <a:gd name="T22" fmla="*/ 0 w 163"/>
              <a:gd name="T23" fmla="*/ 2147483646 h 150"/>
              <a:gd name="T24" fmla="*/ 2147483646 w 163"/>
              <a:gd name="T25" fmla="*/ 2147483646 h 150"/>
              <a:gd name="T26" fmla="*/ 2147483646 w 163"/>
              <a:gd name="T27" fmla="*/ 2147483646 h 150"/>
              <a:gd name="T28" fmla="*/ 0 w 163"/>
              <a:gd name="T29" fmla="*/ 2147483646 h 150"/>
              <a:gd name="T30" fmla="*/ 2147483646 w 163"/>
              <a:gd name="T31" fmla="*/ 2147483646 h 150"/>
              <a:gd name="T32" fmla="*/ 2147483646 w 163"/>
              <a:gd name="T33" fmla="*/ 2147483646 h 150"/>
              <a:gd name="T34" fmla="*/ 2147483646 w 163"/>
              <a:gd name="T35" fmla="*/ 2147483646 h 150"/>
              <a:gd name="T36" fmla="*/ 2147483646 w 163"/>
              <a:gd name="T37" fmla="*/ 2147483646 h 150"/>
              <a:gd name="T38" fmla="*/ 2147483646 w 163"/>
              <a:gd name="T39" fmla="*/ 2147483646 h 150"/>
              <a:gd name="T40" fmla="*/ 2147483646 w 163"/>
              <a:gd name="T41" fmla="*/ 2147483646 h 150"/>
              <a:gd name="T42" fmla="*/ 2147483646 w 163"/>
              <a:gd name="T43" fmla="*/ 2147483646 h 150"/>
              <a:gd name="T44" fmla="*/ 2147483646 w 163"/>
              <a:gd name="T45" fmla="*/ 2147483646 h 150"/>
              <a:gd name="T46" fmla="*/ 2147483646 w 163"/>
              <a:gd name="T47" fmla="*/ 2147483646 h 150"/>
              <a:gd name="T48" fmla="*/ 2147483646 w 163"/>
              <a:gd name="T49" fmla="*/ 2147483646 h 150"/>
              <a:gd name="T50" fmla="*/ 2147483646 w 163"/>
              <a:gd name="T51" fmla="*/ 2147483646 h 150"/>
              <a:gd name="T52" fmla="*/ 2147483646 w 163"/>
              <a:gd name="T53" fmla="*/ 2147483646 h 150"/>
              <a:gd name="T54" fmla="*/ 2147483646 w 163"/>
              <a:gd name="T55" fmla="*/ 2147483646 h 150"/>
              <a:gd name="T56" fmla="*/ 2147483646 w 163"/>
              <a:gd name="T57" fmla="*/ 2147483646 h 150"/>
              <a:gd name="T58" fmla="*/ 2147483646 w 163"/>
              <a:gd name="T59" fmla="*/ 2147483646 h 150"/>
              <a:gd name="T60" fmla="*/ 2147483646 w 163"/>
              <a:gd name="T61" fmla="*/ 2147483646 h 150"/>
              <a:gd name="T62" fmla="*/ 2147483646 w 163"/>
              <a:gd name="T63" fmla="*/ 2147483646 h 150"/>
              <a:gd name="T64" fmla="*/ 2147483646 w 163"/>
              <a:gd name="T65" fmla="*/ 2147483646 h 150"/>
              <a:gd name="T66" fmla="*/ 2147483646 w 163"/>
              <a:gd name="T67" fmla="*/ 2147483646 h 150"/>
              <a:gd name="T68" fmla="*/ 2147483646 w 163"/>
              <a:gd name="T69" fmla="*/ 2147483646 h 15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63" h="150">
                <a:moveTo>
                  <a:pt x="163" y="31"/>
                </a:moveTo>
                <a:cubicBezTo>
                  <a:pt x="163" y="0"/>
                  <a:pt x="163" y="0"/>
                  <a:pt x="163" y="0"/>
                </a:cubicBezTo>
                <a:cubicBezTo>
                  <a:pt x="157" y="0"/>
                  <a:pt x="157" y="0"/>
                  <a:pt x="157" y="0"/>
                </a:cubicBezTo>
                <a:cubicBezTo>
                  <a:pt x="7" y="0"/>
                  <a:pt x="7" y="0"/>
                  <a:pt x="7" y="0"/>
                </a:cubicBezTo>
                <a:cubicBezTo>
                  <a:pt x="0" y="0"/>
                  <a:pt x="0" y="0"/>
                  <a:pt x="0" y="0"/>
                </a:cubicBezTo>
                <a:cubicBezTo>
                  <a:pt x="0" y="31"/>
                  <a:pt x="0" y="31"/>
                  <a:pt x="0" y="31"/>
                </a:cubicBezTo>
                <a:cubicBezTo>
                  <a:pt x="7" y="39"/>
                  <a:pt x="7" y="39"/>
                  <a:pt x="7" y="39"/>
                </a:cubicBezTo>
                <a:cubicBezTo>
                  <a:pt x="7" y="46"/>
                  <a:pt x="7" y="46"/>
                  <a:pt x="7" y="46"/>
                </a:cubicBezTo>
                <a:cubicBezTo>
                  <a:pt x="3" y="46"/>
                  <a:pt x="0" y="49"/>
                  <a:pt x="0" y="53"/>
                </a:cubicBezTo>
                <a:cubicBezTo>
                  <a:pt x="0" y="56"/>
                  <a:pt x="3" y="59"/>
                  <a:pt x="7" y="59"/>
                </a:cubicBezTo>
                <a:cubicBezTo>
                  <a:pt x="7" y="69"/>
                  <a:pt x="7" y="69"/>
                  <a:pt x="7" y="69"/>
                </a:cubicBezTo>
                <a:cubicBezTo>
                  <a:pt x="3" y="69"/>
                  <a:pt x="0" y="72"/>
                  <a:pt x="0" y="76"/>
                </a:cubicBezTo>
                <a:cubicBezTo>
                  <a:pt x="0" y="79"/>
                  <a:pt x="3" y="82"/>
                  <a:pt x="7" y="82"/>
                </a:cubicBezTo>
                <a:cubicBezTo>
                  <a:pt x="7" y="92"/>
                  <a:pt x="7" y="92"/>
                  <a:pt x="7" y="92"/>
                </a:cubicBezTo>
                <a:cubicBezTo>
                  <a:pt x="3" y="92"/>
                  <a:pt x="0" y="95"/>
                  <a:pt x="0" y="99"/>
                </a:cubicBezTo>
                <a:cubicBezTo>
                  <a:pt x="0" y="102"/>
                  <a:pt x="3" y="105"/>
                  <a:pt x="7" y="105"/>
                </a:cubicBezTo>
                <a:cubicBezTo>
                  <a:pt x="7" y="113"/>
                  <a:pt x="7" y="113"/>
                  <a:pt x="7" y="113"/>
                </a:cubicBezTo>
                <a:cubicBezTo>
                  <a:pt x="57" y="141"/>
                  <a:pt x="57" y="141"/>
                  <a:pt x="57" y="141"/>
                </a:cubicBezTo>
                <a:cubicBezTo>
                  <a:pt x="61" y="141"/>
                  <a:pt x="61" y="141"/>
                  <a:pt x="61" y="141"/>
                </a:cubicBezTo>
                <a:cubicBezTo>
                  <a:pt x="64" y="146"/>
                  <a:pt x="72" y="150"/>
                  <a:pt x="82" y="150"/>
                </a:cubicBezTo>
                <a:cubicBezTo>
                  <a:pt x="91" y="150"/>
                  <a:pt x="99" y="146"/>
                  <a:pt x="102" y="141"/>
                </a:cubicBezTo>
                <a:cubicBezTo>
                  <a:pt x="106" y="141"/>
                  <a:pt x="106" y="141"/>
                  <a:pt x="106" y="141"/>
                </a:cubicBezTo>
                <a:cubicBezTo>
                  <a:pt x="157" y="113"/>
                  <a:pt x="157" y="113"/>
                  <a:pt x="157" y="113"/>
                </a:cubicBezTo>
                <a:cubicBezTo>
                  <a:pt x="157" y="113"/>
                  <a:pt x="157" y="113"/>
                  <a:pt x="157" y="113"/>
                </a:cubicBezTo>
                <a:cubicBezTo>
                  <a:pt x="157" y="105"/>
                  <a:pt x="157" y="105"/>
                  <a:pt x="157" y="105"/>
                </a:cubicBezTo>
                <a:cubicBezTo>
                  <a:pt x="160" y="105"/>
                  <a:pt x="163" y="102"/>
                  <a:pt x="163" y="99"/>
                </a:cubicBezTo>
                <a:cubicBezTo>
                  <a:pt x="163" y="95"/>
                  <a:pt x="160" y="92"/>
                  <a:pt x="157" y="92"/>
                </a:cubicBezTo>
                <a:cubicBezTo>
                  <a:pt x="157" y="82"/>
                  <a:pt x="157" y="82"/>
                  <a:pt x="157" y="82"/>
                </a:cubicBezTo>
                <a:cubicBezTo>
                  <a:pt x="160" y="82"/>
                  <a:pt x="163" y="79"/>
                  <a:pt x="163" y="76"/>
                </a:cubicBezTo>
                <a:cubicBezTo>
                  <a:pt x="163" y="72"/>
                  <a:pt x="160" y="69"/>
                  <a:pt x="157" y="69"/>
                </a:cubicBezTo>
                <a:cubicBezTo>
                  <a:pt x="157" y="59"/>
                  <a:pt x="157" y="59"/>
                  <a:pt x="157" y="59"/>
                </a:cubicBezTo>
                <a:cubicBezTo>
                  <a:pt x="160" y="59"/>
                  <a:pt x="163" y="56"/>
                  <a:pt x="163" y="53"/>
                </a:cubicBezTo>
                <a:cubicBezTo>
                  <a:pt x="163" y="49"/>
                  <a:pt x="160" y="46"/>
                  <a:pt x="157" y="46"/>
                </a:cubicBezTo>
                <a:cubicBezTo>
                  <a:pt x="157" y="39"/>
                  <a:pt x="157" y="39"/>
                  <a:pt x="157" y="39"/>
                </a:cubicBezTo>
                <a:lnTo>
                  <a:pt x="163" y="31"/>
                </a:lnTo>
                <a:close/>
              </a:path>
            </a:pathLst>
          </a:custGeom>
          <a:noFill/>
          <a:ln w="9525">
            <a:solidFill>
              <a:schemeClr val="bg1"/>
            </a:solidFill>
            <a:round/>
          </a:ln>
        </p:spPr>
        <p:txBody>
          <a:bodyPr lIns="68589" tIns="34295" rIns="68589" bIns="34295"/>
          <a:lstStyle/>
          <a:p>
            <a:endParaRPr lang="zh-CN" altLang="en-US"/>
          </a:p>
        </p:txBody>
      </p:sp>
      <p:grpSp>
        <p:nvGrpSpPr>
          <p:cNvPr id="2" name="组合 34"/>
          <p:cNvGrpSpPr/>
          <p:nvPr/>
        </p:nvGrpSpPr>
        <p:grpSpPr>
          <a:xfrm>
            <a:off x="1985962" y="1670963"/>
            <a:ext cx="1333500" cy="449004"/>
            <a:chOff x="1986307" y="1670963"/>
            <a:chExt cx="1333732" cy="449004"/>
          </a:xfrm>
          <a:noFill/>
        </p:grpSpPr>
        <p:sp>
          <p:nvSpPr>
            <p:cNvPr id="30723" name="Freeform 9"/>
            <p:cNvSpPr/>
            <p:nvPr/>
          </p:nvSpPr>
          <p:spPr bwMode="auto">
            <a:xfrm>
              <a:off x="1986307" y="1670963"/>
              <a:ext cx="1333732" cy="449004"/>
            </a:xfrm>
            <a:custGeom>
              <a:avLst/>
              <a:gdLst>
                <a:gd name="T0" fmla="*/ 0 w 365"/>
                <a:gd name="T1" fmla="*/ 2147483646 h 123"/>
                <a:gd name="T2" fmla="*/ 2147483646 w 365"/>
                <a:gd name="T3" fmla="*/ 2147483646 h 123"/>
                <a:gd name="T4" fmla="*/ 2147483646 w 365"/>
                <a:gd name="T5" fmla="*/ 0 h 123"/>
                <a:gd name="T6" fmla="*/ 0 w 365"/>
                <a:gd name="T7" fmla="*/ 2147483646 h 12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5" h="123">
                  <a:moveTo>
                    <a:pt x="0" y="123"/>
                  </a:moveTo>
                  <a:cubicBezTo>
                    <a:pt x="365" y="123"/>
                    <a:pt x="365" y="123"/>
                    <a:pt x="365" y="123"/>
                  </a:cubicBezTo>
                  <a:cubicBezTo>
                    <a:pt x="341" y="60"/>
                    <a:pt x="282" y="0"/>
                    <a:pt x="183" y="0"/>
                  </a:cubicBezTo>
                  <a:cubicBezTo>
                    <a:pt x="83" y="0"/>
                    <a:pt x="24" y="60"/>
                    <a:pt x="0" y="123"/>
                  </a:cubicBezTo>
                  <a:close/>
                </a:path>
              </a:pathLst>
            </a:custGeom>
            <a:grpFill/>
            <a:ln w="9525">
              <a:solidFill>
                <a:schemeClr val="bg1"/>
              </a:solidFill>
              <a:round/>
            </a:ln>
          </p:spPr>
          <p:txBody>
            <a:bodyPr lIns="68589" tIns="34295" rIns="68589" bIns="34295"/>
            <a:lstStyle/>
            <a:p>
              <a:endParaRPr lang="zh-CN" altLang="en-US"/>
            </a:p>
          </p:txBody>
        </p:sp>
        <p:sp>
          <p:nvSpPr>
            <p:cNvPr id="30724" name="TextBox 21"/>
            <p:cNvSpPr txBox="1">
              <a:spLocks noChangeArrowheads="1"/>
            </p:cNvSpPr>
            <p:nvPr/>
          </p:nvSpPr>
          <p:spPr bwMode="auto">
            <a:xfrm>
              <a:off x="2575817" y="1803163"/>
              <a:ext cx="157094" cy="184666"/>
            </a:xfrm>
            <a:prstGeom prst="rect">
              <a:avLst/>
            </a:prstGeom>
            <a:grpFill/>
            <a:ln w="9525">
              <a:noFill/>
              <a:miter lim="800000"/>
            </a:ln>
          </p:spPr>
          <p:txBody>
            <a:bodyPr wrap="none" lIns="0" tIns="0" rIns="0" bIns="0">
              <a:spAutoFit/>
            </a:bodyPr>
            <a:lstStyle/>
            <a:p>
              <a:pPr algn="ctr" eaLnBrk="1" hangingPunct="1">
                <a:buFont typeface="Arial" panose="020B0604020202020204" pitchFamily="34" charset="0"/>
                <a:buNone/>
              </a:pPr>
              <a:r>
                <a:rPr lang="en-AU" altLang="en-US" sz="1200" dirty="0">
                  <a:solidFill>
                    <a:srgbClr val="FFFFFF"/>
                  </a:solidFill>
                  <a:sym typeface="Arial" panose="020B0604020202020204" pitchFamily="34" charset="0"/>
                </a:rPr>
                <a:t>01</a:t>
              </a:r>
              <a:endParaRPr lang="en-US" altLang="zh-CN" sz="1200" dirty="0">
                <a:solidFill>
                  <a:srgbClr val="FFFFFF"/>
                </a:solidFill>
                <a:sym typeface="Arial" panose="020B0604020202020204" pitchFamily="34" charset="0"/>
              </a:endParaRPr>
            </a:p>
          </p:txBody>
        </p:sp>
      </p:grpSp>
      <p:grpSp>
        <p:nvGrpSpPr>
          <p:cNvPr id="3" name="组合 35"/>
          <p:cNvGrpSpPr/>
          <p:nvPr/>
        </p:nvGrpSpPr>
        <p:grpSpPr>
          <a:xfrm>
            <a:off x="1941911" y="2119968"/>
            <a:ext cx="1425177" cy="451387"/>
            <a:chOff x="1942247" y="2119967"/>
            <a:chExt cx="1425425" cy="451387"/>
          </a:xfrm>
          <a:noFill/>
        </p:grpSpPr>
        <p:sp>
          <p:nvSpPr>
            <p:cNvPr id="30725" name="Freeform 8"/>
            <p:cNvSpPr/>
            <p:nvPr/>
          </p:nvSpPr>
          <p:spPr bwMode="auto">
            <a:xfrm>
              <a:off x="1942247" y="2119967"/>
              <a:ext cx="1425425" cy="451387"/>
            </a:xfrm>
            <a:custGeom>
              <a:avLst/>
              <a:gdLst>
                <a:gd name="T0" fmla="*/ 0 w 390"/>
                <a:gd name="T1" fmla="*/ 2147483646 h 124"/>
                <a:gd name="T2" fmla="*/ 2147483646 w 390"/>
                <a:gd name="T3" fmla="*/ 2147483646 h 124"/>
                <a:gd name="T4" fmla="*/ 2147483646 w 390"/>
                <a:gd name="T5" fmla="*/ 2147483646 h 124"/>
                <a:gd name="T6" fmla="*/ 2147483646 w 390"/>
                <a:gd name="T7" fmla="*/ 2147483646 h 124"/>
                <a:gd name="T8" fmla="*/ 2147483646 w 390"/>
                <a:gd name="T9" fmla="*/ 0 h 124"/>
                <a:gd name="T10" fmla="*/ 2147483646 w 390"/>
                <a:gd name="T11" fmla="*/ 0 h 124"/>
                <a:gd name="T12" fmla="*/ 0 w 390"/>
                <a:gd name="T13" fmla="*/ 2147483646 h 12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90" h="124">
                  <a:moveTo>
                    <a:pt x="0" y="67"/>
                  </a:moveTo>
                  <a:cubicBezTo>
                    <a:pt x="0" y="87"/>
                    <a:pt x="4" y="105"/>
                    <a:pt x="10" y="124"/>
                  </a:cubicBezTo>
                  <a:cubicBezTo>
                    <a:pt x="380" y="124"/>
                    <a:pt x="380" y="124"/>
                    <a:pt x="380" y="124"/>
                  </a:cubicBezTo>
                  <a:cubicBezTo>
                    <a:pt x="386" y="105"/>
                    <a:pt x="390" y="87"/>
                    <a:pt x="390" y="67"/>
                  </a:cubicBezTo>
                  <a:cubicBezTo>
                    <a:pt x="390" y="46"/>
                    <a:pt x="385" y="23"/>
                    <a:pt x="377" y="0"/>
                  </a:cubicBezTo>
                  <a:cubicBezTo>
                    <a:pt x="12" y="0"/>
                    <a:pt x="12" y="0"/>
                    <a:pt x="12" y="0"/>
                  </a:cubicBezTo>
                  <a:cubicBezTo>
                    <a:pt x="4" y="23"/>
                    <a:pt x="0" y="46"/>
                    <a:pt x="0" y="67"/>
                  </a:cubicBezTo>
                  <a:close/>
                </a:path>
              </a:pathLst>
            </a:custGeom>
            <a:grpFill/>
            <a:ln w="9525">
              <a:solidFill>
                <a:schemeClr val="bg1"/>
              </a:solidFill>
              <a:round/>
            </a:ln>
          </p:spPr>
          <p:txBody>
            <a:bodyPr lIns="68589" tIns="34295" rIns="68589" bIns="34295"/>
            <a:lstStyle/>
            <a:p>
              <a:endParaRPr lang="zh-CN" altLang="en-US"/>
            </a:p>
          </p:txBody>
        </p:sp>
        <p:sp>
          <p:nvSpPr>
            <p:cNvPr id="30726" name="TextBox 22"/>
            <p:cNvSpPr txBox="1">
              <a:spLocks noChangeArrowheads="1"/>
            </p:cNvSpPr>
            <p:nvPr/>
          </p:nvSpPr>
          <p:spPr bwMode="auto">
            <a:xfrm>
              <a:off x="2575817" y="2243831"/>
              <a:ext cx="157094" cy="184666"/>
            </a:xfrm>
            <a:prstGeom prst="rect">
              <a:avLst/>
            </a:prstGeom>
            <a:grpFill/>
            <a:ln w="9525">
              <a:noFill/>
              <a:miter lim="800000"/>
            </a:ln>
          </p:spPr>
          <p:txBody>
            <a:bodyPr wrap="none" lIns="0" tIns="0" rIns="0" bIns="0">
              <a:spAutoFit/>
            </a:bodyPr>
            <a:lstStyle/>
            <a:p>
              <a:pPr algn="ctr" eaLnBrk="1" hangingPunct="1">
                <a:buFont typeface="Arial" panose="020B0604020202020204" pitchFamily="34" charset="0"/>
                <a:buNone/>
              </a:pPr>
              <a:r>
                <a:rPr lang="en-AU" altLang="en-US" sz="1200" dirty="0">
                  <a:solidFill>
                    <a:srgbClr val="FFFFFF"/>
                  </a:solidFill>
                  <a:sym typeface="Arial" panose="020B0604020202020204" pitchFamily="34" charset="0"/>
                </a:rPr>
                <a:t>02</a:t>
              </a:r>
              <a:endParaRPr lang="en-US" altLang="zh-CN" sz="1200" dirty="0">
                <a:solidFill>
                  <a:srgbClr val="FFFFFF"/>
                </a:solidFill>
                <a:sym typeface="Arial" panose="020B0604020202020204" pitchFamily="34" charset="0"/>
              </a:endParaRPr>
            </a:p>
          </p:txBody>
        </p:sp>
      </p:grpSp>
      <p:grpSp>
        <p:nvGrpSpPr>
          <p:cNvPr id="4" name="组合 36"/>
          <p:cNvGrpSpPr/>
          <p:nvPr/>
        </p:nvGrpSpPr>
        <p:grpSpPr>
          <a:xfrm>
            <a:off x="1978820" y="2571354"/>
            <a:ext cx="1351359" cy="449004"/>
            <a:chOff x="1979163" y="2571354"/>
            <a:chExt cx="1351594" cy="449004"/>
          </a:xfrm>
          <a:noFill/>
        </p:grpSpPr>
        <p:sp>
          <p:nvSpPr>
            <p:cNvPr id="30727" name="Freeform 7"/>
            <p:cNvSpPr/>
            <p:nvPr/>
          </p:nvSpPr>
          <p:spPr bwMode="auto">
            <a:xfrm>
              <a:off x="1979163" y="2571354"/>
              <a:ext cx="1351594" cy="449004"/>
            </a:xfrm>
            <a:custGeom>
              <a:avLst/>
              <a:gdLst>
                <a:gd name="T0" fmla="*/ 2147483646 w 370"/>
                <a:gd name="T1" fmla="*/ 2147483646 h 123"/>
                <a:gd name="T2" fmla="*/ 2147483646 w 370"/>
                <a:gd name="T3" fmla="*/ 2147483646 h 123"/>
                <a:gd name="T4" fmla="*/ 2147483646 w 370"/>
                <a:gd name="T5" fmla="*/ 0 h 123"/>
                <a:gd name="T6" fmla="*/ 0 w 370"/>
                <a:gd name="T7" fmla="*/ 0 h 123"/>
                <a:gd name="T8" fmla="*/ 2147483646 w 370"/>
                <a:gd name="T9" fmla="*/ 2147483646 h 1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70" h="123">
                  <a:moveTo>
                    <a:pt x="65" y="123"/>
                  </a:moveTo>
                  <a:cubicBezTo>
                    <a:pt x="304" y="123"/>
                    <a:pt x="304" y="123"/>
                    <a:pt x="304" y="123"/>
                  </a:cubicBezTo>
                  <a:cubicBezTo>
                    <a:pt x="324" y="87"/>
                    <a:pt x="354" y="45"/>
                    <a:pt x="370" y="0"/>
                  </a:cubicBezTo>
                  <a:cubicBezTo>
                    <a:pt x="0" y="0"/>
                    <a:pt x="0" y="0"/>
                    <a:pt x="0" y="0"/>
                  </a:cubicBezTo>
                  <a:cubicBezTo>
                    <a:pt x="15" y="45"/>
                    <a:pt x="45" y="87"/>
                    <a:pt x="65" y="123"/>
                  </a:cubicBezTo>
                  <a:close/>
                </a:path>
              </a:pathLst>
            </a:custGeom>
            <a:grpFill/>
            <a:ln w="9525">
              <a:solidFill>
                <a:schemeClr val="bg1"/>
              </a:solidFill>
              <a:round/>
            </a:ln>
          </p:spPr>
          <p:txBody>
            <a:bodyPr lIns="68589" tIns="34295" rIns="68589" bIns="34295"/>
            <a:lstStyle/>
            <a:p>
              <a:endParaRPr lang="zh-CN" altLang="en-US"/>
            </a:p>
          </p:txBody>
        </p:sp>
        <p:sp>
          <p:nvSpPr>
            <p:cNvPr id="30728" name="TextBox 23"/>
            <p:cNvSpPr txBox="1">
              <a:spLocks noChangeArrowheads="1"/>
            </p:cNvSpPr>
            <p:nvPr/>
          </p:nvSpPr>
          <p:spPr bwMode="auto">
            <a:xfrm>
              <a:off x="2575817" y="2701172"/>
              <a:ext cx="157094" cy="184666"/>
            </a:xfrm>
            <a:prstGeom prst="rect">
              <a:avLst/>
            </a:prstGeom>
            <a:grpFill/>
            <a:ln w="9525">
              <a:noFill/>
              <a:miter lim="800000"/>
            </a:ln>
          </p:spPr>
          <p:txBody>
            <a:bodyPr wrap="none" lIns="0" tIns="0" rIns="0" bIns="0">
              <a:spAutoFit/>
            </a:bodyPr>
            <a:lstStyle/>
            <a:p>
              <a:pPr algn="ctr" eaLnBrk="1" hangingPunct="1">
                <a:buFont typeface="Arial" panose="020B0604020202020204" pitchFamily="34" charset="0"/>
                <a:buNone/>
              </a:pPr>
              <a:r>
                <a:rPr lang="en-AU" altLang="en-US" sz="1200" dirty="0">
                  <a:solidFill>
                    <a:srgbClr val="FFFFFF"/>
                  </a:solidFill>
                  <a:sym typeface="Arial" panose="020B0604020202020204" pitchFamily="34" charset="0"/>
                </a:rPr>
                <a:t>03</a:t>
              </a:r>
              <a:endParaRPr lang="en-US" altLang="zh-CN" sz="1200" dirty="0">
                <a:solidFill>
                  <a:srgbClr val="FFFFFF"/>
                </a:solidFill>
                <a:sym typeface="Arial" panose="020B0604020202020204" pitchFamily="34" charset="0"/>
              </a:endParaRPr>
            </a:p>
          </p:txBody>
        </p:sp>
      </p:grpSp>
      <p:grpSp>
        <p:nvGrpSpPr>
          <p:cNvPr id="5" name="组合 37"/>
          <p:cNvGrpSpPr/>
          <p:nvPr/>
        </p:nvGrpSpPr>
        <p:grpSpPr>
          <a:xfrm>
            <a:off x="2216944" y="3020358"/>
            <a:ext cx="871538" cy="447813"/>
            <a:chOff x="2217329" y="3020357"/>
            <a:chExt cx="871689" cy="447813"/>
          </a:xfrm>
          <a:noFill/>
        </p:grpSpPr>
        <p:sp>
          <p:nvSpPr>
            <p:cNvPr id="30729" name="Freeform 6"/>
            <p:cNvSpPr/>
            <p:nvPr/>
          </p:nvSpPr>
          <p:spPr bwMode="auto">
            <a:xfrm>
              <a:off x="2217329" y="3020357"/>
              <a:ext cx="871689" cy="447813"/>
            </a:xfrm>
            <a:custGeom>
              <a:avLst/>
              <a:gdLst>
                <a:gd name="T0" fmla="*/ 2147483646 w 239"/>
                <a:gd name="T1" fmla="*/ 2147483646 h 123"/>
                <a:gd name="T2" fmla="*/ 2147483646 w 239"/>
                <a:gd name="T3" fmla="*/ 0 h 123"/>
                <a:gd name="T4" fmla="*/ 0 w 239"/>
                <a:gd name="T5" fmla="*/ 0 h 123"/>
                <a:gd name="T6" fmla="*/ 2147483646 w 239"/>
                <a:gd name="T7" fmla="*/ 2147483646 h 123"/>
                <a:gd name="T8" fmla="*/ 2147483646 w 239"/>
                <a:gd name="T9" fmla="*/ 2147483646 h 123"/>
                <a:gd name="T10" fmla="*/ 2147483646 w 239"/>
                <a:gd name="T11" fmla="*/ 2147483646 h 123"/>
                <a:gd name="T12" fmla="*/ 2147483646 w 239"/>
                <a:gd name="T13" fmla="*/ 2147483646 h 123"/>
                <a:gd name="T14" fmla="*/ 2147483646 w 239"/>
                <a:gd name="T15" fmla="*/ 2147483646 h 12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39" h="123">
                  <a:moveTo>
                    <a:pt x="221" y="52"/>
                  </a:moveTo>
                  <a:cubicBezTo>
                    <a:pt x="221" y="37"/>
                    <a:pt x="228" y="19"/>
                    <a:pt x="239" y="0"/>
                  </a:cubicBezTo>
                  <a:cubicBezTo>
                    <a:pt x="0" y="0"/>
                    <a:pt x="0" y="0"/>
                    <a:pt x="0" y="0"/>
                  </a:cubicBezTo>
                  <a:cubicBezTo>
                    <a:pt x="11" y="19"/>
                    <a:pt x="19" y="37"/>
                    <a:pt x="19" y="52"/>
                  </a:cubicBezTo>
                  <a:cubicBezTo>
                    <a:pt x="19" y="105"/>
                    <a:pt x="37" y="123"/>
                    <a:pt x="51" y="123"/>
                  </a:cubicBezTo>
                  <a:cubicBezTo>
                    <a:pt x="65" y="123"/>
                    <a:pt x="120" y="123"/>
                    <a:pt x="120" y="123"/>
                  </a:cubicBezTo>
                  <a:cubicBezTo>
                    <a:pt x="120" y="123"/>
                    <a:pt x="174" y="123"/>
                    <a:pt x="188" y="123"/>
                  </a:cubicBezTo>
                  <a:cubicBezTo>
                    <a:pt x="202" y="123"/>
                    <a:pt x="221" y="105"/>
                    <a:pt x="221" y="52"/>
                  </a:cubicBezTo>
                  <a:close/>
                </a:path>
              </a:pathLst>
            </a:custGeom>
            <a:grpFill/>
            <a:ln w="9525">
              <a:solidFill>
                <a:schemeClr val="bg1"/>
              </a:solidFill>
              <a:round/>
            </a:ln>
          </p:spPr>
          <p:txBody>
            <a:bodyPr lIns="68589" tIns="34295" rIns="68589" bIns="34295"/>
            <a:lstStyle/>
            <a:p>
              <a:endParaRPr lang="zh-CN" altLang="en-US"/>
            </a:p>
          </p:txBody>
        </p:sp>
        <p:sp>
          <p:nvSpPr>
            <p:cNvPr id="30730" name="TextBox 24"/>
            <p:cNvSpPr txBox="1">
              <a:spLocks noChangeArrowheads="1"/>
            </p:cNvSpPr>
            <p:nvPr/>
          </p:nvSpPr>
          <p:spPr bwMode="auto">
            <a:xfrm>
              <a:off x="2575817" y="3141839"/>
              <a:ext cx="157094" cy="184666"/>
            </a:xfrm>
            <a:prstGeom prst="rect">
              <a:avLst/>
            </a:prstGeom>
            <a:grpFill/>
            <a:ln w="9525">
              <a:noFill/>
              <a:miter lim="800000"/>
            </a:ln>
          </p:spPr>
          <p:txBody>
            <a:bodyPr wrap="none" lIns="0" tIns="0" rIns="0" bIns="0">
              <a:spAutoFit/>
            </a:bodyPr>
            <a:lstStyle/>
            <a:p>
              <a:pPr algn="ctr" eaLnBrk="1" hangingPunct="1">
                <a:buFont typeface="Arial" panose="020B0604020202020204" pitchFamily="34" charset="0"/>
                <a:buNone/>
              </a:pPr>
              <a:r>
                <a:rPr lang="en-AU" altLang="en-US" sz="1200" dirty="0">
                  <a:solidFill>
                    <a:srgbClr val="FFFFFF"/>
                  </a:solidFill>
                  <a:sym typeface="Arial" panose="020B0604020202020204" pitchFamily="34" charset="0"/>
                </a:rPr>
                <a:t>04</a:t>
              </a:r>
              <a:endParaRPr lang="en-US" altLang="zh-CN" sz="1200" dirty="0">
                <a:solidFill>
                  <a:srgbClr val="FFFFFF"/>
                </a:solidFill>
                <a:sym typeface="Arial" panose="020B0604020202020204" pitchFamily="34" charset="0"/>
              </a:endParaRPr>
            </a:p>
          </p:txBody>
        </p:sp>
      </p:grpSp>
      <p:sp>
        <p:nvSpPr>
          <p:cNvPr id="30731" name="Oval 29"/>
          <p:cNvSpPr>
            <a:spLocks noChangeAspect="1" noChangeArrowheads="1"/>
          </p:cNvSpPr>
          <p:nvPr/>
        </p:nvSpPr>
        <p:spPr bwMode="auto">
          <a:xfrm>
            <a:off x="4679157" y="1341059"/>
            <a:ext cx="414337" cy="413275"/>
          </a:xfrm>
          <a:prstGeom prst="ellipse">
            <a:avLst/>
          </a:prstGeom>
          <a:noFill/>
          <a:ln w="9525">
            <a:solidFill>
              <a:schemeClr val="bg1"/>
            </a:solidFill>
            <a:round/>
          </a:ln>
        </p:spPr>
        <p:txBody>
          <a:bodyPr lIns="68589" tIns="34295" rIns="68589" bIns="34295" anchor="ctr"/>
          <a:lstStyle/>
          <a:p>
            <a:pPr algn="ctr" eaLnBrk="1" hangingPunct="1">
              <a:buFont typeface="Arial" panose="020B0604020202020204" pitchFamily="34" charset="0"/>
              <a:buNone/>
            </a:pPr>
            <a:r>
              <a:rPr lang="en-US" altLang="zh-CN" b="1" dirty="0">
                <a:solidFill>
                  <a:srgbClr val="FFFFFF"/>
                </a:solidFill>
                <a:sym typeface="Arial" panose="020B0604020202020204" pitchFamily="34" charset="0"/>
              </a:rPr>
              <a:t>1</a:t>
            </a:r>
            <a:endParaRPr lang="en-US" altLang="zh-CN" b="1" dirty="0">
              <a:solidFill>
                <a:srgbClr val="FFFFFF"/>
              </a:solidFill>
              <a:sym typeface="Arial" panose="020B0604020202020204" pitchFamily="34" charset="0"/>
            </a:endParaRPr>
          </a:p>
        </p:txBody>
      </p:sp>
      <p:sp>
        <p:nvSpPr>
          <p:cNvPr id="30732" name="Oval 30"/>
          <p:cNvSpPr>
            <a:spLocks noChangeAspect="1" noChangeArrowheads="1"/>
          </p:cNvSpPr>
          <p:nvPr/>
        </p:nvSpPr>
        <p:spPr bwMode="auto">
          <a:xfrm>
            <a:off x="4679157" y="2153316"/>
            <a:ext cx="414337" cy="413275"/>
          </a:xfrm>
          <a:prstGeom prst="ellipse">
            <a:avLst/>
          </a:prstGeom>
          <a:noFill/>
          <a:ln w="9525">
            <a:solidFill>
              <a:schemeClr val="bg1"/>
            </a:solidFill>
            <a:round/>
          </a:ln>
        </p:spPr>
        <p:txBody>
          <a:bodyPr lIns="68589" tIns="34295" rIns="68589" bIns="34295" anchor="ctr"/>
          <a:lstStyle/>
          <a:p>
            <a:pPr algn="ctr" eaLnBrk="1" hangingPunct="1">
              <a:buFont typeface="Arial" panose="020B0604020202020204" pitchFamily="34" charset="0"/>
              <a:buNone/>
            </a:pPr>
            <a:r>
              <a:rPr lang="en-US" altLang="zh-CN" b="1">
                <a:solidFill>
                  <a:srgbClr val="FFFFFF"/>
                </a:solidFill>
                <a:sym typeface="Arial" panose="020B0604020202020204" pitchFamily="34" charset="0"/>
              </a:rPr>
              <a:t>2</a:t>
            </a:r>
            <a:endParaRPr lang="en-US" altLang="zh-CN" b="1">
              <a:solidFill>
                <a:srgbClr val="FFFFFF"/>
              </a:solidFill>
              <a:sym typeface="Arial" panose="020B0604020202020204" pitchFamily="34" charset="0"/>
            </a:endParaRPr>
          </a:p>
        </p:txBody>
      </p:sp>
      <p:sp>
        <p:nvSpPr>
          <p:cNvPr id="30733" name="Oval 38"/>
          <p:cNvSpPr>
            <a:spLocks noChangeAspect="1" noChangeArrowheads="1"/>
          </p:cNvSpPr>
          <p:nvPr/>
        </p:nvSpPr>
        <p:spPr bwMode="auto">
          <a:xfrm>
            <a:off x="4679157" y="2965573"/>
            <a:ext cx="414337" cy="414465"/>
          </a:xfrm>
          <a:prstGeom prst="ellipse">
            <a:avLst/>
          </a:prstGeom>
          <a:noFill/>
          <a:ln w="9525">
            <a:solidFill>
              <a:schemeClr val="bg1"/>
            </a:solidFill>
            <a:round/>
          </a:ln>
        </p:spPr>
        <p:txBody>
          <a:bodyPr lIns="68589" tIns="34295" rIns="68589" bIns="34295" anchor="ctr"/>
          <a:lstStyle/>
          <a:p>
            <a:pPr algn="ctr" eaLnBrk="1" hangingPunct="1">
              <a:buFont typeface="Arial" panose="020B0604020202020204" pitchFamily="34" charset="0"/>
              <a:buNone/>
            </a:pPr>
            <a:r>
              <a:rPr lang="en-US" altLang="zh-CN" b="1">
                <a:solidFill>
                  <a:srgbClr val="FFFFFF"/>
                </a:solidFill>
                <a:sym typeface="Arial" panose="020B0604020202020204" pitchFamily="34" charset="0"/>
              </a:rPr>
              <a:t>3</a:t>
            </a:r>
            <a:endParaRPr lang="en-AU" altLang="en-US" b="1">
              <a:solidFill>
                <a:srgbClr val="FFFFFF"/>
              </a:solidFill>
              <a:sym typeface="Arial" panose="020B0604020202020204" pitchFamily="34" charset="0"/>
            </a:endParaRPr>
          </a:p>
        </p:txBody>
      </p:sp>
      <p:sp>
        <p:nvSpPr>
          <p:cNvPr id="30734" name="Oval 42"/>
          <p:cNvSpPr>
            <a:spLocks noChangeAspect="1" noChangeArrowheads="1"/>
          </p:cNvSpPr>
          <p:nvPr/>
        </p:nvSpPr>
        <p:spPr bwMode="auto">
          <a:xfrm>
            <a:off x="4679157" y="3777830"/>
            <a:ext cx="414337" cy="414465"/>
          </a:xfrm>
          <a:prstGeom prst="ellipse">
            <a:avLst/>
          </a:prstGeom>
          <a:noFill/>
          <a:ln w="9525">
            <a:solidFill>
              <a:schemeClr val="bg1"/>
            </a:solidFill>
            <a:round/>
          </a:ln>
        </p:spPr>
        <p:txBody>
          <a:bodyPr lIns="68589" tIns="34295" rIns="68589" bIns="34295" anchor="ctr"/>
          <a:lstStyle/>
          <a:p>
            <a:pPr algn="ctr" eaLnBrk="1" hangingPunct="1">
              <a:buFont typeface="Arial" panose="020B0604020202020204" pitchFamily="34" charset="0"/>
              <a:buNone/>
            </a:pPr>
            <a:r>
              <a:rPr lang="en-US" altLang="zh-CN" b="1" dirty="0">
                <a:solidFill>
                  <a:srgbClr val="FFFFFF"/>
                </a:solidFill>
                <a:sym typeface="Arial" panose="020B0604020202020204" pitchFamily="34" charset="0"/>
              </a:rPr>
              <a:t>4</a:t>
            </a:r>
            <a:endParaRPr lang="en-AU" altLang="en-US" b="1" dirty="0">
              <a:solidFill>
                <a:srgbClr val="FFFFFF"/>
              </a:solidFill>
              <a:sym typeface="Arial" panose="020B0604020202020204" pitchFamily="34" charset="0"/>
            </a:endParaRPr>
          </a:p>
        </p:txBody>
      </p:sp>
      <p:cxnSp>
        <p:nvCxnSpPr>
          <p:cNvPr id="30735" name="Elbow Connector 9"/>
          <p:cNvCxnSpPr>
            <a:cxnSpLocks noChangeShapeType="1"/>
          </p:cNvCxnSpPr>
          <p:nvPr/>
        </p:nvCxnSpPr>
        <p:spPr bwMode="auto">
          <a:xfrm flipV="1">
            <a:off x="3401617" y="1550674"/>
            <a:ext cx="1081087" cy="303703"/>
          </a:xfrm>
          <a:prstGeom prst="bentConnector3">
            <a:avLst>
              <a:gd name="adj1" fmla="val 39134"/>
            </a:avLst>
          </a:prstGeom>
          <a:noFill/>
          <a:ln w="12700">
            <a:solidFill>
              <a:srgbClr val="ADBACA"/>
            </a:solidFill>
            <a:miter lim="800000"/>
            <a:tailEnd type="triangle" w="med" len="med"/>
          </a:ln>
        </p:spPr>
      </p:cxnSp>
      <p:cxnSp>
        <p:nvCxnSpPr>
          <p:cNvPr id="30736" name="Elbow Connector 62"/>
          <p:cNvCxnSpPr>
            <a:cxnSpLocks noChangeShapeType="1"/>
          </p:cNvCxnSpPr>
          <p:nvPr/>
        </p:nvCxnSpPr>
        <p:spPr bwMode="auto">
          <a:xfrm>
            <a:off x="3175398" y="3244265"/>
            <a:ext cx="1307306" cy="740797"/>
          </a:xfrm>
          <a:prstGeom prst="bentConnector3">
            <a:avLst>
              <a:gd name="adj1" fmla="val 50000"/>
            </a:avLst>
          </a:prstGeom>
          <a:noFill/>
          <a:ln w="12700">
            <a:solidFill>
              <a:srgbClr val="ADBACA"/>
            </a:solidFill>
            <a:miter lim="800000"/>
            <a:tailEnd type="triangle" w="med" len="med"/>
          </a:ln>
        </p:spPr>
      </p:cxnSp>
      <p:cxnSp>
        <p:nvCxnSpPr>
          <p:cNvPr id="30737" name="Elbow Connector 64"/>
          <p:cNvCxnSpPr>
            <a:cxnSpLocks noChangeShapeType="1"/>
          </p:cNvCxnSpPr>
          <p:nvPr/>
        </p:nvCxnSpPr>
        <p:spPr bwMode="auto">
          <a:xfrm>
            <a:off x="3401616" y="2804788"/>
            <a:ext cx="1091802" cy="376354"/>
          </a:xfrm>
          <a:prstGeom prst="bentConnector3">
            <a:avLst>
              <a:gd name="adj1" fmla="val 58370"/>
            </a:avLst>
          </a:prstGeom>
          <a:noFill/>
          <a:ln w="12700">
            <a:solidFill>
              <a:srgbClr val="ADBACA"/>
            </a:solidFill>
            <a:miter lim="800000"/>
            <a:tailEnd type="triangle" w="med" len="med"/>
          </a:ln>
        </p:spPr>
      </p:cxnSp>
      <p:cxnSp>
        <p:nvCxnSpPr>
          <p:cNvPr id="30738" name="Straight Connector 60"/>
          <p:cNvCxnSpPr>
            <a:cxnSpLocks noChangeShapeType="1"/>
          </p:cNvCxnSpPr>
          <p:nvPr/>
        </p:nvCxnSpPr>
        <p:spPr bwMode="auto">
          <a:xfrm>
            <a:off x="3562351" y="2352211"/>
            <a:ext cx="920353" cy="0"/>
          </a:xfrm>
          <a:prstGeom prst="line">
            <a:avLst/>
          </a:prstGeom>
          <a:noFill/>
          <a:ln w="12700">
            <a:solidFill>
              <a:srgbClr val="ADBACA"/>
            </a:solidFill>
            <a:round/>
            <a:tailEnd type="triangle" w="med" len="med"/>
          </a:ln>
        </p:spPr>
      </p:cxnSp>
      <p:grpSp>
        <p:nvGrpSpPr>
          <p:cNvPr id="6" name="组合 26"/>
          <p:cNvGrpSpPr/>
          <p:nvPr/>
        </p:nvGrpSpPr>
        <p:grpSpPr bwMode="auto">
          <a:xfrm>
            <a:off x="5288757" y="1311283"/>
            <a:ext cx="1753791" cy="549638"/>
            <a:chOff x="0" y="0"/>
            <a:chExt cx="2338080" cy="731759"/>
          </a:xfrm>
        </p:grpSpPr>
        <p:sp>
          <p:nvSpPr>
            <p:cNvPr id="30753" name="TextBox 13@|17FFC:16777215|FBC:16777215|LFC:16777215|LBC:16777215"/>
            <p:cNvSpPr txBox="1">
              <a:spLocks noChangeArrowheads="1"/>
            </p:cNvSpPr>
            <p:nvPr/>
          </p:nvSpPr>
          <p:spPr bwMode="auto">
            <a:xfrm>
              <a:off x="0" y="0"/>
              <a:ext cx="1295287" cy="246221"/>
            </a:xfrm>
            <a:prstGeom prst="rect">
              <a:avLst/>
            </a:prstGeom>
            <a:noFill/>
            <a:ln w="9525">
              <a:noFill/>
              <a:miter lim="800000"/>
            </a:ln>
          </p:spPr>
          <p:txBody>
            <a:bodyPr lIns="0" tIns="0" rIns="0" bIns="0">
              <a:spAutoFit/>
            </a:bodyPr>
            <a:lstStyle/>
            <a:p>
              <a:pPr defTabSz="911860">
                <a:spcBef>
                  <a:spcPct val="20000"/>
                </a:spcBef>
              </a:pPr>
              <a:r>
                <a:rPr lang="zh-CN" altLang="en-US" sz="120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单击编辑标题</a:t>
              </a:r>
              <a:endParaRPr lang="en-US" altLang="zh-CN" sz="1200"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0754" name="TextBox 13@|17FFC:16777215|FBC:16777215|LFC:16777215|LBC:16777215"/>
            <p:cNvSpPr txBox="1">
              <a:spLocks noChangeArrowheads="1"/>
            </p:cNvSpPr>
            <p:nvPr/>
          </p:nvSpPr>
          <p:spPr bwMode="auto">
            <a:xfrm>
              <a:off x="4081" y="322001"/>
              <a:ext cx="2333999" cy="409758"/>
            </a:xfrm>
            <a:prstGeom prst="rect">
              <a:avLst/>
            </a:prstGeom>
            <a:noFill/>
            <a:ln w="9525">
              <a:noFill/>
              <a:miter lim="800000"/>
            </a:ln>
          </p:spPr>
          <p:txBody>
            <a:bodyPr lIns="0" tIns="0" rIns="0" bIns="0">
              <a:spAutoFit/>
            </a:bodyPr>
            <a:lstStyle/>
            <a:p>
              <a:pPr defTabSz="911860">
                <a:spcBef>
                  <a:spcPct val="20000"/>
                </a:spcBef>
              </a:pPr>
              <a:r>
                <a:rPr lang="zh-CN" altLang="en-US" sz="100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单击此处可编辑内容，根据您的需要自由拉伸文本框大小</a:t>
              </a:r>
              <a:endParaRPr lang="en-US" altLang="zh-CN" sz="1000"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7" name="组合 29"/>
          <p:cNvGrpSpPr/>
          <p:nvPr/>
        </p:nvGrpSpPr>
        <p:grpSpPr bwMode="auto">
          <a:xfrm>
            <a:off x="5288757" y="2092574"/>
            <a:ext cx="1753791" cy="549638"/>
            <a:chOff x="0" y="0"/>
            <a:chExt cx="2338080" cy="731759"/>
          </a:xfrm>
        </p:grpSpPr>
        <p:sp>
          <p:nvSpPr>
            <p:cNvPr id="30751" name="TextBox 13@|17FFC:16777215|FBC:16777215|LFC:16777215|LBC:16777215"/>
            <p:cNvSpPr txBox="1">
              <a:spLocks noChangeArrowheads="1"/>
            </p:cNvSpPr>
            <p:nvPr/>
          </p:nvSpPr>
          <p:spPr bwMode="auto">
            <a:xfrm>
              <a:off x="0" y="0"/>
              <a:ext cx="1295287" cy="246221"/>
            </a:xfrm>
            <a:prstGeom prst="rect">
              <a:avLst/>
            </a:prstGeom>
            <a:noFill/>
            <a:ln w="9525">
              <a:noFill/>
              <a:miter lim="800000"/>
            </a:ln>
          </p:spPr>
          <p:txBody>
            <a:bodyPr lIns="0" tIns="0" rIns="0" bIns="0">
              <a:spAutoFit/>
            </a:bodyPr>
            <a:lstStyle/>
            <a:p>
              <a:pPr defTabSz="911860">
                <a:spcBef>
                  <a:spcPct val="20000"/>
                </a:spcBef>
              </a:pPr>
              <a:r>
                <a:rPr lang="zh-CN" altLang="en-US" sz="120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单击编辑标题</a:t>
              </a:r>
              <a:endParaRPr lang="en-US" altLang="zh-CN" sz="1200"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0752" name="TextBox 13@|17FFC:16777215|FBC:16777215|LFC:16777215|LBC:16777215"/>
            <p:cNvSpPr txBox="1">
              <a:spLocks noChangeArrowheads="1"/>
            </p:cNvSpPr>
            <p:nvPr/>
          </p:nvSpPr>
          <p:spPr bwMode="auto">
            <a:xfrm>
              <a:off x="4081" y="322001"/>
              <a:ext cx="2333999" cy="409758"/>
            </a:xfrm>
            <a:prstGeom prst="rect">
              <a:avLst/>
            </a:prstGeom>
            <a:noFill/>
            <a:ln w="9525">
              <a:noFill/>
              <a:miter lim="800000"/>
            </a:ln>
          </p:spPr>
          <p:txBody>
            <a:bodyPr lIns="0" tIns="0" rIns="0" bIns="0">
              <a:spAutoFit/>
            </a:bodyPr>
            <a:lstStyle/>
            <a:p>
              <a:pPr defTabSz="911860">
                <a:spcBef>
                  <a:spcPct val="20000"/>
                </a:spcBef>
              </a:pPr>
              <a:r>
                <a:rPr lang="zh-CN" altLang="en-US" sz="100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单击此处可编辑内容，根据您的需要自由拉伸文本框大小</a:t>
              </a:r>
              <a:endParaRPr lang="en-US" altLang="zh-CN" sz="1000"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8" name="组合 32"/>
          <p:cNvGrpSpPr/>
          <p:nvPr/>
        </p:nvGrpSpPr>
        <p:grpSpPr bwMode="auto">
          <a:xfrm>
            <a:off x="5288757" y="2885776"/>
            <a:ext cx="1753791" cy="549083"/>
            <a:chOff x="0" y="0"/>
            <a:chExt cx="2338080" cy="732702"/>
          </a:xfrm>
        </p:grpSpPr>
        <p:sp>
          <p:nvSpPr>
            <p:cNvPr id="30749" name="TextBox 13@|17FFC:16777215|FBC:16777215|LFC:16777215|LBC:16777215"/>
            <p:cNvSpPr txBox="1">
              <a:spLocks noChangeArrowheads="1"/>
            </p:cNvSpPr>
            <p:nvPr/>
          </p:nvSpPr>
          <p:spPr bwMode="auto">
            <a:xfrm>
              <a:off x="0" y="0"/>
              <a:ext cx="1295287" cy="246221"/>
            </a:xfrm>
            <a:prstGeom prst="rect">
              <a:avLst/>
            </a:prstGeom>
            <a:noFill/>
            <a:ln w="9525">
              <a:noFill/>
              <a:miter lim="800000"/>
            </a:ln>
          </p:spPr>
          <p:txBody>
            <a:bodyPr lIns="0" tIns="0" rIns="0" bIns="0">
              <a:spAutoFit/>
            </a:bodyPr>
            <a:lstStyle/>
            <a:p>
              <a:pPr defTabSz="911860">
                <a:spcBef>
                  <a:spcPct val="20000"/>
                </a:spcBef>
              </a:pPr>
              <a:r>
                <a:rPr lang="zh-CN" altLang="en-US" sz="120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单击编辑标题</a:t>
              </a:r>
              <a:endParaRPr lang="en-US" altLang="zh-CN" sz="1200"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0750" name="TextBox 13@|17FFC:16777215|FBC:16777215|LFC:16777215|LBC:16777215"/>
            <p:cNvSpPr txBox="1">
              <a:spLocks noChangeArrowheads="1"/>
            </p:cNvSpPr>
            <p:nvPr/>
          </p:nvSpPr>
          <p:spPr bwMode="auto">
            <a:xfrm>
              <a:off x="4081" y="322001"/>
              <a:ext cx="2333999" cy="410701"/>
            </a:xfrm>
            <a:prstGeom prst="rect">
              <a:avLst/>
            </a:prstGeom>
            <a:noFill/>
            <a:ln w="9525">
              <a:noFill/>
              <a:miter lim="800000"/>
            </a:ln>
          </p:spPr>
          <p:txBody>
            <a:bodyPr lIns="0" tIns="0" rIns="0" bIns="0">
              <a:spAutoFit/>
            </a:bodyPr>
            <a:lstStyle/>
            <a:p>
              <a:pPr defTabSz="911860">
                <a:spcBef>
                  <a:spcPct val="20000"/>
                </a:spcBef>
              </a:pPr>
              <a:r>
                <a:rPr lang="zh-CN" altLang="en-US" sz="100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单击此处可编辑内容，根据您的需要自由拉伸文本框大小</a:t>
              </a:r>
              <a:endParaRPr lang="en-US" altLang="zh-CN" sz="1000"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9" name="组合 35"/>
          <p:cNvGrpSpPr/>
          <p:nvPr/>
        </p:nvGrpSpPr>
        <p:grpSpPr bwMode="auto">
          <a:xfrm>
            <a:off x="5288757" y="3725425"/>
            <a:ext cx="1753791" cy="549638"/>
            <a:chOff x="0" y="0"/>
            <a:chExt cx="2338080" cy="731759"/>
          </a:xfrm>
        </p:grpSpPr>
        <p:sp>
          <p:nvSpPr>
            <p:cNvPr id="30747" name="TextBox 13@|17FFC:16777215|FBC:16777215|LFC:16777215|LBC:16777215"/>
            <p:cNvSpPr txBox="1">
              <a:spLocks noChangeArrowheads="1"/>
            </p:cNvSpPr>
            <p:nvPr/>
          </p:nvSpPr>
          <p:spPr bwMode="auto">
            <a:xfrm>
              <a:off x="0" y="0"/>
              <a:ext cx="1295287" cy="246221"/>
            </a:xfrm>
            <a:prstGeom prst="rect">
              <a:avLst/>
            </a:prstGeom>
            <a:noFill/>
            <a:ln w="9525">
              <a:noFill/>
              <a:miter lim="800000"/>
            </a:ln>
          </p:spPr>
          <p:txBody>
            <a:bodyPr lIns="0" tIns="0" rIns="0" bIns="0">
              <a:spAutoFit/>
            </a:bodyPr>
            <a:lstStyle/>
            <a:p>
              <a:pPr defTabSz="911860">
                <a:spcBef>
                  <a:spcPct val="20000"/>
                </a:spcBef>
              </a:pPr>
              <a:r>
                <a:rPr lang="zh-CN" altLang="en-US" sz="120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单击编辑标题</a:t>
              </a:r>
              <a:endParaRPr lang="en-US" altLang="zh-CN" sz="1200"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0748" name="TextBox 13@|17FFC:16777215|FBC:16777215|LFC:16777215|LBC:16777215"/>
            <p:cNvSpPr txBox="1">
              <a:spLocks noChangeArrowheads="1"/>
            </p:cNvSpPr>
            <p:nvPr/>
          </p:nvSpPr>
          <p:spPr bwMode="auto">
            <a:xfrm>
              <a:off x="4081" y="322001"/>
              <a:ext cx="2333999" cy="409758"/>
            </a:xfrm>
            <a:prstGeom prst="rect">
              <a:avLst/>
            </a:prstGeom>
            <a:noFill/>
            <a:ln w="9525">
              <a:noFill/>
              <a:miter lim="800000"/>
            </a:ln>
          </p:spPr>
          <p:txBody>
            <a:bodyPr lIns="0" tIns="0" rIns="0" bIns="0">
              <a:spAutoFit/>
            </a:bodyPr>
            <a:lstStyle/>
            <a:p>
              <a:pPr defTabSz="911860">
                <a:spcBef>
                  <a:spcPct val="20000"/>
                </a:spcBef>
              </a:pPr>
              <a:r>
                <a:rPr lang="zh-CN" altLang="en-US" sz="100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单击此处可编辑内容，根据您的需要自由拉伸文本框大小</a:t>
              </a:r>
              <a:endParaRPr lang="en-US" altLang="zh-CN" sz="1000"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grpSp>
    </p:spTree>
  </p:cSld>
  <p:clrMapOvr>
    <a:masterClrMapping/>
  </p:clrMapOvr>
  <p:transition advClick="0" advTm="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0722"/>
                                        </p:tgtEl>
                                        <p:attrNameLst>
                                          <p:attrName>style.visibility</p:attrName>
                                        </p:attrNameLst>
                                      </p:cBhvr>
                                      <p:to>
                                        <p:strVal val="visible"/>
                                      </p:to>
                                    </p:set>
                                    <p:anim calcmode="lin" valueType="num">
                                      <p:cBhvr additive="base">
                                        <p:cTn id="7" dur="2000" fill="hold"/>
                                        <p:tgtEl>
                                          <p:spTgt spid="30722"/>
                                        </p:tgtEl>
                                        <p:attrNameLst>
                                          <p:attrName>ppt_x</p:attrName>
                                        </p:attrNameLst>
                                      </p:cBhvr>
                                      <p:tavLst>
                                        <p:tav tm="0">
                                          <p:val>
                                            <p:strVal val="#ppt_x"/>
                                          </p:val>
                                        </p:tav>
                                        <p:tav tm="100000">
                                          <p:val>
                                            <p:strVal val="#ppt_x"/>
                                          </p:val>
                                        </p:tav>
                                      </p:tavLst>
                                    </p:anim>
                                    <p:anim calcmode="lin" valueType="num">
                                      <p:cBhvr additive="base">
                                        <p:cTn id="8" dur="2000" fill="hold"/>
                                        <p:tgtEl>
                                          <p:spTgt spid="3072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2000" fill="hold"/>
                                        <p:tgtEl>
                                          <p:spTgt spid="5"/>
                                        </p:tgtEl>
                                        <p:attrNameLst>
                                          <p:attrName>ppt_x</p:attrName>
                                        </p:attrNameLst>
                                      </p:cBhvr>
                                      <p:tavLst>
                                        <p:tav tm="0">
                                          <p:val>
                                            <p:strVal val="#ppt_x"/>
                                          </p:val>
                                        </p:tav>
                                        <p:tav tm="100000">
                                          <p:val>
                                            <p:strVal val="#ppt_x"/>
                                          </p:val>
                                        </p:tav>
                                      </p:tavLst>
                                    </p:anim>
                                    <p:anim calcmode="lin" valueType="num">
                                      <p:cBhvr additive="base">
                                        <p:cTn id="12" dur="20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2000" fill="hold"/>
                                        <p:tgtEl>
                                          <p:spTgt spid="4"/>
                                        </p:tgtEl>
                                        <p:attrNameLst>
                                          <p:attrName>ppt_x</p:attrName>
                                        </p:attrNameLst>
                                      </p:cBhvr>
                                      <p:tavLst>
                                        <p:tav tm="0">
                                          <p:val>
                                            <p:strVal val="#ppt_x"/>
                                          </p:val>
                                        </p:tav>
                                        <p:tav tm="100000">
                                          <p:val>
                                            <p:strVal val="#ppt_x"/>
                                          </p:val>
                                        </p:tav>
                                      </p:tavLst>
                                    </p:anim>
                                    <p:anim calcmode="lin" valueType="num">
                                      <p:cBhvr additive="base">
                                        <p:cTn id="16" dur="2000" fill="hold"/>
                                        <p:tgtEl>
                                          <p:spTgt spid="4"/>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1000" fill="hold"/>
                                        <p:tgtEl>
                                          <p:spTgt spid="3"/>
                                        </p:tgtEl>
                                        <p:attrNameLst>
                                          <p:attrName>ppt_x</p:attrName>
                                        </p:attrNameLst>
                                      </p:cBhvr>
                                      <p:tavLst>
                                        <p:tav tm="0">
                                          <p:val>
                                            <p:strVal val="#ppt_x"/>
                                          </p:val>
                                        </p:tav>
                                        <p:tav tm="100000">
                                          <p:val>
                                            <p:strVal val="#ppt_x"/>
                                          </p:val>
                                        </p:tav>
                                      </p:tavLst>
                                    </p:anim>
                                    <p:anim calcmode="lin" valueType="num">
                                      <p:cBhvr additive="base">
                                        <p:cTn id="20" dur="1000" fill="hold"/>
                                        <p:tgtEl>
                                          <p:spTgt spid="3"/>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additive="base">
                                        <p:cTn id="23" dur="500" fill="hold"/>
                                        <p:tgtEl>
                                          <p:spTgt spid="2"/>
                                        </p:tgtEl>
                                        <p:attrNameLst>
                                          <p:attrName>ppt_x</p:attrName>
                                        </p:attrNameLst>
                                      </p:cBhvr>
                                      <p:tavLst>
                                        <p:tav tm="0">
                                          <p:val>
                                            <p:strVal val="#ppt_x"/>
                                          </p:val>
                                        </p:tav>
                                        <p:tav tm="100000">
                                          <p:val>
                                            <p:strVal val="#ppt_x"/>
                                          </p:val>
                                        </p:tav>
                                      </p:tavLst>
                                    </p:anim>
                                    <p:anim calcmode="lin" valueType="num">
                                      <p:cBhvr additive="base">
                                        <p:cTn id="24" dur="500" fill="hold"/>
                                        <p:tgtEl>
                                          <p:spTgt spid="2"/>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2" presetClass="entr" presetSubtype="4" fill="hold" nodeType="afterEffect">
                                  <p:stCondLst>
                                    <p:cond delay="0"/>
                                  </p:stCondLst>
                                  <p:childTnLst>
                                    <p:set>
                                      <p:cBhvr>
                                        <p:cTn id="27" dur="1" fill="hold">
                                          <p:stCondLst>
                                            <p:cond delay="0"/>
                                          </p:stCondLst>
                                        </p:cTn>
                                        <p:tgtEl>
                                          <p:spTgt spid="30735"/>
                                        </p:tgtEl>
                                        <p:attrNameLst>
                                          <p:attrName>style.visibility</p:attrName>
                                        </p:attrNameLst>
                                      </p:cBhvr>
                                      <p:to>
                                        <p:strVal val="visible"/>
                                      </p:to>
                                    </p:set>
                                    <p:animEffect transition="in" filter="wipe(down)">
                                      <p:cBhvr>
                                        <p:cTn id="28" dur="500"/>
                                        <p:tgtEl>
                                          <p:spTgt spid="3073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30731"/>
                                        </p:tgtEl>
                                        <p:attrNameLst>
                                          <p:attrName>style.visibility</p:attrName>
                                        </p:attrNameLst>
                                      </p:cBhvr>
                                      <p:to>
                                        <p:strVal val="visible"/>
                                      </p:to>
                                    </p:set>
                                    <p:animEffect transition="in" filter="wipe(down)">
                                      <p:cBhvr>
                                        <p:cTn id="32" dur="500"/>
                                        <p:tgtEl>
                                          <p:spTgt spid="30731"/>
                                        </p:tgtEl>
                                      </p:cBhvr>
                                    </p:animEffect>
                                  </p:childTnLst>
                                </p:cTn>
                              </p:par>
                            </p:childTnLst>
                          </p:cTn>
                        </p:par>
                        <p:par>
                          <p:cTn id="33" fill="hold">
                            <p:stCondLst>
                              <p:cond delay="3000"/>
                            </p:stCondLst>
                            <p:childTnLst>
                              <p:par>
                                <p:cTn id="34" presetID="42" presetClass="entr" presetSubtype="0"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1000"/>
                                        <p:tgtEl>
                                          <p:spTgt spid="6"/>
                                        </p:tgtEl>
                                      </p:cBhvr>
                                    </p:animEffect>
                                    <p:anim calcmode="lin" valueType="num">
                                      <p:cBhvr>
                                        <p:cTn id="37" dur="1000" fill="hold"/>
                                        <p:tgtEl>
                                          <p:spTgt spid="6"/>
                                        </p:tgtEl>
                                        <p:attrNameLst>
                                          <p:attrName>ppt_x</p:attrName>
                                        </p:attrNameLst>
                                      </p:cBhvr>
                                      <p:tavLst>
                                        <p:tav tm="0">
                                          <p:val>
                                            <p:strVal val="#ppt_x"/>
                                          </p:val>
                                        </p:tav>
                                        <p:tav tm="100000">
                                          <p:val>
                                            <p:strVal val="#ppt_x"/>
                                          </p:val>
                                        </p:tav>
                                      </p:tavLst>
                                    </p:anim>
                                    <p:anim calcmode="lin" valueType="num">
                                      <p:cBhvr>
                                        <p:cTn id="38" dur="1000" fill="hold"/>
                                        <p:tgtEl>
                                          <p:spTgt spid="6"/>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4" fill="hold" nodeType="afterEffect">
                                  <p:stCondLst>
                                    <p:cond delay="0"/>
                                  </p:stCondLst>
                                  <p:childTnLst>
                                    <p:set>
                                      <p:cBhvr>
                                        <p:cTn id="41" dur="1" fill="hold">
                                          <p:stCondLst>
                                            <p:cond delay="0"/>
                                          </p:stCondLst>
                                        </p:cTn>
                                        <p:tgtEl>
                                          <p:spTgt spid="30738"/>
                                        </p:tgtEl>
                                        <p:attrNameLst>
                                          <p:attrName>style.visibility</p:attrName>
                                        </p:attrNameLst>
                                      </p:cBhvr>
                                      <p:to>
                                        <p:strVal val="visible"/>
                                      </p:to>
                                    </p:set>
                                    <p:animEffect transition="in" filter="wipe(down)">
                                      <p:cBhvr>
                                        <p:cTn id="42" dur="500"/>
                                        <p:tgtEl>
                                          <p:spTgt spid="30738"/>
                                        </p:tgtEl>
                                      </p:cBhvr>
                                    </p:animEffect>
                                  </p:childTnLst>
                                </p:cTn>
                              </p:par>
                            </p:childTnLst>
                          </p:cTn>
                        </p:par>
                        <p:par>
                          <p:cTn id="43" fill="hold">
                            <p:stCondLst>
                              <p:cond delay="4500"/>
                            </p:stCondLst>
                            <p:childTnLst>
                              <p:par>
                                <p:cTn id="44" presetID="22" presetClass="entr" presetSubtype="4" fill="hold" grpId="0" nodeType="afterEffect">
                                  <p:stCondLst>
                                    <p:cond delay="0"/>
                                  </p:stCondLst>
                                  <p:childTnLst>
                                    <p:set>
                                      <p:cBhvr>
                                        <p:cTn id="45" dur="1" fill="hold">
                                          <p:stCondLst>
                                            <p:cond delay="0"/>
                                          </p:stCondLst>
                                        </p:cTn>
                                        <p:tgtEl>
                                          <p:spTgt spid="30732"/>
                                        </p:tgtEl>
                                        <p:attrNameLst>
                                          <p:attrName>style.visibility</p:attrName>
                                        </p:attrNameLst>
                                      </p:cBhvr>
                                      <p:to>
                                        <p:strVal val="visible"/>
                                      </p:to>
                                    </p:set>
                                    <p:animEffect transition="in" filter="wipe(down)">
                                      <p:cBhvr>
                                        <p:cTn id="46" dur="500"/>
                                        <p:tgtEl>
                                          <p:spTgt spid="30732"/>
                                        </p:tgtEl>
                                      </p:cBhvr>
                                    </p:animEffect>
                                  </p:childTnLst>
                                </p:cTn>
                              </p:par>
                            </p:childTnLst>
                          </p:cTn>
                        </p:par>
                        <p:par>
                          <p:cTn id="47" fill="hold">
                            <p:stCondLst>
                              <p:cond delay="5000"/>
                            </p:stCondLst>
                            <p:childTnLst>
                              <p:par>
                                <p:cTn id="48" presetID="42" presetClass="entr" presetSubtype="0" fill="hold" nodeType="afterEffect">
                                  <p:stCondLst>
                                    <p:cond delay="0"/>
                                  </p:stCondLst>
                                  <p:childTnLst>
                                    <p:set>
                                      <p:cBhvr>
                                        <p:cTn id="49" dur="1" fill="hold">
                                          <p:stCondLst>
                                            <p:cond delay="0"/>
                                          </p:stCondLst>
                                        </p:cTn>
                                        <p:tgtEl>
                                          <p:spTgt spid="7"/>
                                        </p:tgtEl>
                                        <p:attrNameLst>
                                          <p:attrName>style.visibility</p:attrName>
                                        </p:attrNameLst>
                                      </p:cBhvr>
                                      <p:to>
                                        <p:strVal val="visible"/>
                                      </p:to>
                                    </p:set>
                                    <p:animEffect transition="in" filter="fade">
                                      <p:cBhvr>
                                        <p:cTn id="50" dur="1000"/>
                                        <p:tgtEl>
                                          <p:spTgt spid="7"/>
                                        </p:tgtEl>
                                      </p:cBhvr>
                                    </p:animEffect>
                                    <p:anim calcmode="lin" valueType="num">
                                      <p:cBhvr>
                                        <p:cTn id="51" dur="1000" fill="hold"/>
                                        <p:tgtEl>
                                          <p:spTgt spid="7"/>
                                        </p:tgtEl>
                                        <p:attrNameLst>
                                          <p:attrName>ppt_x</p:attrName>
                                        </p:attrNameLst>
                                      </p:cBhvr>
                                      <p:tavLst>
                                        <p:tav tm="0">
                                          <p:val>
                                            <p:strVal val="#ppt_x"/>
                                          </p:val>
                                        </p:tav>
                                        <p:tav tm="100000">
                                          <p:val>
                                            <p:strVal val="#ppt_x"/>
                                          </p:val>
                                        </p:tav>
                                      </p:tavLst>
                                    </p:anim>
                                    <p:anim calcmode="lin" valueType="num">
                                      <p:cBhvr>
                                        <p:cTn id="52" dur="1000" fill="hold"/>
                                        <p:tgtEl>
                                          <p:spTgt spid="7"/>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22" presetClass="entr" presetSubtype="4" fill="hold" nodeType="afterEffect">
                                  <p:stCondLst>
                                    <p:cond delay="0"/>
                                  </p:stCondLst>
                                  <p:childTnLst>
                                    <p:set>
                                      <p:cBhvr>
                                        <p:cTn id="55" dur="1" fill="hold">
                                          <p:stCondLst>
                                            <p:cond delay="0"/>
                                          </p:stCondLst>
                                        </p:cTn>
                                        <p:tgtEl>
                                          <p:spTgt spid="30737"/>
                                        </p:tgtEl>
                                        <p:attrNameLst>
                                          <p:attrName>style.visibility</p:attrName>
                                        </p:attrNameLst>
                                      </p:cBhvr>
                                      <p:to>
                                        <p:strVal val="visible"/>
                                      </p:to>
                                    </p:set>
                                    <p:animEffect transition="in" filter="wipe(down)">
                                      <p:cBhvr>
                                        <p:cTn id="56" dur="500"/>
                                        <p:tgtEl>
                                          <p:spTgt spid="30737"/>
                                        </p:tgtEl>
                                      </p:cBhvr>
                                    </p:animEffect>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30733"/>
                                        </p:tgtEl>
                                        <p:attrNameLst>
                                          <p:attrName>style.visibility</p:attrName>
                                        </p:attrNameLst>
                                      </p:cBhvr>
                                      <p:to>
                                        <p:strVal val="visible"/>
                                      </p:to>
                                    </p:set>
                                    <p:animEffect transition="in" filter="wipe(down)">
                                      <p:cBhvr>
                                        <p:cTn id="60" dur="500"/>
                                        <p:tgtEl>
                                          <p:spTgt spid="30733"/>
                                        </p:tgtEl>
                                      </p:cBhvr>
                                    </p:animEffect>
                                  </p:childTnLst>
                                </p:cTn>
                              </p:par>
                            </p:childTnLst>
                          </p:cTn>
                        </p:par>
                        <p:par>
                          <p:cTn id="61" fill="hold">
                            <p:stCondLst>
                              <p:cond delay="7000"/>
                            </p:stCondLst>
                            <p:childTnLst>
                              <p:par>
                                <p:cTn id="62" presetID="42" presetClass="entr" presetSubtype="0" fill="hold" nodeType="afterEffect">
                                  <p:stCondLst>
                                    <p:cond delay="0"/>
                                  </p:stCondLst>
                                  <p:childTnLst>
                                    <p:set>
                                      <p:cBhvr>
                                        <p:cTn id="63" dur="1" fill="hold">
                                          <p:stCondLst>
                                            <p:cond delay="0"/>
                                          </p:stCondLst>
                                        </p:cTn>
                                        <p:tgtEl>
                                          <p:spTgt spid="8"/>
                                        </p:tgtEl>
                                        <p:attrNameLst>
                                          <p:attrName>style.visibility</p:attrName>
                                        </p:attrNameLst>
                                      </p:cBhvr>
                                      <p:to>
                                        <p:strVal val="visible"/>
                                      </p:to>
                                    </p:set>
                                    <p:animEffect transition="in" filter="fade">
                                      <p:cBhvr>
                                        <p:cTn id="64" dur="1000"/>
                                        <p:tgtEl>
                                          <p:spTgt spid="8"/>
                                        </p:tgtEl>
                                      </p:cBhvr>
                                    </p:animEffect>
                                    <p:anim calcmode="lin" valueType="num">
                                      <p:cBhvr>
                                        <p:cTn id="65" dur="1000" fill="hold"/>
                                        <p:tgtEl>
                                          <p:spTgt spid="8"/>
                                        </p:tgtEl>
                                        <p:attrNameLst>
                                          <p:attrName>ppt_x</p:attrName>
                                        </p:attrNameLst>
                                      </p:cBhvr>
                                      <p:tavLst>
                                        <p:tav tm="0">
                                          <p:val>
                                            <p:strVal val="#ppt_x"/>
                                          </p:val>
                                        </p:tav>
                                        <p:tav tm="100000">
                                          <p:val>
                                            <p:strVal val="#ppt_x"/>
                                          </p:val>
                                        </p:tav>
                                      </p:tavLst>
                                    </p:anim>
                                    <p:anim calcmode="lin" valueType="num">
                                      <p:cBhvr>
                                        <p:cTn id="66" dur="1000" fill="hold"/>
                                        <p:tgtEl>
                                          <p:spTgt spid="8"/>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22" presetClass="entr" presetSubtype="4" fill="hold" nodeType="afterEffect">
                                  <p:stCondLst>
                                    <p:cond delay="0"/>
                                  </p:stCondLst>
                                  <p:childTnLst>
                                    <p:set>
                                      <p:cBhvr>
                                        <p:cTn id="69" dur="1" fill="hold">
                                          <p:stCondLst>
                                            <p:cond delay="0"/>
                                          </p:stCondLst>
                                        </p:cTn>
                                        <p:tgtEl>
                                          <p:spTgt spid="30736"/>
                                        </p:tgtEl>
                                        <p:attrNameLst>
                                          <p:attrName>style.visibility</p:attrName>
                                        </p:attrNameLst>
                                      </p:cBhvr>
                                      <p:to>
                                        <p:strVal val="visible"/>
                                      </p:to>
                                    </p:set>
                                    <p:animEffect transition="in" filter="wipe(down)">
                                      <p:cBhvr>
                                        <p:cTn id="70" dur="500"/>
                                        <p:tgtEl>
                                          <p:spTgt spid="30736"/>
                                        </p:tgtEl>
                                      </p:cBhvr>
                                    </p:animEffect>
                                  </p:childTnLst>
                                </p:cTn>
                              </p:par>
                            </p:childTnLst>
                          </p:cTn>
                        </p:par>
                        <p:par>
                          <p:cTn id="71" fill="hold">
                            <p:stCondLst>
                              <p:cond delay="8500"/>
                            </p:stCondLst>
                            <p:childTnLst>
                              <p:par>
                                <p:cTn id="72" presetID="22" presetClass="entr" presetSubtype="4" fill="hold" grpId="0" nodeType="afterEffect">
                                  <p:stCondLst>
                                    <p:cond delay="0"/>
                                  </p:stCondLst>
                                  <p:childTnLst>
                                    <p:set>
                                      <p:cBhvr>
                                        <p:cTn id="73" dur="1" fill="hold">
                                          <p:stCondLst>
                                            <p:cond delay="0"/>
                                          </p:stCondLst>
                                        </p:cTn>
                                        <p:tgtEl>
                                          <p:spTgt spid="30734"/>
                                        </p:tgtEl>
                                        <p:attrNameLst>
                                          <p:attrName>style.visibility</p:attrName>
                                        </p:attrNameLst>
                                      </p:cBhvr>
                                      <p:to>
                                        <p:strVal val="visible"/>
                                      </p:to>
                                    </p:set>
                                    <p:animEffect transition="in" filter="wipe(down)">
                                      <p:cBhvr>
                                        <p:cTn id="74" dur="500"/>
                                        <p:tgtEl>
                                          <p:spTgt spid="30734"/>
                                        </p:tgtEl>
                                      </p:cBhvr>
                                    </p:animEffect>
                                  </p:childTnLst>
                                </p:cTn>
                              </p:par>
                            </p:childTnLst>
                          </p:cTn>
                        </p:par>
                        <p:par>
                          <p:cTn id="75" fill="hold">
                            <p:stCondLst>
                              <p:cond delay="9000"/>
                            </p:stCondLst>
                            <p:childTnLst>
                              <p:par>
                                <p:cTn id="76" presetID="42" presetClass="entr" presetSubtype="0" fill="hold" nodeType="afterEffect">
                                  <p:stCondLst>
                                    <p:cond delay="0"/>
                                  </p:stCondLst>
                                  <p:childTnLst>
                                    <p:set>
                                      <p:cBhvr>
                                        <p:cTn id="77" dur="1" fill="hold">
                                          <p:stCondLst>
                                            <p:cond delay="0"/>
                                          </p:stCondLst>
                                        </p:cTn>
                                        <p:tgtEl>
                                          <p:spTgt spid="9"/>
                                        </p:tgtEl>
                                        <p:attrNameLst>
                                          <p:attrName>style.visibility</p:attrName>
                                        </p:attrNameLst>
                                      </p:cBhvr>
                                      <p:to>
                                        <p:strVal val="visible"/>
                                      </p:to>
                                    </p:set>
                                    <p:animEffect transition="in" filter="fade">
                                      <p:cBhvr>
                                        <p:cTn id="78" dur="1000"/>
                                        <p:tgtEl>
                                          <p:spTgt spid="9"/>
                                        </p:tgtEl>
                                      </p:cBhvr>
                                    </p:animEffect>
                                    <p:anim calcmode="lin" valueType="num">
                                      <p:cBhvr>
                                        <p:cTn id="79" dur="1000" fill="hold"/>
                                        <p:tgtEl>
                                          <p:spTgt spid="9"/>
                                        </p:tgtEl>
                                        <p:attrNameLst>
                                          <p:attrName>ppt_x</p:attrName>
                                        </p:attrNameLst>
                                      </p:cBhvr>
                                      <p:tavLst>
                                        <p:tav tm="0">
                                          <p:val>
                                            <p:strVal val="#ppt_x"/>
                                          </p:val>
                                        </p:tav>
                                        <p:tav tm="100000">
                                          <p:val>
                                            <p:strVal val="#ppt_x"/>
                                          </p:val>
                                        </p:tav>
                                      </p:tavLst>
                                    </p:anim>
                                    <p:anim calcmode="lin" valueType="num">
                                      <p:cBhvr>
                                        <p:cTn id="8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animBg="1"/>
      <p:bldP spid="30731" grpId="0" animBg="1"/>
      <p:bldP spid="30732" grpId="0" animBg="1"/>
      <p:bldP spid="30733" grpId="0" animBg="1"/>
      <p:bldP spid="3073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任意多边形 2"/>
          <p:cNvSpPr/>
          <p:nvPr/>
        </p:nvSpPr>
        <p:spPr>
          <a:xfrm>
            <a:off x="4648201" y="3107697"/>
            <a:ext cx="881063" cy="1008373"/>
          </a:xfrm>
          <a:custGeom>
            <a:avLst/>
            <a:gdLst/>
            <a:ahLst/>
            <a:cxnLst/>
            <a:rect l="l" t="t" r="r" b="b"/>
            <a:pathLst>
              <a:path w="1184474" h="1305883">
                <a:moveTo>
                  <a:pt x="1128301" y="542257"/>
                </a:moveTo>
                <a:cubicBezTo>
                  <a:pt x="1138996" y="544244"/>
                  <a:pt x="1150947" y="549813"/>
                  <a:pt x="1160623" y="559490"/>
                </a:cubicBezTo>
                <a:cubicBezTo>
                  <a:pt x="1179976" y="578842"/>
                  <a:pt x="1182899" y="607295"/>
                  <a:pt x="1173598" y="616596"/>
                </a:cubicBezTo>
                <a:cubicBezTo>
                  <a:pt x="1164297" y="625897"/>
                  <a:pt x="1124169" y="634649"/>
                  <a:pt x="1104816" y="615297"/>
                </a:cubicBezTo>
                <a:cubicBezTo>
                  <a:pt x="1085464" y="595944"/>
                  <a:pt x="1094216" y="555816"/>
                  <a:pt x="1103517" y="546515"/>
                </a:cubicBezTo>
                <a:cubicBezTo>
                  <a:pt x="1108167" y="541864"/>
                  <a:pt x="1117606" y="540270"/>
                  <a:pt x="1128301" y="542257"/>
                </a:cubicBezTo>
                <a:close/>
                <a:moveTo>
                  <a:pt x="1129951" y="407312"/>
                </a:moveTo>
                <a:cubicBezTo>
                  <a:pt x="1142445" y="408682"/>
                  <a:pt x="1156099" y="414183"/>
                  <a:pt x="1166678" y="424762"/>
                </a:cubicBezTo>
                <a:cubicBezTo>
                  <a:pt x="1187836" y="445920"/>
                  <a:pt x="1188681" y="479378"/>
                  <a:pt x="1176799" y="491260"/>
                </a:cubicBezTo>
                <a:cubicBezTo>
                  <a:pt x="1164917" y="503142"/>
                  <a:pt x="1116544" y="517212"/>
                  <a:pt x="1095386" y="496054"/>
                </a:cubicBezTo>
                <a:cubicBezTo>
                  <a:pt x="1074229" y="474896"/>
                  <a:pt x="1088298" y="426523"/>
                  <a:pt x="1100180" y="414641"/>
                </a:cubicBezTo>
                <a:cubicBezTo>
                  <a:pt x="1106121" y="408700"/>
                  <a:pt x="1117456" y="405941"/>
                  <a:pt x="1129951" y="407312"/>
                </a:cubicBezTo>
                <a:close/>
                <a:moveTo>
                  <a:pt x="1108012" y="263931"/>
                </a:moveTo>
                <a:cubicBezTo>
                  <a:pt x="1121552" y="263764"/>
                  <a:pt x="1135813" y="267978"/>
                  <a:pt x="1146016" y="278181"/>
                </a:cubicBezTo>
                <a:cubicBezTo>
                  <a:pt x="1166422" y="298587"/>
                  <a:pt x="1162872" y="335223"/>
                  <a:pt x="1148231" y="349864"/>
                </a:cubicBezTo>
                <a:cubicBezTo>
                  <a:pt x="1133590" y="364505"/>
                  <a:pt x="1078576" y="386433"/>
                  <a:pt x="1058170" y="366027"/>
                </a:cubicBezTo>
                <a:cubicBezTo>
                  <a:pt x="1037764" y="345621"/>
                  <a:pt x="1059692" y="290607"/>
                  <a:pt x="1074333" y="275966"/>
                </a:cubicBezTo>
                <a:cubicBezTo>
                  <a:pt x="1081653" y="268645"/>
                  <a:pt x="1094472" y="264097"/>
                  <a:pt x="1108012" y="263931"/>
                </a:cubicBezTo>
                <a:close/>
                <a:moveTo>
                  <a:pt x="763865" y="213531"/>
                </a:moveTo>
                <a:cubicBezTo>
                  <a:pt x="829482" y="213531"/>
                  <a:pt x="945898" y="291848"/>
                  <a:pt x="992465" y="353231"/>
                </a:cubicBezTo>
                <a:cubicBezTo>
                  <a:pt x="1039032" y="414614"/>
                  <a:pt x="1049615" y="514098"/>
                  <a:pt x="1043265" y="581831"/>
                </a:cubicBezTo>
                <a:cubicBezTo>
                  <a:pt x="1036915" y="649564"/>
                  <a:pt x="1051732" y="668614"/>
                  <a:pt x="954365" y="759631"/>
                </a:cubicBezTo>
                <a:cubicBezTo>
                  <a:pt x="856998" y="850648"/>
                  <a:pt x="535265" y="1068664"/>
                  <a:pt x="459065" y="1127931"/>
                </a:cubicBezTo>
                <a:cubicBezTo>
                  <a:pt x="382865" y="1187198"/>
                  <a:pt x="306665" y="1301498"/>
                  <a:pt x="230465" y="1305731"/>
                </a:cubicBezTo>
                <a:cubicBezTo>
                  <a:pt x="154265" y="1309964"/>
                  <a:pt x="12448" y="1225298"/>
                  <a:pt x="1865" y="1153331"/>
                </a:cubicBezTo>
                <a:cubicBezTo>
                  <a:pt x="-8718" y="1081364"/>
                  <a:pt x="23032" y="945898"/>
                  <a:pt x="166965" y="873931"/>
                </a:cubicBezTo>
                <a:cubicBezTo>
                  <a:pt x="310898" y="801964"/>
                  <a:pt x="355348" y="846414"/>
                  <a:pt x="420965" y="823131"/>
                </a:cubicBezTo>
                <a:cubicBezTo>
                  <a:pt x="486582" y="799848"/>
                  <a:pt x="516215" y="774448"/>
                  <a:pt x="560665" y="734231"/>
                </a:cubicBezTo>
                <a:cubicBezTo>
                  <a:pt x="605115" y="694014"/>
                  <a:pt x="681315" y="645331"/>
                  <a:pt x="687665" y="581831"/>
                </a:cubicBezTo>
                <a:cubicBezTo>
                  <a:pt x="694015" y="518331"/>
                  <a:pt x="586065" y="414614"/>
                  <a:pt x="598765" y="353231"/>
                </a:cubicBezTo>
                <a:cubicBezTo>
                  <a:pt x="611465" y="291848"/>
                  <a:pt x="698248" y="213531"/>
                  <a:pt x="763865" y="213531"/>
                </a:cubicBezTo>
                <a:close/>
                <a:moveTo>
                  <a:pt x="1036431" y="129524"/>
                </a:moveTo>
                <a:cubicBezTo>
                  <a:pt x="1050986" y="129983"/>
                  <a:pt x="1066523" y="135189"/>
                  <a:pt x="1077979" y="146644"/>
                </a:cubicBezTo>
                <a:cubicBezTo>
                  <a:pt x="1100890" y="169556"/>
                  <a:pt x="1098800" y="208793"/>
                  <a:pt x="1083743" y="223851"/>
                </a:cubicBezTo>
                <a:cubicBezTo>
                  <a:pt x="1068686" y="238908"/>
                  <a:pt x="1010548" y="259898"/>
                  <a:pt x="987637" y="236987"/>
                </a:cubicBezTo>
                <a:cubicBezTo>
                  <a:pt x="964725" y="214075"/>
                  <a:pt x="985716" y="155938"/>
                  <a:pt x="1000773" y="140880"/>
                </a:cubicBezTo>
                <a:cubicBezTo>
                  <a:pt x="1008302" y="133352"/>
                  <a:pt x="1021875" y="129065"/>
                  <a:pt x="1036431" y="129524"/>
                </a:cubicBezTo>
                <a:close/>
                <a:moveTo>
                  <a:pt x="887345" y="66"/>
                </a:moveTo>
                <a:cubicBezTo>
                  <a:pt x="908214" y="841"/>
                  <a:pt x="930527" y="8428"/>
                  <a:pt x="947041" y="24941"/>
                </a:cubicBezTo>
                <a:cubicBezTo>
                  <a:pt x="980068" y="57968"/>
                  <a:pt x="977387" y="114196"/>
                  <a:pt x="955924" y="135659"/>
                </a:cubicBezTo>
                <a:cubicBezTo>
                  <a:pt x="934461" y="157122"/>
                  <a:pt x="851292" y="186743"/>
                  <a:pt x="818265" y="153717"/>
                </a:cubicBezTo>
                <a:cubicBezTo>
                  <a:pt x="785239" y="120690"/>
                  <a:pt x="814860" y="37521"/>
                  <a:pt x="836323" y="16058"/>
                </a:cubicBezTo>
                <a:cubicBezTo>
                  <a:pt x="847054" y="5326"/>
                  <a:pt x="866477" y="-710"/>
                  <a:pt x="887345" y="66"/>
                </a:cubicBez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a:solidFill>
                <a:schemeClr val="bg1"/>
              </a:solidFill>
              <a:latin typeface="微软雅黑" panose="020B0503020204020204" pitchFamily="34" charset="-122"/>
              <a:ea typeface="微软雅黑" panose="020B0503020204020204" pitchFamily="34" charset="-122"/>
            </a:endParaRPr>
          </a:p>
        </p:txBody>
      </p:sp>
      <p:sp>
        <p:nvSpPr>
          <p:cNvPr id="4" name="任意多边形 3"/>
          <p:cNvSpPr>
            <a:spLocks noChangeArrowheads="1"/>
          </p:cNvSpPr>
          <p:nvPr/>
        </p:nvSpPr>
        <p:spPr bwMode="auto">
          <a:xfrm>
            <a:off x="6516689" y="1217989"/>
            <a:ext cx="879475" cy="1008373"/>
          </a:xfrm>
          <a:custGeom>
            <a:avLst/>
            <a:gdLst>
              <a:gd name="T0" fmla="*/ 0 w 1184474"/>
              <a:gd name="T1" fmla="*/ 0 h 1305883"/>
              <a:gd name="T2" fmla="*/ 1184474 w 1184474"/>
              <a:gd name="T3" fmla="*/ 1305883 h 1305883"/>
            </a:gdLst>
            <a:ahLst/>
            <a:cxnLst/>
            <a:rect l="T0" t="T1" r="T2" b="T3"/>
            <a:pathLst>
              <a:path w="1184474" h="1305883">
                <a:moveTo>
                  <a:pt x="1128301" y="542257"/>
                </a:moveTo>
                <a:cubicBezTo>
                  <a:pt x="1138996" y="544244"/>
                  <a:pt x="1150947" y="549813"/>
                  <a:pt x="1160623" y="559490"/>
                </a:cubicBezTo>
                <a:cubicBezTo>
                  <a:pt x="1179976" y="578842"/>
                  <a:pt x="1182899" y="607295"/>
                  <a:pt x="1173598" y="616596"/>
                </a:cubicBezTo>
                <a:cubicBezTo>
                  <a:pt x="1164297" y="625897"/>
                  <a:pt x="1124169" y="634649"/>
                  <a:pt x="1104816" y="615297"/>
                </a:cubicBezTo>
                <a:cubicBezTo>
                  <a:pt x="1085464" y="595944"/>
                  <a:pt x="1094216" y="555816"/>
                  <a:pt x="1103517" y="546515"/>
                </a:cubicBezTo>
                <a:cubicBezTo>
                  <a:pt x="1108167" y="541864"/>
                  <a:pt x="1117606" y="540270"/>
                  <a:pt x="1128301" y="542257"/>
                </a:cubicBezTo>
                <a:close/>
                <a:moveTo>
                  <a:pt x="1129951" y="407312"/>
                </a:moveTo>
                <a:cubicBezTo>
                  <a:pt x="1142445" y="408682"/>
                  <a:pt x="1156099" y="414183"/>
                  <a:pt x="1166678" y="424762"/>
                </a:cubicBezTo>
                <a:cubicBezTo>
                  <a:pt x="1187836" y="445920"/>
                  <a:pt x="1188681" y="479378"/>
                  <a:pt x="1176799" y="491260"/>
                </a:cubicBezTo>
                <a:cubicBezTo>
                  <a:pt x="1164917" y="503142"/>
                  <a:pt x="1116544" y="517212"/>
                  <a:pt x="1095386" y="496054"/>
                </a:cubicBezTo>
                <a:cubicBezTo>
                  <a:pt x="1074229" y="474896"/>
                  <a:pt x="1088298" y="426523"/>
                  <a:pt x="1100180" y="414641"/>
                </a:cubicBezTo>
                <a:cubicBezTo>
                  <a:pt x="1106121" y="408700"/>
                  <a:pt x="1117456" y="405941"/>
                  <a:pt x="1129951" y="407312"/>
                </a:cubicBezTo>
                <a:close/>
                <a:moveTo>
                  <a:pt x="1108012" y="263931"/>
                </a:moveTo>
                <a:cubicBezTo>
                  <a:pt x="1121552" y="263764"/>
                  <a:pt x="1135813" y="267978"/>
                  <a:pt x="1146016" y="278181"/>
                </a:cubicBezTo>
                <a:cubicBezTo>
                  <a:pt x="1166422" y="298587"/>
                  <a:pt x="1162872" y="335223"/>
                  <a:pt x="1148231" y="349864"/>
                </a:cubicBezTo>
                <a:cubicBezTo>
                  <a:pt x="1133590" y="364505"/>
                  <a:pt x="1078576" y="386433"/>
                  <a:pt x="1058170" y="366027"/>
                </a:cubicBezTo>
                <a:cubicBezTo>
                  <a:pt x="1037764" y="345621"/>
                  <a:pt x="1059692" y="290607"/>
                  <a:pt x="1074333" y="275966"/>
                </a:cubicBezTo>
                <a:cubicBezTo>
                  <a:pt x="1081653" y="268645"/>
                  <a:pt x="1094472" y="264097"/>
                  <a:pt x="1108012" y="263931"/>
                </a:cubicBezTo>
                <a:close/>
                <a:moveTo>
                  <a:pt x="763865" y="213531"/>
                </a:moveTo>
                <a:cubicBezTo>
                  <a:pt x="829482" y="213531"/>
                  <a:pt x="945898" y="291848"/>
                  <a:pt x="992465" y="353231"/>
                </a:cubicBezTo>
                <a:cubicBezTo>
                  <a:pt x="1039032" y="414614"/>
                  <a:pt x="1049615" y="514098"/>
                  <a:pt x="1043265" y="581831"/>
                </a:cubicBezTo>
                <a:cubicBezTo>
                  <a:pt x="1036915" y="649564"/>
                  <a:pt x="1051732" y="668614"/>
                  <a:pt x="954365" y="759631"/>
                </a:cubicBezTo>
                <a:cubicBezTo>
                  <a:pt x="856998" y="850648"/>
                  <a:pt x="535265" y="1068664"/>
                  <a:pt x="459065" y="1127931"/>
                </a:cubicBezTo>
                <a:cubicBezTo>
                  <a:pt x="382865" y="1187198"/>
                  <a:pt x="306665" y="1301498"/>
                  <a:pt x="230465" y="1305731"/>
                </a:cubicBezTo>
                <a:cubicBezTo>
                  <a:pt x="154265" y="1309964"/>
                  <a:pt x="12448" y="1225298"/>
                  <a:pt x="1865" y="1153331"/>
                </a:cubicBezTo>
                <a:cubicBezTo>
                  <a:pt x="-8718" y="1081364"/>
                  <a:pt x="23032" y="945898"/>
                  <a:pt x="166965" y="873931"/>
                </a:cubicBezTo>
                <a:cubicBezTo>
                  <a:pt x="310898" y="801964"/>
                  <a:pt x="355348" y="846414"/>
                  <a:pt x="420965" y="823131"/>
                </a:cubicBezTo>
                <a:cubicBezTo>
                  <a:pt x="486582" y="799848"/>
                  <a:pt x="516215" y="774448"/>
                  <a:pt x="560665" y="734231"/>
                </a:cubicBezTo>
                <a:cubicBezTo>
                  <a:pt x="605115" y="694014"/>
                  <a:pt x="681315" y="645331"/>
                  <a:pt x="687665" y="581831"/>
                </a:cubicBezTo>
                <a:cubicBezTo>
                  <a:pt x="694015" y="518331"/>
                  <a:pt x="586065" y="414614"/>
                  <a:pt x="598765" y="353231"/>
                </a:cubicBezTo>
                <a:cubicBezTo>
                  <a:pt x="611465" y="291848"/>
                  <a:pt x="698248" y="213531"/>
                  <a:pt x="763865" y="213531"/>
                </a:cubicBezTo>
                <a:close/>
                <a:moveTo>
                  <a:pt x="1036431" y="129524"/>
                </a:moveTo>
                <a:cubicBezTo>
                  <a:pt x="1050986" y="129983"/>
                  <a:pt x="1066523" y="135189"/>
                  <a:pt x="1077979" y="146644"/>
                </a:cubicBezTo>
                <a:cubicBezTo>
                  <a:pt x="1100890" y="169556"/>
                  <a:pt x="1098800" y="208793"/>
                  <a:pt x="1083743" y="223851"/>
                </a:cubicBezTo>
                <a:cubicBezTo>
                  <a:pt x="1068686" y="238908"/>
                  <a:pt x="1010548" y="259898"/>
                  <a:pt x="987637" y="236987"/>
                </a:cubicBezTo>
                <a:cubicBezTo>
                  <a:pt x="964725" y="214075"/>
                  <a:pt x="985716" y="155938"/>
                  <a:pt x="1000773" y="140880"/>
                </a:cubicBezTo>
                <a:cubicBezTo>
                  <a:pt x="1008302" y="133352"/>
                  <a:pt x="1021875" y="129065"/>
                  <a:pt x="1036431" y="129524"/>
                </a:cubicBezTo>
                <a:close/>
                <a:moveTo>
                  <a:pt x="887345" y="66"/>
                </a:moveTo>
                <a:cubicBezTo>
                  <a:pt x="908214" y="841"/>
                  <a:pt x="930527" y="8428"/>
                  <a:pt x="947041" y="24941"/>
                </a:cubicBezTo>
                <a:cubicBezTo>
                  <a:pt x="980068" y="57968"/>
                  <a:pt x="977387" y="114196"/>
                  <a:pt x="955924" y="135659"/>
                </a:cubicBezTo>
                <a:cubicBezTo>
                  <a:pt x="934461" y="157122"/>
                  <a:pt x="851292" y="186743"/>
                  <a:pt x="818265" y="153717"/>
                </a:cubicBezTo>
                <a:cubicBezTo>
                  <a:pt x="785239" y="120690"/>
                  <a:pt x="814860" y="37521"/>
                  <a:pt x="836323" y="16058"/>
                </a:cubicBezTo>
                <a:cubicBezTo>
                  <a:pt x="847054" y="5326"/>
                  <a:pt x="866477" y="-710"/>
                  <a:pt x="887345" y="66"/>
                </a:cubicBez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dirty="0">
              <a:solidFill>
                <a:schemeClr val="bg1"/>
              </a:solidFill>
              <a:latin typeface="微软雅黑" panose="020B0503020204020204" pitchFamily="34" charset="-122"/>
              <a:ea typeface="微软雅黑" panose="020B0503020204020204" pitchFamily="34" charset="-122"/>
            </a:endParaRPr>
          </a:p>
        </p:txBody>
      </p:sp>
      <p:sp>
        <p:nvSpPr>
          <p:cNvPr id="5" name="TextBox 4"/>
          <p:cNvSpPr txBox="1"/>
          <p:nvPr/>
        </p:nvSpPr>
        <p:spPr>
          <a:xfrm>
            <a:off x="5580112" y="3689030"/>
            <a:ext cx="1712912" cy="611706"/>
          </a:xfrm>
          <a:prstGeom prst="rect">
            <a:avLst/>
          </a:prstGeom>
          <a:noFill/>
          <a:ln>
            <a:noFill/>
          </a:ln>
        </p:spPr>
        <p:txBody>
          <a:bodyPr>
            <a:spAutoFit/>
          </a:bodyPr>
          <a:lstStyle>
            <a:defPPr>
              <a:defRPr lang="zh-CN"/>
            </a:defPPr>
            <a:lvl1pPr>
              <a:lnSpc>
                <a:spcPct val="150000"/>
              </a:lnSpc>
              <a:defRPr sz="1200">
                <a:solidFill>
                  <a:srgbClr val="4D4D4D"/>
                </a:solidFill>
                <a:ea typeface="微软雅黑" panose="020B0503020204020204" pitchFamily="34" charset="-122"/>
              </a:defRPr>
            </a:lvl1pPr>
          </a:lstStyle>
          <a:p>
            <a:pPr fontAlgn="base">
              <a:lnSpc>
                <a:spcPct val="125000"/>
              </a:lnSpc>
              <a:spcBef>
                <a:spcPct val="0"/>
              </a:spcBef>
              <a:spcAft>
                <a:spcPct val="0"/>
              </a:spcAft>
            </a:pPr>
            <a:r>
              <a:rPr lang="zh-CN" altLang="en-US" sz="900" dirty="0">
                <a:solidFill>
                  <a:schemeClr val="bg1"/>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a:t>
            </a:r>
            <a:endParaRPr lang="en-US" altLang="zh-CN" sz="900" dirty="0">
              <a:solidFill>
                <a:schemeClr val="bg1"/>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6" name="TextBox 5"/>
          <p:cNvSpPr txBox="1"/>
          <p:nvPr/>
        </p:nvSpPr>
        <p:spPr>
          <a:xfrm>
            <a:off x="4914901" y="1096380"/>
            <a:ext cx="1801813" cy="438582"/>
          </a:xfrm>
          <a:prstGeom prst="rect">
            <a:avLst/>
          </a:prstGeom>
          <a:noFill/>
          <a:ln>
            <a:noFill/>
          </a:ln>
        </p:spPr>
        <p:txBody>
          <a:bodyPr>
            <a:spAutoFit/>
          </a:bodyPr>
          <a:lstStyle>
            <a:defPPr>
              <a:defRPr lang="zh-CN"/>
            </a:defPPr>
            <a:lvl1pPr>
              <a:lnSpc>
                <a:spcPct val="150000"/>
              </a:lnSpc>
              <a:defRPr sz="1200">
                <a:solidFill>
                  <a:srgbClr val="4D4D4D"/>
                </a:solidFill>
                <a:ea typeface="微软雅黑" panose="020B0503020204020204" pitchFamily="34" charset="-122"/>
              </a:defRPr>
            </a:lvl1pPr>
          </a:lstStyle>
          <a:p>
            <a:pPr fontAlgn="base">
              <a:lnSpc>
                <a:spcPct val="125000"/>
              </a:lnSpc>
              <a:spcBef>
                <a:spcPct val="0"/>
              </a:spcBef>
              <a:spcAft>
                <a:spcPct val="0"/>
              </a:spcAft>
            </a:pPr>
            <a:r>
              <a:rPr lang="zh-CN" altLang="en-US" sz="900" dirty="0">
                <a:solidFill>
                  <a:schemeClr val="bg1"/>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a:t>
            </a:r>
            <a:endParaRPr lang="en-US" altLang="zh-CN" sz="900" dirty="0">
              <a:solidFill>
                <a:schemeClr val="bg1"/>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7" name="TextBox 6"/>
          <p:cNvSpPr txBox="1"/>
          <p:nvPr/>
        </p:nvSpPr>
        <p:spPr>
          <a:xfrm>
            <a:off x="1550988" y="3579996"/>
            <a:ext cx="1905000" cy="438582"/>
          </a:xfrm>
          <a:prstGeom prst="rect">
            <a:avLst/>
          </a:prstGeom>
          <a:noFill/>
          <a:ln>
            <a:noFill/>
          </a:ln>
        </p:spPr>
        <p:txBody>
          <a:bodyPr>
            <a:spAutoFit/>
          </a:bodyPr>
          <a:lstStyle>
            <a:defPPr>
              <a:defRPr lang="zh-CN"/>
            </a:defPPr>
            <a:lvl1pPr>
              <a:lnSpc>
                <a:spcPct val="150000"/>
              </a:lnSpc>
              <a:defRPr sz="1200">
                <a:solidFill>
                  <a:srgbClr val="4D4D4D"/>
                </a:solidFill>
                <a:ea typeface="微软雅黑" panose="020B0503020204020204" pitchFamily="34" charset="-122"/>
              </a:defRPr>
            </a:lvl1pPr>
          </a:lstStyle>
          <a:p>
            <a:pPr fontAlgn="base">
              <a:lnSpc>
                <a:spcPct val="125000"/>
              </a:lnSpc>
              <a:spcBef>
                <a:spcPct val="0"/>
              </a:spcBef>
              <a:spcAft>
                <a:spcPct val="0"/>
              </a:spcAft>
            </a:pPr>
            <a:r>
              <a:rPr lang="zh-CN" altLang="en-US" sz="900" dirty="0">
                <a:solidFill>
                  <a:schemeClr val="bg1"/>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a:t>
            </a:r>
            <a:endParaRPr lang="en-US" altLang="zh-CN" sz="900" dirty="0">
              <a:solidFill>
                <a:schemeClr val="bg1"/>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8" name="TextBox 7"/>
          <p:cNvSpPr txBox="1"/>
          <p:nvPr/>
        </p:nvSpPr>
        <p:spPr>
          <a:xfrm>
            <a:off x="2800350" y="1860204"/>
            <a:ext cx="1765300" cy="611706"/>
          </a:xfrm>
          <a:prstGeom prst="rect">
            <a:avLst/>
          </a:prstGeom>
          <a:noFill/>
          <a:ln>
            <a:noFill/>
          </a:ln>
        </p:spPr>
        <p:txBody>
          <a:bodyPr>
            <a:spAutoFit/>
          </a:bodyPr>
          <a:lstStyle>
            <a:defPPr>
              <a:defRPr lang="zh-CN"/>
            </a:defPPr>
            <a:lvl1pPr>
              <a:lnSpc>
                <a:spcPct val="150000"/>
              </a:lnSpc>
              <a:defRPr sz="1200">
                <a:solidFill>
                  <a:srgbClr val="4D4D4D"/>
                </a:solidFill>
                <a:ea typeface="微软雅黑" panose="020B0503020204020204" pitchFamily="34" charset="-122"/>
              </a:defRPr>
            </a:lvl1pPr>
          </a:lstStyle>
          <a:p>
            <a:pPr fontAlgn="base">
              <a:lnSpc>
                <a:spcPct val="125000"/>
              </a:lnSpc>
              <a:spcBef>
                <a:spcPct val="0"/>
              </a:spcBef>
              <a:spcAft>
                <a:spcPct val="0"/>
              </a:spcAft>
            </a:pPr>
            <a:r>
              <a:rPr lang="zh-CN" altLang="en-US" sz="900" dirty="0">
                <a:solidFill>
                  <a:schemeClr val="bg1"/>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a:t>
            </a:r>
            <a:endParaRPr lang="en-US" altLang="zh-CN" sz="900" dirty="0">
              <a:solidFill>
                <a:schemeClr val="bg1"/>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9" name="矩形 1"/>
          <p:cNvSpPr>
            <a:spLocks noChangeArrowheads="1"/>
          </p:cNvSpPr>
          <p:nvPr/>
        </p:nvSpPr>
        <p:spPr bwMode="auto">
          <a:xfrm>
            <a:off x="4565651" y="2073916"/>
            <a:ext cx="1008063" cy="881335"/>
          </a:xfrm>
          <a:custGeom>
            <a:avLst/>
            <a:gdLst>
              <a:gd name="T0" fmla="*/ 0 w 1008063"/>
              <a:gd name="T1" fmla="*/ 0 h 881063"/>
              <a:gd name="T2" fmla="*/ 1008063 w 1008063"/>
              <a:gd name="T3" fmla="*/ 881063 h 881063"/>
            </a:gdLst>
            <a:ahLst/>
            <a:cxnLst/>
            <a:rect l="T0" t="T1" r="T2" b="T3"/>
            <a:pathLst>
              <a:path w="1008063" h="881063">
                <a:moveTo>
                  <a:pt x="942728" y="158110"/>
                </a:moveTo>
                <a:cubicBezTo>
                  <a:pt x="958837" y="158686"/>
                  <a:pt x="976062" y="164329"/>
                  <a:pt x="988810" y="176613"/>
                </a:cubicBezTo>
                <a:cubicBezTo>
                  <a:pt x="1001557" y="188897"/>
                  <a:pt x="1007414" y="205494"/>
                  <a:pt x="1008012" y="221018"/>
                </a:cubicBezTo>
                <a:cubicBezTo>
                  <a:pt x="1008611" y="236540"/>
                  <a:pt x="1003951" y="250988"/>
                  <a:pt x="995667" y="258970"/>
                </a:cubicBezTo>
                <a:cubicBezTo>
                  <a:pt x="979099" y="274935"/>
                  <a:pt x="914897" y="296968"/>
                  <a:pt x="889402" y="272402"/>
                </a:cubicBezTo>
                <a:cubicBezTo>
                  <a:pt x="863908" y="247835"/>
                  <a:pt x="886774" y="185970"/>
                  <a:pt x="903342" y="170005"/>
                </a:cubicBezTo>
                <a:cubicBezTo>
                  <a:pt x="911626" y="162023"/>
                  <a:pt x="926619" y="157533"/>
                  <a:pt x="942728" y="158110"/>
                </a:cubicBezTo>
                <a:close/>
                <a:moveTo>
                  <a:pt x="601892" y="104078"/>
                </a:moveTo>
                <a:cubicBezTo>
                  <a:pt x="647770" y="105923"/>
                  <a:pt x="699852" y="116845"/>
                  <a:pt x="735390" y="142824"/>
                </a:cubicBezTo>
                <a:cubicBezTo>
                  <a:pt x="782774" y="177463"/>
                  <a:pt x="843230" y="264059"/>
                  <a:pt x="843230" y="312867"/>
                </a:cubicBezTo>
                <a:cubicBezTo>
                  <a:pt x="843230" y="361676"/>
                  <a:pt x="782774" y="426229"/>
                  <a:pt x="735390" y="435676"/>
                </a:cubicBezTo>
                <a:cubicBezTo>
                  <a:pt x="688006" y="445123"/>
                  <a:pt x="607942" y="364825"/>
                  <a:pt x="558924" y="369548"/>
                </a:cubicBezTo>
                <a:cubicBezTo>
                  <a:pt x="509906" y="374272"/>
                  <a:pt x="472326" y="430952"/>
                  <a:pt x="441281" y="464016"/>
                </a:cubicBezTo>
                <a:cubicBezTo>
                  <a:pt x="410236" y="497080"/>
                  <a:pt x="390628" y="519122"/>
                  <a:pt x="372655" y="567931"/>
                </a:cubicBezTo>
                <a:cubicBezTo>
                  <a:pt x="354682" y="616740"/>
                  <a:pt x="388995" y="649804"/>
                  <a:pt x="333441" y="756867"/>
                </a:cubicBezTo>
                <a:cubicBezTo>
                  <a:pt x="277887" y="863931"/>
                  <a:pt x="173315" y="887548"/>
                  <a:pt x="117761" y="879676"/>
                </a:cubicBezTo>
                <a:cubicBezTo>
                  <a:pt x="62207" y="871804"/>
                  <a:pt x="-3151" y="766314"/>
                  <a:pt x="117" y="709633"/>
                </a:cubicBezTo>
                <a:cubicBezTo>
                  <a:pt x="3385" y="652952"/>
                  <a:pt x="91617" y="596272"/>
                  <a:pt x="137368" y="539591"/>
                </a:cubicBezTo>
                <a:cubicBezTo>
                  <a:pt x="183119" y="482910"/>
                  <a:pt x="351414" y="243591"/>
                  <a:pt x="421673" y="171165"/>
                </a:cubicBezTo>
                <a:cubicBezTo>
                  <a:pt x="491933" y="98739"/>
                  <a:pt x="506638" y="109761"/>
                  <a:pt x="558924" y="105037"/>
                </a:cubicBezTo>
                <a:cubicBezTo>
                  <a:pt x="571996" y="103856"/>
                  <a:pt x="586599" y="103463"/>
                  <a:pt x="601892" y="104078"/>
                </a:cubicBezTo>
                <a:close/>
                <a:moveTo>
                  <a:pt x="862789" y="66481"/>
                </a:moveTo>
                <a:cubicBezTo>
                  <a:pt x="874025" y="66822"/>
                  <a:pt x="886019" y="70694"/>
                  <a:pt x="894862" y="79215"/>
                </a:cubicBezTo>
                <a:cubicBezTo>
                  <a:pt x="903705" y="87737"/>
                  <a:pt x="907724" y="99294"/>
                  <a:pt x="908078" y="110121"/>
                </a:cubicBezTo>
                <a:cubicBezTo>
                  <a:pt x="908432" y="120948"/>
                  <a:pt x="905123" y="131044"/>
                  <a:pt x="899312" y="136645"/>
                </a:cubicBezTo>
                <a:cubicBezTo>
                  <a:pt x="887688" y="147845"/>
                  <a:pt x="842810" y="163459"/>
                  <a:pt x="825123" y="146416"/>
                </a:cubicBezTo>
                <a:cubicBezTo>
                  <a:pt x="807437" y="129374"/>
                  <a:pt x="823640" y="86128"/>
                  <a:pt x="835263" y="74928"/>
                </a:cubicBezTo>
                <a:cubicBezTo>
                  <a:pt x="841075" y="69328"/>
                  <a:pt x="851553" y="66139"/>
                  <a:pt x="862789" y="66481"/>
                </a:cubicBezTo>
                <a:close/>
                <a:moveTo>
                  <a:pt x="763988" y="18007"/>
                </a:moveTo>
                <a:cubicBezTo>
                  <a:pt x="774440" y="17883"/>
                  <a:pt x="785448" y="21017"/>
                  <a:pt x="793324" y="28607"/>
                </a:cubicBezTo>
                <a:cubicBezTo>
                  <a:pt x="801200" y="36196"/>
                  <a:pt x="804453" y="46804"/>
                  <a:pt x="804324" y="56876"/>
                </a:cubicBezTo>
                <a:cubicBezTo>
                  <a:pt x="804196" y="66947"/>
                  <a:pt x="800685" y="76483"/>
                  <a:pt x="795034" y="81927"/>
                </a:cubicBezTo>
                <a:cubicBezTo>
                  <a:pt x="783732" y="92818"/>
                  <a:pt x="741264" y="109129"/>
                  <a:pt x="725512" y="93950"/>
                </a:cubicBezTo>
                <a:cubicBezTo>
                  <a:pt x="709760" y="78771"/>
                  <a:pt x="726687" y="37850"/>
                  <a:pt x="737989" y="26959"/>
                </a:cubicBezTo>
                <a:cubicBezTo>
                  <a:pt x="743640" y="21514"/>
                  <a:pt x="753536" y="18131"/>
                  <a:pt x="763988" y="18007"/>
                </a:cubicBezTo>
                <a:close/>
                <a:moveTo>
                  <a:pt x="551220" y="4923"/>
                </a:moveTo>
                <a:cubicBezTo>
                  <a:pt x="559475" y="6401"/>
                  <a:pt x="568701" y="10543"/>
                  <a:pt x="576170" y="17741"/>
                </a:cubicBezTo>
                <a:cubicBezTo>
                  <a:pt x="583640" y="24939"/>
                  <a:pt x="587939" y="33828"/>
                  <a:pt x="589473" y="41784"/>
                </a:cubicBezTo>
                <a:cubicBezTo>
                  <a:pt x="591007" y="49739"/>
                  <a:pt x="589776" y="56760"/>
                  <a:pt x="586186" y="60219"/>
                </a:cubicBezTo>
                <a:cubicBezTo>
                  <a:pt x="579006" y="67138"/>
                  <a:pt x="548030" y="73648"/>
                  <a:pt x="533091" y="59253"/>
                </a:cubicBezTo>
                <a:cubicBezTo>
                  <a:pt x="518152" y="44857"/>
                  <a:pt x="524908" y="15008"/>
                  <a:pt x="532088" y="8090"/>
                </a:cubicBezTo>
                <a:cubicBezTo>
                  <a:pt x="535678" y="4631"/>
                  <a:pt x="542964" y="3445"/>
                  <a:pt x="551220" y="4923"/>
                </a:cubicBezTo>
                <a:close/>
                <a:moveTo>
                  <a:pt x="651821" y="257"/>
                </a:moveTo>
                <a:cubicBezTo>
                  <a:pt x="661466" y="1276"/>
                  <a:pt x="672006" y="5368"/>
                  <a:pt x="680172" y="13237"/>
                </a:cubicBezTo>
                <a:cubicBezTo>
                  <a:pt x="688338" y="21106"/>
                  <a:pt x="692585" y="31263"/>
                  <a:pt x="693642" y="40556"/>
                </a:cubicBezTo>
                <a:cubicBezTo>
                  <a:pt x="694701" y="49851"/>
                  <a:pt x="692571" y="58282"/>
                  <a:pt x="687985" y="62701"/>
                </a:cubicBezTo>
                <a:cubicBezTo>
                  <a:pt x="678813" y="71540"/>
                  <a:pt x="641472" y="82005"/>
                  <a:pt x="625139" y="66267"/>
                </a:cubicBezTo>
                <a:cubicBezTo>
                  <a:pt x="608806" y="50529"/>
                  <a:pt x="619667" y="14547"/>
                  <a:pt x="628840" y="5709"/>
                </a:cubicBezTo>
                <a:cubicBezTo>
                  <a:pt x="633426" y="1290"/>
                  <a:pt x="642176" y="-763"/>
                  <a:pt x="651821" y="257"/>
                </a:cubicBez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a:solidFill>
                <a:schemeClr val="bg1"/>
              </a:solidFill>
              <a:latin typeface="微软雅黑" panose="020B0503020204020204" pitchFamily="34" charset="-122"/>
              <a:ea typeface="微软雅黑" panose="020B0503020204020204" pitchFamily="34" charset="-122"/>
            </a:endParaRPr>
          </a:p>
        </p:txBody>
      </p:sp>
      <p:sp>
        <p:nvSpPr>
          <p:cNvPr id="10" name="矩形 21"/>
          <p:cNvSpPr/>
          <p:nvPr/>
        </p:nvSpPr>
        <p:spPr>
          <a:xfrm>
            <a:off x="3165476" y="3828645"/>
            <a:ext cx="1008063" cy="879747"/>
          </a:xfrm>
          <a:custGeom>
            <a:avLst/>
            <a:gdLst/>
            <a:ahLst/>
            <a:cxnLst/>
            <a:rect l="l" t="t" r="r" b="b"/>
            <a:pathLst>
              <a:path w="1008063" h="879475">
                <a:moveTo>
                  <a:pt x="942729" y="157825"/>
                </a:moveTo>
                <a:cubicBezTo>
                  <a:pt x="958838" y="158400"/>
                  <a:pt x="976062" y="164033"/>
                  <a:pt x="988810" y="176295"/>
                </a:cubicBezTo>
                <a:cubicBezTo>
                  <a:pt x="1001557" y="188557"/>
                  <a:pt x="1007414" y="205124"/>
                  <a:pt x="1008012" y="220619"/>
                </a:cubicBezTo>
                <a:cubicBezTo>
                  <a:pt x="1008611" y="236114"/>
                  <a:pt x="1003952" y="250535"/>
                  <a:pt x="995667" y="258503"/>
                </a:cubicBezTo>
                <a:cubicBezTo>
                  <a:pt x="979099" y="274440"/>
                  <a:pt x="914897" y="296433"/>
                  <a:pt x="889403" y="271911"/>
                </a:cubicBezTo>
                <a:cubicBezTo>
                  <a:pt x="863909" y="247389"/>
                  <a:pt x="886774" y="185636"/>
                  <a:pt x="903342" y="169699"/>
                </a:cubicBezTo>
                <a:cubicBezTo>
                  <a:pt x="911626" y="161731"/>
                  <a:pt x="926620" y="157249"/>
                  <a:pt x="942729" y="157825"/>
                </a:cubicBezTo>
                <a:close/>
                <a:moveTo>
                  <a:pt x="601892" y="103890"/>
                </a:moveTo>
                <a:cubicBezTo>
                  <a:pt x="647770" y="105732"/>
                  <a:pt x="699852" y="116635"/>
                  <a:pt x="735390" y="142567"/>
                </a:cubicBezTo>
                <a:cubicBezTo>
                  <a:pt x="782774" y="177144"/>
                  <a:pt x="843230" y="263583"/>
                  <a:pt x="843230" y="312303"/>
                </a:cubicBezTo>
                <a:cubicBezTo>
                  <a:pt x="843230" y="361024"/>
                  <a:pt x="782774" y="425461"/>
                  <a:pt x="735390" y="434891"/>
                </a:cubicBezTo>
                <a:cubicBezTo>
                  <a:pt x="688006" y="444320"/>
                  <a:pt x="607943" y="364167"/>
                  <a:pt x="558924" y="368882"/>
                </a:cubicBezTo>
                <a:cubicBezTo>
                  <a:pt x="509906" y="373597"/>
                  <a:pt x="472326" y="430176"/>
                  <a:pt x="441281" y="463180"/>
                </a:cubicBezTo>
                <a:cubicBezTo>
                  <a:pt x="410236" y="496184"/>
                  <a:pt x="390628" y="518187"/>
                  <a:pt x="372655" y="566908"/>
                </a:cubicBezTo>
                <a:cubicBezTo>
                  <a:pt x="354682" y="615628"/>
                  <a:pt x="388995" y="648633"/>
                  <a:pt x="333441" y="755503"/>
                </a:cubicBezTo>
                <a:cubicBezTo>
                  <a:pt x="277887" y="862374"/>
                  <a:pt x="173315" y="885948"/>
                  <a:pt x="117761" y="878090"/>
                </a:cubicBezTo>
                <a:cubicBezTo>
                  <a:pt x="62207" y="870233"/>
                  <a:pt x="-3150" y="764933"/>
                  <a:pt x="117" y="708354"/>
                </a:cubicBezTo>
                <a:cubicBezTo>
                  <a:pt x="3385" y="651776"/>
                  <a:pt x="91618" y="595197"/>
                  <a:pt x="137368" y="538618"/>
                </a:cubicBezTo>
                <a:cubicBezTo>
                  <a:pt x="183119" y="482040"/>
                  <a:pt x="351414" y="243152"/>
                  <a:pt x="421673" y="170857"/>
                </a:cubicBezTo>
                <a:cubicBezTo>
                  <a:pt x="491933" y="98562"/>
                  <a:pt x="506639" y="109563"/>
                  <a:pt x="558924" y="104848"/>
                </a:cubicBezTo>
                <a:cubicBezTo>
                  <a:pt x="571996" y="103669"/>
                  <a:pt x="586599" y="103277"/>
                  <a:pt x="601892" y="103890"/>
                </a:cubicBezTo>
                <a:close/>
                <a:moveTo>
                  <a:pt x="862789" y="66361"/>
                </a:moveTo>
                <a:cubicBezTo>
                  <a:pt x="874025" y="66702"/>
                  <a:pt x="886019" y="70567"/>
                  <a:pt x="894863" y="79073"/>
                </a:cubicBezTo>
                <a:cubicBezTo>
                  <a:pt x="903705" y="87579"/>
                  <a:pt x="907724" y="99115"/>
                  <a:pt x="908078" y="109923"/>
                </a:cubicBezTo>
                <a:cubicBezTo>
                  <a:pt x="908432" y="120730"/>
                  <a:pt x="905123" y="130808"/>
                  <a:pt x="899312" y="136399"/>
                </a:cubicBezTo>
                <a:cubicBezTo>
                  <a:pt x="887688" y="147579"/>
                  <a:pt x="842810" y="163164"/>
                  <a:pt x="825123" y="146152"/>
                </a:cubicBezTo>
                <a:cubicBezTo>
                  <a:pt x="807437" y="129141"/>
                  <a:pt x="823640" y="85973"/>
                  <a:pt x="835263" y="74793"/>
                </a:cubicBezTo>
                <a:cubicBezTo>
                  <a:pt x="841075" y="69203"/>
                  <a:pt x="851553" y="66020"/>
                  <a:pt x="862789" y="66361"/>
                </a:cubicBezTo>
                <a:close/>
                <a:moveTo>
                  <a:pt x="763988" y="17975"/>
                </a:moveTo>
                <a:cubicBezTo>
                  <a:pt x="774439" y="17851"/>
                  <a:pt x="785448" y="20979"/>
                  <a:pt x="793324" y="28555"/>
                </a:cubicBezTo>
                <a:cubicBezTo>
                  <a:pt x="801200" y="36131"/>
                  <a:pt x="804453" y="46720"/>
                  <a:pt x="804324" y="56773"/>
                </a:cubicBezTo>
                <a:cubicBezTo>
                  <a:pt x="804196" y="66827"/>
                  <a:pt x="800685" y="76345"/>
                  <a:pt x="795034" y="81780"/>
                </a:cubicBezTo>
                <a:cubicBezTo>
                  <a:pt x="783732" y="92651"/>
                  <a:pt x="741264" y="108933"/>
                  <a:pt x="725512" y="93781"/>
                </a:cubicBezTo>
                <a:cubicBezTo>
                  <a:pt x="709760" y="78630"/>
                  <a:pt x="726687" y="37782"/>
                  <a:pt x="737989" y="26911"/>
                </a:cubicBezTo>
                <a:cubicBezTo>
                  <a:pt x="743640" y="21475"/>
                  <a:pt x="753536" y="18098"/>
                  <a:pt x="763988" y="17975"/>
                </a:cubicBezTo>
                <a:close/>
                <a:moveTo>
                  <a:pt x="551219" y="4914"/>
                </a:moveTo>
                <a:cubicBezTo>
                  <a:pt x="559475" y="6390"/>
                  <a:pt x="568701" y="10525"/>
                  <a:pt x="576170" y="17710"/>
                </a:cubicBezTo>
                <a:cubicBezTo>
                  <a:pt x="583640" y="24894"/>
                  <a:pt x="587939" y="33768"/>
                  <a:pt x="589473" y="41709"/>
                </a:cubicBezTo>
                <a:cubicBezTo>
                  <a:pt x="591007" y="49650"/>
                  <a:pt x="589776" y="56658"/>
                  <a:pt x="586186" y="60111"/>
                </a:cubicBezTo>
                <a:cubicBezTo>
                  <a:pt x="579006" y="67017"/>
                  <a:pt x="548030" y="73515"/>
                  <a:pt x="533091" y="59146"/>
                </a:cubicBezTo>
                <a:cubicBezTo>
                  <a:pt x="518152" y="44777"/>
                  <a:pt x="524908" y="14982"/>
                  <a:pt x="532088" y="8076"/>
                </a:cubicBezTo>
                <a:cubicBezTo>
                  <a:pt x="535678" y="4623"/>
                  <a:pt x="542964" y="3439"/>
                  <a:pt x="551219" y="4914"/>
                </a:cubicBezTo>
                <a:close/>
                <a:moveTo>
                  <a:pt x="651821" y="257"/>
                </a:moveTo>
                <a:cubicBezTo>
                  <a:pt x="661466" y="1274"/>
                  <a:pt x="672006" y="5359"/>
                  <a:pt x="680172" y="13214"/>
                </a:cubicBezTo>
                <a:cubicBezTo>
                  <a:pt x="688339" y="21069"/>
                  <a:pt x="692585" y="31207"/>
                  <a:pt x="693643" y="40484"/>
                </a:cubicBezTo>
                <a:cubicBezTo>
                  <a:pt x="694701" y="49761"/>
                  <a:pt x="692571" y="58178"/>
                  <a:pt x="687985" y="62589"/>
                </a:cubicBezTo>
                <a:cubicBezTo>
                  <a:pt x="678813" y="71411"/>
                  <a:pt x="641472" y="81857"/>
                  <a:pt x="625139" y="66148"/>
                </a:cubicBezTo>
                <a:cubicBezTo>
                  <a:pt x="608806" y="50438"/>
                  <a:pt x="619668" y="14521"/>
                  <a:pt x="628840" y="5699"/>
                </a:cubicBezTo>
                <a:cubicBezTo>
                  <a:pt x="633426" y="1288"/>
                  <a:pt x="642176" y="-761"/>
                  <a:pt x="651821" y="257"/>
                </a:cubicBez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a:solidFill>
                <a:schemeClr val="bg1"/>
              </a:solidFill>
              <a:latin typeface="微软雅黑" panose="020B0503020204020204" pitchFamily="34" charset="-122"/>
              <a:ea typeface="微软雅黑" panose="020B0503020204020204" pitchFamily="34" charset="-122"/>
            </a:endParaRPr>
          </a:p>
        </p:txBody>
      </p:sp>
      <p:cxnSp>
        <p:nvCxnSpPr>
          <p:cNvPr id="11" name="直接连接符 9"/>
          <p:cNvCxnSpPr>
            <a:cxnSpLocks noChangeShapeType="1"/>
          </p:cNvCxnSpPr>
          <p:nvPr/>
        </p:nvCxnSpPr>
        <p:spPr bwMode="auto">
          <a:xfrm>
            <a:off x="2800351" y="2370870"/>
            <a:ext cx="2270125" cy="0"/>
          </a:xfrm>
          <a:prstGeom prst="line">
            <a:avLst/>
          </a:prstGeom>
          <a:noFill/>
          <a:ln w="9525" algn="ctr">
            <a:solidFill>
              <a:schemeClr val="bg1"/>
            </a:solidFill>
            <a:round/>
            <a:headEnd type="oval" w="med" len="med"/>
            <a:tailEnd type="oval" w="med" len="med"/>
          </a:ln>
          <a:extLst>
            <a:ext uri="{909E8E84-426E-40DD-AFC4-6F175D3DCCD1}">
              <a14:hiddenFill xmlns:a14="http://schemas.microsoft.com/office/drawing/2010/main">
                <a:noFill/>
              </a14:hiddenFill>
            </a:ext>
          </a:extLst>
        </p:spPr>
      </p:cxnSp>
      <p:cxnSp>
        <p:nvCxnSpPr>
          <p:cNvPr id="12" name="直接连接符 10"/>
          <p:cNvCxnSpPr>
            <a:cxnSpLocks noChangeShapeType="1"/>
          </p:cNvCxnSpPr>
          <p:nvPr/>
        </p:nvCxnSpPr>
        <p:spPr bwMode="auto">
          <a:xfrm>
            <a:off x="4914900" y="1614986"/>
            <a:ext cx="2268538" cy="0"/>
          </a:xfrm>
          <a:prstGeom prst="line">
            <a:avLst/>
          </a:prstGeom>
          <a:noFill/>
          <a:ln w="9525" algn="ctr">
            <a:solidFill>
              <a:schemeClr val="bg1"/>
            </a:solidFill>
            <a:round/>
            <a:headEnd type="oval" w="med" len="med"/>
            <a:tailEnd type="oval" w="med" len="med"/>
          </a:ln>
          <a:extLst>
            <a:ext uri="{909E8E84-426E-40DD-AFC4-6F175D3DCCD1}">
              <a14:hiddenFill xmlns:a14="http://schemas.microsoft.com/office/drawing/2010/main">
                <a:noFill/>
              </a14:hiddenFill>
            </a:ext>
          </a:extLst>
        </p:spPr>
      </p:cxnSp>
      <p:cxnSp>
        <p:nvCxnSpPr>
          <p:cNvPr id="13" name="直接连接符 11"/>
          <p:cNvCxnSpPr>
            <a:cxnSpLocks noChangeShapeType="1"/>
          </p:cNvCxnSpPr>
          <p:nvPr/>
        </p:nvCxnSpPr>
        <p:spPr bwMode="auto">
          <a:xfrm>
            <a:off x="1550989" y="4133539"/>
            <a:ext cx="2268537" cy="0"/>
          </a:xfrm>
          <a:prstGeom prst="line">
            <a:avLst/>
          </a:prstGeom>
          <a:noFill/>
          <a:ln w="9525" algn="ctr">
            <a:solidFill>
              <a:schemeClr val="bg1"/>
            </a:solidFill>
            <a:round/>
            <a:headEnd type="oval" w="med" len="med"/>
            <a:tailEnd type="oval" w="med" len="med"/>
          </a:ln>
          <a:extLst>
            <a:ext uri="{909E8E84-426E-40DD-AFC4-6F175D3DCCD1}">
              <a14:hiddenFill xmlns:a14="http://schemas.microsoft.com/office/drawing/2010/main">
                <a:noFill/>
              </a14:hiddenFill>
            </a:ext>
          </a:extLst>
        </p:spPr>
      </p:cxnSp>
      <p:cxnSp>
        <p:nvCxnSpPr>
          <p:cNvPr id="14" name="直接连接符 12"/>
          <p:cNvCxnSpPr>
            <a:cxnSpLocks noChangeShapeType="1"/>
          </p:cNvCxnSpPr>
          <p:nvPr/>
        </p:nvCxnSpPr>
        <p:spPr bwMode="auto">
          <a:xfrm>
            <a:off x="5314951" y="3574566"/>
            <a:ext cx="2270125" cy="0"/>
          </a:xfrm>
          <a:prstGeom prst="line">
            <a:avLst/>
          </a:prstGeom>
          <a:noFill/>
          <a:ln w="9525" algn="ctr">
            <a:solidFill>
              <a:schemeClr val="bg1"/>
            </a:solidFill>
            <a:round/>
            <a:headEnd type="oval" w="med" len="med"/>
            <a:tailEnd type="oval" w="med" len="med"/>
          </a:ln>
          <a:extLst>
            <a:ext uri="{909E8E84-426E-40DD-AFC4-6F175D3DCCD1}">
              <a14:hiddenFill xmlns:a14="http://schemas.microsoft.com/office/drawing/2010/main">
                <a:noFill/>
              </a14:hiddenFill>
            </a:ext>
          </a:extLst>
        </p:spPr>
      </p:cxnSp>
    </p:spTree>
  </p:cSld>
  <p:clrMapOvr>
    <a:masterClrMapping/>
  </p:clrMapOvr>
  <p:transition advClick="0" advTm="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par>
                          <p:cTn id="8" fill="hold">
                            <p:stCondLst>
                              <p:cond delay="1000"/>
                            </p:stCondLst>
                            <p:childTnLst>
                              <p:par>
                                <p:cTn id="9" presetID="22" presetClass="entr" presetSubtype="2"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500"/>
                                        <p:tgtEl>
                                          <p:spTgt spid="13"/>
                                        </p:tgtEl>
                                      </p:cBhvr>
                                    </p:animEffect>
                                  </p:childTnLst>
                                </p:cTn>
                              </p:par>
                            </p:childTnLst>
                          </p:cTn>
                        </p:par>
                        <p:par>
                          <p:cTn id="12" fill="hold">
                            <p:stCondLst>
                              <p:cond delay="1500"/>
                            </p:stCondLst>
                            <p:childTnLst>
                              <p:par>
                                <p:cTn id="13" presetID="12" presetClass="entr" presetSubtype="4"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slide(fromBottom)">
                                      <p:cBhvr>
                                        <p:cTn id="15" dur="500"/>
                                        <p:tgtEl>
                                          <p:spTgt spid="7"/>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childTnLst>
                                </p:cTn>
                              </p:par>
                            </p:childTnLst>
                          </p:cTn>
                        </p:par>
                        <p:par>
                          <p:cTn id="20" fill="hold">
                            <p:stCondLst>
                              <p:cond delay="3000"/>
                            </p:stCondLst>
                            <p:childTnLst>
                              <p:par>
                                <p:cTn id="21" presetID="22" presetClass="entr" presetSubtype="8"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left)">
                                      <p:cBhvr>
                                        <p:cTn id="23" dur="500"/>
                                        <p:tgtEl>
                                          <p:spTgt spid="14"/>
                                        </p:tgtEl>
                                      </p:cBhvr>
                                    </p:animEffect>
                                  </p:childTnLst>
                                </p:cTn>
                              </p:par>
                            </p:childTnLst>
                          </p:cTn>
                        </p:par>
                        <p:par>
                          <p:cTn id="24" fill="hold">
                            <p:stCondLst>
                              <p:cond delay="3500"/>
                            </p:stCondLst>
                            <p:childTnLst>
                              <p:par>
                                <p:cTn id="25" presetID="12" presetClass="entr" presetSubtype="1"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slide(fromTop)">
                                      <p:cBhvr>
                                        <p:cTn id="27" dur="500"/>
                                        <p:tgtEl>
                                          <p:spTgt spid="5"/>
                                        </p:tgtEl>
                                      </p:cBhvr>
                                    </p:animEffect>
                                  </p:childTnLst>
                                </p:cTn>
                              </p:par>
                            </p:childTnLst>
                          </p:cTn>
                        </p:par>
                        <p:par>
                          <p:cTn id="28" fill="hold">
                            <p:stCondLst>
                              <p:cond delay="4000"/>
                            </p:stCondLst>
                            <p:childTnLst>
                              <p:par>
                                <p:cTn id="29" presetID="10"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childTnLst>
                                </p:cTn>
                              </p:par>
                            </p:childTnLst>
                          </p:cTn>
                        </p:par>
                        <p:par>
                          <p:cTn id="32" fill="hold">
                            <p:stCondLst>
                              <p:cond delay="5000"/>
                            </p:stCondLst>
                            <p:childTnLst>
                              <p:par>
                                <p:cTn id="33" presetID="2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ipe(right)">
                                      <p:cBhvr>
                                        <p:cTn id="35" dur="500"/>
                                        <p:tgtEl>
                                          <p:spTgt spid="11"/>
                                        </p:tgtEl>
                                      </p:cBhvr>
                                    </p:animEffect>
                                  </p:childTnLst>
                                </p:cTn>
                              </p:par>
                            </p:childTnLst>
                          </p:cTn>
                        </p:par>
                        <p:par>
                          <p:cTn id="36" fill="hold">
                            <p:stCondLst>
                              <p:cond delay="5500"/>
                            </p:stCondLst>
                            <p:childTnLst>
                              <p:par>
                                <p:cTn id="37" presetID="12" presetClass="entr" presetSubtype="4" fill="hold" grpId="0"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slide(fromBottom)">
                                      <p:cBhvr>
                                        <p:cTn id="39" dur="500"/>
                                        <p:tgtEl>
                                          <p:spTgt spid="8"/>
                                        </p:tgtEl>
                                      </p:cBhvr>
                                    </p:animEffect>
                                  </p:childTnLst>
                                </p:cTn>
                              </p:par>
                            </p:childTnLst>
                          </p:cTn>
                        </p:par>
                        <p:par>
                          <p:cTn id="40" fill="hold">
                            <p:stCondLst>
                              <p:cond delay="6000"/>
                            </p:stCondLst>
                            <p:childTnLst>
                              <p:par>
                                <p:cTn id="41" presetID="10" presetClass="entr" presetSubtype="0" fill="hold" grpId="0" nodeType="after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fade">
                                      <p:cBhvr>
                                        <p:cTn id="43" dur="1000"/>
                                        <p:tgtEl>
                                          <p:spTgt spid="4"/>
                                        </p:tgtEl>
                                      </p:cBhvr>
                                    </p:animEffect>
                                  </p:childTnLst>
                                </p:cTn>
                              </p:par>
                            </p:childTnLst>
                          </p:cTn>
                        </p:par>
                        <p:par>
                          <p:cTn id="44" fill="hold">
                            <p:stCondLst>
                              <p:cond delay="7000"/>
                            </p:stCondLst>
                            <p:childTnLst>
                              <p:par>
                                <p:cTn id="45" presetID="22" presetClass="entr" presetSubtype="2" fill="hold"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right)">
                                      <p:cBhvr>
                                        <p:cTn id="47" dur="500"/>
                                        <p:tgtEl>
                                          <p:spTgt spid="12"/>
                                        </p:tgtEl>
                                      </p:cBhvr>
                                    </p:animEffect>
                                  </p:childTnLst>
                                </p:cTn>
                              </p:par>
                            </p:childTnLst>
                          </p:cTn>
                        </p:par>
                        <p:par>
                          <p:cTn id="48" fill="hold">
                            <p:stCondLst>
                              <p:cond delay="7500"/>
                            </p:stCondLst>
                            <p:childTnLst>
                              <p:par>
                                <p:cTn id="49" presetID="12" presetClass="entr" presetSubtype="4" fill="hold" grpId="0" nodeType="afterEffect">
                                  <p:stCondLst>
                                    <p:cond delay="0"/>
                                  </p:stCondLst>
                                  <p:childTnLst>
                                    <p:set>
                                      <p:cBhvr>
                                        <p:cTn id="50" dur="1" fill="hold">
                                          <p:stCondLst>
                                            <p:cond delay="0"/>
                                          </p:stCondLst>
                                        </p:cTn>
                                        <p:tgtEl>
                                          <p:spTgt spid="6"/>
                                        </p:tgtEl>
                                        <p:attrNameLst>
                                          <p:attrName>style.visibility</p:attrName>
                                        </p:attrNameLst>
                                      </p:cBhvr>
                                      <p:to>
                                        <p:strVal val="visible"/>
                                      </p:to>
                                    </p:set>
                                    <p:animEffect transition="in" filter="slide(fromBottom)">
                                      <p:cBhvr>
                                        <p:cTn id="5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p:bldP spid="6" grpId="0"/>
      <p:bldP spid="7" grpId="0"/>
      <p:bldP spid="8" grpId="0"/>
      <p:bldP spid="9" grpId="0" animBg="1"/>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0" name="肘形连接符 49"/>
          <p:cNvCxnSpPr/>
          <p:nvPr/>
        </p:nvCxnSpPr>
        <p:spPr>
          <a:xfrm flipH="1" flipV="1">
            <a:off x="4873774" y="1363563"/>
            <a:ext cx="2826544" cy="409701"/>
          </a:xfrm>
          <a:prstGeom prst="bentConnector3">
            <a:avLst>
              <a:gd name="adj1" fmla="val 218"/>
            </a:avLst>
          </a:prstGeom>
          <a:ln w="19050">
            <a:solidFill>
              <a:schemeClr val="bg1">
                <a:lumMod val="6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51" name="肘形连接符 50"/>
          <p:cNvCxnSpPr/>
          <p:nvPr/>
        </p:nvCxnSpPr>
        <p:spPr>
          <a:xfrm flipH="1">
            <a:off x="4873774" y="3934915"/>
            <a:ext cx="2826544" cy="409701"/>
          </a:xfrm>
          <a:prstGeom prst="bentConnector3">
            <a:avLst>
              <a:gd name="adj1" fmla="val 218"/>
            </a:avLst>
          </a:prstGeom>
          <a:ln w="19050">
            <a:solidFill>
              <a:schemeClr val="bg1">
                <a:lumMod val="6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52" name="肘形连接符 51"/>
          <p:cNvCxnSpPr/>
          <p:nvPr/>
        </p:nvCxnSpPr>
        <p:spPr>
          <a:xfrm flipV="1">
            <a:off x="1686472" y="1363563"/>
            <a:ext cx="2726531" cy="409701"/>
          </a:xfrm>
          <a:prstGeom prst="bentConnector3">
            <a:avLst>
              <a:gd name="adj1" fmla="val 218"/>
            </a:avLst>
          </a:prstGeom>
          <a:ln w="19050">
            <a:solidFill>
              <a:schemeClr val="bg1">
                <a:lumMod val="6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53" name="肘形连接符 52"/>
          <p:cNvCxnSpPr/>
          <p:nvPr/>
        </p:nvCxnSpPr>
        <p:spPr>
          <a:xfrm>
            <a:off x="1686472" y="3934915"/>
            <a:ext cx="2726531" cy="409701"/>
          </a:xfrm>
          <a:prstGeom prst="bentConnector3">
            <a:avLst>
              <a:gd name="adj1" fmla="val 218"/>
            </a:avLst>
          </a:prstGeom>
          <a:ln w="19050">
            <a:solidFill>
              <a:schemeClr val="bg1">
                <a:lumMod val="6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54" name="文本框 5"/>
          <p:cNvSpPr txBox="1"/>
          <p:nvPr/>
        </p:nvSpPr>
        <p:spPr>
          <a:xfrm>
            <a:off x="2255590" y="3665751"/>
            <a:ext cx="2157413" cy="528801"/>
          </a:xfrm>
          <a:prstGeom prst="rect">
            <a:avLst/>
          </a:prstGeom>
        </p:spPr>
        <p:txBody>
          <a:bodyPr lIns="68580" tIns="34290" rIns="68580" bIns="34290"/>
          <a:lstStyle>
            <a:lvl1pPr indent="0">
              <a:lnSpc>
                <a:spcPct val="150000"/>
              </a:lnSpc>
              <a:spcBef>
                <a:spcPct val="30000"/>
              </a:spcBef>
              <a:buFont typeface="Arial" panose="020B0604020202020204" pitchFamily="34" charset="0"/>
              <a:buNone/>
              <a:defRPr lang="zh-CN">
                <a:solidFill>
                  <a:schemeClr val="bg1"/>
                </a:solidFill>
                <a:latin typeface="Microsoft YaHei UI" panose="020B0503020204020204" pitchFamily="34" charset="-122"/>
                <a:ea typeface="Microsoft YaHei UI" panose="020B0503020204020204" pitchFamily="34" charset="-122"/>
              </a:defRPr>
            </a:lvl1pPr>
            <a:lvl2pPr indent="0">
              <a:lnSpc>
                <a:spcPct val="90000"/>
              </a:lnSpc>
              <a:spcBef>
                <a:spcPct val="30000"/>
              </a:spcBef>
              <a:buFont typeface="Arial" panose="020B0604020202020204" pitchFamily="34" charset="0"/>
              <a:buNone/>
              <a:defRPr lang="zh-CN" sz="2000">
                <a:latin typeface="Microsoft YaHei UI" panose="020B0503020204020204" pitchFamily="34" charset="-122"/>
                <a:ea typeface="Microsoft YaHei UI" panose="020B0503020204020204" pitchFamily="34" charset="-122"/>
              </a:defRPr>
            </a:lvl2pPr>
            <a:lvl3pPr indent="0">
              <a:lnSpc>
                <a:spcPct val="90000"/>
              </a:lnSpc>
              <a:spcBef>
                <a:spcPct val="30000"/>
              </a:spcBef>
              <a:buFont typeface="Arial" panose="020B0604020202020204" pitchFamily="34" charset="0"/>
              <a:buNone/>
              <a:defRPr lang="zh-CN">
                <a:latin typeface="Microsoft YaHei UI" panose="020B0503020204020204" pitchFamily="34" charset="-122"/>
                <a:ea typeface="Microsoft YaHei UI" panose="020B0503020204020204" pitchFamily="34" charset="-122"/>
              </a:defRPr>
            </a:lvl3pPr>
            <a:lvl4pPr indent="0">
              <a:lnSpc>
                <a:spcPct val="90000"/>
              </a:lnSpc>
              <a:spcBef>
                <a:spcPct val="30000"/>
              </a:spcBef>
              <a:buFont typeface="Arial" panose="020B0604020202020204" pitchFamily="34" charset="0"/>
              <a:buNone/>
              <a:defRPr lang="zh-CN" sz="1600">
                <a:latin typeface="Microsoft YaHei UI" panose="020B0503020204020204" pitchFamily="34" charset="-122"/>
                <a:ea typeface="Microsoft YaHei UI" panose="020B0503020204020204" pitchFamily="34" charset="-122"/>
              </a:defRPr>
            </a:lvl4pPr>
            <a:lvl5pPr indent="0">
              <a:lnSpc>
                <a:spcPct val="90000"/>
              </a:lnSpc>
              <a:spcBef>
                <a:spcPct val="30000"/>
              </a:spcBef>
              <a:buFont typeface="Arial" panose="020B0604020202020204" pitchFamily="34" charset="0"/>
              <a:buNone/>
              <a:defRPr lang="zh-CN" sz="1600">
                <a:latin typeface="Microsoft YaHei UI" panose="020B0503020204020204" pitchFamily="34" charset="-122"/>
                <a:ea typeface="Microsoft YaHei UI" panose="020B0503020204020204" pitchFamily="34" charset="-122"/>
              </a:defRPr>
            </a:lvl5pPr>
            <a:lvl6pPr indent="0">
              <a:lnSpc>
                <a:spcPct val="90000"/>
              </a:lnSpc>
              <a:spcBef>
                <a:spcPct val="30000"/>
              </a:spcBef>
              <a:buFont typeface="Arial" panose="020B0604020202020204" pitchFamily="34" charset="0"/>
              <a:buNone/>
              <a:defRPr lang="zh-CN" sz="1600"/>
            </a:lvl6pPr>
            <a:lvl7pPr indent="0">
              <a:lnSpc>
                <a:spcPct val="90000"/>
              </a:lnSpc>
              <a:spcBef>
                <a:spcPct val="30000"/>
              </a:spcBef>
              <a:buFont typeface="Arial" panose="020B0604020202020204" pitchFamily="34" charset="0"/>
              <a:buNone/>
              <a:defRPr lang="zh-CN" sz="1600"/>
            </a:lvl7pPr>
            <a:lvl8pPr indent="0">
              <a:lnSpc>
                <a:spcPct val="90000"/>
              </a:lnSpc>
              <a:spcBef>
                <a:spcPct val="30000"/>
              </a:spcBef>
              <a:buFont typeface="Arial" panose="020B0604020202020204" pitchFamily="34" charset="0"/>
              <a:buNone/>
              <a:defRPr lang="zh-CN" sz="1600"/>
            </a:lvl8pPr>
            <a:lvl9pPr indent="0">
              <a:lnSpc>
                <a:spcPct val="90000"/>
              </a:lnSpc>
              <a:spcBef>
                <a:spcPct val="30000"/>
              </a:spcBef>
              <a:buFont typeface="Arial" panose="020B0604020202020204" pitchFamily="34" charset="0"/>
              <a:buNone/>
              <a:defRPr lang="zh-CN" sz="1600"/>
            </a:lvl9pPr>
          </a:lstStyle>
          <a:p>
            <a:pPr defTabSz="685165">
              <a:lnSpc>
                <a:spcPct val="120000"/>
              </a:lnSpc>
              <a:spcBef>
                <a:spcPct val="0"/>
              </a:spcBef>
              <a:defRPr/>
            </a:pPr>
            <a:r>
              <a:rPr altLang="en-US" sz="900" dirty="0">
                <a:latin typeface="微软雅黑" panose="020B0503020204020204" pitchFamily="34" charset="-122"/>
                <a:ea typeface="微软雅黑" panose="020B0503020204020204" pitchFamily="34" charset="-122"/>
                <a:sym typeface="微软雅黑" panose="020B0503020204020204" pitchFamily="34" charset="-122"/>
              </a:rPr>
              <a:t>在此录入上述图表的描述说明，在此录入上述图表的描述说明，在此录入上述图表的描述说明。</a:t>
            </a:r>
            <a:endParaRPr altLang="en-US" sz="9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5" name="文本框 6"/>
          <p:cNvSpPr txBox="1"/>
          <p:nvPr/>
        </p:nvSpPr>
        <p:spPr>
          <a:xfrm>
            <a:off x="2173883" y="4361290"/>
            <a:ext cx="1061829" cy="253916"/>
          </a:xfrm>
          <a:prstGeom prst="rect">
            <a:avLst/>
          </a:prstGeom>
          <a:noFill/>
        </p:spPr>
        <p:txBody>
          <a:bodyPr wrap="none" lIns="68580" tIns="34290" rIns="68580" bIns="34290">
            <a:spAutoFit/>
          </a:bodyPr>
          <a:lstStyle/>
          <a:p>
            <a:pPr algn="ctr">
              <a:spcBef>
                <a:spcPct val="50000"/>
              </a:spcBef>
            </a:pPr>
            <a:r>
              <a:rPr lang="zh-CN" altLang="en-US" sz="120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单击添加标题</a:t>
            </a:r>
            <a:endParaRPr lang="en-US" altLang="zh-CN" sz="1200"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grpSp>
        <p:nvGrpSpPr>
          <p:cNvPr id="2" name="组合 55"/>
          <p:cNvGrpSpPr/>
          <p:nvPr/>
        </p:nvGrpSpPr>
        <p:grpSpPr bwMode="auto">
          <a:xfrm>
            <a:off x="1163787" y="2911852"/>
            <a:ext cx="1008459" cy="1009962"/>
            <a:chOff x="1854558" y="3854906"/>
            <a:chExt cx="1403797" cy="1403797"/>
          </a:xfrm>
          <a:noFill/>
        </p:grpSpPr>
        <p:sp>
          <p:nvSpPr>
            <p:cNvPr id="57" name="椭圆 56"/>
            <p:cNvSpPr/>
            <p:nvPr/>
          </p:nvSpPr>
          <p:spPr>
            <a:xfrm>
              <a:off x="1854558" y="3854906"/>
              <a:ext cx="1403797" cy="1403797"/>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165">
                <a:defRPr/>
              </a:pPr>
              <a:endParaRPr lang="zh-CN" altLang="en-US" sz="1000" dirty="0">
                <a:latin typeface="微软雅黑" panose="020B0503020204020204" pitchFamily="34" charset="-122"/>
                <a:ea typeface="微软雅黑" panose="020B0503020204020204" pitchFamily="34" charset="-122"/>
              </a:endParaRPr>
            </a:p>
          </p:txBody>
        </p:sp>
        <p:grpSp>
          <p:nvGrpSpPr>
            <p:cNvPr id="3" name="组合 57"/>
            <p:cNvGrpSpPr/>
            <p:nvPr/>
          </p:nvGrpSpPr>
          <p:grpSpPr>
            <a:xfrm>
              <a:off x="2340694" y="4217787"/>
              <a:ext cx="392888" cy="661931"/>
              <a:chOff x="6982613" y="4660429"/>
              <a:chExt cx="292099" cy="492124"/>
            </a:xfrm>
            <a:grpFill/>
          </p:grpSpPr>
          <p:sp>
            <p:nvSpPr>
              <p:cNvPr id="59" name="Freeform 15"/>
              <p:cNvSpPr>
                <a:spLocks noEditPoints="1"/>
              </p:cNvSpPr>
              <p:nvPr/>
            </p:nvSpPr>
            <p:spPr bwMode="auto">
              <a:xfrm>
                <a:off x="6982613" y="4660429"/>
                <a:ext cx="292099" cy="492124"/>
              </a:xfrm>
              <a:custGeom>
                <a:avLst/>
                <a:gdLst>
                  <a:gd name="T0" fmla="*/ 0 w 166"/>
                  <a:gd name="T1" fmla="*/ 444500 h 280"/>
                  <a:gd name="T2" fmla="*/ 263525 w 166"/>
                  <a:gd name="T3" fmla="*/ 444500 h 280"/>
                  <a:gd name="T4" fmla="*/ 263525 w 166"/>
                  <a:gd name="T5" fmla="*/ 425450 h 280"/>
                  <a:gd name="T6" fmla="*/ 263525 w 166"/>
                  <a:gd name="T7" fmla="*/ 425450 h 280"/>
                  <a:gd name="T8" fmla="*/ 260350 w 166"/>
                  <a:gd name="T9" fmla="*/ 419100 h 280"/>
                  <a:gd name="T10" fmla="*/ 254000 w 166"/>
                  <a:gd name="T11" fmla="*/ 415925 h 280"/>
                  <a:gd name="T12" fmla="*/ 9525 w 166"/>
                  <a:gd name="T13" fmla="*/ 415925 h 280"/>
                  <a:gd name="T14" fmla="*/ 9525 w 166"/>
                  <a:gd name="T15" fmla="*/ 415925 h 280"/>
                  <a:gd name="T16" fmla="*/ 3175 w 166"/>
                  <a:gd name="T17" fmla="*/ 419100 h 280"/>
                  <a:gd name="T18" fmla="*/ 0 w 166"/>
                  <a:gd name="T19" fmla="*/ 425450 h 280"/>
                  <a:gd name="T20" fmla="*/ 0 w 166"/>
                  <a:gd name="T21" fmla="*/ 444500 h 280"/>
                  <a:gd name="T22" fmla="*/ 0 w 166"/>
                  <a:gd name="T23" fmla="*/ 444500 h 280"/>
                  <a:gd name="T24" fmla="*/ 0 w 166"/>
                  <a:gd name="T25" fmla="*/ 0 h 280"/>
                  <a:gd name="T26" fmla="*/ 263525 w 166"/>
                  <a:gd name="T27" fmla="*/ 0 h 280"/>
                  <a:gd name="T28" fmla="*/ 263525 w 166"/>
                  <a:gd name="T29" fmla="*/ 19050 h 280"/>
                  <a:gd name="T30" fmla="*/ 263525 w 166"/>
                  <a:gd name="T31" fmla="*/ 19050 h 280"/>
                  <a:gd name="T32" fmla="*/ 260350 w 166"/>
                  <a:gd name="T33" fmla="*/ 25400 h 280"/>
                  <a:gd name="T34" fmla="*/ 254000 w 166"/>
                  <a:gd name="T35" fmla="*/ 28575 h 280"/>
                  <a:gd name="T36" fmla="*/ 9525 w 166"/>
                  <a:gd name="T37" fmla="*/ 28575 h 280"/>
                  <a:gd name="T38" fmla="*/ 9525 w 166"/>
                  <a:gd name="T39" fmla="*/ 28575 h 280"/>
                  <a:gd name="T40" fmla="*/ 3175 w 166"/>
                  <a:gd name="T41" fmla="*/ 25400 h 280"/>
                  <a:gd name="T42" fmla="*/ 0 w 166"/>
                  <a:gd name="T43" fmla="*/ 19050 h 280"/>
                  <a:gd name="T44" fmla="*/ 0 w 166"/>
                  <a:gd name="T45" fmla="*/ 0 h 28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66"/>
                  <a:gd name="T70" fmla="*/ 0 h 280"/>
                  <a:gd name="T71" fmla="*/ 166 w 166"/>
                  <a:gd name="T72" fmla="*/ 280 h 28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66" h="280">
                    <a:moveTo>
                      <a:pt x="0" y="280"/>
                    </a:moveTo>
                    <a:lnTo>
                      <a:pt x="166" y="280"/>
                    </a:lnTo>
                    <a:lnTo>
                      <a:pt x="166" y="268"/>
                    </a:lnTo>
                    <a:lnTo>
                      <a:pt x="164" y="264"/>
                    </a:lnTo>
                    <a:lnTo>
                      <a:pt x="160" y="262"/>
                    </a:lnTo>
                    <a:lnTo>
                      <a:pt x="6" y="262"/>
                    </a:lnTo>
                    <a:lnTo>
                      <a:pt x="2" y="264"/>
                    </a:lnTo>
                    <a:lnTo>
                      <a:pt x="0" y="268"/>
                    </a:lnTo>
                    <a:lnTo>
                      <a:pt x="0" y="280"/>
                    </a:lnTo>
                    <a:close/>
                    <a:moveTo>
                      <a:pt x="0" y="0"/>
                    </a:moveTo>
                    <a:lnTo>
                      <a:pt x="166" y="0"/>
                    </a:lnTo>
                    <a:lnTo>
                      <a:pt x="166" y="12"/>
                    </a:lnTo>
                    <a:lnTo>
                      <a:pt x="164" y="16"/>
                    </a:lnTo>
                    <a:lnTo>
                      <a:pt x="160" y="18"/>
                    </a:lnTo>
                    <a:lnTo>
                      <a:pt x="6" y="18"/>
                    </a:lnTo>
                    <a:lnTo>
                      <a:pt x="2" y="16"/>
                    </a:lnTo>
                    <a:lnTo>
                      <a:pt x="0" y="12"/>
                    </a:lnTo>
                    <a:lnTo>
                      <a:pt x="0" y="0"/>
                    </a:lnTo>
                    <a:close/>
                  </a:path>
                </a:pathLst>
              </a:custGeom>
              <a:grpFill/>
              <a:ln w="9525">
                <a:solidFill>
                  <a:schemeClr val="bg1"/>
                </a:solidFill>
                <a:round/>
              </a:ln>
            </p:spPr>
            <p:txBody>
              <a:bodyPr/>
              <a:lstStyle/>
              <a:p>
                <a:pPr defTabSz="685165">
                  <a:defRPr/>
                </a:pPr>
                <a:endParaRPr lang="en-US" kern="0" dirty="0">
                  <a:solidFill>
                    <a:sysClr val="windowText" lastClr="000000"/>
                  </a:solidFill>
                  <a:latin typeface="微软雅黑" panose="020B0503020204020204" pitchFamily="34" charset="-122"/>
                  <a:ea typeface="微软雅黑" panose="020B0503020204020204" pitchFamily="34" charset="-122"/>
                </a:endParaRPr>
              </a:p>
            </p:txBody>
          </p:sp>
          <p:sp>
            <p:nvSpPr>
              <p:cNvPr id="60" name="Freeform 16"/>
              <p:cNvSpPr>
                <a:spLocks noEditPoints="1"/>
              </p:cNvSpPr>
              <p:nvPr/>
            </p:nvSpPr>
            <p:spPr bwMode="auto">
              <a:xfrm>
                <a:off x="7006425" y="4706468"/>
                <a:ext cx="244476" cy="400050"/>
              </a:xfrm>
              <a:custGeom>
                <a:avLst/>
                <a:gdLst>
                  <a:gd name="T0" fmla="*/ 22225 w 138"/>
                  <a:gd name="T1" fmla="*/ 79375 h 228"/>
                  <a:gd name="T2" fmla="*/ 22225 w 138"/>
                  <a:gd name="T3" fmla="*/ 92075 h 228"/>
                  <a:gd name="T4" fmla="*/ 31750 w 138"/>
                  <a:gd name="T5" fmla="*/ 111125 h 228"/>
                  <a:gd name="T6" fmla="*/ 76200 w 138"/>
                  <a:gd name="T7" fmla="*/ 152400 h 228"/>
                  <a:gd name="T8" fmla="*/ 88900 w 138"/>
                  <a:gd name="T9" fmla="*/ 165100 h 228"/>
                  <a:gd name="T10" fmla="*/ 92075 w 138"/>
                  <a:gd name="T11" fmla="*/ 180975 h 228"/>
                  <a:gd name="T12" fmla="*/ 76200 w 138"/>
                  <a:gd name="T13" fmla="*/ 209550 h 228"/>
                  <a:gd name="T14" fmla="*/ 38100 w 138"/>
                  <a:gd name="T15" fmla="*/ 241300 h 228"/>
                  <a:gd name="T16" fmla="*/ 25400 w 138"/>
                  <a:gd name="T17" fmla="*/ 257175 h 228"/>
                  <a:gd name="T18" fmla="*/ 22225 w 138"/>
                  <a:gd name="T19" fmla="*/ 279400 h 228"/>
                  <a:gd name="T20" fmla="*/ 0 w 138"/>
                  <a:gd name="T21" fmla="*/ 361950 h 228"/>
                  <a:gd name="T22" fmla="*/ 0 w 138"/>
                  <a:gd name="T23" fmla="*/ 273050 h 228"/>
                  <a:gd name="T24" fmla="*/ 3175 w 138"/>
                  <a:gd name="T25" fmla="*/ 244475 h 228"/>
                  <a:gd name="T26" fmla="*/ 22225 w 138"/>
                  <a:gd name="T27" fmla="*/ 225425 h 228"/>
                  <a:gd name="T28" fmla="*/ 57150 w 138"/>
                  <a:gd name="T29" fmla="*/ 193675 h 228"/>
                  <a:gd name="T30" fmla="*/ 66675 w 138"/>
                  <a:gd name="T31" fmla="*/ 180975 h 228"/>
                  <a:gd name="T32" fmla="*/ 57150 w 138"/>
                  <a:gd name="T33" fmla="*/ 168275 h 228"/>
                  <a:gd name="T34" fmla="*/ 22225 w 138"/>
                  <a:gd name="T35" fmla="*/ 136525 h 228"/>
                  <a:gd name="T36" fmla="*/ 3175 w 138"/>
                  <a:gd name="T37" fmla="*/ 114300 h 228"/>
                  <a:gd name="T38" fmla="*/ 0 w 138"/>
                  <a:gd name="T39" fmla="*/ 88900 h 228"/>
                  <a:gd name="T40" fmla="*/ 22225 w 138"/>
                  <a:gd name="T41" fmla="*/ 0 h 228"/>
                  <a:gd name="T42" fmla="*/ 196850 w 138"/>
                  <a:gd name="T43" fmla="*/ 361950 h 228"/>
                  <a:gd name="T44" fmla="*/ 196850 w 138"/>
                  <a:gd name="T45" fmla="*/ 279400 h 228"/>
                  <a:gd name="T46" fmla="*/ 193675 w 138"/>
                  <a:gd name="T47" fmla="*/ 257175 h 228"/>
                  <a:gd name="T48" fmla="*/ 180975 w 138"/>
                  <a:gd name="T49" fmla="*/ 241300 h 228"/>
                  <a:gd name="T50" fmla="*/ 142875 w 138"/>
                  <a:gd name="T51" fmla="*/ 209550 h 228"/>
                  <a:gd name="T52" fmla="*/ 127000 w 138"/>
                  <a:gd name="T53" fmla="*/ 180975 h 228"/>
                  <a:gd name="T54" fmla="*/ 130175 w 138"/>
                  <a:gd name="T55" fmla="*/ 165100 h 228"/>
                  <a:gd name="T56" fmla="*/ 180975 w 138"/>
                  <a:gd name="T57" fmla="*/ 120650 h 228"/>
                  <a:gd name="T58" fmla="*/ 187325 w 138"/>
                  <a:gd name="T59" fmla="*/ 111125 h 228"/>
                  <a:gd name="T60" fmla="*/ 196850 w 138"/>
                  <a:gd name="T61" fmla="*/ 92075 h 228"/>
                  <a:gd name="T62" fmla="*/ 196850 w 138"/>
                  <a:gd name="T63" fmla="*/ 0 h 228"/>
                  <a:gd name="T64" fmla="*/ 219075 w 138"/>
                  <a:gd name="T65" fmla="*/ 88900 h 228"/>
                  <a:gd name="T66" fmla="*/ 219075 w 138"/>
                  <a:gd name="T67" fmla="*/ 104775 h 228"/>
                  <a:gd name="T68" fmla="*/ 209550 w 138"/>
                  <a:gd name="T69" fmla="*/ 127000 h 228"/>
                  <a:gd name="T70" fmla="*/ 161925 w 138"/>
                  <a:gd name="T71" fmla="*/ 168275 h 228"/>
                  <a:gd name="T72" fmla="*/ 155575 w 138"/>
                  <a:gd name="T73" fmla="*/ 174625 h 228"/>
                  <a:gd name="T74" fmla="*/ 155575 w 138"/>
                  <a:gd name="T75" fmla="*/ 187325 h 228"/>
                  <a:gd name="T76" fmla="*/ 196850 w 138"/>
                  <a:gd name="T77" fmla="*/ 225425 h 228"/>
                  <a:gd name="T78" fmla="*/ 209550 w 138"/>
                  <a:gd name="T79" fmla="*/ 234950 h 228"/>
                  <a:gd name="T80" fmla="*/ 219075 w 138"/>
                  <a:gd name="T81" fmla="*/ 257175 h 228"/>
                  <a:gd name="T82" fmla="*/ 219075 w 138"/>
                  <a:gd name="T83" fmla="*/ 361950 h 22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38"/>
                  <a:gd name="T127" fmla="*/ 0 h 228"/>
                  <a:gd name="T128" fmla="*/ 138 w 138"/>
                  <a:gd name="T129" fmla="*/ 228 h 22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38" h="228">
                    <a:moveTo>
                      <a:pt x="14" y="0"/>
                    </a:moveTo>
                    <a:lnTo>
                      <a:pt x="14" y="50"/>
                    </a:lnTo>
                    <a:lnTo>
                      <a:pt x="14" y="58"/>
                    </a:lnTo>
                    <a:lnTo>
                      <a:pt x="16" y="66"/>
                    </a:lnTo>
                    <a:lnTo>
                      <a:pt x="20" y="70"/>
                    </a:lnTo>
                    <a:lnTo>
                      <a:pt x="24" y="76"/>
                    </a:lnTo>
                    <a:lnTo>
                      <a:pt x="48" y="96"/>
                    </a:lnTo>
                    <a:lnTo>
                      <a:pt x="56" y="104"/>
                    </a:lnTo>
                    <a:lnTo>
                      <a:pt x="58" y="110"/>
                    </a:lnTo>
                    <a:lnTo>
                      <a:pt x="58" y="114"/>
                    </a:lnTo>
                    <a:lnTo>
                      <a:pt x="56" y="122"/>
                    </a:lnTo>
                    <a:lnTo>
                      <a:pt x="48" y="132"/>
                    </a:lnTo>
                    <a:lnTo>
                      <a:pt x="24" y="152"/>
                    </a:lnTo>
                    <a:lnTo>
                      <a:pt x="20" y="156"/>
                    </a:lnTo>
                    <a:lnTo>
                      <a:pt x="16" y="162"/>
                    </a:lnTo>
                    <a:lnTo>
                      <a:pt x="14" y="168"/>
                    </a:lnTo>
                    <a:lnTo>
                      <a:pt x="14" y="176"/>
                    </a:lnTo>
                    <a:lnTo>
                      <a:pt x="14" y="228"/>
                    </a:lnTo>
                    <a:lnTo>
                      <a:pt x="0" y="228"/>
                    </a:lnTo>
                    <a:lnTo>
                      <a:pt x="0" y="172"/>
                    </a:lnTo>
                    <a:lnTo>
                      <a:pt x="0" y="162"/>
                    </a:lnTo>
                    <a:lnTo>
                      <a:pt x="2" y="154"/>
                    </a:lnTo>
                    <a:lnTo>
                      <a:pt x="8" y="148"/>
                    </a:lnTo>
                    <a:lnTo>
                      <a:pt x="14" y="142"/>
                    </a:lnTo>
                    <a:lnTo>
                      <a:pt x="36" y="122"/>
                    </a:lnTo>
                    <a:lnTo>
                      <a:pt x="40" y="118"/>
                    </a:lnTo>
                    <a:lnTo>
                      <a:pt x="42" y="114"/>
                    </a:lnTo>
                    <a:lnTo>
                      <a:pt x="40" y="110"/>
                    </a:lnTo>
                    <a:lnTo>
                      <a:pt x="36" y="106"/>
                    </a:lnTo>
                    <a:lnTo>
                      <a:pt x="14" y="86"/>
                    </a:lnTo>
                    <a:lnTo>
                      <a:pt x="8" y="80"/>
                    </a:lnTo>
                    <a:lnTo>
                      <a:pt x="2" y="72"/>
                    </a:lnTo>
                    <a:lnTo>
                      <a:pt x="0" y="66"/>
                    </a:lnTo>
                    <a:lnTo>
                      <a:pt x="0" y="56"/>
                    </a:lnTo>
                    <a:lnTo>
                      <a:pt x="0" y="0"/>
                    </a:lnTo>
                    <a:lnTo>
                      <a:pt x="14" y="0"/>
                    </a:lnTo>
                    <a:close/>
                    <a:moveTo>
                      <a:pt x="124" y="228"/>
                    </a:moveTo>
                    <a:lnTo>
                      <a:pt x="124" y="176"/>
                    </a:lnTo>
                    <a:lnTo>
                      <a:pt x="124" y="168"/>
                    </a:lnTo>
                    <a:lnTo>
                      <a:pt x="122" y="162"/>
                    </a:lnTo>
                    <a:lnTo>
                      <a:pt x="118" y="156"/>
                    </a:lnTo>
                    <a:lnTo>
                      <a:pt x="114" y="152"/>
                    </a:lnTo>
                    <a:lnTo>
                      <a:pt x="90" y="132"/>
                    </a:lnTo>
                    <a:lnTo>
                      <a:pt x="82" y="122"/>
                    </a:lnTo>
                    <a:lnTo>
                      <a:pt x="80" y="114"/>
                    </a:lnTo>
                    <a:lnTo>
                      <a:pt x="80" y="110"/>
                    </a:lnTo>
                    <a:lnTo>
                      <a:pt x="82" y="104"/>
                    </a:lnTo>
                    <a:lnTo>
                      <a:pt x="90" y="96"/>
                    </a:lnTo>
                    <a:lnTo>
                      <a:pt x="114" y="76"/>
                    </a:lnTo>
                    <a:lnTo>
                      <a:pt x="118" y="70"/>
                    </a:lnTo>
                    <a:lnTo>
                      <a:pt x="122" y="66"/>
                    </a:lnTo>
                    <a:lnTo>
                      <a:pt x="124" y="58"/>
                    </a:lnTo>
                    <a:lnTo>
                      <a:pt x="124" y="50"/>
                    </a:lnTo>
                    <a:lnTo>
                      <a:pt x="124" y="0"/>
                    </a:lnTo>
                    <a:lnTo>
                      <a:pt x="138" y="0"/>
                    </a:lnTo>
                    <a:lnTo>
                      <a:pt x="138" y="56"/>
                    </a:lnTo>
                    <a:lnTo>
                      <a:pt x="138" y="66"/>
                    </a:lnTo>
                    <a:lnTo>
                      <a:pt x="136" y="72"/>
                    </a:lnTo>
                    <a:lnTo>
                      <a:pt x="132" y="80"/>
                    </a:lnTo>
                    <a:lnTo>
                      <a:pt x="124" y="86"/>
                    </a:lnTo>
                    <a:lnTo>
                      <a:pt x="102" y="106"/>
                    </a:lnTo>
                    <a:lnTo>
                      <a:pt x="98" y="110"/>
                    </a:lnTo>
                    <a:lnTo>
                      <a:pt x="96" y="114"/>
                    </a:lnTo>
                    <a:lnTo>
                      <a:pt x="98" y="118"/>
                    </a:lnTo>
                    <a:lnTo>
                      <a:pt x="102" y="122"/>
                    </a:lnTo>
                    <a:lnTo>
                      <a:pt x="124" y="142"/>
                    </a:lnTo>
                    <a:lnTo>
                      <a:pt x="132" y="148"/>
                    </a:lnTo>
                    <a:lnTo>
                      <a:pt x="136" y="154"/>
                    </a:lnTo>
                    <a:lnTo>
                      <a:pt x="138" y="162"/>
                    </a:lnTo>
                    <a:lnTo>
                      <a:pt x="138" y="172"/>
                    </a:lnTo>
                    <a:lnTo>
                      <a:pt x="138" y="228"/>
                    </a:lnTo>
                    <a:lnTo>
                      <a:pt x="124" y="228"/>
                    </a:lnTo>
                    <a:close/>
                  </a:path>
                </a:pathLst>
              </a:custGeom>
              <a:grpFill/>
              <a:ln w="9525">
                <a:solidFill>
                  <a:schemeClr val="bg1"/>
                </a:solidFill>
                <a:round/>
              </a:ln>
            </p:spPr>
            <p:txBody>
              <a:bodyPr/>
              <a:lstStyle/>
              <a:p>
                <a:pPr defTabSz="685165">
                  <a:defRPr/>
                </a:pPr>
                <a:endParaRPr lang="en-US" kern="0" dirty="0">
                  <a:solidFill>
                    <a:sysClr val="windowText" lastClr="000000"/>
                  </a:solidFill>
                  <a:latin typeface="微软雅黑" panose="020B0503020204020204" pitchFamily="34" charset="-122"/>
                  <a:ea typeface="微软雅黑" panose="020B0503020204020204" pitchFamily="34" charset="-122"/>
                </a:endParaRPr>
              </a:p>
            </p:txBody>
          </p:sp>
          <p:sp>
            <p:nvSpPr>
              <p:cNvPr id="61" name="Freeform 17"/>
              <p:cNvSpPr/>
              <p:nvPr/>
            </p:nvSpPr>
            <p:spPr bwMode="auto">
              <a:xfrm>
                <a:off x="7046112" y="4827118"/>
                <a:ext cx="165100" cy="279400"/>
              </a:xfrm>
              <a:custGeom>
                <a:avLst/>
                <a:gdLst>
                  <a:gd name="T0" fmla="*/ 0 w 94"/>
                  <a:gd name="T1" fmla="*/ 254000 h 160"/>
                  <a:gd name="T2" fmla="*/ 76200 w 94"/>
                  <a:gd name="T3" fmla="*/ 254000 h 160"/>
                  <a:gd name="T4" fmla="*/ 149225 w 94"/>
                  <a:gd name="T5" fmla="*/ 254000 h 160"/>
                  <a:gd name="T6" fmla="*/ 149225 w 94"/>
                  <a:gd name="T7" fmla="*/ 212725 h 160"/>
                  <a:gd name="T8" fmla="*/ 92075 w 94"/>
                  <a:gd name="T9" fmla="*/ 155575 h 160"/>
                  <a:gd name="T10" fmla="*/ 92075 w 94"/>
                  <a:gd name="T11" fmla="*/ 155575 h 160"/>
                  <a:gd name="T12" fmla="*/ 85725 w 94"/>
                  <a:gd name="T13" fmla="*/ 149225 h 160"/>
                  <a:gd name="T14" fmla="*/ 82550 w 94"/>
                  <a:gd name="T15" fmla="*/ 142875 h 160"/>
                  <a:gd name="T16" fmla="*/ 82550 w 94"/>
                  <a:gd name="T17" fmla="*/ 123825 h 160"/>
                  <a:gd name="T18" fmla="*/ 82550 w 94"/>
                  <a:gd name="T19" fmla="*/ 69850 h 160"/>
                  <a:gd name="T20" fmla="*/ 82550 w 94"/>
                  <a:gd name="T21" fmla="*/ 69850 h 160"/>
                  <a:gd name="T22" fmla="*/ 82550 w 94"/>
                  <a:gd name="T23" fmla="*/ 60325 h 160"/>
                  <a:gd name="T24" fmla="*/ 85725 w 94"/>
                  <a:gd name="T25" fmla="*/ 50800 h 160"/>
                  <a:gd name="T26" fmla="*/ 98425 w 94"/>
                  <a:gd name="T27" fmla="*/ 34925 h 160"/>
                  <a:gd name="T28" fmla="*/ 120650 w 94"/>
                  <a:gd name="T29" fmla="*/ 15875 h 160"/>
                  <a:gd name="T30" fmla="*/ 120650 w 94"/>
                  <a:gd name="T31" fmla="*/ 15875 h 160"/>
                  <a:gd name="T32" fmla="*/ 130175 w 94"/>
                  <a:gd name="T33" fmla="*/ 9525 h 160"/>
                  <a:gd name="T34" fmla="*/ 139700 w 94"/>
                  <a:gd name="T35" fmla="*/ 0 h 160"/>
                  <a:gd name="T36" fmla="*/ 76200 w 94"/>
                  <a:gd name="T37" fmla="*/ 0 h 160"/>
                  <a:gd name="T38" fmla="*/ 9525 w 94"/>
                  <a:gd name="T39" fmla="*/ 0 h 160"/>
                  <a:gd name="T40" fmla="*/ 9525 w 94"/>
                  <a:gd name="T41" fmla="*/ 0 h 160"/>
                  <a:gd name="T42" fmla="*/ 19050 w 94"/>
                  <a:gd name="T43" fmla="*/ 9525 h 160"/>
                  <a:gd name="T44" fmla="*/ 28575 w 94"/>
                  <a:gd name="T45" fmla="*/ 15875 h 160"/>
                  <a:gd name="T46" fmla="*/ 50800 w 94"/>
                  <a:gd name="T47" fmla="*/ 34925 h 160"/>
                  <a:gd name="T48" fmla="*/ 50800 w 94"/>
                  <a:gd name="T49" fmla="*/ 34925 h 160"/>
                  <a:gd name="T50" fmla="*/ 60325 w 94"/>
                  <a:gd name="T51" fmla="*/ 50800 h 160"/>
                  <a:gd name="T52" fmla="*/ 66675 w 94"/>
                  <a:gd name="T53" fmla="*/ 60325 h 160"/>
                  <a:gd name="T54" fmla="*/ 66675 w 94"/>
                  <a:gd name="T55" fmla="*/ 69850 h 160"/>
                  <a:gd name="T56" fmla="*/ 66675 w 94"/>
                  <a:gd name="T57" fmla="*/ 123825 h 160"/>
                  <a:gd name="T58" fmla="*/ 66675 w 94"/>
                  <a:gd name="T59" fmla="*/ 123825 h 160"/>
                  <a:gd name="T60" fmla="*/ 66675 w 94"/>
                  <a:gd name="T61" fmla="*/ 142875 h 160"/>
                  <a:gd name="T62" fmla="*/ 63500 w 94"/>
                  <a:gd name="T63" fmla="*/ 149225 h 160"/>
                  <a:gd name="T64" fmla="*/ 60325 w 94"/>
                  <a:gd name="T65" fmla="*/ 155575 h 160"/>
                  <a:gd name="T66" fmla="*/ 0 w 94"/>
                  <a:gd name="T67" fmla="*/ 212725 h 160"/>
                  <a:gd name="T68" fmla="*/ 0 w 94"/>
                  <a:gd name="T69" fmla="*/ 254000 h 1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4"/>
                  <a:gd name="T106" fmla="*/ 0 h 160"/>
                  <a:gd name="T107" fmla="*/ 94 w 94"/>
                  <a:gd name="T108" fmla="*/ 160 h 16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4" h="160">
                    <a:moveTo>
                      <a:pt x="0" y="160"/>
                    </a:moveTo>
                    <a:lnTo>
                      <a:pt x="48" y="160"/>
                    </a:lnTo>
                    <a:lnTo>
                      <a:pt x="94" y="160"/>
                    </a:lnTo>
                    <a:lnTo>
                      <a:pt x="94" y="134"/>
                    </a:lnTo>
                    <a:lnTo>
                      <a:pt x="58" y="98"/>
                    </a:lnTo>
                    <a:lnTo>
                      <a:pt x="54" y="94"/>
                    </a:lnTo>
                    <a:lnTo>
                      <a:pt x="52" y="90"/>
                    </a:lnTo>
                    <a:lnTo>
                      <a:pt x="52" y="78"/>
                    </a:lnTo>
                    <a:lnTo>
                      <a:pt x="52" y="44"/>
                    </a:lnTo>
                    <a:lnTo>
                      <a:pt x="52" y="38"/>
                    </a:lnTo>
                    <a:lnTo>
                      <a:pt x="54" y="32"/>
                    </a:lnTo>
                    <a:lnTo>
                      <a:pt x="62" y="22"/>
                    </a:lnTo>
                    <a:lnTo>
                      <a:pt x="76" y="10"/>
                    </a:lnTo>
                    <a:lnTo>
                      <a:pt x="82" y="6"/>
                    </a:lnTo>
                    <a:lnTo>
                      <a:pt x="88" y="0"/>
                    </a:lnTo>
                    <a:lnTo>
                      <a:pt x="48" y="0"/>
                    </a:lnTo>
                    <a:lnTo>
                      <a:pt x="6" y="0"/>
                    </a:lnTo>
                    <a:lnTo>
                      <a:pt x="12" y="6"/>
                    </a:lnTo>
                    <a:lnTo>
                      <a:pt x="18" y="10"/>
                    </a:lnTo>
                    <a:lnTo>
                      <a:pt x="32" y="22"/>
                    </a:lnTo>
                    <a:lnTo>
                      <a:pt x="38" y="32"/>
                    </a:lnTo>
                    <a:lnTo>
                      <a:pt x="42" y="38"/>
                    </a:lnTo>
                    <a:lnTo>
                      <a:pt x="42" y="44"/>
                    </a:lnTo>
                    <a:lnTo>
                      <a:pt x="42" y="78"/>
                    </a:lnTo>
                    <a:lnTo>
                      <a:pt x="42" y="90"/>
                    </a:lnTo>
                    <a:lnTo>
                      <a:pt x="40" y="94"/>
                    </a:lnTo>
                    <a:lnTo>
                      <a:pt x="38" y="98"/>
                    </a:lnTo>
                    <a:lnTo>
                      <a:pt x="0" y="134"/>
                    </a:lnTo>
                    <a:lnTo>
                      <a:pt x="0" y="160"/>
                    </a:lnTo>
                    <a:close/>
                  </a:path>
                </a:pathLst>
              </a:custGeom>
              <a:grpFill/>
              <a:ln w="9525">
                <a:solidFill>
                  <a:schemeClr val="bg1"/>
                </a:solidFill>
                <a:round/>
              </a:ln>
            </p:spPr>
            <p:txBody>
              <a:bodyPr/>
              <a:lstStyle/>
              <a:p>
                <a:pPr defTabSz="685165">
                  <a:defRPr/>
                </a:pPr>
                <a:endParaRPr lang="en-US" kern="0" dirty="0">
                  <a:solidFill>
                    <a:sysClr val="windowText" lastClr="000000"/>
                  </a:solidFill>
                  <a:latin typeface="微软雅黑" panose="020B0503020204020204" pitchFamily="34" charset="-122"/>
                  <a:ea typeface="微软雅黑" panose="020B0503020204020204" pitchFamily="34" charset="-122"/>
                </a:endParaRPr>
              </a:p>
            </p:txBody>
          </p:sp>
        </p:grpSp>
      </p:grpSp>
      <p:sp>
        <p:nvSpPr>
          <p:cNvPr id="62" name="文本框 13"/>
          <p:cNvSpPr txBox="1"/>
          <p:nvPr/>
        </p:nvSpPr>
        <p:spPr>
          <a:xfrm>
            <a:off x="4928543" y="3653841"/>
            <a:ext cx="2149078" cy="528801"/>
          </a:xfrm>
          <a:prstGeom prst="rect">
            <a:avLst/>
          </a:prstGeom>
        </p:spPr>
        <p:txBody>
          <a:bodyPr lIns="68580" tIns="34290" rIns="68580" bIns="34290"/>
          <a:lstStyle>
            <a:lvl1pPr indent="0">
              <a:lnSpc>
                <a:spcPct val="150000"/>
              </a:lnSpc>
              <a:spcBef>
                <a:spcPct val="30000"/>
              </a:spcBef>
              <a:buFont typeface="Arial" panose="020B0604020202020204" pitchFamily="34" charset="0"/>
              <a:buNone/>
              <a:defRPr lang="zh-CN">
                <a:solidFill>
                  <a:schemeClr val="bg1"/>
                </a:solidFill>
                <a:latin typeface="Microsoft YaHei UI" panose="020B0503020204020204" pitchFamily="34" charset="-122"/>
                <a:ea typeface="Microsoft YaHei UI" panose="020B0503020204020204" pitchFamily="34" charset="-122"/>
              </a:defRPr>
            </a:lvl1pPr>
            <a:lvl2pPr indent="0">
              <a:lnSpc>
                <a:spcPct val="90000"/>
              </a:lnSpc>
              <a:spcBef>
                <a:spcPct val="30000"/>
              </a:spcBef>
              <a:buFont typeface="Arial" panose="020B0604020202020204" pitchFamily="34" charset="0"/>
              <a:buNone/>
              <a:defRPr lang="zh-CN" sz="2000">
                <a:latin typeface="Microsoft YaHei UI" panose="020B0503020204020204" pitchFamily="34" charset="-122"/>
                <a:ea typeface="Microsoft YaHei UI" panose="020B0503020204020204" pitchFamily="34" charset="-122"/>
              </a:defRPr>
            </a:lvl2pPr>
            <a:lvl3pPr indent="0">
              <a:lnSpc>
                <a:spcPct val="90000"/>
              </a:lnSpc>
              <a:spcBef>
                <a:spcPct val="30000"/>
              </a:spcBef>
              <a:buFont typeface="Arial" panose="020B0604020202020204" pitchFamily="34" charset="0"/>
              <a:buNone/>
              <a:defRPr lang="zh-CN">
                <a:latin typeface="Microsoft YaHei UI" panose="020B0503020204020204" pitchFamily="34" charset="-122"/>
                <a:ea typeface="Microsoft YaHei UI" panose="020B0503020204020204" pitchFamily="34" charset="-122"/>
              </a:defRPr>
            </a:lvl3pPr>
            <a:lvl4pPr indent="0">
              <a:lnSpc>
                <a:spcPct val="90000"/>
              </a:lnSpc>
              <a:spcBef>
                <a:spcPct val="30000"/>
              </a:spcBef>
              <a:buFont typeface="Arial" panose="020B0604020202020204" pitchFamily="34" charset="0"/>
              <a:buNone/>
              <a:defRPr lang="zh-CN" sz="1600">
                <a:latin typeface="Microsoft YaHei UI" panose="020B0503020204020204" pitchFamily="34" charset="-122"/>
                <a:ea typeface="Microsoft YaHei UI" panose="020B0503020204020204" pitchFamily="34" charset="-122"/>
              </a:defRPr>
            </a:lvl4pPr>
            <a:lvl5pPr indent="0">
              <a:lnSpc>
                <a:spcPct val="90000"/>
              </a:lnSpc>
              <a:spcBef>
                <a:spcPct val="30000"/>
              </a:spcBef>
              <a:buFont typeface="Arial" panose="020B0604020202020204" pitchFamily="34" charset="0"/>
              <a:buNone/>
              <a:defRPr lang="zh-CN" sz="1600">
                <a:latin typeface="Microsoft YaHei UI" panose="020B0503020204020204" pitchFamily="34" charset="-122"/>
                <a:ea typeface="Microsoft YaHei UI" panose="020B0503020204020204" pitchFamily="34" charset="-122"/>
              </a:defRPr>
            </a:lvl5pPr>
            <a:lvl6pPr indent="0">
              <a:lnSpc>
                <a:spcPct val="90000"/>
              </a:lnSpc>
              <a:spcBef>
                <a:spcPct val="30000"/>
              </a:spcBef>
              <a:buFont typeface="Arial" panose="020B0604020202020204" pitchFamily="34" charset="0"/>
              <a:buNone/>
              <a:defRPr lang="zh-CN" sz="1600"/>
            </a:lvl6pPr>
            <a:lvl7pPr indent="0">
              <a:lnSpc>
                <a:spcPct val="90000"/>
              </a:lnSpc>
              <a:spcBef>
                <a:spcPct val="30000"/>
              </a:spcBef>
              <a:buFont typeface="Arial" panose="020B0604020202020204" pitchFamily="34" charset="0"/>
              <a:buNone/>
              <a:defRPr lang="zh-CN" sz="1600"/>
            </a:lvl7pPr>
            <a:lvl8pPr indent="0">
              <a:lnSpc>
                <a:spcPct val="90000"/>
              </a:lnSpc>
              <a:spcBef>
                <a:spcPct val="30000"/>
              </a:spcBef>
              <a:buFont typeface="Arial" panose="020B0604020202020204" pitchFamily="34" charset="0"/>
              <a:buNone/>
              <a:defRPr lang="zh-CN" sz="1600"/>
            </a:lvl8pPr>
            <a:lvl9pPr indent="0">
              <a:lnSpc>
                <a:spcPct val="90000"/>
              </a:lnSpc>
              <a:spcBef>
                <a:spcPct val="30000"/>
              </a:spcBef>
              <a:buFont typeface="Arial" panose="020B0604020202020204" pitchFamily="34" charset="0"/>
              <a:buNone/>
              <a:defRPr lang="zh-CN" sz="1600"/>
            </a:lvl9pPr>
          </a:lstStyle>
          <a:p>
            <a:pPr defTabSz="685165">
              <a:lnSpc>
                <a:spcPct val="120000"/>
              </a:lnSpc>
              <a:spcBef>
                <a:spcPct val="0"/>
              </a:spcBef>
              <a:defRPr/>
            </a:pPr>
            <a:r>
              <a:rPr altLang="en-US" sz="900" dirty="0">
                <a:latin typeface="微软雅黑" panose="020B0503020204020204" pitchFamily="34" charset="-122"/>
                <a:ea typeface="微软雅黑" panose="020B0503020204020204" pitchFamily="34" charset="-122"/>
                <a:sym typeface="微软雅黑" panose="020B0503020204020204" pitchFamily="34" charset="-122"/>
              </a:rPr>
              <a:t>在此录入上述图表的描述说明，在此录入上述图表的描述说明，在此录入上述图表的描述说明。</a:t>
            </a:r>
            <a:endParaRPr altLang="en-US" sz="9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3" name="文本框 14"/>
          <p:cNvSpPr txBox="1"/>
          <p:nvPr/>
        </p:nvSpPr>
        <p:spPr>
          <a:xfrm>
            <a:off x="6019602" y="4361290"/>
            <a:ext cx="1061829" cy="253916"/>
          </a:xfrm>
          <a:prstGeom prst="rect">
            <a:avLst/>
          </a:prstGeom>
          <a:noFill/>
        </p:spPr>
        <p:txBody>
          <a:bodyPr wrap="none" lIns="68580" tIns="34290" rIns="68580" bIns="34290">
            <a:spAutoFit/>
          </a:bodyPr>
          <a:lstStyle/>
          <a:p>
            <a:pPr algn="ctr">
              <a:spcBef>
                <a:spcPct val="50000"/>
              </a:spcBef>
            </a:pPr>
            <a:r>
              <a:rPr lang="zh-CN" altLang="en-US" sz="120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单击添加标题</a:t>
            </a:r>
            <a:endParaRPr lang="en-US" altLang="zh-CN" sz="1200"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64" name="文本框 15"/>
          <p:cNvSpPr txBox="1"/>
          <p:nvPr/>
        </p:nvSpPr>
        <p:spPr>
          <a:xfrm>
            <a:off x="2255590" y="1413584"/>
            <a:ext cx="2157413" cy="756281"/>
          </a:xfrm>
          <a:prstGeom prst="rect">
            <a:avLst/>
          </a:prstGeom>
        </p:spPr>
        <p:txBody>
          <a:bodyPr lIns="68580" tIns="34290" rIns="68580" bIns="34290"/>
          <a:lstStyle>
            <a:lvl1pPr indent="0">
              <a:lnSpc>
                <a:spcPct val="150000"/>
              </a:lnSpc>
              <a:spcBef>
                <a:spcPct val="30000"/>
              </a:spcBef>
              <a:buFont typeface="Arial" panose="020B0604020202020204" pitchFamily="34" charset="0"/>
              <a:buNone/>
              <a:defRPr lang="zh-CN">
                <a:solidFill>
                  <a:schemeClr val="bg1"/>
                </a:solidFill>
                <a:latin typeface="Microsoft YaHei UI" panose="020B0503020204020204" pitchFamily="34" charset="-122"/>
                <a:ea typeface="Microsoft YaHei UI" panose="020B0503020204020204" pitchFamily="34" charset="-122"/>
              </a:defRPr>
            </a:lvl1pPr>
            <a:lvl2pPr indent="0">
              <a:lnSpc>
                <a:spcPct val="90000"/>
              </a:lnSpc>
              <a:spcBef>
                <a:spcPct val="30000"/>
              </a:spcBef>
              <a:buFont typeface="Arial" panose="020B0604020202020204" pitchFamily="34" charset="0"/>
              <a:buNone/>
              <a:defRPr lang="zh-CN" sz="2000">
                <a:latin typeface="Microsoft YaHei UI" panose="020B0503020204020204" pitchFamily="34" charset="-122"/>
                <a:ea typeface="Microsoft YaHei UI" panose="020B0503020204020204" pitchFamily="34" charset="-122"/>
              </a:defRPr>
            </a:lvl2pPr>
            <a:lvl3pPr indent="0">
              <a:lnSpc>
                <a:spcPct val="90000"/>
              </a:lnSpc>
              <a:spcBef>
                <a:spcPct val="30000"/>
              </a:spcBef>
              <a:buFont typeface="Arial" panose="020B0604020202020204" pitchFamily="34" charset="0"/>
              <a:buNone/>
              <a:defRPr lang="zh-CN">
                <a:latin typeface="Microsoft YaHei UI" panose="020B0503020204020204" pitchFamily="34" charset="-122"/>
                <a:ea typeface="Microsoft YaHei UI" panose="020B0503020204020204" pitchFamily="34" charset="-122"/>
              </a:defRPr>
            </a:lvl3pPr>
            <a:lvl4pPr indent="0">
              <a:lnSpc>
                <a:spcPct val="90000"/>
              </a:lnSpc>
              <a:spcBef>
                <a:spcPct val="30000"/>
              </a:spcBef>
              <a:buFont typeface="Arial" panose="020B0604020202020204" pitchFamily="34" charset="0"/>
              <a:buNone/>
              <a:defRPr lang="zh-CN" sz="1600">
                <a:latin typeface="Microsoft YaHei UI" panose="020B0503020204020204" pitchFamily="34" charset="-122"/>
                <a:ea typeface="Microsoft YaHei UI" panose="020B0503020204020204" pitchFamily="34" charset="-122"/>
              </a:defRPr>
            </a:lvl4pPr>
            <a:lvl5pPr indent="0">
              <a:lnSpc>
                <a:spcPct val="90000"/>
              </a:lnSpc>
              <a:spcBef>
                <a:spcPct val="30000"/>
              </a:spcBef>
              <a:buFont typeface="Arial" panose="020B0604020202020204" pitchFamily="34" charset="0"/>
              <a:buNone/>
              <a:defRPr lang="zh-CN" sz="1600">
                <a:latin typeface="Microsoft YaHei UI" panose="020B0503020204020204" pitchFamily="34" charset="-122"/>
                <a:ea typeface="Microsoft YaHei UI" panose="020B0503020204020204" pitchFamily="34" charset="-122"/>
              </a:defRPr>
            </a:lvl5pPr>
            <a:lvl6pPr indent="0">
              <a:lnSpc>
                <a:spcPct val="90000"/>
              </a:lnSpc>
              <a:spcBef>
                <a:spcPct val="30000"/>
              </a:spcBef>
              <a:buFont typeface="Arial" panose="020B0604020202020204" pitchFamily="34" charset="0"/>
              <a:buNone/>
              <a:defRPr lang="zh-CN" sz="1600"/>
            </a:lvl6pPr>
            <a:lvl7pPr indent="0">
              <a:lnSpc>
                <a:spcPct val="90000"/>
              </a:lnSpc>
              <a:spcBef>
                <a:spcPct val="30000"/>
              </a:spcBef>
              <a:buFont typeface="Arial" panose="020B0604020202020204" pitchFamily="34" charset="0"/>
              <a:buNone/>
              <a:defRPr lang="zh-CN" sz="1600"/>
            </a:lvl7pPr>
            <a:lvl8pPr indent="0">
              <a:lnSpc>
                <a:spcPct val="90000"/>
              </a:lnSpc>
              <a:spcBef>
                <a:spcPct val="30000"/>
              </a:spcBef>
              <a:buFont typeface="Arial" panose="020B0604020202020204" pitchFamily="34" charset="0"/>
              <a:buNone/>
              <a:defRPr lang="zh-CN" sz="1600"/>
            </a:lvl8pPr>
            <a:lvl9pPr indent="0">
              <a:lnSpc>
                <a:spcPct val="90000"/>
              </a:lnSpc>
              <a:spcBef>
                <a:spcPct val="30000"/>
              </a:spcBef>
              <a:buFont typeface="Arial" panose="020B0604020202020204" pitchFamily="34" charset="0"/>
              <a:buNone/>
              <a:defRPr lang="zh-CN" sz="1600"/>
            </a:lvl9pPr>
          </a:lstStyle>
          <a:p>
            <a:pPr defTabSz="685165">
              <a:lnSpc>
                <a:spcPct val="120000"/>
              </a:lnSpc>
              <a:spcBef>
                <a:spcPct val="0"/>
              </a:spcBef>
              <a:defRPr/>
            </a:pPr>
            <a:r>
              <a:rPr altLang="en-US" sz="900" dirty="0">
                <a:latin typeface="微软雅黑" panose="020B0503020204020204" pitchFamily="34" charset="-122"/>
                <a:ea typeface="微软雅黑" panose="020B0503020204020204" pitchFamily="34" charset="-122"/>
                <a:sym typeface="微软雅黑" panose="020B0503020204020204" pitchFamily="34" charset="-122"/>
              </a:rPr>
              <a:t>在此录入上述图表的描述说明，在此录入上述图表的描述说明，在此录入上述图表的描述说明。</a:t>
            </a:r>
            <a:endParaRPr altLang="en-US" sz="9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5" name="文本框 16"/>
          <p:cNvSpPr txBox="1"/>
          <p:nvPr/>
        </p:nvSpPr>
        <p:spPr>
          <a:xfrm>
            <a:off x="2183408" y="1094492"/>
            <a:ext cx="1061829" cy="253916"/>
          </a:xfrm>
          <a:prstGeom prst="rect">
            <a:avLst/>
          </a:prstGeom>
          <a:noFill/>
        </p:spPr>
        <p:txBody>
          <a:bodyPr wrap="none" lIns="68580" tIns="34290" rIns="68580" bIns="34290">
            <a:spAutoFit/>
          </a:bodyPr>
          <a:lstStyle/>
          <a:p>
            <a:pPr algn="ctr">
              <a:spcBef>
                <a:spcPct val="50000"/>
              </a:spcBef>
            </a:pPr>
            <a:r>
              <a:rPr lang="zh-CN" altLang="en-US" sz="120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单击添加标题</a:t>
            </a:r>
            <a:endParaRPr lang="en-US" altLang="zh-CN" sz="1200"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66" name="文本框 17"/>
          <p:cNvSpPr txBox="1"/>
          <p:nvPr/>
        </p:nvSpPr>
        <p:spPr>
          <a:xfrm>
            <a:off x="4928543" y="1413584"/>
            <a:ext cx="2149078" cy="872999"/>
          </a:xfrm>
          <a:prstGeom prst="rect">
            <a:avLst/>
          </a:prstGeom>
        </p:spPr>
        <p:txBody>
          <a:bodyPr lIns="68580" tIns="34290" rIns="68580" bIns="34290"/>
          <a:lstStyle>
            <a:lvl1pPr indent="0">
              <a:lnSpc>
                <a:spcPct val="150000"/>
              </a:lnSpc>
              <a:spcBef>
                <a:spcPct val="30000"/>
              </a:spcBef>
              <a:buFont typeface="Arial" panose="020B0604020202020204" pitchFamily="34" charset="0"/>
              <a:buNone/>
              <a:defRPr lang="zh-CN">
                <a:solidFill>
                  <a:schemeClr val="bg1"/>
                </a:solidFill>
                <a:latin typeface="Microsoft YaHei UI" panose="020B0503020204020204" pitchFamily="34" charset="-122"/>
                <a:ea typeface="Microsoft YaHei UI" panose="020B0503020204020204" pitchFamily="34" charset="-122"/>
              </a:defRPr>
            </a:lvl1pPr>
            <a:lvl2pPr indent="0">
              <a:lnSpc>
                <a:spcPct val="90000"/>
              </a:lnSpc>
              <a:spcBef>
                <a:spcPct val="30000"/>
              </a:spcBef>
              <a:buFont typeface="Arial" panose="020B0604020202020204" pitchFamily="34" charset="0"/>
              <a:buNone/>
              <a:defRPr lang="zh-CN" sz="2000">
                <a:latin typeface="Microsoft YaHei UI" panose="020B0503020204020204" pitchFamily="34" charset="-122"/>
                <a:ea typeface="Microsoft YaHei UI" panose="020B0503020204020204" pitchFamily="34" charset="-122"/>
              </a:defRPr>
            </a:lvl2pPr>
            <a:lvl3pPr indent="0">
              <a:lnSpc>
                <a:spcPct val="90000"/>
              </a:lnSpc>
              <a:spcBef>
                <a:spcPct val="30000"/>
              </a:spcBef>
              <a:buFont typeface="Arial" panose="020B0604020202020204" pitchFamily="34" charset="0"/>
              <a:buNone/>
              <a:defRPr lang="zh-CN">
                <a:latin typeface="Microsoft YaHei UI" panose="020B0503020204020204" pitchFamily="34" charset="-122"/>
                <a:ea typeface="Microsoft YaHei UI" panose="020B0503020204020204" pitchFamily="34" charset="-122"/>
              </a:defRPr>
            </a:lvl3pPr>
            <a:lvl4pPr indent="0">
              <a:lnSpc>
                <a:spcPct val="90000"/>
              </a:lnSpc>
              <a:spcBef>
                <a:spcPct val="30000"/>
              </a:spcBef>
              <a:buFont typeface="Arial" panose="020B0604020202020204" pitchFamily="34" charset="0"/>
              <a:buNone/>
              <a:defRPr lang="zh-CN" sz="1600">
                <a:latin typeface="Microsoft YaHei UI" panose="020B0503020204020204" pitchFamily="34" charset="-122"/>
                <a:ea typeface="Microsoft YaHei UI" panose="020B0503020204020204" pitchFamily="34" charset="-122"/>
              </a:defRPr>
            </a:lvl4pPr>
            <a:lvl5pPr indent="0">
              <a:lnSpc>
                <a:spcPct val="90000"/>
              </a:lnSpc>
              <a:spcBef>
                <a:spcPct val="30000"/>
              </a:spcBef>
              <a:buFont typeface="Arial" panose="020B0604020202020204" pitchFamily="34" charset="0"/>
              <a:buNone/>
              <a:defRPr lang="zh-CN" sz="1600">
                <a:latin typeface="Microsoft YaHei UI" panose="020B0503020204020204" pitchFamily="34" charset="-122"/>
                <a:ea typeface="Microsoft YaHei UI" panose="020B0503020204020204" pitchFamily="34" charset="-122"/>
              </a:defRPr>
            </a:lvl5pPr>
            <a:lvl6pPr indent="0">
              <a:lnSpc>
                <a:spcPct val="90000"/>
              </a:lnSpc>
              <a:spcBef>
                <a:spcPct val="30000"/>
              </a:spcBef>
              <a:buFont typeface="Arial" panose="020B0604020202020204" pitchFamily="34" charset="0"/>
              <a:buNone/>
              <a:defRPr lang="zh-CN" sz="1600"/>
            </a:lvl6pPr>
            <a:lvl7pPr indent="0">
              <a:lnSpc>
                <a:spcPct val="90000"/>
              </a:lnSpc>
              <a:spcBef>
                <a:spcPct val="30000"/>
              </a:spcBef>
              <a:buFont typeface="Arial" panose="020B0604020202020204" pitchFamily="34" charset="0"/>
              <a:buNone/>
              <a:defRPr lang="zh-CN" sz="1600"/>
            </a:lvl7pPr>
            <a:lvl8pPr indent="0">
              <a:lnSpc>
                <a:spcPct val="90000"/>
              </a:lnSpc>
              <a:spcBef>
                <a:spcPct val="30000"/>
              </a:spcBef>
              <a:buFont typeface="Arial" panose="020B0604020202020204" pitchFamily="34" charset="0"/>
              <a:buNone/>
              <a:defRPr lang="zh-CN" sz="1600"/>
            </a:lvl8pPr>
            <a:lvl9pPr indent="0">
              <a:lnSpc>
                <a:spcPct val="90000"/>
              </a:lnSpc>
              <a:spcBef>
                <a:spcPct val="30000"/>
              </a:spcBef>
              <a:buFont typeface="Arial" panose="020B0604020202020204" pitchFamily="34" charset="0"/>
              <a:buNone/>
              <a:defRPr lang="zh-CN" sz="1600"/>
            </a:lvl9pPr>
          </a:lstStyle>
          <a:p>
            <a:pPr defTabSz="685165">
              <a:lnSpc>
                <a:spcPct val="120000"/>
              </a:lnSpc>
              <a:spcBef>
                <a:spcPts val="0"/>
              </a:spcBef>
              <a:defRPr/>
            </a:pPr>
            <a:r>
              <a:rPr altLang="en-US" sz="900" dirty="0">
                <a:latin typeface="微软雅黑" panose="020B0503020204020204" pitchFamily="34" charset="-122"/>
                <a:ea typeface="微软雅黑" panose="020B0503020204020204" pitchFamily="34" charset="-122"/>
                <a:sym typeface="微软雅黑" panose="020B0503020204020204" pitchFamily="34" charset="-122"/>
              </a:rPr>
              <a:t>在此录入上述图表的描述说明，在此录入上述图表的描述说明，在此录入上述图表的描述说明。</a:t>
            </a:r>
            <a:endParaRPr altLang="en-US" sz="900" dirty="0">
              <a:latin typeface="微软雅黑" panose="020B0503020204020204" pitchFamily="34" charset="-122"/>
              <a:ea typeface="微软雅黑" panose="020B0503020204020204" pitchFamily="34" charset="-122"/>
              <a:sym typeface="微软雅黑" panose="020B0503020204020204" pitchFamily="34" charset="-122"/>
            </a:endParaRPr>
          </a:p>
          <a:p>
            <a:pPr defTabSz="685165">
              <a:lnSpc>
                <a:spcPct val="120000"/>
              </a:lnSpc>
              <a:spcBef>
                <a:spcPts val="0"/>
              </a:spcBef>
              <a:defRPr/>
            </a:pPr>
            <a:endParaRPr altLang="en-US" sz="900" dirty="0">
              <a:latin typeface="微软雅黑" panose="020B0503020204020204" pitchFamily="34" charset="-122"/>
              <a:ea typeface="微软雅黑" panose="020B0503020204020204" pitchFamily="34" charset="-122"/>
            </a:endParaRPr>
          </a:p>
        </p:txBody>
      </p:sp>
      <p:sp>
        <p:nvSpPr>
          <p:cNvPr id="68" name="文本框 18"/>
          <p:cNvSpPr txBox="1"/>
          <p:nvPr/>
        </p:nvSpPr>
        <p:spPr>
          <a:xfrm>
            <a:off x="6029127" y="1094492"/>
            <a:ext cx="1061829" cy="253916"/>
          </a:xfrm>
          <a:prstGeom prst="rect">
            <a:avLst/>
          </a:prstGeom>
          <a:noFill/>
        </p:spPr>
        <p:txBody>
          <a:bodyPr wrap="none" lIns="68580" tIns="34290" rIns="68580" bIns="34290">
            <a:spAutoFit/>
          </a:bodyPr>
          <a:lstStyle/>
          <a:p>
            <a:pPr algn="ctr">
              <a:spcBef>
                <a:spcPct val="50000"/>
              </a:spcBef>
            </a:pPr>
            <a:r>
              <a:rPr lang="zh-CN" altLang="en-US" sz="120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单击添加标题</a:t>
            </a:r>
            <a:endParaRPr lang="en-US" altLang="zh-CN" sz="1200"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grpSp>
        <p:nvGrpSpPr>
          <p:cNvPr id="4" name="组合 68"/>
          <p:cNvGrpSpPr/>
          <p:nvPr/>
        </p:nvGrpSpPr>
        <p:grpSpPr bwMode="auto">
          <a:xfrm>
            <a:off x="7163345" y="2911852"/>
            <a:ext cx="1009650" cy="1009962"/>
            <a:chOff x="8886420" y="3854906"/>
            <a:chExt cx="1403797" cy="1403797"/>
          </a:xfrm>
          <a:noFill/>
        </p:grpSpPr>
        <p:sp>
          <p:nvSpPr>
            <p:cNvPr id="70" name="椭圆 69"/>
            <p:cNvSpPr/>
            <p:nvPr/>
          </p:nvSpPr>
          <p:spPr>
            <a:xfrm>
              <a:off x="8886420" y="3854906"/>
              <a:ext cx="1403797" cy="1403797"/>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165">
                <a:defRPr/>
              </a:pPr>
              <a:endParaRPr lang="zh-CN" altLang="en-US" sz="1000" dirty="0">
                <a:latin typeface="微软雅黑" panose="020B0503020204020204" pitchFamily="34" charset="-122"/>
                <a:ea typeface="微软雅黑" panose="020B0503020204020204" pitchFamily="34" charset="-122"/>
              </a:endParaRPr>
            </a:p>
          </p:txBody>
        </p:sp>
        <p:sp>
          <p:nvSpPr>
            <p:cNvPr id="71" name="Freeform 12"/>
            <p:cNvSpPr>
              <a:spLocks noEditPoints="1"/>
            </p:cNvSpPr>
            <p:nvPr/>
          </p:nvSpPr>
          <p:spPr bwMode="auto">
            <a:xfrm>
              <a:off x="9366492" y="4217444"/>
              <a:ext cx="471796" cy="667134"/>
            </a:xfrm>
            <a:custGeom>
              <a:avLst/>
              <a:gdLst>
                <a:gd name="T0" fmla="*/ 76164973 w 408"/>
                <a:gd name="T1" fmla="*/ 197332205 h 578"/>
                <a:gd name="T2" fmla="*/ 68823691 w 408"/>
                <a:gd name="T3" fmla="*/ 193661209 h 578"/>
                <a:gd name="T4" fmla="*/ 67905862 w 408"/>
                <a:gd name="T5" fmla="*/ 185400621 h 578"/>
                <a:gd name="T6" fmla="*/ 69741521 w 408"/>
                <a:gd name="T7" fmla="*/ 165208408 h 578"/>
                <a:gd name="T8" fmla="*/ 75247144 w 408"/>
                <a:gd name="T9" fmla="*/ 149605151 h 578"/>
                <a:gd name="T10" fmla="*/ 94517521 w 408"/>
                <a:gd name="T11" fmla="*/ 125741984 h 578"/>
                <a:gd name="T12" fmla="*/ 122964819 w 408"/>
                <a:gd name="T13" fmla="*/ 101878817 h 578"/>
                <a:gd name="T14" fmla="*/ 133976742 w 408"/>
                <a:gd name="T15" fmla="*/ 89029315 h 578"/>
                <a:gd name="T16" fmla="*/ 137647383 w 408"/>
                <a:gd name="T17" fmla="*/ 74343955 h 578"/>
                <a:gd name="T18" fmla="*/ 134893894 w 408"/>
                <a:gd name="T19" fmla="*/ 60576535 h 578"/>
                <a:gd name="T20" fmla="*/ 126635460 w 408"/>
                <a:gd name="T21" fmla="*/ 48644951 h 578"/>
                <a:gd name="T22" fmla="*/ 103694462 w 408"/>
                <a:gd name="T23" fmla="*/ 39466435 h 578"/>
                <a:gd name="T24" fmla="*/ 85341237 w 408"/>
                <a:gd name="T25" fmla="*/ 39466435 h 578"/>
                <a:gd name="T26" fmla="*/ 62400239 w 408"/>
                <a:gd name="T27" fmla="*/ 49562870 h 578"/>
                <a:gd name="T28" fmla="*/ 51388316 w 408"/>
                <a:gd name="T29" fmla="*/ 63329612 h 578"/>
                <a:gd name="T30" fmla="*/ 5505624 w 408"/>
                <a:gd name="T31" fmla="*/ 78014951 h 578"/>
                <a:gd name="T32" fmla="*/ 917830 w 408"/>
                <a:gd name="T33" fmla="*/ 75261873 h 578"/>
                <a:gd name="T34" fmla="*/ 0 w 408"/>
                <a:gd name="T35" fmla="*/ 69754363 h 578"/>
                <a:gd name="T36" fmla="*/ 10094096 w 408"/>
                <a:gd name="T37" fmla="*/ 44055349 h 578"/>
                <a:gd name="T38" fmla="*/ 25693820 w 408"/>
                <a:gd name="T39" fmla="*/ 22945937 h 578"/>
                <a:gd name="T40" fmla="*/ 39458554 w 408"/>
                <a:gd name="T41" fmla="*/ 12849507 h 578"/>
                <a:gd name="T42" fmla="*/ 63317391 w 408"/>
                <a:gd name="T43" fmla="*/ 3670997 h 578"/>
                <a:gd name="T44" fmla="*/ 92682540 w 408"/>
                <a:gd name="T45" fmla="*/ 0 h 578"/>
                <a:gd name="T46" fmla="*/ 112870726 w 408"/>
                <a:gd name="T47" fmla="*/ 1835837 h 578"/>
                <a:gd name="T48" fmla="*/ 139482364 w 408"/>
                <a:gd name="T49" fmla="*/ 9178509 h 578"/>
                <a:gd name="T50" fmla="*/ 161506210 w 408"/>
                <a:gd name="T51" fmla="*/ 22945937 h 578"/>
                <a:gd name="T52" fmla="*/ 172517455 w 408"/>
                <a:gd name="T53" fmla="*/ 34877520 h 578"/>
                <a:gd name="T54" fmla="*/ 183529420 w 408"/>
                <a:gd name="T55" fmla="*/ 54151784 h 578"/>
                <a:gd name="T56" fmla="*/ 187200061 w 408"/>
                <a:gd name="T57" fmla="*/ 75261873 h 578"/>
                <a:gd name="T58" fmla="*/ 184447250 w 408"/>
                <a:gd name="T59" fmla="*/ 91782392 h 578"/>
                <a:gd name="T60" fmla="*/ 178023798 w 408"/>
                <a:gd name="T61" fmla="*/ 107385649 h 578"/>
                <a:gd name="T62" fmla="*/ 151412117 w 408"/>
                <a:gd name="T63" fmla="*/ 135838408 h 578"/>
                <a:gd name="T64" fmla="*/ 124799801 w 408"/>
                <a:gd name="T65" fmla="*/ 159701575 h 578"/>
                <a:gd name="T66" fmla="*/ 117459196 w 408"/>
                <a:gd name="T67" fmla="*/ 168880081 h 578"/>
                <a:gd name="T68" fmla="*/ 113788555 w 408"/>
                <a:gd name="T69" fmla="*/ 188154376 h 578"/>
                <a:gd name="T70" fmla="*/ 76164973 w 408"/>
                <a:gd name="T71" fmla="*/ 265251388 h 578"/>
                <a:gd name="T72" fmla="*/ 70658673 w 408"/>
                <a:gd name="T73" fmla="*/ 263415551 h 578"/>
                <a:gd name="T74" fmla="*/ 68823691 w 408"/>
                <a:gd name="T75" fmla="*/ 222113290 h 578"/>
                <a:gd name="T76" fmla="*/ 70658673 w 408"/>
                <a:gd name="T77" fmla="*/ 217524376 h 578"/>
                <a:gd name="T78" fmla="*/ 111035067 w 408"/>
                <a:gd name="T79" fmla="*/ 214771299 h 578"/>
                <a:gd name="T80" fmla="*/ 116541367 w 408"/>
                <a:gd name="T81" fmla="*/ 217524376 h 578"/>
                <a:gd name="T82" fmla="*/ 118376349 w 408"/>
                <a:gd name="T83" fmla="*/ 257908719 h 578"/>
                <a:gd name="T84" fmla="*/ 116541367 w 408"/>
                <a:gd name="T85" fmla="*/ 263415551 h 578"/>
                <a:gd name="T86" fmla="*/ 76164973 w 408"/>
                <a:gd name="T87" fmla="*/ 265251388 h 57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
                <a:gd name="T133" fmla="*/ 0 h 578"/>
                <a:gd name="T134" fmla="*/ 408 w 408"/>
                <a:gd name="T135" fmla="*/ 578 h 57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 h="578">
                  <a:moveTo>
                    <a:pt x="248" y="430"/>
                  </a:moveTo>
                  <a:lnTo>
                    <a:pt x="166" y="430"/>
                  </a:lnTo>
                  <a:lnTo>
                    <a:pt x="158" y="430"/>
                  </a:lnTo>
                  <a:lnTo>
                    <a:pt x="154" y="426"/>
                  </a:lnTo>
                  <a:lnTo>
                    <a:pt x="150" y="422"/>
                  </a:lnTo>
                  <a:lnTo>
                    <a:pt x="148" y="414"/>
                  </a:lnTo>
                  <a:lnTo>
                    <a:pt x="148" y="404"/>
                  </a:lnTo>
                  <a:lnTo>
                    <a:pt x="150" y="382"/>
                  </a:lnTo>
                  <a:lnTo>
                    <a:pt x="152" y="360"/>
                  </a:lnTo>
                  <a:lnTo>
                    <a:pt x="158" y="342"/>
                  </a:lnTo>
                  <a:lnTo>
                    <a:pt x="164" y="326"/>
                  </a:lnTo>
                  <a:lnTo>
                    <a:pt x="174" y="308"/>
                  </a:lnTo>
                  <a:lnTo>
                    <a:pt x="188" y="292"/>
                  </a:lnTo>
                  <a:lnTo>
                    <a:pt x="206" y="274"/>
                  </a:lnTo>
                  <a:lnTo>
                    <a:pt x="228" y="254"/>
                  </a:lnTo>
                  <a:lnTo>
                    <a:pt x="268" y="222"/>
                  </a:lnTo>
                  <a:lnTo>
                    <a:pt x="286" y="204"/>
                  </a:lnTo>
                  <a:lnTo>
                    <a:pt x="292" y="194"/>
                  </a:lnTo>
                  <a:lnTo>
                    <a:pt x="296" y="184"/>
                  </a:lnTo>
                  <a:lnTo>
                    <a:pt x="300" y="172"/>
                  </a:lnTo>
                  <a:lnTo>
                    <a:pt x="300" y="162"/>
                  </a:lnTo>
                  <a:lnTo>
                    <a:pt x="298" y="146"/>
                  </a:lnTo>
                  <a:lnTo>
                    <a:pt x="294" y="132"/>
                  </a:lnTo>
                  <a:lnTo>
                    <a:pt x="286" y="118"/>
                  </a:lnTo>
                  <a:lnTo>
                    <a:pt x="276" y="106"/>
                  </a:lnTo>
                  <a:lnTo>
                    <a:pt x="262" y="96"/>
                  </a:lnTo>
                  <a:lnTo>
                    <a:pt x="244" y="90"/>
                  </a:lnTo>
                  <a:lnTo>
                    <a:pt x="226" y="86"/>
                  </a:lnTo>
                  <a:lnTo>
                    <a:pt x="206" y="84"/>
                  </a:lnTo>
                  <a:lnTo>
                    <a:pt x="186" y="86"/>
                  </a:lnTo>
                  <a:lnTo>
                    <a:pt x="168" y="90"/>
                  </a:lnTo>
                  <a:lnTo>
                    <a:pt x="152" y="98"/>
                  </a:lnTo>
                  <a:lnTo>
                    <a:pt x="136" y="108"/>
                  </a:lnTo>
                  <a:lnTo>
                    <a:pt x="124" y="122"/>
                  </a:lnTo>
                  <a:lnTo>
                    <a:pt x="112" y="138"/>
                  </a:lnTo>
                  <a:lnTo>
                    <a:pt x="104" y="158"/>
                  </a:lnTo>
                  <a:lnTo>
                    <a:pt x="98" y="180"/>
                  </a:lnTo>
                  <a:lnTo>
                    <a:pt x="12" y="170"/>
                  </a:lnTo>
                  <a:lnTo>
                    <a:pt x="6" y="168"/>
                  </a:lnTo>
                  <a:lnTo>
                    <a:pt x="2" y="164"/>
                  </a:lnTo>
                  <a:lnTo>
                    <a:pt x="0" y="158"/>
                  </a:lnTo>
                  <a:lnTo>
                    <a:pt x="0" y="152"/>
                  </a:lnTo>
                  <a:lnTo>
                    <a:pt x="4" y="140"/>
                  </a:lnTo>
                  <a:lnTo>
                    <a:pt x="14" y="112"/>
                  </a:lnTo>
                  <a:lnTo>
                    <a:pt x="22" y="96"/>
                  </a:lnTo>
                  <a:lnTo>
                    <a:pt x="32" y="78"/>
                  </a:lnTo>
                  <a:lnTo>
                    <a:pt x="44" y="62"/>
                  </a:lnTo>
                  <a:lnTo>
                    <a:pt x="56" y="50"/>
                  </a:lnTo>
                  <a:lnTo>
                    <a:pt x="70" y="38"/>
                  </a:lnTo>
                  <a:lnTo>
                    <a:pt x="86" y="28"/>
                  </a:lnTo>
                  <a:lnTo>
                    <a:pt x="102" y="20"/>
                  </a:lnTo>
                  <a:lnTo>
                    <a:pt x="120" y="12"/>
                  </a:lnTo>
                  <a:lnTo>
                    <a:pt x="138" y="8"/>
                  </a:lnTo>
                  <a:lnTo>
                    <a:pt x="158" y="4"/>
                  </a:lnTo>
                  <a:lnTo>
                    <a:pt x="180" y="2"/>
                  </a:lnTo>
                  <a:lnTo>
                    <a:pt x="202" y="0"/>
                  </a:lnTo>
                  <a:lnTo>
                    <a:pt x="224" y="2"/>
                  </a:lnTo>
                  <a:lnTo>
                    <a:pt x="246" y="4"/>
                  </a:lnTo>
                  <a:lnTo>
                    <a:pt x="266" y="8"/>
                  </a:lnTo>
                  <a:lnTo>
                    <a:pt x="286" y="12"/>
                  </a:lnTo>
                  <a:lnTo>
                    <a:pt x="304" y="20"/>
                  </a:lnTo>
                  <a:lnTo>
                    <a:pt x="322" y="28"/>
                  </a:lnTo>
                  <a:lnTo>
                    <a:pt x="338" y="38"/>
                  </a:lnTo>
                  <a:lnTo>
                    <a:pt x="352" y="50"/>
                  </a:lnTo>
                  <a:lnTo>
                    <a:pt x="364" y="62"/>
                  </a:lnTo>
                  <a:lnTo>
                    <a:pt x="376" y="76"/>
                  </a:lnTo>
                  <a:lnTo>
                    <a:pt x="386" y="88"/>
                  </a:lnTo>
                  <a:lnTo>
                    <a:pt x="394" y="104"/>
                  </a:lnTo>
                  <a:lnTo>
                    <a:pt x="400" y="118"/>
                  </a:lnTo>
                  <a:lnTo>
                    <a:pt x="404" y="132"/>
                  </a:lnTo>
                  <a:lnTo>
                    <a:pt x="406" y="148"/>
                  </a:lnTo>
                  <a:lnTo>
                    <a:pt x="408" y="164"/>
                  </a:lnTo>
                  <a:lnTo>
                    <a:pt x="406" y="182"/>
                  </a:lnTo>
                  <a:lnTo>
                    <a:pt x="402" y="200"/>
                  </a:lnTo>
                  <a:lnTo>
                    <a:pt x="396" y="216"/>
                  </a:lnTo>
                  <a:lnTo>
                    <a:pt x="388" y="234"/>
                  </a:lnTo>
                  <a:lnTo>
                    <a:pt x="374" y="250"/>
                  </a:lnTo>
                  <a:lnTo>
                    <a:pt x="354" y="272"/>
                  </a:lnTo>
                  <a:lnTo>
                    <a:pt x="330" y="296"/>
                  </a:lnTo>
                  <a:lnTo>
                    <a:pt x="300" y="322"/>
                  </a:lnTo>
                  <a:lnTo>
                    <a:pt x="272" y="348"/>
                  </a:lnTo>
                  <a:lnTo>
                    <a:pt x="262" y="358"/>
                  </a:lnTo>
                  <a:lnTo>
                    <a:pt x="256" y="368"/>
                  </a:lnTo>
                  <a:lnTo>
                    <a:pt x="252" y="378"/>
                  </a:lnTo>
                  <a:lnTo>
                    <a:pt x="250" y="392"/>
                  </a:lnTo>
                  <a:lnTo>
                    <a:pt x="248" y="410"/>
                  </a:lnTo>
                  <a:lnTo>
                    <a:pt x="248" y="430"/>
                  </a:lnTo>
                  <a:close/>
                  <a:moveTo>
                    <a:pt x="166" y="578"/>
                  </a:moveTo>
                  <a:lnTo>
                    <a:pt x="166" y="578"/>
                  </a:lnTo>
                  <a:lnTo>
                    <a:pt x="158" y="578"/>
                  </a:lnTo>
                  <a:lnTo>
                    <a:pt x="154" y="574"/>
                  </a:lnTo>
                  <a:lnTo>
                    <a:pt x="150" y="568"/>
                  </a:lnTo>
                  <a:lnTo>
                    <a:pt x="150" y="562"/>
                  </a:lnTo>
                  <a:lnTo>
                    <a:pt x="150" y="484"/>
                  </a:lnTo>
                  <a:lnTo>
                    <a:pt x="150" y="478"/>
                  </a:lnTo>
                  <a:lnTo>
                    <a:pt x="154" y="474"/>
                  </a:lnTo>
                  <a:lnTo>
                    <a:pt x="158" y="470"/>
                  </a:lnTo>
                  <a:lnTo>
                    <a:pt x="166" y="468"/>
                  </a:lnTo>
                  <a:lnTo>
                    <a:pt x="242" y="468"/>
                  </a:lnTo>
                  <a:lnTo>
                    <a:pt x="250" y="470"/>
                  </a:lnTo>
                  <a:lnTo>
                    <a:pt x="254" y="474"/>
                  </a:lnTo>
                  <a:lnTo>
                    <a:pt x="258" y="478"/>
                  </a:lnTo>
                  <a:lnTo>
                    <a:pt x="258" y="484"/>
                  </a:lnTo>
                  <a:lnTo>
                    <a:pt x="258" y="562"/>
                  </a:lnTo>
                  <a:lnTo>
                    <a:pt x="258" y="568"/>
                  </a:lnTo>
                  <a:lnTo>
                    <a:pt x="254" y="574"/>
                  </a:lnTo>
                  <a:lnTo>
                    <a:pt x="250" y="578"/>
                  </a:lnTo>
                  <a:lnTo>
                    <a:pt x="242" y="578"/>
                  </a:lnTo>
                  <a:lnTo>
                    <a:pt x="166" y="578"/>
                  </a:lnTo>
                  <a:close/>
                </a:path>
              </a:pathLst>
            </a:custGeom>
            <a:grpFill/>
            <a:ln w="9525">
              <a:solidFill>
                <a:schemeClr val="bg1"/>
              </a:solidFill>
              <a:round/>
            </a:ln>
          </p:spPr>
          <p:txBody>
            <a:bodyPr/>
            <a:lstStyle/>
            <a:p>
              <a:pPr defTabSz="685165">
                <a:defRPr/>
              </a:pPr>
              <a:endParaRPr lang="en-US" kern="0" dirty="0">
                <a:solidFill>
                  <a:sysClr val="windowText" lastClr="000000"/>
                </a:solidFill>
                <a:latin typeface="微软雅黑" panose="020B0503020204020204" pitchFamily="34" charset="-122"/>
                <a:ea typeface="微软雅黑" panose="020B0503020204020204" pitchFamily="34" charset="-122"/>
              </a:endParaRPr>
            </a:p>
          </p:txBody>
        </p:sp>
      </p:grpSp>
      <p:grpSp>
        <p:nvGrpSpPr>
          <p:cNvPr id="5" name="组合 71"/>
          <p:cNvGrpSpPr/>
          <p:nvPr/>
        </p:nvGrpSpPr>
        <p:grpSpPr bwMode="auto">
          <a:xfrm>
            <a:off x="1163787" y="1785173"/>
            <a:ext cx="1008459" cy="1008771"/>
            <a:chOff x="1854558" y="1736117"/>
            <a:chExt cx="1403797" cy="1403797"/>
          </a:xfrm>
          <a:noFill/>
        </p:grpSpPr>
        <p:sp>
          <p:nvSpPr>
            <p:cNvPr id="73" name="椭圆 72"/>
            <p:cNvSpPr/>
            <p:nvPr/>
          </p:nvSpPr>
          <p:spPr>
            <a:xfrm>
              <a:off x="1854558" y="1736117"/>
              <a:ext cx="1403797" cy="1403797"/>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165">
                <a:defRPr/>
              </a:pPr>
              <a:endParaRPr lang="zh-CN" altLang="en-US" sz="1000" dirty="0">
                <a:latin typeface="微软雅黑" panose="020B0503020204020204" pitchFamily="34" charset="-122"/>
                <a:ea typeface="微软雅黑" panose="020B0503020204020204" pitchFamily="34" charset="-122"/>
              </a:endParaRPr>
            </a:p>
          </p:txBody>
        </p:sp>
        <p:grpSp>
          <p:nvGrpSpPr>
            <p:cNvPr id="6" name="组合 24"/>
            <p:cNvGrpSpPr/>
            <p:nvPr/>
          </p:nvGrpSpPr>
          <p:grpSpPr bwMode="auto">
            <a:xfrm>
              <a:off x="2137516" y="2060331"/>
              <a:ext cx="799244" cy="731504"/>
              <a:chOff x="2158354" y="2417495"/>
              <a:chExt cx="550987" cy="504288"/>
            </a:xfrm>
            <a:grpFill/>
          </p:grpSpPr>
          <p:sp>
            <p:nvSpPr>
              <p:cNvPr id="75" name="Freeform 26"/>
              <p:cNvSpPr>
                <a:spLocks noEditPoints="1"/>
              </p:cNvSpPr>
              <p:nvPr/>
            </p:nvSpPr>
            <p:spPr bwMode="auto">
              <a:xfrm>
                <a:off x="2158666" y="2417930"/>
                <a:ext cx="357625" cy="358767"/>
              </a:xfrm>
              <a:custGeom>
                <a:avLst/>
                <a:gdLst/>
                <a:ahLst/>
                <a:cxnLst>
                  <a:cxn ang="0">
                    <a:pos x="51" y="27"/>
                  </a:cxn>
                  <a:cxn ang="0">
                    <a:pos x="46" y="23"/>
                  </a:cxn>
                  <a:cxn ang="0">
                    <a:pos x="52" y="20"/>
                  </a:cxn>
                  <a:cxn ang="0">
                    <a:pos x="49" y="13"/>
                  </a:cxn>
                  <a:cxn ang="0">
                    <a:pos x="47" y="12"/>
                  </a:cxn>
                  <a:cxn ang="0">
                    <a:pos x="40" y="13"/>
                  </a:cxn>
                  <a:cxn ang="0">
                    <a:pos x="43" y="7"/>
                  </a:cxn>
                  <a:cxn ang="0">
                    <a:pos x="37" y="2"/>
                  </a:cxn>
                  <a:cxn ang="0">
                    <a:pos x="32" y="7"/>
                  </a:cxn>
                  <a:cxn ang="0">
                    <a:pos x="29" y="1"/>
                  </a:cxn>
                  <a:cxn ang="0">
                    <a:pos x="27" y="0"/>
                  </a:cxn>
                  <a:cxn ang="0">
                    <a:pos x="19" y="2"/>
                  </a:cxn>
                  <a:cxn ang="0">
                    <a:pos x="18" y="9"/>
                  </a:cxn>
                  <a:cxn ang="0">
                    <a:pos x="12" y="4"/>
                  </a:cxn>
                  <a:cxn ang="0">
                    <a:pos x="6" y="10"/>
                  </a:cxn>
                  <a:cxn ang="0">
                    <a:pos x="10" y="15"/>
                  </a:cxn>
                  <a:cxn ang="0">
                    <a:pos x="3" y="16"/>
                  </a:cxn>
                  <a:cxn ang="0">
                    <a:pos x="2" y="17"/>
                  </a:cxn>
                  <a:cxn ang="0">
                    <a:pos x="0" y="25"/>
                  </a:cxn>
                  <a:cxn ang="0">
                    <a:pos x="7" y="27"/>
                  </a:cxn>
                  <a:cxn ang="0">
                    <a:pos x="2" y="31"/>
                  </a:cxn>
                  <a:cxn ang="0">
                    <a:pos x="4" y="39"/>
                  </a:cxn>
                  <a:cxn ang="0">
                    <a:pos x="6" y="40"/>
                  </a:cxn>
                  <a:cxn ang="0">
                    <a:pos x="12" y="40"/>
                  </a:cxn>
                  <a:cxn ang="0">
                    <a:pos x="10" y="47"/>
                  </a:cxn>
                  <a:cxn ang="0">
                    <a:pos x="17" y="50"/>
                  </a:cxn>
                  <a:cxn ang="0">
                    <a:pos x="21" y="45"/>
                  </a:cxn>
                  <a:cxn ang="0">
                    <a:pos x="23" y="51"/>
                  </a:cxn>
                  <a:cxn ang="0">
                    <a:pos x="24" y="52"/>
                  </a:cxn>
                  <a:cxn ang="0">
                    <a:pos x="32" y="52"/>
                  </a:cxn>
                  <a:cxn ang="0">
                    <a:pos x="33" y="50"/>
                  </a:cxn>
                  <a:cxn ang="0">
                    <a:pos x="35" y="44"/>
                  </a:cxn>
                  <a:cxn ang="0">
                    <a:pos x="40" y="48"/>
                  </a:cxn>
                  <a:cxn ang="0">
                    <a:pos x="46" y="43"/>
                  </a:cxn>
                  <a:cxn ang="0">
                    <a:pos x="46" y="41"/>
                  </a:cxn>
                  <a:cxn ang="0">
                    <a:pos x="43" y="35"/>
                  </a:cxn>
                  <a:cxn ang="0">
                    <a:pos x="50" y="36"/>
                  </a:cxn>
                  <a:cxn ang="0">
                    <a:pos x="52" y="29"/>
                  </a:cxn>
                  <a:cxn ang="0">
                    <a:pos x="33" y="28"/>
                  </a:cxn>
                  <a:cxn ang="0">
                    <a:pos x="19" y="25"/>
                  </a:cxn>
                  <a:cxn ang="0">
                    <a:pos x="33" y="28"/>
                  </a:cxn>
                </a:cxnLst>
                <a:rect l="0" t="0" r="r" b="b"/>
                <a:pathLst>
                  <a:path w="52" h="52">
                    <a:moveTo>
                      <a:pt x="52" y="27"/>
                    </a:moveTo>
                    <a:cubicBezTo>
                      <a:pt x="52" y="27"/>
                      <a:pt x="52" y="27"/>
                      <a:pt x="51" y="27"/>
                    </a:cubicBezTo>
                    <a:cubicBezTo>
                      <a:pt x="46" y="26"/>
                      <a:pt x="46" y="26"/>
                      <a:pt x="46" y="26"/>
                    </a:cubicBezTo>
                    <a:cubicBezTo>
                      <a:pt x="46" y="23"/>
                      <a:pt x="46" y="23"/>
                      <a:pt x="46" y="23"/>
                    </a:cubicBezTo>
                    <a:cubicBezTo>
                      <a:pt x="51" y="21"/>
                      <a:pt x="51" y="21"/>
                      <a:pt x="51" y="21"/>
                    </a:cubicBezTo>
                    <a:cubicBezTo>
                      <a:pt x="51" y="21"/>
                      <a:pt x="51" y="21"/>
                      <a:pt x="52" y="20"/>
                    </a:cubicBezTo>
                    <a:cubicBezTo>
                      <a:pt x="52" y="20"/>
                      <a:pt x="52" y="20"/>
                      <a:pt x="51" y="19"/>
                    </a:cubicBezTo>
                    <a:cubicBezTo>
                      <a:pt x="49" y="13"/>
                      <a:pt x="49" y="13"/>
                      <a:pt x="49" y="13"/>
                    </a:cubicBezTo>
                    <a:cubicBezTo>
                      <a:pt x="49" y="12"/>
                      <a:pt x="48" y="12"/>
                      <a:pt x="48" y="12"/>
                    </a:cubicBezTo>
                    <a:cubicBezTo>
                      <a:pt x="48" y="12"/>
                      <a:pt x="47" y="12"/>
                      <a:pt x="47" y="12"/>
                    </a:cubicBezTo>
                    <a:cubicBezTo>
                      <a:pt x="42" y="14"/>
                      <a:pt x="42" y="14"/>
                      <a:pt x="42" y="14"/>
                    </a:cubicBezTo>
                    <a:cubicBezTo>
                      <a:pt x="40" y="13"/>
                      <a:pt x="40" y="13"/>
                      <a:pt x="40" y="13"/>
                    </a:cubicBezTo>
                    <a:cubicBezTo>
                      <a:pt x="43" y="8"/>
                      <a:pt x="43" y="8"/>
                      <a:pt x="43" y="8"/>
                    </a:cubicBezTo>
                    <a:cubicBezTo>
                      <a:pt x="43" y="7"/>
                      <a:pt x="43" y="7"/>
                      <a:pt x="43" y="7"/>
                    </a:cubicBezTo>
                    <a:cubicBezTo>
                      <a:pt x="43" y="6"/>
                      <a:pt x="43" y="6"/>
                      <a:pt x="43" y="6"/>
                    </a:cubicBezTo>
                    <a:cubicBezTo>
                      <a:pt x="37" y="2"/>
                      <a:pt x="37" y="2"/>
                      <a:pt x="37" y="2"/>
                    </a:cubicBezTo>
                    <a:cubicBezTo>
                      <a:pt x="36" y="2"/>
                      <a:pt x="35" y="2"/>
                      <a:pt x="35" y="3"/>
                    </a:cubicBezTo>
                    <a:cubicBezTo>
                      <a:pt x="32" y="7"/>
                      <a:pt x="32" y="7"/>
                      <a:pt x="32" y="7"/>
                    </a:cubicBezTo>
                    <a:cubicBezTo>
                      <a:pt x="30" y="7"/>
                      <a:pt x="30" y="7"/>
                      <a:pt x="30" y="7"/>
                    </a:cubicBezTo>
                    <a:cubicBezTo>
                      <a:pt x="29" y="1"/>
                      <a:pt x="29" y="1"/>
                      <a:pt x="29" y="1"/>
                    </a:cubicBezTo>
                    <a:cubicBezTo>
                      <a:pt x="29" y="1"/>
                      <a:pt x="29" y="1"/>
                      <a:pt x="29" y="0"/>
                    </a:cubicBezTo>
                    <a:cubicBezTo>
                      <a:pt x="28" y="0"/>
                      <a:pt x="28" y="0"/>
                      <a:pt x="27" y="0"/>
                    </a:cubicBezTo>
                    <a:cubicBezTo>
                      <a:pt x="20" y="1"/>
                      <a:pt x="20" y="1"/>
                      <a:pt x="20" y="1"/>
                    </a:cubicBezTo>
                    <a:cubicBezTo>
                      <a:pt x="20" y="1"/>
                      <a:pt x="19" y="1"/>
                      <a:pt x="19" y="2"/>
                    </a:cubicBezTo>
                    <a:cubicBezTo>
                      <a:pt x="20" y="8"/>
                      <a:pt x="20" y="8"/>
                      <a:pt x="20" y="8"/>
                    </a:cubicBezTo>
                    <a:cubicBezTo>
                      <a:pt x="18" y="9"/>
                      <a:pt x="18" y="9"/>
                      <a:pt x="18" y="9"/>
                    </a:cubicBezTo>
                    <a:cubicBezTo>
                      <a:pt x="14" y="4"/>
                      <a:pt x="14" y="4"/>
                      <a:pt x="14" y="4"/>
                    </a:cubicBezTo>
                    <a:cubicBezTo>
                      <a:pt x="13" y="4"/>
                      <a:pt x="12" y="4"/>
                      <a:pt x="12" y="4"/>
                    </a:cubicBezTo>
                    <a:cubicBezTo>
                      <a:pt x="7" y="9"/>
                      <a:pt x="7" y="9"/>
                      <a:pt x="7" y="9"/>
                    </a:cubicBezTo>
                    <a:cubicBezTo>
                      <a:pt x="6" y="9"/>
                      <a:pt x="6" y="9"/>
                      <a:pt x="6" y="10"/>
                    </a:cubicBezTo>
                    <a:cubicBezTo>
                      <a:pt x="6" y="10"/>
                      <a:pt x="6" y="11"/>
                      <a:pt x="6" y="11"/>
                    </a:cubicBezTo>
                    <a:cubicBezTo>
                      <a:pt x="10" y="15"/>
                      <a:pt x="10" y="15"/>
                      <a:pt x="10" y="15"/>
                    </a:cubicBezTo>
                    <a:cubicBezTo>
                      <a:pt x="9" y="17"/>
                      <a:pt x="9" y="17"/>
                      <a:pt x="9" y="17"/>
                    </a:cubicBezTo>
                    <a:cubicBezTo>
                      <a:pt x="3" y="16"/>
                      <a:pt x="3" y="16"/>
                      <a:pt x="3" y="16"/>
                    </a:cubicBezTo>
                    <a:cubicBezTo>
                      <a:pt x="3" y="16"/>
                      <a:pt x="3" y="16"/>
                      <a:pt x="2" y="16"/>
                    </a:cubicBezTo>
                    <a:cubicBezTo>
                      <a:pt x="2" y="16"/>
                      <a:pt x="2" y="16"/>
                      <a:pt x="2" y="17"/>
                    </a:cubicBezTo>
                    <a:cubicBezTo>
                      <a:pt x="0" y="24"/>
                      <a:pt x="0" y="24"/>
                      <a:pt x="0" y="24"/>
                    </a:cubicBezTo>
                    <a:cubicBezTo>
                      <a:pt x="0" y="24"/>
                      <a:pt x="0" y="24"/>
                      <a:pt x="0" y="25"/>
                    </a:cubicBezTo>
                    <a:cubicBezTo>
                      <a:pt x="1" y="25"/>
                      <a:pt x="1" y="25"/>
                      <a:pt x="1" y="25"/>
                    </a:cubicBezTo>
                    <a:cubicBezTo>
                      <a:pt x="7" y="27"/>
                      <a:pt x="7" y="27"/>
                      <a:pt x="7" y="27"/>
                    </a:cubicBezTo>
                    <a:cubicBezTo>
                      <a:pt x="7" y="29"/>
                      <a:pt x="7" y="29"/>
                      <a:pt x="7" y="29"/>
                    </a:cubicBezTo>
                    <a:cubicBezTo>
                      <a:pt x="2" y="31"/>
                      <a:pt x="2" y="31"/>
                      <a:pt x="2" y="31"/>
                    </a:cubicBezTo>
                    <a:cubicBezTo>
                      <a:pt x="1" y="31"/>
                      <a:pt x="1" y="32"/>
                      <a:pt x="1" y="33"/>
                    </a:cubicBezTo>
                    <a:cubicBezTo>
                      <a:pt x="4" y="39"/>
                      <a:pt x="4" y="39"/>
                      <a:pt x="4" y="39"/>
                    </a:cubicBezTo>
                    <a:cubicBezTo>
                      <a:pt x="4" y="40"/>
                      <a:pt x="4" y="40"/>
                      <a:pt x="5" y="40"/>
                    </a:cubicBezTo>
                    <a:cubicBezTo>
                      <a:pt x="5" y="40"/>
                      <a:pt x="5" y="40"/>
                      <a:pt x="6" y="40"/>
                    </a:cubicBezTo>
                    <a:cubicBezTo>
                      <a:pt x="11" y="38"/>
                      <a:pt x="11" y="38"/>
                      <a:pt x="11" y="38"/>
                    </a:cubicBezTo>
                    <a:cubicBezTo>
                      <a:pt x="12" y="40"/>
                      <a:pt x="12" y="40"/>
                      <a:pt x="12" y="40"/>
                    </a:cubicBezTo>
                    <a:cubicBezTo>
                      <a:pt x="9" y="45"/>
                      <a:pt x="9" y="45"/>
                      <a:pt x="9" y="45"/>
                    </a:cubicBezTo>
                    <a:cubicBezTo>
                      <a:pt x="9" y="45"/>
                      <a:pt x="9" y="46"/>
                      <a:pt x="10" y="47"/>
                    </a:cubicBezTo>
                    <a:cubicBezTo>
                      <a:pt x="16" y="50"/>
                      <a:pt x="16" y="50"/>
                      <a:pt x="16" y="50"/>
                    </a:cubicBezTo>
                    <a:cubicBezTo>
                      <a:pt x="16" y="50"/>
                      <a:pt x="17" y="50"/>
                      <a:pt x="17" y="50"/>
                    </a:cubicBezTo>
                    <a:cubicBezTo>
                      <a:pt x="17" y="50"/>
                      <a:pt x="18" y="50"/>
                      <a:pt x="18" y="50"/>
                    </a:cubicBezTo>
                    <a:cubicBezTo>
                      <a:pt x="21" y="45"/>
                      <a:pt x="21" y="45"/>
                      <a:pt x="21" y="45"/>
                    </a:cubicBezTo>
                    <a:cubicBezTo>
                      <a:pt x="23" y="45"/>
                      <a:pt x="23" y="45"/>
                      <a:pt x="23" y="45"/>
                    </a:cubicBezTo>
                    <a:cubicBezTo>
                      <a:pt x="23" y="51"/>
                      <a:pt x="23" y="51"/>
                      <a:pt x="23" y="51"/>
                    </a:cubicBezTo>
                    <a:cubicBezTo>
                      <a:pt x="23" y="51"/>
                      <a:pt x="24" y="52"/>
                      <a:pt x="24" y="52"/>
                    </a:cubicBezTo>
                    <a:cubicBezTo>
                      <a:pt x="24" y="52"/>
                      <a:pt x="24" y="52"/>
                      <a:pt x="24" y="52"/>
                    </a:cubicBezTo>
                    <a:cubicBezTo>
                      <a:pt x="25" y="52"/>
                      <a:pt x="25" y="52"/>
                      <a:pt x="25" y="52"/>
                    </a:cubicBezTo>
                    <a:cubicBezTo>
                      <a:pt x="32" y="52"/>
                      <a:pt x="32" y="52"/>
                      <a:pt x="32" y="52"/>
                    </a:cubicBezTo>
                    <a:cubicBezTo>
                      <a:pt x="32" y="52"/>
                      <a:pt x="33" y="51"/>
                      <a:pt x="33" y="51"/>
                    </a:cubicBezTo>
                    <a:cubicBezTo>
                      <a:pt x="33" y="51"/>
                      <a:pt x="33" y="50"/>
                      <a:pt x="33" y="50"/>
                    </a:cubicBezTo>
                    <a:cubicBezTo>
                      <a:pt x="33" y="44"/>
                      <a:pt x="33" y="44"/>
                      <a:pt x="33" y="44"/>
                    </a:cubicBezTo>
                    <a:cubicBezTo>
                      <a:pt x="35" y="44"/>
                      <a:pt x="35" y="44"/>
                      <a:pt x="35" y="44"/>
                    </a:cubicBezTo>
                    <a:cubicBezTo>
                      <a:pt x="39" y="48"/>
                      <a:pt x="39" y="48"/>
                      <a:pt x="39" y="48"/>
                    </a:cubicBezTo>
                    <a:cubicBezTo>
                      <a:pt x="39" y="48"/>
                      <a:pt x="39" y="48"/>
                      <a:pt x="40" y="48"/>
                    </a:cubicBezTo>
                    <a:cubicBezTo>
                      <a:pt x="40" y="48"/>
                      <a:pt x="40" y="48"/>
                      <a:pt x="41" y="48"/>
                    </a:cubicBezTo>
                    <a:cubicBezTo>
                      <a:pt x="46" y="43"/>
                      <a:pt x="46" y="43"/>
                      <a:pt x="46" y="43"/>
                    </a:cubicBezTo>
                    <a:cubicBezTo>
                      <a:pt x="46" y="43"/>
                      <a:pt x="46" y="43"/>
                      <a:pt x="46" y="42"/>
                    </a:cubicBezTo>
                    <a:cubicBezTo>
                      <a:pt x="46" y="42"/>
                      <a:pt x="46" y="42"/>
                      <a:pt x="46" y="41"/>
                    </a:cubicBezTo>
                    <a:cubicBezTo>
                      <a:pt x="42" y="37"/>
                      <a:pt x="42" y="37"/>
                      <a:pt x="42" y="37"/>
                    </a:cubicBezTo>
                    <a:cubicBezTo>
                      <a:pt x="43" y="35"/>
                      <a:pt x="43" y="35"/>
                      <a:pt x="43" y="35"/>
                    </a:cubicBezTo>
                    <a:cubicBezTo>
                      <a:pt x="49" y="36"/>
                      <a:pt x="49" y="36"/>
                      <a:pt x="49" y="36"/>
                    </a:cubicBezTo>
                    <a:cubicBezTo>
                      <a:pt x="49" y="37"/>
                      <a:pt x="50" y="36"/>
                      <a:pt x="50" y="36"/>
                    </a:cubicBezTo>
                    <a:cubicBezTo>
                      <a:pt x="50" y="36"/>
                      <a:pt x="51" y="36"/>
                      <a:pt x="51" y="35"/>
                    </a:cubicBezTo>
                    <a:cubicBezTo>
                      <a:pt x="52" y="29"/>
                      <a:pt x="52" y="29"/>
                      <a:pt x="52" y="29"/>
                    </a:cubicBezTo>
                    <a:cubicBezTo>
                      <a:pt x="52" y="28"/>
                      <a:pt x="52" y="28"/>
                      <a:pt x="52" y="27"/>
                    </a:cubicBezTo>
                    <a:close/>
                    <a:moveTo>
                      <a:pt x="33" y="28"/>
                    </a:moveTo>
                    <a:cubicBezTo>
                      <a:pt x="32" y="31"/>
                      <a:pt x="28" y="34"/>
                      <a:pt x="25" y="33"/>
                    </a:cubicBezTo>
                    <a:cubicBezTo>
                      <a:pt x="21" y="32"/>
                      <a:pt x="18" y="28"/>
                      <a:pt x="19" y="25"/>
                    </a:cubicBezTo>
                    <a:cubicBezTo>
                      <a:pt x="20" y="21"/>
                      <a:pt x="24" y="18"/>
                      <a:pt x="28" y="19"/>
                    </a:cubicBezTo>
                    <a:cubicBezTo>
                      <a:pt x="32" y="20"/>
                      <a:pt x="34" y="24"/>
                      <a:pt x="33" y="28"/>
                    </a:cubicBezTo>
                    <a:close/>
                  </a:path>
                </a:pathLst>
              </a:custGeom>
              <a:grpFill/>
              <a:ln w="9525">
                <a:solidFill>
                  <a:schemeClr val="bg1"/>
                </a:solidFill>
                <a:round/>
              </a:ln>
            </p:spPr>
            <p:txBody>
              <a:bodyPr/>
              <a:lstStyle/>
              <a:p>
                <a:pPr defTabSz="685165">
                  <a:defRPr/>
                </a:pPr>
                <a:endParaRPr lang="da-DK" kern="0" dirty="0">
                  <a:solidFill>
                    <a:sysClr val="windowText" lastClr="000000"/>
                  </a:solidFill>
                  <a:latin typeface="微软雅黑" panose="020B0503020204020204" pitchFamily="34" charset="-122"/>
                  <a:ea typeface="微软雅黑" panose="020B0503020204020204" pitchFamily="34" charset="-122"/>
                </a:endParaRPr>
              </a:p>
            </p:txBody>
          </p:sp>
          <p:sp>
            <p:nvSpPr>
              <p:cNvPr id="76" name="Freeform 27"/>
              <p:cNvSpPr>
                <a:spLocks noEditPoints="1"/>
              </p:cNvSpPr>
              <p:nvPr/>
            </p:nvSpPr>
            <p:spPr bwMode="auto">
              <a:xfrm>
                <a:off x="2454593" y="2665868"/>
                <a:ext cx="254793" cy="255936"/>
              </a:xfrm>
              <a:custGeom>
                <a:avLst/>
                <a:gdLst/>
                <a:ahLst/>
                <a:cxnLst>
                  <a:cxn ang="0">
                    <a:pos x="33" y="29"/>
                  </a:cxn>
                  <a:cxn ang="0">
                    <a:pos x="31" y="24"/>
                  </a:cxn>
                  <a:cxn ang="0">
                    <a:pos x="36" y="25"/>
                  </a:cxn>
                  <a:cxn ang="0">
                    <a:pos x="37" y="20"/>
                  </a:cxn>
                  <a:cxn ang="0">
                    <a:pos x="36" y="18"/>
                  </a:cxn>
                  <a:cxn ang="0">
                    <a:pos x="32" y="16"/>
                  </a:cxn>
                  <a:cxn ang="0">
                    <a:pos x="37" y="14"/>
                  </a:cxn>
                  <a:cxn ang="0">
                    <a:pos x="35" y="9"/>
                  </a:cxn>
                  <a:cxn ang="0">
                    <a:pos x="30" y="10"/>
                  </a:cxn>
                  <a:cxn ang="0">
                    <a:pos x="31" y="5"/>
                  </a:cxn>
                  <a:cxn ang="0">
                    <a:pos x="30" y="4"/>
                  </a:cxn>
                  <a:cxn ang="0">
                    <a:pos x="24" y="2"/>
                  </a:cxn>
                  <a:cxn ang="0">
                    <a:pos x="21" y="5"/>
                  </a:cxn>
                  <a:cxn ang="0">
                    <a:pos x="19" y="0"/>
                  </a:cxn>
                  <a:cxn ang="0">
                    <a:pos x="14" y="1"/>
                  </a:cxn>
                  <a:cxn ang="0">
                    <a:pos x="14" y="5"/>
                  </a:cxn>
                  <a:cxn ang="0">
                    <a:pos x="10" y="3"/>
                  </a:cxn>
                  <a:cxn ang="0">
                    <a:pos x="8" y="3"/>
                  </a:cxn>
                  <a:cxn ang="0">
                    <a:pos x="4" y="7"/>
                  </a:cxn>
                  <a:cxn ang="0">
                    <a:pos x="7" y="11"/>
                  </a:cxn>
                  <a:cxn ang="0">
                    <a:pos x="3" y="11"/>
                  </a:cxn>
                  <a:cxn ang="0">
                    <a:pos x="0" y="17"/>
                  </a:cxn>
                  <a:cxn ang="0">
                    <a:pos x="1" y="18"/>
                  </a:cxn>
                  <a:cxn ang="0">
                    <a:pos x="5" y="20"/>
                  </a:cxn>
                  <a:cxn ang="0">
                    <a:pos x="1" y="23"/>
                  </a:cxn>
                  <a:cxn ang="0">
                    <a:pos x="4" y="28"/>
                  </a:cxn>
                  <a:cxn ang="0">
                    <a:pos x="8" y="27"/>
                  </a:cxn>
                  <a:cxn ang="0">
                    <a:pos x="7" y="31"/>
                  </a:cxn>
                  <a:cxn ang="0">
                    <a:pos x="7" y="33"/>
                  </a:cxn>
                  <a:cxn ang="0">
                    <a:pos x="12" y="35"/>
                  </a:cxn>
                  <a:cxn ang="0">
                    <a:pos x="13" y="35"/>
                  </a:cxn>
                  <a:cxn ang="0">
                    <a:pos x="17" y="32"/>
                  </a:cxn>
                  <a:cxn ang="0">
                    <a:pos x="17" y="37"/>
                  </a:cxn>
                  <a:cxn ang="0">
                    <a:pos x="23" y="36"/>
                  </a:cxn>
                  <a:cxn ang="0">
                    <a:pos x="24" y="35"/>
                  </a:cxn>
                  <a:cxn ang="0">
                    <a:pos x="25" y="31"/>
                  </a:cxn>
                  <a:cxn ang="0">
                    <a:pos x="28" y="34"/>
                  </a:cxn>
                  <a:cxn ang="0">
                    <a:pos x="33" y="30"/>
                  </a:cxn>
                  <a:cxn ang="0">
                    <a:pos x="22" y="22"/>
                  </a:cxn>
                  <a:cxn ang="0">
                    <a:pos x="15" y="15"/>
                  </a:cxn>
                  <a:cxn ang="0">
                    <a:pos x="22" y="22"/>
                  </a:cxn>
                </a:cxnLst>
                <a:rect l="0" t="0" r="r" b="b"/>
                <a:pathLst>
                  <a:path w="37" h="37">
                    <a:moveTo>
                      <a:pt x="33" y="29"/>
                    </a:moveTo>
                    <a:cubicBezTo>
                      <a:pt x="33" y="29"/>
                      <a:pt x="33" y="29"/>
                      <a:pt x="33" y="29"/>
                    </a:cubicBezTo>
                    <a:cubicBezTo>
                      <a:pt x="30" y="26"/>
                      <a:pt x="30" y="26"/>
                      <a:pt x="30" y="26"/>
                    </a:cubicBezTo>
                    <a:cubicBezTo>
                      <a:pt x="31" y="24"/>
                      <a:pt x="31" y="24"/>
                      <a:pt x="31" y="24"/>
                    </a:cubicBezTo>
                    <a:cubicBezTo>
                      <a:pt x="35" y="25"/>
                      <a:pt x="35" y="25"/>
                      <a:pt x="35" y="25"/>
                    </a:cubicBezTo>
                    <a:cubicBezTo>
                      <a:pt x="35" y="25"/>
                      <a:pt x="36" y="25"/>
                      <a:pt x="36" y="25"/>
                    </a:cubicBezTo>
                    <a:cubicBezTo>
                      <a:pt x="36" y="25"/>
                      <a:pt x="36" y="25"/>
                      <a:pt x="36" y="24"/>
                    </a:cubicBezTo>
                    <a:cubicBezTo>
                      <a:pt x="37" y="20"/>
                      <a:pt x="37" y="20"/>
                      <a:pt x="37" y="20"/>
                    </a:cubicBezTo>
                    <a:cubicBezTo>
                      <a:pt x="37" y="19"/>
                      <a:pt x="37" y="19"/>
                      <a:pt x="37" y="19"/>
                    </a:cubicBezTo>
                    <a:cubicBezTo>
                      <a:pt x="37" y="19"/>
                      <a:pt x="37" y="18"/>
                      <a:pt x="36" y="18"/>
                    </a:cubicBezTo>
                    <a:cubicBezTo>
                      <a:pt x="33" y="18"/>
                      <a:pt x="33" y="18"/>
                      <a:pt x="33" y="18"/>
                    </a:cubicBezTo>
                    <a:cubicBezTo>
                      <a:pt x="32" y="16"/>
                      <a:pt x="32" y="16"/>
                      <a:pt x="32" y="16"/>
                    </a:cubicBezTo>
                    <a:cubicBezTo>
                      <a:pt x="36" y="14"/>
                      <a:pt x="36" y="14"/>
                      <a:pt x="36" y="14"/>
                    </a:cubicBezTo>
                    <a:cubicBezTo>
                      <a:pt x="36" y="14"/>
                      <a:pt x="37" y="14"/>
                      <a:pt x="37" y="14"/>
                    </a:cubicBezTo>
                    <a:cubicBezTo>
                      <a:pt x="37" y="14"/>
                      <a:pt x="37" y="13"/>
                      <a:pt x="37" y="13"/>
                    </a:cubicBezTo>
                    <a:cubicBezTo>
                      <a:pt x="35" y="9"/>
                      <a:pt x="35" y="9"/>
                      <a:pt x="35" y="9"/>
                    </a:cubicBezTo>
                    <a:cubicBezTo>
                      <a:pt x="34" y="8"/>
                      <a:pt x="34" y="8"/>
                      <a:pt x="33" y="8"/>
                    </a:cubicBezTo>
                    <a:cubicBezTo>
                      <a:pt x="30" y="10"/>
                      <a:pt x="30" y="10"/>
                      <a:pt x="30" y="10"/>
                    </a:cubicBezTo>
                    <a:cubicBezTo>
                      <a:pt x="29" y="8"/>
                      <a:pt x="29" y="8"/>
                      <a:pt x="29" y="8"/>
                    </a:cubicBezTo>
                    <a:cubicBezTo>
                      <a:pt x="31" y="5"/>
                      <a:pt x="31" y="5"/>
                      <a:pt x="31" y="5"/>
                    </a:cubicBezTo>
                    <a:cubicBezTo>
                      <a:pt x="31" y="5"/>
                      <a:pt x="31" y="4"/>
                      <a:pt x="31" y="4"/>
                    </a:cubicBezTo>
                    <a:cubicBezTo>
                      <a:pt x="31" y="4"/>
                      <a:pt x="30" y="4"/>
                      <a:pt x="30" y="4"/>
                    </a:cubicBezTo>
                    <a:cubicBezTo>
                      <a:pt x="26" y="1"/>
                      <a:pt x="26" y="1"/>
                      <a:pt x="26" y="1"/>
                    </a:cubicBezTo>
                    <a:cubicBezTo>
                      <a:pt x="25" y="1"/>
                      <a:pt x="25" y="1"/>
                      <a:pt x="24" y="2"/>
                    </a:cubicBezTo>
                    <a:cubicBezTo>
                      <a:pt x="22" y="5"/>
                      <a:pt x="22" y="5"/>
                      <a:pt x="22" y="5"/>
                    </a:cubicBezTo>
                    <a:cubicBezTo>
                      <a:pt x="21" y="5"/>
                      <a:pt x="21" y="5"/>
                      <a:pt x="21" y="5"/>
                    </a:cubicBezTo>
                    <a:cubicBezTo>
                      <a:pt x="21" y="1"/>
                      <a:pt x="21" y="1"/>
                      <a:pt x="21" y="1"/>
                    </a:cubicBezTo>
                    <a:cubicBezTo>
                      <a:pt x="20" y="0"/>
                      <a:pt x="20" y="0"/>
                      <a:pt x="19" y="0"/>
                    </a:cubicBezTo>
                    <a:cubicBezTo>
                      <a:pt x="14" y="0"/>
                      <a:pt x="14" y="0"/>
                      <a:pt x="14" y="0"/>
                    </a:cubicBezTo>
                    <a:cubicBezTo>
                      <a:pt x="14" y="0"/>
                      <a:pt x="14" y="0"/>
                      <a:pt x="14" y="1"/>
                    </a:cubicBezTo>
                    <a:cubicBezTo>
                      <a:pt x="14" y="1"/>
                      <a:pt x="14" y="1"/>
                      <a:pt x="14" y="1"/>
                    </a:cubicBezTo>
                    <a:cubicBezTo>
                      <a:pt x="14" y="5"/>
                      <a:pt x="14" y="5"/>
                      <a:pt x="14" y="5"/>
                    </a:cubicBezTo>
                    <a:cubicBezTo>
                      <a:pt x="13" y="6"/>
                      <a:pt x="13" y="6"/>
                      <a:pt x="13" y="6"/>
                    </a:cubicBezTo>
                    <a:cubicBezTo>
                      <a:pt x="10" y="3"/>
                      <a:pt x="10" y="3"/>
                      <a:pt x="10" y="3"/>
                    </a:cubicBezTo>
                    <a:cubicBezTo>
                      <a:pt x="10" y="3"/>
                      <a:pt x="9" y="3"/>
                      <a:pt x="9" y="3"/>
                    </a:cubicBezTo>
                    <a:cubicBezTo>
                      <a:pt x="9" y="3"/>
                      <a:pt x="9" y="3"/>
                      <a:pt x="8" y="3"/>
                    </a:cubicBezTo>
                    <a:cubicBezTo>
                      <a:pt x="5" y="6"/>
                      <a:pt x="5" y="6"/>
                      <a:pt x="5" y="6"/>
                    </a:cubicBezTo>
                    <a:cubicBezTo>
                      <a:pt x="5" y="6"/>
                      <a:pt x="4" y="7"/>
                      <a:pt x="4" y="7"/>
                    </a:cubicBezTo>
                    <a:cubicBezTo>
                      <a:pt x="4" y="7"/>
                      <a:pt x="4" y="8"/>
                      <a:pt x="5" y="8"/>
                    </a:cubicBezTo>
                    <a:cubicBezTo>
                      <a:pt x="7" y="11"/>
                      <a:pt x="7" y="11"/>
                      <a:pt x="7" y="11"/>
                    </a:cubicBezTo>
                    <a:cubicBezTo>
                      <a:pt x="7" y="12"/>
                      <a:pt x="7" y="12"/>
                      <a:pt x="7" y="12"/>
                    </a:cubicBezTo>
                    <a:cubicBezTo>
                      <a:pt x="3" y="11"/>
                      <a:pt x="3" y="11"/>
                      <a:pt x="3" y="11"/>
                    </a:cubicBezTo>
                    <a:cubicBezTo>
                      <a:pt x="2" y="11"/>
                      <a:pt x="2" y="11"/>
                      <a:pt x="1" y="12"/>
                    </a:cubicBezTo>
                    <a:cubicBezTo>
                      <a:pt x="0" y="17"/>
                      <a:pt x="0" y="17"/>
                      <a:pt x="0" y="17"/>
                    </a:cubicBezTo>
                    <a:cubicBezTo>
                      <a:pt x="0" y="17"/>
                      <a:pt x="0" y="17"/>
                      <a:pt x="1" y="18"/>
                    </a:cubicBezTo>
                    <a:cubicBezTo>
                      <a:pt x="1" y="18"/>
                      <a:pt x="1" y="18"/>
                      <a:pt x="1" y="18"/>
                    </a:cubicBezTo>
                    <a:cubicBezTo>
                      <a:pt x="5" y="19"/>
                      <a:pt x="5" y="19"/>
                      <a:pt x="5" y="19"/>
                    </a:cubicBezTo>
                    <a:cubicBezTo>
                      <a:pt x="5" y="20"/>
                      <a:pt x="5" y="20"/>
                      <a:pt x="5" y="20"/>
                    </a:cubicBezTo>
                    <a:cubicBezTo>
                      <a:pt x="2" y="22"/>
                      <a:pt x="2" y="22"/>
                      <a:pt x="2" y="22"/>
                    </a:cubicBezTo>
                    <a:cubicBezTo>
                      <a:pt x="1" y="22"/>
                      <a:pt x="1" y="23"/>
                      <a:pt x="1" y="23"/>
                    </a:cubicBezTo>
                    <a:cubicBezTo>
                      <a:pt x="3" y="28"/>
                      <a:pt x="3" y="28"/>
                      <a:pt x="3" y="28"/>
                    </a:cubicBezTo>
                    <a:cubicBezTo>
                      <a:pt x="3" y="28"/>
                      <a:pt x="3" y="28"/>
                      <a:pt x="4" y="28"/>
                    </a:cubicBezTo>
                    <a:cubicBezTo>
                      <a:pt x="4" y="29"/>
                      <a:pt x="4" y="29"/>
                      <a:pt x="4" y="28"/>
                    </a:cubicBezTo>
                    <a:cubicBezTo>
                      <a:pt x="8" y="27"/>
                      <a:pt x="8" y="27"/>
                      <a:pt x="8" y="27"/>
                    </a:cubicBezTo>
                    <a:cubicBezTo>
                      <a:pt x="9" y="28"/>
                      <a:pt x="9" y="28"/>
                      <a:pt x="9" y="28"/>
                    </a:cubicBezTo>
                    <a:cubicBezTo>
                      <a:pt x="7" y="31"/>
                      <a:pt x="7" y="31"/>
                      <a:pt x="7" y="31"/>
                    </a:cubicBezTo>
                    <a:cubicBezTo>
                      <a:pt x="7" y="32"/>
                      <a:pt x="7" y="32"/>
                      <a:pt x="7" y="32"/>
                    </a:cubicBezTo>
                    <a:cubicBezTo>
                      <a:pt x="7" y="32"/>
                      <a:pt x="7" y="33"/>
                      <a:pt x="7" y="33"/>
                    </a:cubicBezTo>
                    <a:cubicBezTo>
                      <a:pt x="7" y="33"/>
                      <a:pt x="7" y="33"/>
                      <a:pt x="7" y="33"/>
                    </a:cubicBezTo>
                    <a:cubicBezTo>
                      <a:pt x="12" y="35"/>
                      <a:pt x="12" y="35"/>
                      <a:pt x="12" y="35"/>
                    </a:cubicBezTo>
                    <a:cubicBezTo>
                      <a:pt x="12" y="35"/>
                      <a:pt x="12" y="35"/>
                      <a:pt x="13" y="35"/>
                    </a:cubicBezTo>
                    <a:cubicBezTo>
                      <a:pt x="13" y="35"/>
                      <a:pt x="13" y="35"/>
                      <a:pt x="13" y="35"/>
                    </a:cubicBezTo>
                    <a:cubicBezTo>
                      <a:pt x="15" y="31"/>
                      <a:pt x="15" y="31"/>
                      <a:pt x="15" y="31"/>
                    </a:cubicBezTo>
                    <a:cubicBezTo>
                      <a:pt x="17" y="32"/>
                      <a:pt x="17" y="32"/>
                      <a:pt x="17" y="32"/>
                    </a:cubicBezTo>
                    <a:cubicBezTo>
                      <a:pt x="17" y="36"/>
                      <a:pt x="17" y="36"/>
                      <a:pt x="17" y="36"/>
                    </a:cubicBezTo>
                    <a:cubicBezTo>
                      <a:pt x="17" y="36"/>
                      <a:pt x="17" y="36"/>
                      <a:pt x="17" y="37"/>
                    </a:cubicBezTo>
                    <a:cubicBezTo>
                      <a:pt x="18" y="37"/>
                      <a:pt x="18" y="37"/>
                      <a:pt x="18" y="37"/>
                    </a:cubicBezTo>
                    <a:cubicBezTo>
                      <a:pt x="23" y="36"/>
                      <a:pt x="23" y="36"/>
                      <a:pt x="23" y="36"/>
                    </a:cubicBezTo>
                    <a:cubicBezTo>
                      <a:pt x="23" y="36"/>
                      <a:pt x="24" y="36"/>
                      <a:pt x="24" y="36"/>
                    </a:cubicBezTo>
                    <a:cubicBezTo>
                      <a:pt x="24" y="36"/>
                      <a:pt x="24" y="35"/>
                      <a:pt x="24" y="35"/>
                    </a:cubicBezTo>
                    <a:cubicBezTo>
                      <a:pt x="24" y="31"/>
                      <a:pt x="24" y="31"/>
                      <a:pt x="24" y="31"/>
                    </a:cubicBezTo>
                    <a:cubicBezTo>
                      <a:pt x="25" y="31"/>
                      <a:pt x="25" y="31"/>
                      <a:pt x="25" y="31"/>
                    </a:cubicBezTo>
                    <a:cubicBezTo>
                      <a:pt x="28" y="33"/>
                      <a:pt x="28" y="33"/>
                      <a:pt x="28" y="33"/>
                    </a:cubicBezTo>
                    <a:cubicBezTo>
                      <a:pt x="28" y="34"/>
                      <a:pt x="28" y="34"/>
                      <a:pt x="28" y="34"/>
                    </a:cubicBezTo>
                    <a:cubicBezTo>
                      <a:pt x="29" y="34"/>
                      <a:pt x="29" y="34"/>
                      <a:pt x="29" y="34"/>
                    </a:cubicBezTo>
                    <a:cubicBezTo>
                      <a:pt x="33" y="30"/>
                      <a:pt x="33" y="30"/>
                      <a:pt x="33" y="30"/>
                    </a:cubicBezTo>
                    <a:cubicBezTo>
                      <a:pt x="33" y="30"/>
                      <a:pt x="33" y="30"/>
                      <a:pt x="33" y="29"/>
                    </a:cubicBezTo>
                    <a:close/>
                    <a:moveTo>
                      <a:pt x="22" y="22"/>
                    </a:moveTo>
                    <a:cubicBezTo>
                      <a:pt x="20" y="24"/>
                      <a:pt x="17" y="24"/>
                      <a:pt x="15" y="22"/>
                    </a:cubicBezTo>
                    <a:cubicBezTo>
                      <a:pt x="13" y="20"/>
                      <a:pt x="13" y="16"/>
                      <a:pt x="15" y="15"/>
                    </a:cubicBezTo>
                    <a:cubicBezTo>
                      <a:pt x="17" y="13"/>
                      <a:pt x="21" y="13"/>
                      <a:pt x="23" y="15"/>
                    </a:cubicBezTo>
                    <a:cubicBezTo>
                      <a:pt x="24" y="17"/>
                      <a:pt x="24" y="20"/>
                      <a:pt x="22" y="22"/>
                    </a:cubicBezTo>
                    <a:close/>
                  </a:path>
                </a:pathLst>
              </a:custGeom>
              <a:grpFill/>
              <a:ln w="9525">
                <a:solidFill>
                  <a:schemeClr val="bg1"/>
                </a:solidFill>
                <a:round/>
              </a:ln>
            </p:spPr>
            <p:txBody>
              <a:bodyPr/>
              <a:lstStyle/>
              <a:p>
                <a:pPr defTabSz="685165">
                  <a:defRPr/>
                </a:pPr>
                <a:endParaRPr lang="da-DK" kern="0" dirty="0">
                  <a:solidFill>
                    <a:sysClr val="windowText" lastClr="000000"/>
                  </a:solidFill>
                  <a:latin typeface="微软雅黑" panose="020B0503020204020204" pitchFamily="34" charset="-122"/>
                  <a:ea typeface="微软雅黑" panose="020B0503020204020204" pitchFamily="34" charset="-122"/>
                </a:endParaRPr>
              </a:p>
            </p:txBody>
          </p:sp>
        </p:grpSp>
      </p:grpSp>
      <p:grpSp>
        <p:nvGrpSpPr>
          <p:cNvPr id="7" name="组合 76"/>
          <p:cNvGrpSpPr/>
          <p:nvPr/>
        </p:nvGrpSpPr>
        <p:grpSpPr bwMode="auto">
          <a:xfrm>
            <a:off x="7163345" y="1785173"/>
            <a:ext cx="1009650" cy="1008771"/>
            <a:chOff x="8886420" y="1736117"/>
            <a:chExt cx="1403797" cy="1403797"/>
          </a:xfrm>
          <a:noFill/>
        </p:grpSpPr>
        <p:sp>
          <p:nvSpPr>
            <p:cNvPr id="78" name="椭圆 77"/>
            <p:cNvSpPr/>
            <p:nvPr/>
          </p:nvSpPr>
          <p:spPr>
            <a:xfrm>
              <a:off x="8886420" y="1736117"/>
              <a:ext cx="1403797" cy="1403797"/>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165">
                <a:defRPr/>
              </a:pPr>
              <a:endParaRPr lang="zh-CN" altLang="en-US" sz="1000" dirty="0">
                <a:latin typeface="微软雅黑" panose="020B0503020204020204" pitchFamily="34" charset="-122"/>
                <a:ea typeface="微软雅黑" panose="020B0503020204020204" pitchFamily="34" charset="-122"/>
              </a:endParaRPr>
            </a:p>
          </p:txBody>
        </p:sp>
        <p:sp>
          <p:nvSpPr>
            <p:cNvPr id="79" name="Freeform 41"/>
            <p:cNvSpPr>
              <a:spLocks noEditPoints="1"/>
            </p:cNvSpPr>
            <p:nvPr/>
          </p:nvSpPr>
          <p:spPr bwMode="auto">
            <a:xfrm>
              <a:off x="9250613" y="2120628"/>
              <a:ext cx="662168" cy="532018"/>
            </a:xfrm>
            <a:custGeom>
              <a:avLst/>
              <a:gdLst>
                <a:gd name="T0" fmla="*/ 1176335871 w 72"/>
                <a:gd name="T1" fmla="*/ 232073966 h 58"/>
                <a:gd name="T2" fmla="*/ 2147483647 w 72"/>
                <a:gd name="T3" fmla="*/ 232073966 h 58"/>
                <a:gd name="T4" fmla="*/ 2147483647 w 72"/>
                <a:gd name="T5" fmla="*/ 510570880 h 58"/>
                <a:gd name="T6" fmla="*/ 2147483647 w 72"/>
                <a:gd name="T7" fmla="*/ 510570880 h 58"/>
                <a:gd name="T8" fmla="*/ 2147483647 w 72"/>
                <a:gd name="T9" fmla="*/ 185664591 h 58"/>
                <a:gd name="T10" fmla="*/ 2147483647 w 72"/>
                <a:gd name="T11" fmla="*/ 0 h 58"/>
                <a:gd name="T12" fmla="*/ 1129279435 w 72"/>
                <a:gd name="T13" fmla="*/ 0 h 58"/>
                <a:gd name="T14" fmla="*/ 941067411 w 72"/>
                <a:gd name="T15" fmla="*/ 185664591 h 58"/>
                <a:gd name="T16" fmla="*/ 941067411 w 72"/>
                <a:gd name="T17" fmla="*/ 510570880 h 58"/>
                <a:gd name="T18" fmla="*/ 1176335871 w 72"/>
                <a:gd name="T19" fmla="*/ 510570880 h 58"/>
                <a:gd name="T20" fmla="*/ 1176335871 w 72"/>
                <a:gd name="T21" fmla="*/ 232073966 h 58"/>
                <a:gd name="T22" fmla="*/ 0 w 72"/>
                <a:gd name="T23" fmla="*/ 881893143 h 58"/>
                <a:gd name="T24" fmla="*/ 0 w 72"/>
                <a:gd name="T25" fmla="*/ 2147483647 h 58"/>
                <a:gd name="T26" fmla="*/ 235268568 w 72"/>
                <a:gd name="T27" fmla="*/ 2147483647 h 58"/>
                <a:gd name="T28" fmla="*/ 470530276 w 72"/>
                <a:gd name="T29" fmla="*/ 2147483647 h 58"/>
                <a:gd name="T30" fmla="*/ 470530276 w 72"/>
                <a:gd name="T31" fmla="*/ 649812471 h 58"/>
                <a:gd name="T32" fmla="*/ 235268568 w 72"/>
                <a:gd name="T33" fmla="*/ 649812471 h 58"/>
                <a:gd name="T34" fmla="*/ 0 w 72"/>
                <a:gd name="T35" fmla="*/ 881893143 h 58"/>
                <a:gd name="T36" fmla="*/ 658749160 w 72"/>
                <a:gd name="T37" fmla="*/ 2147483647 h 58"/>
                <a:gd name="T38" fmla="*/ 2147483647 w 72"/>
                <a:gd name="T39" fmla="*/ 2147483647 h 58"/>
                <a:gd name="T40" fmla="*/ 2147483647 w 72"/>
                <a:gd name="T41" fmla="*/ 649812471 h 58"/>
                <a:gd name="T42" fmla="*/ 658749160 w 72"/>
                <a:gd name="T43" fmla="*/ 649812471 h 58"/>
                <a:gd name="T44" fmla="*/ 658749160 w 72"/>
                <a:gd name="T45" fmla="*/ 2147483647 h 58"/>
                <a:gd name="T46" fmla="*/ 2147483647 w 72"/>
                <a:gd name="T47" fmla="*/ 649812471 h 58"/>
                <a:gd name="T48" fmla="*/ 2147483647 w 72"/>
                <a:gd name="T49" fmla="*/ 649812471 h 58"/>
                <a:gd name="T50" fmla="*/ 2147483647 w 72"/>
                <a:gd name="T51" fmla="*/ 2147483647 h 58"/>
                <a:gd name="T52" fmla="*/ 2147483647 w 72"/>
                <a:gd name="T53" fmla="*/ 2147483647 h 58"/>
                <a:gd name="T54" fmla="*/ 2147483647 w 72"/>
                <a:gd name="T55" fmla="*/ 2147483647 h 58"/>
                <a:gd name="T56" fmla="*/ 2147483647 w 72"/>
                <a:gd name="T57" fmla="*/ 881893143 h 58"/>
                <a:gd name="T58" fmla="*/ 2147483647 w 72"/>
                <a:gd name="T59" fmla="*/ 649812471 h 5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2"/>
                <a:gd name="T91" fmla="*/ 0 h 58"/>
                <a:gd name="T92" fmla="*/ 72 w 72"/>
                <a:gd name="T93" fmla="*/ 58 h 5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2" h="58">
                  <a:moveTo>
                    <a:pt x="25" y="5"/>
                  </a:moveTo>
                  <a:cubicBezTo>
                    <a:pt x="48" y="5"/>
                    <a:pt x="48" y="5"/>
                    <a:pt x="48" y="5"/>
                  </a:cubicBezTo>
                  <a:cubicBezTo>
                    <a:pt x="48" y="11"/>
                    <a:pt x="48" y="11"/>
                    <a:pt x="48" y="11"/>
                  </a:cubicBezTo>
                  <a:cubicBezTo>
                    <a:pt x="53" y="11"/>
                    <a:pt x="53" y="11"/>
                    <a:pt x="53" y="11"/>
                  </a:cubicBezTo>
                  <a:cubicBezTo>
                    <a:pt x="53" y="4"/>
                    <a:pt x="53" y="4"/>
                    <a:pt x="53" y="4"/>
                  </a:cubicBezTo>
                  <a:cubicBezTo>
                    <a:pt x="53" y="2"/>
                    <a:pt x="51" y="0"/>
                    <a:pt x="48" y="0"/>
                  </a:cubicBezTo>
                  <a:cubicBezTo>
                    <a:pt x="24" y="0"/>
                    <a:pt x="24" y="0"/>
                    <a:pt x="24" y="0"/>
                  </a:cubicBezTo>
                  <a:cubicBezTo>
                    <a:pt x="22" y="0"/>
                    <a:pt x="20" y="2"/>
                    <a:pt x="20" y="4"/>
                  </a:cubicBezTo>
                  <a:cubicBezTo>
                    <a:pt x="20" y="11"/>
                    <a:pt x="20" y="11"/>
                    <a:pt x="20" y="11"/>
                  </a:cubicBezTo>
                  <a:cubicBezTo>
                    <a:pt x="25" y="11"/>
                    <a:pt x="25" y="11"/>
                    <a:pt x="25" y="11"/>
                  </a:cubicBezTo>
                  <a:lnTo>
                    <a:pt x="25" y="5"/>
                  </a:lnTo>
                  <a:close/>
                  <a:moveTo>
                    <a:pt x="0" y="19"/>
                  </a:moveTo>
                  <a:cubicBezTo>
                    <a:pt x="0" y="53"/>
                    <a:pt x="0" y="53"/>
                    <a:pt x="0" y="53"/>
                  </a:cubicBezTo>
                  <a:cubicBezTo>
                    <a:pt x="0" y="56"/>
                    <a:pt x="3" y="58"/>
                    <a:pt x="5" y="58"/>
                  </a:cubicBezTo>
                  <a:cubicBezTo>
                    <a:pt x="10" y="58"/>
                    <a:pt x="10" y="58"/>
                    <a:pt x="10" y="58"/>
                  </a:cubicBezTo>
                  <a:cubicBezTo>
                    <a:pt x="10" y="14"/>
                    <a:pt x="10" y="14"/>
                    <a:pt x="10" y="14"/>
                  </a:cubicBezTo>
                  <a:cubicBezTo>
                    <a:pt x="5" y="14"/>
                    <a:pt x="5" y="14"/>
                    <a:pt x="5" y="14"/>
                  </a:cubicBezTo>
                  <a:cubicBezTo>
                    <a:pt x="3" y="14"/>
                    <a:pt x="0" y="16"/>
                    <a:pt x="0" y="19"/>
                  </a:cubicBezTo>
                  <a:close/>
                  <a:moveTo>
                    <a:pt x="14" y="58"/>
                  </a:moveTo>
                  <a:cubicBezTo>
                    <a:pt x="59" y="58"/>
                    <a:pt x="59" y="58"/>
                    <a:pt x="59" y="58"/>
                  </a:cubicBezTo>
                  <a:cubicBezTo>
                    <a:pt x="59" y="14"/>
                    <a:pt x="59" y="14"/>
                    <a:pt x="59" y="14"/>
                  </a:cubicBezTo>
                  <a:cubicBezTo>
                    <a:pt x="14" y="14"/>
                    <a:pt x="14" y="14"/>
                    <a:pt x="14" y="14"/>
                  </a:cubicBezTo>
                  <a:lnTo>
                    <a:pt x="14" y="58"/>
                  </a:lnTo>
                  <a:close/>
                  <a:moveTo>
                    <a:pt x="67" y="14"/>
                  </a:moveTo>
                  <a:cubicBezTo>
                    <a:pt x="63" y="14"/>
                    <a:pt x="63" y="14"/>
                    <a:pt x="63" y="14"/>
                  </a:cubicBezTo>
                  <a:cubicBezTo>
                    <a:pt x="63" y="58"/>
                    <a:pt x="63" y="58"/>
                    <a:pt x="63" y="58"/>
                  </a:cubicBezTo>
                  <a:cubicBezTo>
                    <a:pt x="67" y="58"/>
                    <a:pt x="67" y="58"/>
                    <a:pt x="67" y="58"/>
                  </a:cubicBezTo>
                  <a:cubicBezTo>
                    <a:pt x="70" y="58"/>
                    <a:pt x="72" y="56"/>
                    <a:pt x="72" y="53"/>
                  </a:cubicBezTo>
                  <a:cubicBezTo>
                    <a:pt x="72" y="19"/>
                    <a:pt x="72" y="19"/>
                    <a:pt x="72" y="19"/>
                  </a:cubicBezTo>
                  <a:cubicBezTo>
                    <a:pt x="72" y="16"/>
                    <a:pt x="70" y="14"/>
                    <a:pt x="67" y="14"/>
                  </a:cubicBezTo>
                  <a:close/>
                </a:path>
              </a:pathLst>
            </a:custGeom>
            <a:grpFill/>
            <a:ln w="9525">
              <a:solidFill>
                <a:schemeClr val="bg1"/>
              </a:solidFill>
              <a:round/>
            </a:ln>
          </p:spPr>
          <p:txBody>
            <a:bodyPr/>
            <a:lstStyle/>
            <a:p>
              <a:pPr defTabSz="685165">
                <a:defRPr/>
              </a:pPr>
              <a:endParaRPr lang="en-US" kern="0" dirty="0">
                <a:solidFill>
                  <a:sysClr val="windowText" lastClr="000000"/>
                </a:solidFill>
                <a:latin typeface="微软雅黑" panose="020B0503020204020204" pitchFamily="34" charset="-122"/>
                <a:ea typeface="微软雅黑" panose="020B0503020204020204" pitchFamily="34" charset="-122"/>
              </a:endParaRPr>
            </a:p>
          </p:txBody>
        </p:sp>
      </p:grpSp>
      <p:sp>
        <p:nvSpPr>
          <p:cNvPr id="80" name="矩形 47"/>
          <p:cNvSpPr>
            <a:spLocks noChangeArrowheads="1"/>
          </p:cNvSpPr>
          <p:nvPr/>
        </p:nvSpPr>
        <p:spPr bwMode="auto">
          <a:xfrm>
            <a:off x="2691358" y="2524780"/>
            <a:ext cx="3943350" cy="536424"/>
          </a:xfrm>
          <a:prstGeom prst="rect">
            <a:avLst/>
          </a:prstGeom>
          <a:noFill/>
          <a:ln>
            <a:noFill/>
          </a:ln>
        </p:spPr>
        <p:txBody>
          <a:bodyPr lIns="51430" tIns="25715" rIns="51430" bIns="25715">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defTabSz="685165">
              <a:lnSpc>
                <a:spcPct val="120000"/>
              </a:lnSpc>
              <a:spcBef>
                <a:spcPct val="0"/>
              </a:spcBef>
              <a:buNone/>
              <a:defRPr/>
            </a:pPr>
            <a:r>
              <a:rPr lang="zh-CN" altLang="en-US" sz="900" dirty="0">
                <a:solidFill>
                  <a:schemeClr val="bg1"/>
                </a:solidFill>
                <a:sym typeface="微软雅黑" panose="020B0503020204020204" pitchFamily="34" charset="-122"/>
              </a:rPr>
              <a:t>在此录入图表的综合描述说明。在此录入上述图表的综合描述说明，在此录入上述图表的综合描述说明，在此录入上述图表的综合描述说明，在此录入上述图表的综合描述说明，在此录入上述图表的综合描述说明。</a:t>
            </a:r>
            <a:endParaRPr lang="zh-CN" altLang="en-US" sz="900" dirty="0">
              <a:solidFill>
                <a:schemeClr val="bg1"/>
              </a:solidFill>
              <a:sym typeface="微软雅黑" panose="020B0503020204020204" pitchFamily="34" charset="-122"/>
            </a:endParaRPr>
          </a:p>
        </p:txBody>
      </p:sp>
    </p:spTree>
  </p:cSld>
  <p:clrMapOvr>
    <a:masterClrMapping/>
  </p:clrMapOvr>
  <p:transition advClick="0" advTm="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750" fill="hold"/>
                                        <p:tgtEl>
                                          <p:spTgt spid="5"/>
                                        </p:tgtEl>
                                        <p:attrNameLst>
                                          <p:attrName>ppt_w</p:attrName>
                                        </p:attrNameLst>
                                      </p:cBhvr>
                                      <p:tavLst>
                                        <p:tav tm="0">
                                          <p:val>
                                            <p:fltVal val="0"/>
                                          </p:val>
                                        </p:tav>
                                        <p:tav tm="100000">
                                          <p:val>
                                            <p:strVal val="#ppt_w"/>
                                          </p:val>
                                        </p:tav>
                                      </p:tavLst>
                                    </p:anim>
                                    <p:anim calcmode="lin" valueType="num">
                                      <p:cBhvr>
                                        <p:cTn id="8" dur="750" fill="hold"/>
                                        <p:tgtEl>
                                          <p:spTgt spid="5"/>
                                        </p:tgtEl>
                                        <p:attrNameLst>
                                          <p:attrName>ppt_h</p:attrName>
                                        </p:attrNameLst>
                                      </p:cBhvr>
                                      <p:tavLst>
                                        <p:tav tm="0">
                                          <p:val>
                                            <p:fltVal val="0"/>
                                          </p:val>
                                        </p:tav>
                                        <p:tav tm="100000">
                                          <p:val>
                                            <p:strVal val="#ppt_h"/>
                                          </p:val>
                                        </p:tav>
                                      </p:tavLst>
                                    </p:anim>
                                    <p:anim calcmode="lin" valueType="num">
                                      <p:cBhvr>
                                        <p:cTn id="9" dur="750" fill="hold"/>
                                        <p:tgtEl>
                                          <p:spTgt spid="5"/>
                                        </p:tgtEl>
                                        <p:attrNameLst>
                                          <p:attrName>style.rotation</p:attrName>
                                        </p:attrNameLst>
                                      </p:cBhvr>
                                      <p:tavLst>
                                        <p:tav tm="0">
                                          <p:val>
                                            <p:fltVal val="90"/>
                                          </p:val>
                                        </p:tav>
                                        <p:tav tm="100000">
                                          <p:val>
                                            <p:fltVal val="0"/>
                                          </p:val>
                                        </p:tav>
                                      </p:tavLst>
                                    </p:anim>
                                    <p:animEffect transition="in" filter="fade">
                                      <p:cBhvr>
                                        <p:cTn id="10" dur="750"/>
                                        <p:tgtEl>
                                          <p:spTgt spid="5"/>
                                        </p:tgtEl>
                                      </p:cBhvr>
                                    </p:animEffect>
                                  </p:childTnLst>
                                </p:cTn>
                              </p:par>
                              <p:par>
                                <p:cTn id="11" presetID="31"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750" fill="hold"/>
                                        <p:tgtEl>
                                          <p:spTgt spid="2"/>
                                        </p:tgtEl>
                                        <p:attrNameLst>
                                          <p:attrName>ppt_w</p:attrName>
                                        </p:attrNameLst>
                                      </p:cBhvr>
                                      <p:tavLst>
                                        <p:tav tm="0">
                                          <p:val>
                                            <p:fltVal val="0"/>
                                          </p:val>
                                        </p:tav>
                                        <p:tav tm="100000">
                                          <p:val>
                                            <p:strVal val="#ppt_w"/>
                                          </p:val>
                                        </p:tav>
                                      </p:tavLst>
                                    </p:anim>
                                    <p:anim calcmode="lin" valueType="num">
                                      <p:cBhvr>
                                        <p:cTn id="14" dur="750" fill="hold"/>
                                        <p:tgtEl>
                                          <p:spTgt spid="2"/>
                                        </p:tgtEl>
                                        <p:attrNameLst>
                                          <p:attrName>ppt_h</p:attrName>
                                        </p:attrNameLst>
                                      </p:cBhvr>
                                      <p:tavLst>
                                        <p:tav tm="0">
                                          <p:val>
                                            <p:fltVal val="0"/>
                                          </p:val>
                                        </p:tav>
                                        <p:tav tm="100000">
                                          <p:val>
                                            <p:strVal val="#ppt_h"/>
                                          </p:val>
                                        </p:tav>
                                      </p:tavLst>
                                    </p:anim>
                                    <p:anim calcmode="lin" valueType="num">
                                      <p:cBhvr>
                                        <p:cTn id="15" dur="750" fill="hold"/>
                                        <p:tgtEl>
                                          <p:spTgt spid="2"/>
                                        </p:tgtEl>
                                        <p:attrNameLst>
                                          <p:attrName>style.rotation</p:attrName>
                                        </p:attrNameLst>
                                      </p:cBhvr>
                                      <p:tavLst>
                                        <p:tav tm="0">
                                          <p:val>
                                            <p:fltVal val="90"/>
                                          </p:val>
                                        </p:tav>
                                        <p:tav tm="100000">
                                          <p:val>
                                            <p:fltVal val="0"/>
                                          </p:val>
                                        </p:tav>
                                      </p:tavLst>
                                    </p:anim>
                                    <p:animEffect transition="in" filter="fade">
                                      <p:cBhvr>
                                        <p:cTn id="16" dur="750"/>
                                        <p:tgtEl>
                                          <p:spTgt spid="2"/>
                                        </p:tgtEl>
                                      </p:cBhvr>
                                    </p:animEffect>
                                  </p:childTnLst>
                                </p:cTn>
                              </p:par>
                              <p:par>
                                <p:cTn id="17" presetID="31"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750" fill="hold"/>
                                        <p:tgtEl>
                                          <p:spTgt spid="7"/>
                                        </p:tgtEl>
                                        <p:attrNameLst>
                                          <p:attrName>ppt_w</p:attrName>
                                        </p:attrNameLst>
                                      </p:cBhvr>
                                      <p:tavLst>
                                        <p:tav tm="0">
                                          <p:val>
                                            <p:fltVal val="0"/>
                                          </p:val>
                                        </p:tav>
                                        <p:tav tm="100000">
                                          <p:val>
                                            <p:strVal val="#ppt_w"/>
                                          </p:val>
                                        </p:tav>
                                      </p:tavLst>
                                    </p:anim>
                                    <p:anim calcmode="lin" valueType="num">
                                      <p:cBhvr>
                                        <p:cTn id="20" dur="750" fill="hold"/>
                                        <p:tgtEl>
                                          <p:spTgt spid="7"/>
                                        </p:tgtEl>
                                        <p:attrNameLst>
                                          <p:attrName>ppt_h</p:attrName>
                                        </p:attrNameLst>
                                      </p:cBhvr>
                                      <p:tavLst>
                                        <p:tav tm="0">
                                          <p:val>
                                            <p:fltVal val="0"/>
                                          </p:val>
                                        </p:tav>
                                        <p:tav tm="100000">
                                          <p:val>
                                            <p:strVal val="#ppt_h"/>
                                          </p:val>
                                        </p:tav>
                                      </p:tavLst>
                                    </p:anim>
                                    <p:anim calcmode="lin" valueType="num">
                                      <p:cBhvr>
                                        <p:cTn id="21" dur="750" fill="hold"/>
                                        <p:tgtEl>
                                          <p:spTgt spid="7"/>
                                        </p:tgtEl>
                                        <p:attrNameLst>
                                          <p:attrName>style.rotation</p:attrName>
                                        </p:attrNameLst>
                                      </p:cBhvr>
                                      <p:tavLst>
                                        <p:tav tm="0">
                                          <p:val>
                                            <p:fltVal val="90"/>
                                          </p:val>
                                        </p:tav>
                                        <p:tav tm="100000">
                                          <p:val>
                                            <p:fltVal val="0"/>
                                          </p:val>
                                        </p:tav>
                                      </p:tavLst>
                                    </p:anim>
                                    <p:animEffect transition="in" filter="fade">
                                      <p:cBhvr>
                                        <p:cTn id="22" dur="750"/>
                                        <p:tgtEl>
                                          <p:spTgt spid="7"/>
                                        </p:tgtEl>
                                      </p:cBhvr>
                                    </p:animEffect>
                                  </p:childTnLst>
                                </p:cTn>
                              </p:par>
                              <p:par>
                                <p:cTn id="23" presetID="31" presetClass="entr" presetSubtype="0" fill="hold" nodeType="with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750" fill="hold"/>
                                        <p:tgtEl>
                                          <p:spTgt spid="4"/>
                                        </p:tgtEl>
                                        <p:attrNameLst>
                                          <p:attrName>ppt_w</p:attrName>
                                        </p:attrNameLst>
                                      </p:cBhvr>
                                      <p:tavLst>
                                        <p:tav tm="0">
                                          <p:val>
                                            <p:fltVal val="0"/>
                                          </p:val>
                                        </p:tav>
                                        <p:tav tm="100000">
                                          <p:val>
                                            <p:strVal val="#ppt_w"/>
                                          </p:val>
                                        </p:tav>
                                      </p:tavLst>
                                    </p:anim>
                                    <p:anim calcmode="lin" valueType="num">
                                      <p:cBhvr>
                                        <p:cTn id="26" dur="750" fill="hold"/>
                                        <p:tgtEl>
                                          <p:spTgt spid="4"/>
                                        </p:tgtEl>
                                        <p:attrNameLst>
                                          <p:attrName>ppt_h</p:attrName>
                                        </p:attrNameLst>
                                      </p:cBhvr>
                                      <p:tavLst>
                                        <p:tav tm="0">
                                          <p:val>
                                            <p:fltVal val="0"/>
                                          </p:val>
                                        </p:tav>
                                        <p:tav tm="100000">
                                          <p:val>
                                            <p:strVal val="#ppt_h"/>
                                          </p:val>
                                        </p:tav>
                                      </p:tavLst>
                                    </p:anim>
                                    <p:anim calcmode="lin" valueType="num">
                                      <p:cBhvr>
                                        <p:cTn id="27" dur="750" fill="hold"/>
                                        <p:tgtEl>
                                          <p:spTgt spid="4"/>
                                        </p:tgtEl>
                                        <p:attrNameLst>
                                          <p:attrName>style.rotation</p:attrName>
                                        </p:attrNameLst>
                                      </p:cBhvr>
                                      <p:tavLst>
                                        <p:tav tm="0">
                                          <p:val>
                                            <p:fltVal val="90"/>
                                          </p:val>
                                        </p:tav>
                                        <p:tav tm="100000">
                                          <p:val>
                                            <p:fltVal val="0"/>
                                          </p:val>
                                        </p:tav>
                                      </p:tavLst>
                                    </p:anim>
                                    <p:animEffect transition="in" filter="fade">
                                      <p:cBhvr>
                                        <p:cTn id="28" dur="750"/>
                                        <p:tgtEl>
                                          <p:spTgt spid="4"/>
                                        </p:tgtEl>
                                      </p:cBhvr>
                                    </p:animEffect>
                                  </p:childTnLst>
                                </p:cTn>
                              </p:par>
                            </p:childTnLst>
                          </p:cTn>
                        </p:par>
                        <p:par>
                          <p:cTn id="29" fill="hold">
                            <p:stCondLst>
                              <p:cond delay="1000"/>
                            </p:stCondLst>
                            <p:childTnLst>
                              <p:par>
                                <p:cTn id="30" presetID="22" presetClass="entr" presetSubtype="4" fill="hold" nodeType="after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wipe(down)">
                                      <p:cBhvr>
                                        <p:cTn id="32" dur="500"/>
                                        <p:tgtEl>
                                          <p:spTgt spid="50"/>
                                        </p:tgtEl>
                                      </p:cBhvr>
                                    </p:animEffect>
                                  </p:childTnLst>
                                </p:cTn>
                              </p:par>
                              <p:par>
                                <p:cTn id="33" presetID="22" presetClass="entr" presetSubtype="1" fill="hold" nodeType="withEffect">
                                  <p:stCondLst>
                                    <p:cond delay="0"/>
                                  </p:stCondLst>
                                  <p:childTnLst>
                                    <p:set>
                                      <p:cBhvr>
                                        <p:cTn id="34" dur="1" fill="hold">
                                          <p:stCondLst>
                                            <p:cond delay="0"/>
                                          </p:stCondLst>
                                        </p:cTn>
                                        <p:tgtEl>
                                          <p:spTgt spid="51"/>
                                        </p:tgtEl>
                                        <p:attrNameLst>
                                          <p:attrName>style.visibility</p:attrName>
                                        </p:attrNameLst>
                                      </p:cBhvr>
                                      <p:to>
                                        <p:strVal val="visible"/>
                                      </p:to>
                                    </p:set>
                                    <p:animEffect transition="in" filter="wipe(up)">
                                      <p:cBhvr>
                                        <p:cTn id="35" dur="500"/>
                                        <p:tgtEl>
                                          <p:spTgt spid="51"/>
                                        </p:tgtEl>
                                      </p:cBhvr>
                                    </p:animEffect>
                                  </p:childTnLst>
                                </p:cTn>
                              </p:par>
                              <p:par>
                                <p:cTn id="36" presetID="22" presetClass="entr" presetSubtype="4" fill="hold" nodeType="with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down)">
                                      <p:cBhvr>
                                        <p:cTn id="38" dur="500"/>
                                        <p:tgtEl>
                                          <p:spTgt spid="52"/>
                                        </p:tgtEl>
                                      </p:cBhvr>
                                    </p:animEffect>
                                  </p:childTnLst>
                                </p:cTn>
                              </p:par>
                              <p:par>
                                <p:cTn id="39" presetID="22" presetClass="entr" presetSubtype="1" fill="hold" nodeType="with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wipe(up)">
                                      <p:cBhvr>
                                        <p:cTn id="41" dur="500"/>
                                        <p:tgtEl>
                                          <p:spTgt spid="53"/>
                                        </p:tgtEl>
                                      </p:cBhvr>
                                    </p:animEffect>
                                  </p:childTnLst>
                                </p:cTn>
                              </p:par>
                            </p:childTnLst>
                          </p:cTn>
                        </p:par>
                        <p:par>
                          <p:cTn id="42" fill="hold">
                            <p:stCondLst>
                              <p:cond delay="1500"/>
                            </p:stCondLst>
                            <p:childTnLst>
                              <p:par>
                                <p:cTn id="43" presetID="10" presetClass="entr" presetSubtype="0" fill="hold" grpId="0" nodeType="afterEffect">
                                  <p:stCondLst>
                                    <p:cond delay="0"/>
                                  </p:stCondLst>
                                  <p:childTnLst>
                                    <p:set>
                                      <p:cBhvr>
                                        <p:cTn id="44" dur="1" fill="hold">
                                          <p:stCondLst>
                                            <p:cond delay="0"/>
                                          </p:stCondLst>
                                        </p:cTn>
                                        <p:tgtEl>
                                          <p:spTgt spid="65"/>
                                        </p:tgtEl>
                                        <p:attrNameLst>
                                          <p:attrName>style.visibility</p:attrName>
                                        </p:attrNameLst>
                                      </p:cBhvr>
                                      <p:to>
                                        <p:strVal val="visible"/>
                                      </p:to>
                                    </p:set>
                                    <p:animEffect transition="in" filter="fade">
                                      <p:cBhvr>
                                        <p:cTn id="45" dur="500"/>
                                        <p:tgtEl>
                                          <p:spTgt spid="65"/>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64"/>
                                        </p:tgtEl>
                                        <p:attrNameLst>
                                          <p:attrName>style.visibility</p:attrName>
                                        </p:attrNameLst>
                                      </p:cBhvr>
                                      <p:to>
                                        <p:strVal val="visible"/>
                                      </p:to>
                                    </p:set>
                                    <p:animEffect transition="in" filter="fade">
                                      <p:cBhvr>
                                        <p:cTn id="48" dur="500"/>
                                        <p:tgtEl>
                                          <p:spTgt spid="64"/>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68"/>
                                        </p:tgtEl>
                                        <p:attrNameLst>
                                          <p:attrName>style.visibility</p:attrName>
                                        </p:attrNameLst>
                                      </p:cBhvr>
                                      <p:to>
                                        <p:strVal val="visible"/>
                                      </p:to>
                                    </p:set>
                                    <p:animEffect transition="in" filter="fade">
                                      <p:cBhvr>
                                        <p:cTn id="51" dur="500"/>
                                        <p:tgtEl>
                                          <p:spTgt spid="68"/>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66"/>
                                        </p:tgtEl>
                                        <p:attrNameLst>
                                          <p:attrName>style.visibility</p:attrName>
                                        </p:attrNameLst>
                                      </p:cBhvr>
                                      <p:to>
                                        <p:strVal val="visible"/>
                                      </p:to>
                                    </p:set>
                                    <p:animEffect transition="in" filter="fade">
                                      <p:cBhvr>
                                        <p:cTn id="54" dur="500"/>
                                        <p:tgtEl>
                                          <p:spTgt spid="66"/>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fade">
                                      <p:cBhvr>
                                        <p:cTn id="57" dur="500"/>
                                        <p:tgtEl>
                                          <p:spTgt spid="54"/>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55"/>
                                        </p:tgtEl>
                                        <p:attrNameLst>
                                          <p:attrName>style.visibility</p:attrName>
                                        </p:attrNameLst>
                                      </p:cBhvr>
                                      <p:to>
                                        <p:strVal val="visible"/>
                                      </p:to>
                                    </p:set>
                                    <p:animEffect transition="in" filter="fade">
                                      <p:cBhvr>
                                        <p:cTn id="60" dur="500"/>
                                        <p:tgtEl>
                                          <p:spTgt spid="55"/>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62"/>
                                        </p:tgtEl>
                                        <p:attrNameLst>
                                          <p:attrName>style.visibility</p:attrName>
                                        </p:attrNameLst>
                                      </p:cBhvr>
                                      <p:to>
                                        <p:strVal val="visible"/>
                                      </p:to>
                                    </p:set>
                                    <p:animEffect transition="in" filter="fade">
                                      <p:cBhvr>
                                        <p:cTn id="63" dur="500"/>
                                        <p:tgtEl>
                                          <p:spTgt spid="62"/>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fade">
                                      <p:cBhvr>
                                        <p:cTn id="66" dur="500"/>
                                        <p:tgtEl>
                                          <p:spTgt spid="63"/>
                                        </p:tgtEl>
                                      </p:cBhvr>
                                    </p:animEffect>
                                  </p:childTnLst>
                                </p:cTn>
                              </p:par>
                            </p:childTnLst>
                          </p:cTn>
                        </p:par>
                        <p:par>
                          <p:cTn id="67" fill="hold">
                            <p:stCondLst>
                              <p:cond delay="2000"/>
                            </p:stCondLst>
                            <p:childTnLst>
                              <p:par>
                                <p:cTn id="68" presetID="16" presetClass="entr" presetSubtype="37" fill="hold" grpId="0" nodeType="afterEffect">
                                  <p:stCondLst>
                                    <p:cond delay="0"/>
                                  </p:stCondLst>
                                  <p:childTnLst>
                                    <p:set>
                                      <p:cBhvr>
                                        <p:cTn id="69" dur="1" fill="hold">
                                          <p:stCondLst>
                                            <p:cond delay="0"/>
                                          </p:stCondLst>
                                        </p:cTn>
                                        <p:tgtEl>
                                          <p:spTgt spid="80"/>
                                        </p:tgtEl>
                                        <p:attrNameLst>
                                          <p:attrName>style.visibility</p:attrName>
                                        </p:attrNameLst>
                                      </p:cBhvr>
                                      <p:to>
                                        <p:strVal val="visible"/>
                                      </p:to>
                                    </p:set>
                                    <p:animEffect transition="in" filter="barn(outVertical)">
                                      <p:cBhvr>
                                        <p:cTn id="70"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55" grpId="0"/>
      <p:bldP spid="62" grpId="0"/>
      <p:bldP spid="63" grpId="0"/>
      <p:bldP spid="64" grpId="0"/>
      <p:bldP spid="65" grpId="0"/>
      <p:bldP spid="66" grpId="0"/>
      <p:bldP spid="68" grpId="0"/>
      <p:bldP spid="8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图文框 3"/>
          <p:cNvSpPr/>
          <p:nvPr/>
        </p:nvSpPr>
        <p:spPr>
          <a:xfrm>
            <a:off x="0" y="0"/>
            <a:ext cx="9144000" cy="5145088"/>
          </a:xfrm>
          <a:prstGeom prst="frame">
            <a:avLst>
              <a:gd name="adj1" fmla="val 3060"/>
            </a:avLst>
          </a:prstGeom>
          <a:blipFill dpi="0" rotWithShape="1">
            <a:blip r:embed="rId1" cstate="print"/>
            <a:srcRect/>
            <a:tile tx="0" ty="0" sx="100000" sy="100000" flip="none" algn="tl"/>
          </a:blipFill>
          <a:ln>
            <a:noFill/>
          </a:ln>
          <a:effectLst>
            <a:innerShdw blurRad="127000">
              <a:schemeClr val="bg2">
                <a:lumMod val="75000"/>
              </a:schemeClr>
            </a:innerShdw>
          </a:effectLst>
          <a:scene3d>
            <a:camera prst="orthographicFront"/>
            <a:lightRig rig="threePt" dir="t"/>
          </a:scene3d>
          <a:sp3d prstMaterial="dkEdge">
            <a:bevelT prst="angle"/>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tx1"/>
              </a:solidFill>
            </a:endParaRPr>
          </a:p>
        </p:txBody>
      </p:sp>
      <p:pic>
        <p:nvPicPr>
          <p:cNvPr id="1026" name="Picture 2" descr="D:\1\f1ecc6b97ff43dfbb839f315a973519b.png"/>
          <p:cNvPicPr>
            <a:picLocks noChangeAspect="1" noChangeArrowheads="1"/>
          </p:cNvPicPr>
          <p:nvPr/>
        </p:nvPicPr>
        <p:blipFill>
          <a:blip r:embed="rId2" cstate="print"/>
          <a:srcRect t="17739" r="32900"/>
          <a:stretch>
            <a:fillRect/>
          </a:stretch>
        </p:blipFill>
        <p:spPr bwMode="auto">
          <a:xfrm>
            <a:off x="6156176" y="-127756"/>
            <a:ext cx="3132348" cy="3840088"/>
          </a:xfrm>
          <a:prstGeom prst="rect">
            <a:avLst/>
          </a:prstGeom>
          <a:noFill/>
        </p:spPr>
      </p:pic>
      <p:pic>
        <p:nvPicPr>
          <p:cNvPr id="17" name="图片 16"/>
          <p:cNvPicPr>
            <a:picLocks noChangeAspect="1"/>
          </p:cNvPicPr>
          <p:nvPr/>
        </p:nvPicPr>
        <p:blipFill>
          <a:blip r:embed="rId3" cstate="print"/>
          <a:srcRect/>
          <a:stretch>
            <a:fillRect/>
          </a:stretch>
        </p:blipFill>
        <p:spPr bwMode="auto">
          <a:xfrm rot="6676967">
            <a:off x="203717" y="2381380"/>
            <a:ext cx="919308" cy="633107"/>
          </a:xfrm>
          <a:prstGeom prst="rect">
            <a:avLst/>
          </a:prstGeom>
          <a:noFill/>
          <a:ln w="9525">
            <a:noFill/>
            <a:miter lim="800000"/>
            <a:headEnd/>
            <a:tailEnd/>
          </a:ln>
        </p:spPr>
      </p:pic>
      <p:pic>
        <p:nvPicPr>
          <p:cNvPr id="64" name="图片 63"/>
          <p:cNvPicPr>
            <a:picLocks noChangeAspect="1"/>
          </p:cNvPicPr>
          <p:nvPr/>
        </p:nvPicPr>
        <p:blipFill>
          <a:blip r:embed="rId3" cstate="print"/>
          <a:srcRect/>
          <a:stretch>
            <a:fillRect/>
          </a:stretch>
        </p:blipFill>
        <p:spPr bwMode="auto">
          <a:xfrm>
            <a:off x="1079612" y="1456420"/>
            <a:ext cx="504825" cy="347662"/>
          </a:xfrm>
          <a:prstGeom prst="rect">
            <a:avLst/>
          </a:prstGeom>
          <a:noFill/>
          <a:ln w="9525">
            <a:noFill/>
            <a:miter lim="800000"/>
            <a:headEnd/>
            <a:tailEnd/>
          </a:ln>
        </p:spPr>
      </p:pic>
      <p:sp>
        <p:nvSpPr>
          <p:cNvPr id="68" name="Rectangle 40"/>
          <p:cNvSpPr>
            <a:spLocks noChangeArrowheads="1"/>
          </p:cNvSpPr>
          <p:nvPr/>
        </p:nvSpPr>
        <p:spPr bwMode="auto">
          <a:xfrm>
            <a:off x="2339752" y="2717140"/>
            <a:ext cx="475252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spAutoFit/>
          </a:bodyPr>
          <a:lstStyle>
            <a:lvl1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2pPr>
            <a:lvl3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3pPr>
            <a:lvl4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4pPr>
            <a:lvl5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5pPr>
            <a:lvl6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6pPr>
            <a:lvl7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7pPr>
            <a:lvl8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8pPr>
            <a:lvl9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9pPr>
          </a:lstStyle>
          <a:p>
            <a:r>
              <a:rPr lang="zh-CN" altLang="en-US" sz="1400" spc="300" dirty="0">
                <a:solidFill>
                  <a:schemeClr val="accent3"/>
                </a:solidFill>
                <a:latin typeface="微软雅黑" panose="020B0503020204020204" pitchFamily="34" charset="-122"/>
                <a:ea typeface="微软雅黑" panose="020B0503020204020204" pitchFamily="34" charset="-122"/>
              </a:rPr>
              <a:t>适用于工作总结 工作计划 教师说课 培训 演讲等</a:t>
            </a:r>
            <a:endParaRPr lang="zh-CN" altLang="en-US" sz="1400" spc="300" dirty="0">
              <a:solidFill>
                <a:schemeClr val="accent3"/>
              </a:solidFill>
              <a:latin typeface="微软雅黑" panose="020B0503020204020204" pitchFamily="34" charset="-122"/>
              <a:ea typeface="微软雅黑" panose="020B0503020204020204" pitchFamily="34" charset="-122"/>
            </a:endParaRPr>
          </a:p>
        </p:txBody>
      </p:sp>
      <p:sp>
        <p:nvSpPr>
          <p:cNvPr id="69" name="Rectangle 40"/>
          <p:cNvSpPr>
            <a:spLocks noChangeArrowheads="1"/>
          </p:cNvSpPr>
          <p:nvPr/>
        </p:nvSpPr>
        <p:spPr bwMode="auto">
          <a:xfrm>
            <a:off x="2645779" y="1493004"/>
            <a:ext cx="344005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spAutoFit/>
          </a:bodyPr>
          <a:lstStyle>
            <a:lvl1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2pPr>
            <a:lvl3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3pPr>
            <a:lvl4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4pPr>
            <a:lvl5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5pPr>
            <a:lvl6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6pPr>
            <a:lvl7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7pPr>
            <a:lvl8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8pPr>
            <a:lvl9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9pPr>
          </a:lstStyle>
          <a:p>
            <a:pPr algn="r">
              <a:defRPr/>
            </a:pPr>
            <a:r>
              <a:rPr lang="zh-CN" alt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单击此处输入所在机构学校公司名称</a:t>
            </a:r>
            <a:endParaRPr lang="zh-CN" alt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0" name="圆角矩形 69"/>
          <p:cNvSpPr/>
          <p:nvPr/>
        </p:nvSpPr>
        <p:spPr>
          <a:xfrm>
            <a:off x="3167844" y="3278284"/>
            <a:ext cx="1317567" cy="257572"/>
          </a:xfrm>
          <a:prstGeom prst="roundRect">
            <a:avLst>
              <a:gd name="adj" fmla="val 50000"/>
            </a:avLst>
          </a:prstGeom>
          <a:blipFill dpi="0" rotWithShape="1">
            <a:blip r:embed="rId4" cstate="print">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50" b="1" dirty="0">
                <a:solidFill>
                  <a:schemeClr val="tx1"/>
                </a:solidFill>
                <a:latin typeface="微软雅黑" panose="020B0503020204020204" pitchFamily="34" charset="-122"/>
                <a:ea typeface="微软雅黑" panose="020B0503020204020204" pitchFamily="34" charset="-122"/>
              </a:rPr>
              <a:t>汇报人：</a:t>
            </a:r>
            <a:r>
              <a:rPr lang="en-US" altLang="zh-CN" sz="1050" b="1" dirty="0">
                <a:solidFill>
                  <a:schemeClr val="tx1"/>
                </a:solidFill>
                <a:latin typeface="微软雅黑" panose="020B0503020204020204" pitchFamily="34" charset="-122"/>
                <a:ea typeface="微软雅黑" panose="020B0503020204020204" pitchFamily="34" charset="-122"/>
              </a:rPr>
              <a:t>XXX</a:t>
            </a:r>
            <a:endParaRPr lang="zh-CN" altLang="en-US" sz="1050" b="1" dirty="0">
              <a:solidFill>
                <a:schemeClr val="tx1"/>
              </a:solidFill>
              <a:latin typeface="微软雅黑" panose="020B0503020204020204" pitchFamily="34" charset="-122"/>
              <a:ea typeface="微软雅黑" panose="020B0503020204020204" pitchFamily="34" charset="-122"/>
            </a:endParaRPr>
          </a:p>
        </p:txBody>
      </p:sp>
      <p:sp>
        <p:nvSpPr>
          <p:cNvPr id="71" name="圆角矩形 70"/>
          <p:cNvSpPr/>
          <p:nvPr/>
        </p:nvSpPr>
        <p:spPr>
          <a:xfrm>
            <a:off x="4725844" y="3287080"/>
            <a:ext cx="1106296" cy="257572"/>
          </a:xfrm>
          <a:prstGeom prst="roundRect">
            <a:avLst>
              <a:gd name="adj" fmla="val 50000"/>
            </a:avLst>
          </a:prstGeom>
          <a:noFill/>
          <a:ln w="63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50" dirty="0">
                <a:solidFill>
                  <a:schemeClr val="bg1"/>
                </a:solidFill>
                <a:latin typeface="微软雅黑" panose="020B0503020204020204" pitchFamily="34" charset="-122"/>
                <a:ea typeface="微软雅黑" panose="020B0503020204020204" pitchFamily="34" charset="-122"/>
              </a:rPr>
              <a:t>时间：</a:t>
            </a:r>
            <a:r>
              <a:rPr lang="en-US" altLang="zh-CN" sz="1050" dirty="0">
                <a:solidFill>
                  <a:schemeClr val="bg1"/>
                </a:solidFill>
                <a:latin typeface="微软雅黑" panose="020B0503020204020204" pitchFamily="34" charset="-122"/>
                <a:ea typeface="微软雅黑" panose="020B0503020204020204" pitchFamily="34" charset="-122"/>
              </a:rPr>
              <a:t>xxx</a:t>
            </a:r>
            <a:endParaRPr lang="zh-CN" altLang="en-US" sz="1050" dirty="0">
              <a:solidFill>
                <a:schemeClr val="bg1"/>
              </a:solidFill>
              <a:latin typeface="微软雅黑" panose="020B0503020204020204" pitchFamily="34" charset="-122"/>
              <a:ea typeface="微软雅黑" panose="020B0503020204020204" pitchFamily="34" charset="-122"/>
            </a:endParaRPr>
          </a:p>
        </p:txBody>
      </p:sp>
      <p:sp>
        <p:nvSpPr>
          <p:cNvPr id="72" name="TextBox 71"/>
          <p:cNvSpPr txBox="1"/>
          <p:nvPr/>
        </p:nvSpPr>
        <p:spPr>
          <a:xfrm>
            <a:off x="1507393" y="1803103"/>
            <a:ext cx="6335068" cy="769441"/>
          </a:xfrm>
          <a:prstGeom prst="rect">
            <a:avLst/>
          </a:prstGeom>
          <a:noFill/>
        </p:spPr>
        <p:txBody>
          <a:bodyPr wrap="none" rtlCol="0">
            <a:spAutoFit/>
          </a:bodyPr>
          <a:lstStyle/>
          <a:p>
            <a:pPr algn="ctr"/>
            <a:r>
              <a:rPr lang="zh-CN" altLang="en-US" sz="4400" spc="160" dirty="0">
                <a:solidFill>
                  <a:schemeClr val="bg1"/>
                </a:solidFill>
                <a:latin typeface="方正正大黑简体" panose="02000000000000000000" pitchFamily="2" charset="-122"/>
                <a:ea typeface="方正正大黑简体" panose="02000000000000000000" pitchFamily="2" charset="-122"/>
              </a:rPr>
              <a:t>演讲完毕 谢谢您的观看</a:t>
            </a:r>
            <a:endParaRPr lang="zh-CN" altLang="en-US" sz="4400" spc="160" dirty="0">
              <a:solidFill>
                <a:schemeClr val="bg1"/>
              </a:solidFill>
              <a:latin typeface="方正正大黑简体" panose="02000000000000000000" pitchFamily="2" charset="-122"/>
              <a:ea typeface="方正正大黑简体" panose="02000000000000000000" pitchFamily="2" charset="-122"/>
            </a:endParaRPr>
          </a:p>
        </p:txBody>
      </p:sp>
    </p:spTree>
  </p:cSld>
  <p:clrMapOvr>
    <a:masterClrMapping/>
  </p:clrMapOvr>
  <p:transition advClick="0" advTm="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par>
                                <p:cTn id="10" presetID="2" presetClass="entr" presetSubtype="8" fill="hold" nodeType="with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additive="base">
                                        <p:cTn id="12" dur="350" fill="hold"/>
                                        <p:tgtEl>
                                          <p:spTgt spid="17"/>
                                        </p:tgtEl>
                                        <p:attrNameLst>
                                          <p:attrName>ppt_x</p:attrName>
                                        </p:attrNameLst>
                                      </p:cBhvr>
                                      <p:tavLst>
                                        <p:tav tm="0">
                                          <p:val>
                                            <p:strVal val="0-#ppt_w/2"/>
                                          </p:val>
                                        </p:tav>
                                        <p:tav tm="100000">
                                          <p:val>
                                            <p:strVal val="#ppt_x"/>
                                          </p:val>
                                        </p:tav>
                                      </p:tavLst>
                                    </p:anim>
                                    <p:anim calcmode="lin" valueType="num">
                                      <p:cBhvr additive="base">
                                        <p:cTn id="13" dur="350" fill="hold"/>
                                        <p:tgtEl>
                                          <p:spTgt spid="17"/>
                                        </p:tgtEl>
                                        <p:attrNameLst>
                                          <p:attrName>ppt_y</p:attrName>
                                        </p:attrNameLst>
                                      </p:cBhvr>
                                      <p:tavLst>
                                        <p:tav tm="0">
                                          <p:val>
                                            <p:strVal val="#ppt_y"/>
                                          </p:val>
                                        </p:tav>
                                        <p:tav tm="100000">
                                          <p:val>
                                            <p:strVal val="#ppt_y"/>
                                          </p:val>
                                        </p:tav>
                                      </p:tavLst>
                                    </p:anim>
                                  </p:childTnLst>
                                </p:cTn>
                              </p:par>
                              <p:par>
                                <p:cTn id="14" presetID="2" presetClass="entr" presetSubtype="8" fill="hold" nodeType="withEffect">
                                  <p:stCondLst>
                                    <p:cond delay="85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350" fill="hold"/>
                                        <p:tgtEl>
                                          <p:spTgt spid="64"/>
                                        </p:tgtEl>
                                        <p:attrNameLst>
                                          <p:attrName>ppt_x</p:attrName>
                                        </p:attrNameLst>
                                      </p:cBhvr>
                                      <p:tavLst>
                                        <p:tav tm="0">
                                          <p:val>
                                            <p:strVal val="0-#ppt_w/2"/>
                                          </p:val>
                                        </p:tav>
                                        <p:tav tm="100000">
                                          <p:val>
                                            <p:strVal val="#ppt_x"/>
                                          </p:val>
                                        </p:tav>
                                      </p:tavLst>
                                    </p:anim>
                                    <p:anim calcmode="lin" valueType="num">
                                      <p:cBhvr additive="base">
                                        <p:cTn id="17" dur="350" fill="hold"/>
                                        <p:tgtEl>
                                          <p:spTgt spid="64"/>
                                        </p:tgtEl>
                                        <p:attrNameLst>
                                          <p:attrName>ppt_y</p:attrName>
                                        </p:attrNameLst>
                                      </p:cBhvr>
                                      <p:tavLst>
                                        <p:tav tm="0">
                                          <p:val>
                                            <p:strVal val="#ppt_y"/>
                                          </p:val>
                                        </p:tav>
                                        <p:tav tm="100000">
                                          <p:val>
                                            <p:strVal val="#ppt_y"/>
                                          </p:val>
                                        </p:tav>
                                      </p:tavLst>
                                    </p:anim>
                                  </p:childTnLst>
                                </p:cTn>
                              </p:par>
                              <p:par>
                                <p:cTn id="18" presetID="31" presetClass="entr" presetSubtype="0" fill="hold" grpId="0" nodeType="withEffect">
                                  <p:stCondLst>
                                    <p:cond delay="0"/>
                                  </p:stCondLst>
                                  <p:iterate type="lt">
                                    <p:tmPct val="5000"/>
                                  </p:iterate>
                                  <p:childTnLst>
                                    <p:set>
                                      <p:cBhvr>
                                        <p:cTn id="19" dur="1" fill="hold">
                                          <p:stCondLst>
                                            <p:cond delay="0"/>
                                          </p:stCondLst>
                                        </p:cTn>
                                        <p:tgtEl>
                                          <p:spTgt spid="69"/>
                                        </p:tgtEl>
                                        <p:attrNameLst>
                                          <p:attrName>style.visibility</p:attrName>
                                        </p:attrNameLst>
                                      </p:cBhvr>
                                      <p:to>
                                        <p:strVal val="visible"/>
                                      </p:to>
                                    </p:set>
                                    <p:anim calcmode="lin" valueType="num">
                                      <p:cBhvr>
                                        <p:cTn id="20" dur="500" fill="hold"/>
                                        <p:tgtEl>
                                          <p:spTgt spid="69"/>
                                        </p:tgtEl>
                                        <p:attrNameLst>
                                          <p:attrName>ppt_w</p:attrName>
                                        </p:attrNameLst>
                                      </p:cBhvr>
                                      <p:tavLst>
                                        <p:tav tm="0">
                                          <p:val>
                                            <p:fltVal val="0"/>
                                          </p:val>
                                        </p:tav>
                                        <p:tav tm="100000">
                                          <p:val>
                                            <p:strVal val="#ppt_w"/>
                                          </p:val>
                                        </p:tav>
                                      </p:tavLst>
                                    </p:anim>
                                    <p:anim calcmode="lin" valueType="num">
                                      <p:cBhvr>
                                        <p:cTn id="21" dur="500" fill="hold"/>
                                        <p:tgtEl>
                                          <p:spTgt spid="69"/>
                                        </p:tgtEl>
                                        <p:attrNameLst>
                                          <p:attrName>ppt_h</p:attrName>
                                        </p:attrNameLst>
                                      </p:cBhvr>
                                      <p:tavLst>
                                        <p:tav tm="0">
                                          <p:val>
                                            <p:fltVal val="0"/>
                                          </p:val>
                                        </p:tav>
                                        <p:tav tm="100000">
                                          <p:val>
                                            <p:strVal val="#ppt_h"/>
                                          </p:val>
                                        </p:tav>
                                      </p:tavLst>
                                    </p:anim>
                                    <p:anim calcmode="lin" valueType="num">
                                      <p:cBhvr>
                                        <p:cTn id="22" dur="500" fill="hold"/>
                                        <p:tgtEl>
                                          <p:spTgt spid="69"/>
                                        </p:tgtEl>
                                        <p:attrNameLst>
                                          <p:attrName>style.rotation</p:attrName>
                                        </p:attrNameLst>
                                      </p:cBhvr>
                                      <p:tavLst>
                                        <p:tav tm="0">
                                          <p:val>
                                            <p:fltVal val="90"/>
                                          </p:val>
                                        </p:tav>
                                        <p:tav tm="100000">
                                          <p:val>
                                            <p:fltVal val="0"/>
                                          </p:val>
                                        </p:tav>
                                      </p:tavLst>
                                    </p:anim>
                                    <p:animEffect transition="in" filter="fade">
                                      <p:cBhvr>
                                        <p:cTn id="23" dur="500"/>
                                        <p:tgtEl>
                                          <p:spTgt spid="69"/>
                                        </p:tgtEl>
                                      </p:cBhvr>
                                    </p:animEffect>
                                  </p:childTnLst>
                                </p:cTn>
                              </p:par>
                              <p:par>
                                <p:cTn id="24" presetID="23" presetClass="entr" presetSubtype="528" fill="hold" grpId="0" nodeType="withEffect">
                                  <p:stCondLst>
                                    <p:cond delay="500"/>
                                  </p:stCondLst>
                                  <p:iterate type="lt">
                                    <p:tmPct val="15000"/>
                                  </p:iterate>
                                  <p:childTnLst>
                                    <p:set>
                                      <p:cBhvr>
                                        <p:cTn id="25" dur="1" fill="hold">
                                          <p:stCondLst>
                                            <p:cond delay="0"/>
                                          </p:stCondLst>
                                        </p:cTn>
                                        <p:tgtEl>
                                          <p:spTgt spid="72"/>
                                        </p:tgtEl>
                                        <p:attrNameLst>
                                          <p:attrName>style.visibility</p:attrName>
                                        </p:attrNameLst>
                                      </p:cBhvr>
                                      <p:to>
                                        <p:strVal val="visible"/>
                                      </p:to>
                                    </p:set>
                                    <p:anim calcmode="lin" valueType="num">
                                      <p:cBhvr>
                                        <p:cTn id="26" dur="500" fill="hold"/>
                                        <p:tgtEl>
                                          <p:spTgt spid="72"/>
                                        </p:tgtEl>
                                        <p:attrNameLst>
                                          <p:attrName>ppt_w</p:attrName>
                                        </p:attrNameLst>
                                      </p:cBhvr>
                                      <p:tavLst>
                                        <p:tav tm="0">
                                          <p:val>
                                            <p:fltVal val="0"/>
                                          </p:val>
                                        </p:tav>
                                        <p:tav tm="100000">
                                          <p:val>
                                            <p:strVal val="#ppt_w"/>
                                          </p:val>
                                        </p:tav>
                                      </p:tavLst>
                                    </p:anim>
                                    <p:anim calcmode="lin" valueType="num">
                                      <p:cBhvr>
                                        <p:cTn id="27" dur="500" fill="hold"/>
                                        <p:tgtEl>
                                          <p:spTgt spid="72"/>
                                        </p:tgtEl>
                                        <p:attrNameLst>
                                          <p:attrName>ppt_h</p:attrName>
                                        </p:attrNameLst>
                                      </p:cBhvr>
                                      <p:tavLst>
                                        <p:tav tm="0">
                                          <p:val>
                                            <p:fltVal val="0"/>
                                          </p:val>
                                        </p:tav>
                                        <p:tav tm="100000">
                                          <p:val>
                                            <p:strVal val="#ppt_h"/>
                                          </p:val>
                                        </p:tav>
                                      </p:tavLst>
                                    </p:anim>
                                    <p:anim calcmode="lin" valueType="num">
                                      <p:cBhvr>
                                        <p:cTn id="28" dur="500" fill="hold"/>
                                        <p:tgtEl>
                                          <p:spTgt spid="72"/>
                                        </p:tgtEl>
                                        <p:attrNameLst>
                                          <p:attrName>ppt_x</p:attrName>
                                        </p:attrNameLst>
                                      </p:cBhvr>
                                      <p:tavLst>
                                        <p:tav tm="0">
                                          <p:val>
                                            <p:fltVal val="0.5"/>
                                          </p:val>
                                        </p:tav>
                                        <p:tav tm="100000">
                                          <p:val>
                                            <p:strVal val="#ppt_x"/>
                                          </p:val>
                                        </p:tav>
                                      </p:tavLst>
                                    </p:anim>
                                    <p:anim calcmode="lin" valueType="num">
                                      <p:cBhvr>
                                        <p:cTn id="29" dur="500" fill="hold"/>
                                        <p:tgtEl>
                                          <p:spTgt spid="72"/>
                                        </p:tgtEl>
                                        <p:attrNameLst>
                                          <p:attrName>ppt_y</p:attrName>
                                        </p:attrNameLst>
                                      </p:cBhvr>
                                      <p:tavLst>
                                        <p:tav tm="0">
                                          <p:val>
                                            <p:fltVal val="0.5"/>
                                          </p:val>
                                        </p:tav>
                                        <p:tav tm="100000">
                                          <p:val>
                                            <p:strVal val="#ppt_y"/>
                                          </p:val>
                                        </p:tav>
                                      </p:tavLst>
                                    </p:anim>
                                  </p:childTnLst>
                                </p:cTn>
                              </p:par>
                            </p:childTnLst>
                          </p:cTn>
                        </p:par>
                        <p:par>
                          <p:cTn id="30" fill="hold">
                            <p:stCondLst>
                              <p:cond delay="0"/>
                            </p:stCondLst>
                            <p:childTnLst>
                              <p:par>
                                <p:cTn id="31" presetID="2" presetClass="entr" presetSubtype="8" fill="hold" grpId="0" nodeType="afterEffect">
                                  <p:stCondLst>
                                    <p:cond delay="0"/>
                                  </p:stCondLst>
                                  <p:childTnLst>
                                    <p:set>
                                      <p:cBhvr>
                                        <p:cTn id="32" dur="1" fill="hold">
                                          <p:stCondLst>
                                            <p:cond delay="0"/>
                                          </p:stCondLst>
                                        </p:cTn>
                                        <p:tgtEl>
                                          <p:spTgt spid="68"/>
                                        </p:tgtEl>
                                        <p:attrNameLst>
                                          <p:attrName>style.visibility</p:attrName>
                                        </p:attrNameLst>
                                      </p:cBhvr>
                                      <p:to>
                                        <p:strVal val="visible"/>
                                      </p:to>
                                    </p:set>
                                    <p:anim calcmode="lin" valueType="num">
                                      <p:cBhvr additive="base">
                                        <p:cTn id="33" dur="800" fill="hold"/>
                                        <p:tgtEl>
                                          <p:spTgt spid="68"/>
                                        </p:tgtEl>
                                        <p:attrNameLst>
                                          <p:attrName>ppt_x</p:attrName>
                                        </p:attrNameLst>
                                      </p:cBhvr>
                                      <p:tavLst>
                                        <p:tav tm="0">
                                          <p:val>
                                            <p:strVal val="0-#ppt_w/2"/>
                                          </p:val>
                                        </p:tav>
                                        <p:tav tm="100000">
                                          <p:val>
                                            <p:strVal val="#ppt_x"/>
                                          </p:val>
                                        </p:tav>
                                      </p:tavLst>
                                    </p:anim>
                                    <p:anim calcmode="lin" valueType="num">
                                      <p:cBhvr additive="base">
                                        <p:cTn id="34" dur="800" fill="hold"/>
                                        <p:tgtEl>
                                          <p:spTgt spid="68"/>
                                        </p:tgtEl>
                                        <p:attrNameLst>
                                          <p:attrName>ppt_y</p:attrName>
                                        </p:attrNameLst>
                                      </p:cBhvr>
                                      <p:tavLst>
                                        <p:tav tm="0">
                                          <p:val>
                                            <p:strVal val="#ppt_y"/>
                                          </p:val>
                                        </p:tav>
                                        <p:tav tm="100000">
                                          <p:val>
                                            <p:strVal val="#ppt_y"/>
                                          </p:val>
                                        </p:tav>
                                      </p:tavLst>
                                    </p:anim>
                                  </p:childTnLst>
                                </p:cTn>
                              </p:par>
                            </p:childTnLst>
                          </p:cTn>
                        </p:par>
                        <p:par>
                          <p:cTn id="35" fill="hold">
                            <p:stCondLst>
                              <p:cond delay="1000"/>
                            </p:stCondLst>
                            <p:childTnLst>
                              <p:par>
                                <p:cTn id="36" presetID="2" presetClass="entr" presetSubtype="4" fill="hold" grpId="0" nodeType="afterEffect">
                                  <p:stCondLst>
                                    <p:cond delay="0"/>
                                  </p:stCondLst>
                                  <p:childTnLst>
                                    <p:set>
                                      <p:cBhvr>
                                        <p:cTn id="37" dur="1" fill="hold">
                                          <p:stCondLst>
                                            <p:cond delay="0"/>
                                          </p:stCondLst>
                                        </p:cTn>
                                        <p:tgtEl>
                                          <p:spTgt spid="70"/>
                                        </p:tgtEl>
                                        <p:attrNameLst>
                                          <p:attrName>style.visibility</p:attrName>
                                        </p:attrNameLst>
                                      </p:cBhvr>
                                      <p:to>
                                        <p:strVal val="visible"/>
                                      </p:to>
                                    </p:set>
                                    <p:anim calcmode="lin" valueType="num">
                                      <p:cBhvr additive="base">
                                        <p:cTn id="38" dur="600" fill="hold"/>
                                        <p:tgtEl>
                                          <p:spTgt spid="70"/>
                                        </p:tgtEl>
                                        <p:attrNameLst>
                                          <p:attrName>ppt_x</p:attrName>
                                        </p:attrNameLst>
                                      </p:cBhvr>
                                      <p:tavLst>
                                        <p:tav tm="0">
                                          <p:val>
                                            <p:strVal val="#ppt_x"/>
                                          </p:val>
                                        </p:tav>
                                        <p:tav tm="100000">
                                          <p:val>
                                            <p:strVal val="#ppt_x"/>
                                          </p:val>
                                        </p:tav>
                                      </p:tavLst>
                                    </p:anim>
                                    <p:anim calcmode="lin" valueType="num">
                                      <p:cBhvr additive="base">
                                        <p:cTn id="39" dur="600" fill="hold"/>
                                        <p:tgtEl>
                                          <p:spTgt spid="70"/>
                                        </p:tgtEl>
                                        <p:attrNameLst>
                                          <p:attrName>ppt_y</p:attrName>
                                        </p:attrNameLst>
                                      </p:cBhvr>
                                      <p:tavLst>
                                        <p:tav tm="0">
                                          <p:val>
                                            <p:strVal val="1+#ppt_h/2"/>
                                          </p:val>
                                        </p:tav>
                                        <p:tav tm="100000">
                                          <p:val>
                                            <p:strVal val="#ppt_y"/>
                                          </p:val>
                                        </p:tav>
                                      </p:tavLst>
                                    </p:anim>
                                  </p:childTnLst>
                                </p:cTn>
                              </p:par>
                            </p:childTnLst>
                          </p:cTn>
                        </p:par>
                        <p:par>
                          <p:cTn id="40" fill="hold">
                            <p:stCondLst>
                              <p:cond delay="2000"/>
                            </p:stCondLst>
                            <p:childTnLst>
                              <p:par>
                                <p:cTn id="41" presetID="2" presetClass="entr" presetSubtype="4" fill="hold" grpId="0" nodeType="afterEffect">
                                  <p:stCondLst>
                                    <p:cond delay="0"/>
                                  </p:stCondLst>
                                  <p:childTnLst>
                                    <p:set>
                                      <p:cBhvr>
                                        <p:cTn id="42" dur="1" fill="hold">
                                          <p:stCondLst>
                                            <p:cond delay="0"/>
                                          </p:stCondLst>
                                        </p:cTn>
                                        <p:tgtEl>
                                          <p:spTgt spid="71"/>
                                        </p:tgtEl>
                                        <p:attrNameLst>
                                          <p:attrName>style.visibility</p:attrName>
                                        </p:attrNameLst>
                                      </p:cBhvr>
                                      <p:to>
                                        <p:strVal val="visible"/>
                                      </p:to>
                                    </p:set>
                                    <p:anim calcmode="lin" valueType="num">
                                      <p:cBhvr additive="base">
                                        <p:cTn id="43" dur="600" fill="hold"/>
                                        <p:tgtEl>
                                          <p:spTgt spid="71"/>
                                        </p:tgtEl>
                                        <p:attrNameLst>
                                          <p:attrName>ppt_x</p:attrName>
                                        </p:attrNameLst>
                                      </p:cBhvr>
                                      <p:tavLst>
                                        <p:tav tm="0">
                                          <p:val>
                                            <p:strVal val="#ppt_x"/>
                                          </p:val>
                                        </p:tav>
                                        <p:tav tm="100000">
                                          <p:val>
                                            <p:strVal val="#ppt_x"/>
                                          </p:val>
                                        </p:tav>
                                      </p:tavLst>
                                    </p:anim>
                                    <p:anim calcmode="lin" valueType="num">
                                      <p:cBhvr additive="base">
                                        <p:cTn id="44" dur="600" fill="hold"/>
                                        <p:tgtEl>
                                          <p:spTgt spid="7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0" grpId="0" animBg="1"/>
      <p:bldP spid="71" grpId="0" animBg="1"/>
      <p:bldP spid="7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图文框 3"/>
          <p:cNvSpPr/>
          <p:nvPr/>
        </p:nvSpPr>
        <p:spPr>
          <a:xfrm>
            <a:off x="0" y="0"/>
            <a:ext cx="9144000" cy="5145088"/>
          </a:xfrm>
          <a:prstGeom prst="frame">
            <a:avLst>
              <a:gd name="adj1" fmla="val 3431"/>
            </a:avLst>
          </a:prstGeom>
          <a:blipFill dpi="0" rotWithShape="1">
            <a:blip r:embed="rId1" cstate="print"/>
            <a:srcRect/>
            <a:tile tx="0" ty="0" sx="100000" sy="100000" flip="none" algn="tl"/>
          </a:blipFill>
          <a:ln>
            <a:noFill/>
          </a:ln>
          <a:effectLst>
            <a:innerShdw blurRad="127000">
              <a:schemeClr val="bg2">
                <a:lumMod val="75000"/>
              </a:schemeClr>
            </a:innerShdw>
          </a:effectLst>
          <a:scene3d>
            <a:camera prst="orthographicFront"/>
            <a:lightRig rig="threePt" dir="t"/>
          </a:scene3d>
          <a:sp3d prstMaterial="dkEdge">
            <a:bevelT prst="angle"/>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tx1"/>
              </a:solidFill>
            </a:endParaRPr>
          </a:p>
        </p:txBody>
      </p:sp>
      <p:sp>
        <p:nvSpPr>
          <p:cNvPr id="6" name="文本框 32"/>
          <p:cNvSpPr txBox="1"/>
          <p:nvPr/>
        </p:nvSpPr>
        <p:spPr>
          <a:xfrm>
            <a:off x="1719260" y="2176500"/>
            <a:ext cx="2190343" cy="377026"/>
          </a:xfrm>
          <a:prstGeom prst="rect">
            <a:avLst/>
          </a:prstGeom>
          <a:noFill/>
          <a:ln>
            <a:solidFill>
              <a:schemeClr val="bg1"/>
            </a:solidFill>
          </a:ln>
        </p:spPr>
        <p:txBody>
          <a:bodyPr wrap="none" lIns="68580" tIns="34290" rIns="68580" bIns="34290" rtlCol="0">
            <a:spAutoFit/>
          </a:bodyPr>
          <a:lstStyle/>
          <a:p>
            <a:r>
              <a:rPr lang="zh-CN" altLang="en-US" sz="2000" dirty="0">
                <a:solidFill>
                  <a:prstClr val="white"/>
                </a:solidFill>
                <a:latin typeface="微软雅黑" panose="020B0503020204020204" pitchFamily="34" charset="-122"/>
                <a:ea typeface="微软雅黑" panose="020B0503020204020204" pitchFamily="34" charset="-122"/>
              </a:rPr>
              <a:t>单击此处添加标题</a:t>
            </a:r>
            <a:endParaRPr lang="zh-CN" altLang="en-US" sz="2000" dirty="0">
              <a:solidFill>
                <a:prstClr val="white"/>
              </a:solidFill>
              <a:latin typeface="微软雅黑" panose="020B0503020204020204" pitchFamily="34" charset="-122"/>
              <a:ea typeface="微软雅黑" panose="020B0503020204020204" pitchFamily="34" charset="-122"/>
            </a:endParaRPr>
          </a:p>
        </p:txBody>
      </p:sp>
      <p:grpSp>
        <p:nvGrpSpPr>
          <p:cNvPr id="2" name="组合 6"/>
          <p:cNvGrpSpPr/>
          <p:nvPr/>
        </p:nvGrpSpPr>
        <p:grpSpPr>
          <a:xfrm>
            <a:off x="4614978" y="1780970"/>
            <a:ext cx="153608" cy="1349955"/>
            <a:chOff x="6962660" y="2067973"/>
            <a:chExt cx="200967" cy="1765618"/>
          </a:xfrm>
          <a:solidFill>
            <a:srgbClr val="F2F2F2"/>
          </a:solidFill>
        </p:grpSpPr>
        <p:cxnSp>
          <p:nvCxnSpPr>
            <p:cNvPr id="8" name="直接连接符 7"/>
            <p:cNvCxnSpPr>
              <a:endCxn id="12" idx="4"/>
            </p:cNvCxnSpPr>
            <p:nvPr/>
          </p:nvCxnSpPr>
          <p:spPr>
            <a:xfrm>
              <a:off x="7063143" y="2278855"/>
              <a:ext cx="1" cy="1554736"/>
            </a:xfrm>
            <a:prstGeom prst="line">
              <a:avLst/>
            </a:prstGeom>
            <a:grpFill/>
            <a:ln w="15875" cap="flat" cmpd="sng" algn="ctr">
              <a:solidFill>
                <a:schemeClr val="bg1"/>
              </a:solidFill>
              <a:prstDash val="solid"/>
              <a:miter lim="800000"/>
            </a:ln>
            <a:effectLst/>
          </p:spPr>
        </p:cxnSp>
        <p:sp>
          <p:nvSpPr>
            <p:cNvPr id="9" name="椭圆 8"/>
            <p:cNvSpPr/>
            <p:nvPr/>
          </p:nvSpPr>
          <p:spPr>
            <a:xfrm>
              <a:off x="6962660" y="2067973"/>
              <a:ext cx="200967" cy="200967"/>
            </a:xfrm>
            <a:prstGeom prst="ellipse">
              <a:avLst/>
            </a:prstGeom>
            <a:blipFill dpi="0" rotWithShape="1">
              <a:blip r:embed="rId2" cstate="print">
                <a:lum bright="97000"/>
                <a:extLst>
                  <a:ext uri="{28A0092B-C50C-407E-A947-70E740481C1C}">
                    <a14:useLocalDpi xmlns:a14="http://schemas.microsoft.com/office/drawing/2010/main" val="0"/>
                  </a:ext>
                </a:extLst>
              </a:blip>
              <a:srcRect/>
              <a:stretch>
                <a:fillRect/>
              </a:stretch>
            </a:blipFill>
            <a:ln w="15875" cap="flat" cmpd="sng" algn="ctr">
              <a:noFill/>
              <a:prstDash val="solid"/>
              <a:miter lim="800000"/>
            </a:ln>
            <a:effectLst/>
          </p:spPr>
          <p:txBody>
            <a:bodyPr rtlCol="0" anchor="ctr"/>
            <a:lstStyle/>
            <a:p>
              <a:pPr algn="ctr" defTabSz="685800">
                <a:defRPr/>
              </a:pPr>
              <a:endParaRPr lang="zh-CN" altLang="en-US" sz="1900" kern="0" dirty="0">
                <a:solidFill>
                  <a:prstClr val="white"/>
                </a:solidFill>
                <a:latin typeface="微软雅黑" panose="020B0503020204020204" pitchFamily="34" charset="-122"/>
                <a:ea typeface="微软雅黑" panose="020B0503020204020204" pitchFamily="34" charset="-122"/>
              </a:endParaRPr>
            </a:p>
          </p:txBody>
        </p:sp>
        <p:sp>
          <p:nvSpPr>
            <p:cNvPr id="10" name="椭圆 9"/>
            <p:cNvSpPr/>
            <p:nvPr/>
          </p:nvSpPr>
          <p:spPr>
            <a:xfrm>
              <a:off x="6962660" y="2561033"/>
              <a:ext cx="200967" cy="200967"/>
            </a:xfrm>
            <a:prstGeom prst="ellipse">
              <a:avLst/>
            </a:prstGeom>
            <a:blipFill dpi="0" rotWithShape="1">
              <a:blip r:embed="rId2" cstate="print">
                <a:lum bright="97000"/>
                <a:extLst>
                  <a:ext uri="{28A0092B-C50C-407E-A947-70E740481C1C}">
                    <a14:useLocalDpi xmlns:a14="http://schemas.microsoft.com/office/drawing/2010/main" val="0"/>
                  </a:ext>
                </a:extLst>
              </a:blip>
              <a:srcRect/>
              <a:stretch>
                <a:fillRect/>
              </a:stretch>
            </a:blipFill>
            <a:ln w="15875" cap="flat" cmpd="sng" algn="ctr">
              <a:noFill/>
              <a:prstDash val="solid"/>
              <a:miter lim="800000"/>
            </a:ln>
            <a:effectLst/>
          </p:spPr>
          <p:txBody>
            <a:bodyPr rtlCol="0" anchor="ctr"/>
            <a:lstStyle/>
            <a:p>
              <a:pPr algn="ctr" defTabSz="685800">
                <a:defRPr/>
              </a:pPr>
              <a:endParaRPr lang="zh-CN" altLang="en-US" sz="1900" kern="0" dirty="0">
                <a:solidFill>
                  <a:prstClr val="white"/>
                </a:solidFill>
                <a:latin typeface="微软雅黑" panose="020B0503020204020204" pitchFamily="34" charset="-122"/>
                <a:ea typeface="微软雅黑" panose="020B0503020204020204" pitchFamily="34" charset="-122"/>
              </a:endParaRPr>
            </a:p>
          </p:txBody>
        </p:sp>
        <p:sp>
          <p:nvSpPr>
            <p:cNvPr id="11" name="椭圆 10"/>
            <p:cNvSpPr/>
            <p:nvPr/>
          </p:nvSpPr>
          <p:spPr>
            <a:xfrm>
              <a:off x="6962660" y="3066910"/>
              <a:ext cx="200967" cy="200967"/>
            </a:xfrm>
            <a:prstGeom prst="ellipse">
              <a:avLst/>
            </a:prstGeom>
            <a:blipFill dpi="0" rotWithShape="1">
              <a:blip r:embed="rId2" cstate="print">
                <a:lum bright="97000"/>
                <a:extLst>
                  <a:ext uri="{28A0092B-C50C-407E-A947-70E740481C1C}">
                    <a14:useLocalDpi xmlns:a14="http://schemas.microsoft.com/office/drawing/2010/main" val="0"/>
                  </a:ext>
                </a:extLst>
              </a:blip>
              <a:srcRect/>
              <a:stretch>
                <a:fillRect/>
              </a:stretch>
            </a:blipFill>
            <a:ln w="15875" cap="flat" cmpd="sng" algn="ctr">
              <a:noFill/>
              <a:prstDash val="solid"/>
              <a:miter lim="800000"/>
            </a:ln>
            <a:effectLst/>
          </p:spPr>
          <p:txBody>
            <a:bodyPr rtlCol="0" anchor="ctr"/>
            <a:lstStyle/>
            <a:p>
              <a:pPr algn="ctr" defTabSz="685800">
                <a:defRPr/>
              </a:pPr>
              <a:endParaRPr lang="zh-CN" altLang="en-US" sz="1900" kern="0" dirty="0">
                <a:solidFill>
                  <a:prstClr val="white"/>
                </a:solidFill>
                <a:latin typeface="微软雅黑" panose="020B0503020204020204" pitchFamily="34" charset="-122"/>
                <a:ea typeface="微软雅黑" panose="020B0503020204020204" pitchFamily="34" charset="-122"/>
              </a:endParaRPr>
            </a:p>
          </p:txBody>
        </p:sp>
        <p:sp>
          <p:nvSpPr>
            <p:cNvPr id="12" name="椭圆 11"/>
            <p:cNvSpPr/>
            <p:nvPr/>
          </p:nvSpPr>
          <p:spPr>
            <a:xfrm>
              <a:off x="6962660" y="3632624"/>
              <a:ext cx="200967" cy="200967"/>
            </a:xfrm>
            <a:prstGeom prst="ellipse">
              <a:avLst/>
            </a:prstGeom>
            <a:blipFill dpi="0" rotWithShape="1">
              <a:blip r:embed="rId2" cstate="print">
                <a:lum bright="97000"/>
                <a:extLst>
                  <a:ext uri="{28A0092B-C50C-407E-A947-70E740481C1C}">
                    <a14:useLocalDpi xmlns:a14="http://schemas.microsoft.com/office/drawing/2010/main" val="0"/>
                  </a:ext>
                </a:extLst>
              </a:blip>
              <a:srcRect/>
              <a:stretch>
                <a:fillRect/>
              </a:stretch>
            </a:blipFill>
            <a:ln w="15875" cap="flat" cmpd="sng" algn="ctr">
              <a:noFill/>
              <a:prstDash val="solid"/>
              <a:miter lim="800000"/>
            </a:ln>
            <a:effectLst/>
          </p:spPr>
          <p:txBody>
            <a:bodyPr rtlCol="0" anchor="ctr"/>
            <a:lstStyle/>
            <a:p>
              <a:pPr algn="ctr" defTabSz="685800">
                <a:defRPr/>
              </a:pPr>
              <a:endParaRPr lang="zh-CN" altLang="en-US" sz="1900" kern="0" dirty="0">
                <a:solidFill>
                  <a:prstClr val="white"/>
                </a:solidFill>
                <a:latin typeface="微软雅黑" panose="020B0503020204020204" pitchFamily="34" charset="-122"/>
                <a:ea typeface="微软雅黑" panose="020B0503020204020204" pitchFamily="34" charset="-122"/>
              </a:endParaRPr>
            </a:p>
          </p:txBody>
        </p:sp>
      </p:grpSp>
      <p:sp>
        <p:nvSpPr>
          <p:cNvPr id="13" name="矩形 122"/>
          <p:cNvSpPr>
            <a:spLocks noChangeArrowheads="1"/>
          </p:cNvSpPr>
          <p:nvPr/>
        </p:nvSpPr>
        <p:spPr bwMode="auto">
          <a:xfrm>
            <a:off x="4896036" y="1708448"/>
            <a:ext cx="2401790" cy="323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5" tIns="45707" rIns="91415" bIns="4570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spcBef>
                <a:spcPct val="0"/>
              </a:spcBef>
              <a:buFont typeface="Arial" panose="020B0604020202020204" pitchFamily="34" charset="0"/>
              <a:buNone/>
            </a:pPr>
            <a:r>
              <a:rPr lang="zh-CN" altLang="en-US" sz="15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单击此处添加节标题</a:t>
            </a:r>
            <a:endParaRPr lang="zh-CN" altLang="en-US" sz="15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 name="矩形 122"/>
          <p:cNvSpPr>
            <a:spLocks noChangeArrowheads="1"/>
          </p:cNvSpPr>
          <p:nvPr/>
        </p:nvSpPr>
        <p:spPr bwMode="auto">
          <a:xfrm>
            <a:off x="4896036" y="2064561"/>
            <a:ext cx="2401791" cy="323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5" tIns="45707" rIns="91415" bIns="4570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spcBef>
                <a:spcPct val="0"/>
              </a:spcBef>
              <a:buNone/>
            </a:pPr>
            <a:r>
              <a:rPr lang="zh-CN" altLang="en-US" sz="15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单击此处添加节标题</a:t>
            </a:r>
            <a:endParaRPr lang="zh-CN" altLang="en-US" sz="15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 name="矩形 122"/>
          <p:cNvSpPr>
            <a:spLocks noChangeArrowheads="1"/>
          </p:cNvSpPr>
          <p:nvPr/>
        </p:nvSpPr>
        <p:spPr bwMode="auto">
          <a:xfrm>
            <a:off x="4896036" y="2457496"/>
            <a:ext cx="2401791" cy="323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5" tIns="45707" rIns="91415" bIns="4570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spcBef>
                <a:spcPct val="0"/>
              </a:spcBef>
              <a:buNone/>
            </a:pPr>
            <a:r>
              <a:rPr lang="zh-CN" altLang="en-US" sz="15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单击此处添加节标题</a:t>
            </a:r>
            <a:endParaRPr lang="zh-CN" altLang="en-US" sz="15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 name="矩形 122"/>
          <p:cNvSpPr>
            <a:spLocks noChangeArrowheads="1"/>
          </p:cNvSpPr>
          <p:nvPr/>
        </p:nvSpPr>
        <p:spPr bwMode="auto">
          <a:xfrm>
            <a:off x="4896036" y="2843791"/>
            <a:ext cx="2401791" cy="323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5" tIns="45707" rIns="91415" bIns="4570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spcBef>
                <a:spcPct val="0"/>
              </a:spcBef>
              <a:buNone/>
            </a:pPr>
            <a:r>
              <a:rPr lang="zh-CN" altLang="en-US" sz="15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单击此处添加节标题</a:t>
            </a:r>
            <a:endParaRPr lang="zh-CN" altLang="en-US" sz="15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transition advClick="0" advTm="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left)">
                                      <p:cBhvr>
                                        <p:cTn id="15" dur="500"/>
                                        <p:tgtEl>
                                          <p:spTgt spid="13"/>
                                        </p:tgtEl>
                                      </p:cBhvr>
                                    </p:animEffect>
                                  </p:childTnLst>
                                </p:cTn>
                              </p:par>
                              <p:par>
                                <p:cTn id="16" presetID="22" presetClass="entr" presetSubtype="8" fill="hold" grpId="0" nodeType="withEffect">
                                  <p:stCondLst>
                                    <p:cond delay="200"/>
                                  </p:stCondLst>
                                  <p:childTnLst>
                                    <p:set>
                                      <p:cBhvr>
                                        <p:cTn id="17" dur="1" fill="hold">
                                          <p:stCondLst>
                                            <p:cond delay="0"/>
                                          </p:stCondLst>
                                        </p:cTn>
                                        <p:tgtEl>
                                          <p:spTgt spid="14"/>
                                        </p:tgtEl>
                                        <p:attrNameLst>
                                          <p:attrName>style.visibility</p:attrName>
                                        </p:attrNameLst>
                                      </p:cBhvr>
                                      <p:to>
                                        <p:strVal val="visible"/>
                                      </p:to>
                                    </p:set>
                                    <p:animEffect transition="in" filter="wipe(left)">
                                      <p:cBhvr>
                                        <p:cTn id="18" dur="500"/>
                                        <p:tgtEl>
                                          <p:spTgt spid="14"/>
                                        </p:tgtEl>
                                      </p:cBhvr>
                                    </p:animEffect>
                                  </p:childTnLst>
                                </p:cTn>
                              </p:par>
                              <p:par>
                                <p:cTn id="19" presetID="22" presetClass="entr" presetSubtype="8" fill="hold" grpId="0" nodeType="withEffect">
                                  <p:stCondLst>
                                    <p:cond delay="400"/>
                                  </p:stCondLst>
                                  <p:childTnLst>
                                    <p:set>
                                      <p:cBhvr>
                                        <p:cTn id="20" dur="1" fill="hold">
                                          <p:stCondLst>
                                            <p:cond delay="0"/>
                                          </p:stCondLst>
                                        </p:cTn>
                                        <p:tgtEl>
                                          <p:spTgt spid="15"/>
                                        </p:tgtEl>
                                        <p:attrNameLst>
                                          <p:attrName>style.visibility</p:attrName>
                                        </p:attrNameLst>
                                      </p:cBhvr>
                                      <p:to>
                                        <p:strVal val="visible"/>
                                      </p:to>
                                    </p:set>
                                    <p:animEffect transition="in" filter="wipe(left)">
                                      <p:cBhvr>
                                        <p:cTn id="21" dur="500"/>
                                        <p:tgtEl>
                                          <p:spTgt spid="15"/>
                                        </p:tgtEl>
                                      </p:cBhvr>
                                    </p:animEffect>
                                  </p:childTnLst>
                                </p:cTn>
                              </p:par>
                              <p:par>
                                <p:cTn id="22" presetID="22" presetClass="entr" presetSubtype="8" fill="hold" grpId="0" nodeType="withEffect">
                                  <p:stCondLst>
                                    <p:cond delay="600"/>
                                  </p:stCondLst>
                                  <p:childTnLst>
                                    <p:set>
                                      <p:cBhvr>
                                        <p:cTn id="23" dur="1" fill="hold">
                                          <p:stCondLst>
                                            <p:cond delay="0"/>
                                          </p:stCondLst>
                                        </p:cTn>
                                        <p:tgtEl>
                                          <p:spTgt spid="16"/>
                                        </p:tgtEl>
                                        <p:attrNameLst>
                                          <p:attrName>style.visibility</p:attrName>
                                        </p:attrNameLst>
                                      </p:cBhvr>
                                      <p:to>
                                        <p:strVal val="visible"/>
                                      </p:to>
                                    </p:set>
                                    <p:animEffect transition="in" filter="wipe(left)">
                                      <p:cBhvr>
                                        <p:cTn id="2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3" grpId="0"/>
      <p:bldP spid="14" grpId="0"/>
      <p:bldP spid="15" grpId="0"/>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11"/>
          <p:cNvSpPr/>
          <p:nvPr/>
        </p:nvSpPr>
        <p:spPr bwMode="auto">
          <a:xfrm>
            <a:off x="4030663" y="3290429"/>
            <a:ext cx="1404938" cy="1861124"/>
          </a:xfrm>
          <a:custGeom>
            <a:avLst/>
            <a:gdLst/>
            <a:ahLst/>
            <a:cxnLst>
              <a:cxn ang="0">
                <a:pos x="885" y="361"/>
              </a:cxn>
              <a:cxn ang="0">
                <a:pos x="840" y="315"/>
              </a:cxn>
              <a:cxn ang="0">
                <a:pos x="379" y="777"/>
              </a:cxn>
              <a:cxn ang="0">
                <a:pos x="379" y="1172"/>
              </a:cxn>
              <a:cxn ang="0">
                <a:pos x="0" y="1172"/>
              </a:cxn>
              <a:cxn ang="0">
                <a:pos x="0" y="620"/>
              </a:cxn>
              <a:cxn ang="0">
                <a:pos x="572" y="49"/>
              </a:cxn>
              <a:cxn ang="0">
                <a:pos x="523" y="0"/>
              </a:cxn>
              <a:cxn ang="0">
                <a:pos x="885" y="0"/>
              </a:cxn>
              <a:cxn ang="0">
                <a:pos x="885" y="361"/>
              </a:cxn>
            </a:cxnLst>
            <a:rect l="0" t="0" r="r" b="b"/>
            <a:pathLst>
              <a:path w="885" h="1172">
                <a:moveTo>
                  <a:pt x="885" y="361"/>
                </a:moveTo>
                <a:lnTo>
                  <a:pt x="840" y="315"/>
                </a:lnTo>
                <a:lnTo>
                  <a:pt x="379" y="777"/>
                </a:lnTo>
                <a:lnTo>
                  <a:pt x="379" y="1172"/>
                </a:lnTo>
                <a:lnTo>
                  <a:pt x="0" y="1172"/>
                </a:lnTo>
                <a:lnTo>
                  <a:pt x="0" y="620"/>
                </a:lnTo>
                <a:lnTo>
                  <a:pt x="572" y="49"/>
                </a:lnTo>
                <a:lnTo>
                  <a:pt x="523" y="0"/>
                </a:lnTo>
                <a:lnTo>
                  <a:pt x="885" y="0"/>
                </a:lnTo>
                <a:lnTo>
                  <a:pt x="885" y="361"/>
                </a:lnTo>
                <a:close/>
              </a:path>
            </a:pathLst>
          </a:custGeom>
          <a:solidFill>
            <a:schemeClr val="bg1">
              <a:alpha val="48000"/>
            </a:schemeClr>
          </a:solidFill>
          <a:ln w="9525">
            <a:noFill/>
            <a:round/>
          </a:ln>
        </p:spPr>
        <p:txBody>
          <a:bodyPr vert="horz" wrap="square" lIns="91458" tIns="45729" rIns="91458" bIns="45729" numCol="1" anchor="t" anchorCtr="0" compatLnSpc="1"/>
          <a:lstStyle/>
          <a:p>
            <a:endParaRPr lang="en-US">
              <a:solidFill>
                <a:schemeClr val="bg1"/>
              </a:solidFill>
              <a:latin typeface="微软雅黑" panose="020B0503020204020204" pitchFamily="34" charset="-122"/>
              <a:ea typeface="微软雅黑" panose="020B0503020204020204" pitchFamily="34" charset="-122"/>
            </a:endParaRPr>
          </a:p>
        </p:txBody>
      </p:sp>
      <p:sp>
        <p:nvSpPr>
          <p:cNvPr id="5" name="Freeform 12"/>
          <p:cNvSpPr/>
          <p:nvPr/>
        </p:nvSpPr>
        <p:spPr bwMode="auto">
          <a:xfrm>
            <a:off x="3711575" y="1106943"/>
            <a:ext cx="1155700" cy="1194169"/>
          </a:xfrm>
          <a:custGeom>
            <a:avLst/>
            <a:gdLst/>
            <a:ahLst/>
            <a:cxnLst>
              <a:cxn ang="0">
                <a:pos x="313" y="41"/>
              </a:cxn>
              <a:cxn ang="0">
                <a:pos x="709" y="437"/>
              </a:cxn>
              <a:cxn ang="0">
                <a:pos x="682" y="463"/>
              </a:cxn>
              <a:cxn ang="0">
                <a:pos x="728" y="509"/>
              </a:cxn>
              <a:cxn ang="0">
                <a:pos x="483" y="752"/>
              </a:cxn>
              <a:cxn ang="0">
                <a:pos x="41" y="312"/>
              </a:cxn>
              <a:cxn ang="0">
                <a:pos x="0" y="352"/>
              </a:cxn>
              <a:cxn ang="0">
                <a:pos x="0" y="0"/>
              </a:cxn>
              <a:cxn ang="0">
                <a:pos x="349" y="0"/>
              </a:cxn>
              <a:cxn ang="0">
                <a:pos x="313" y="41"/>
              </a:cxn>
            </a:cxnLst>
            <a:rect l="0" t="0" r="r" b="b"/>
            <a:pathLst>
              <a:path w="728" h="752">
                <a:moveTo>
                  <a:pt x="313" y="41"/>
                </a:moveTo>
                <a:lnTo>
                  <a:pt x="709" y="437"/>
                </a:lnTo>
                <a:lnTo>
                  <a:pt x="682" y="463"/>
                </a:lnTo>
                <a:lnTo>
                  <a:pt x="728" y="509"/>
                </a:lnTo>
                <a:lnTo>
                  <a:pt x="483" y="752"/>
                </a:lnTo>
                <a:lnTo>
                  <a:pt x="41" y="312"/>
                </a:lnTo>
                <a:lnTo>
                  <a:pt x="0" y="352"/>
                </a:lnTo>
                <a:lnTo>
                  <a:pt x="0" y="0"/>
                </a:lnTo>
                <a:lnTo>
                  <a:pt x="349" y="0"/>
                </a:lnTo>
                <a:lnTo>
                  <a:pt x="313" y="41"/>
                </a:lnTo>
                <a:close/>
              </a:path>
            </a:pathLst>
          </a:custGeom>
          <a:solidFill>
            <a:schemeClr val="bg1">
              <a:alpha val="45000"/>
            </a:schemeClr>
          </a:solidFill>
          <a:ln w="9525">
            <a:noFill/>
            <a:round/>
          </a:ln>
        </p:spPr>
        <p:txBody>
          <a:bodyPr vert="horz" wrap="square" lIns="91458" tIns="45729" rIns="91458" bIns="45729" numCol="1" anchor="t" anchorCtr="0" compatLnSpc="1"/>
          <a:lstStyle/>
          <a:p>
            <a:endParaRPr lang="en-US">
              <a:solidFill>
                <a:schemeClr val="bg1"/>
              </a:solidFill>
              <a:latin typeface="微软雅黑" panose="020B0503020204020204" pitchFamily="34" charset="-122"/>
              <a:ea typeface="微软雅黑" panose="020B0503020204020204" pitchFamily="34" charset="-122"/>
            </a:endParaRPr>
          </a:p>
        </p:txBody>
      </p:sp>
      <p:sp>
        <p:nvSpPr>
          <p:cNvPr id="6" name="Freeform 13"/>
          <p:cNvSpPr/>
          <p:nvPr/>
        </p:nvSpPr>
        <p:spPr bwMode="auto">
          <a:xfrm>
            <a:off x="3708400" y="2563130"/>
            <a:ext cx="1166813" cy="1203697"/>
          </a:xfrm>
          <a:custGeom>
            <a:avLst/>
            <a:gdLst/>
            <a:ahLst/>
            <a:cxnLst>
              <a:cxn ang="0">
                <a:pos x="316" y="49"/>
              </a:cxn>
              <a:cxn ang="0">
                <a:pos x="711" y="442"/>
              </a:cxn>
              <a:cxn ang="0">
                <a:pos x="686" y="465"/>
              </a:cxn>
              <a:cxn ang="0">
                <a:pos x="735" y="514"/>
              </a:cxn>
              <a:cxn ang="0">
                <a:pos x="493" y="758"/>
              </a:cxn>
              <a:cxn ang="0">
                <a:pos x="49" y="316"/>
              </a:cxn>
              <a:cxn ang="0">
                <a:pos x="0" y="363"/>
              </a:cxn>
              <a:cxn ang="0">
                <a:pos x="0" y="0"/>
              </a:cxn>
              <a:cxn ang="0">
                <a:pos x="364" y="0"/>
              </a:cxn>
              <a:cxn ang="0">
                <a:pos x="316" y="49"/>
              </a:cxn>
            </a:cxnLst>
            <a:rect l="0" t="0" r="r" b="b"/>
            <a:pathLst>
              <a:path w="735" h="758">
                <a:moveTo>
                  <a:pt x="316" y="49"/>
                </a:moveTo>
                <a:lnTo>
                  <a:pt x="711" y="442"/>
                </a:lnTo>
                <a:lnTo>
                  <a:pt x="686" y="465"/>
                </a:lnTo>
                <a:lnTo>
                  <a:pt x="735" y="514"/>
                </a:lnTo>
                <a:lnTo>
                  <a:pt x="493" y="758"/>
                </a:lnTo>
                <a:lnTo>
                  <a:pt x="49" y="316"/>
                </a:lnTo>
                <a:lnTo>
                  <a:pt x="0" y="363"/>
                </a:lnTo>
                <a:lnTo>
                  <a:pt x="0" y="0"/>
                </a:lnTo>
                <a:lnTo>
                  <a:pt x="364" y="0"/>
                </a:lnTo>
                <a:lnTo>
                  <a:pt x="316" y="49"/>
                </a:lnTo>
                <a:close/>
              </a:path>
            </a:pathLst>
          </a:custGeom>
          <a:solidFill>
            <a:schemeClr val="bg1">
              <a:alpha val="52000"/>
            </a:schemeClr>
          </a:solidFill>
          <a:ln w="9525">
            <a:noFill/>
            <a:round/>
          </a:ln>
        </p:spPr>
        <p:txBody>
          <a:bodyPr vert="horz" wrap="square" lIns="91458" tIns="45729" rIns="91458" bIns="45729" numCol="1" anchor="t" anchorCtr="0" compatLnSpc="1"/>
          <a:lstStyle/>
          <a:p>
            <a:endParaRPr lang="en-US">
              <a:solidFill>
                <a:schemeClr val="bg1"/>
              </a:solidFill>
              <a:latin typeface="微软雅黑" panose="020B0503020204020204" pitchFamily="34" charset="-122"/>
              <a:ea typeface="微软雅黑" panose="020B0503020204020204" pitchFamily="34" charset="-122"/>
            </a:endParaRPr>
          </a:p>
        </p:txBody>
      </p:sp>
      <p:sp>
        <p:nvSpPr>
          <p:cNvPr id="7" name="Freeform 14"/>
          <p:cNvSpPr/>
          <p:nvPr/>
        </p:nvSpPr>
        <p:spPr bwMode="auto">
          <a:xfrm>
            <a:off x="4279900" y="1842182"/>
            <a:ext cx="1155700" cy="1186228"/>
          </a:xfrm>
          <a:custGeom>
            <a:avLst/>
            <a:gdLst/>
            <a:ahLst/>
            <a:cxnLst>
              <a:cxn ang="0">
                <a:pos x="728" y="350"/>
              </a:cxn>
              <a:cxn ang="0">
                <a:pos x="684" y="306"/>
              </a:cxn>
              <a:cxn ang="0">
                <a:pos x="241" y="747"/>
              </a:cxn>
              <a:cxn ang="0">
                <a:pos x="0" y="507"/>
              </a:cxn>
              <a:cxn ang="0">
                <a:pos x="42" y="460"/>
              </a:cxn>
              <a:cxn ang="0">
                <a:pos x="21" y="439"/>
              </a:cxn>
              <a:cxn ang="0">
                <a:pos x="419" y="42"/>
              </a:cxn>
              <a:cxn ang="0">
                <a:pos x="377" y="0"/>
              </a:cxn>
              <a:cxn ang="0">
                <a:pos x="728" y="0"/>
              </a:cxn>
              <a:cxn ang="0">
                <a:pos x="728" y="350"/>
              </a:cxn>
            </a:cxnLst>
            <a:rect l="0" t="0" r="r" b="b"/>
            <a:pathLst>
              <a:path w="728" h="747">
                <a:moveTo>
                  <a:pt x="728" y="350"/>
                </a:moveTo>
                <a:lnTo>
                  <a:pt x="684" y="306"/>
                </a:lnTo>
                <a:lnTo>
                  <a:pt x="241" y="747"/>
                </a:lnTo>
                <a:lnTo>
                  <a:pt x="0" y="507"/>
                </a:lnTo>
                <a:lnTo>
                  <a:pt x="42" y="460"/>
                </a:lnTo>
                <a:lnTo>
                  <a:pt x="21" y="439"/>
                </a:lnTo>
                <a:lnTo>
                  <a:pt x="419" y="42"/>
                </a:lnTo>
                <a:lnTo>
                  <a:pt x="377" y="0"/>
                </a:lnTo>
                <a:lnTo>
                  <a:pt x="728" y="0"/>
                </a:lnTo>
                <a:lnTo>
                  <a:pt x="728" y="350"/>
                </a:lnTo>
                <a:close/>
              </a:path>
            </a:pathLst>
          </a:custGeom>
          <a:solidFill>
            <a:schemeClr val="bg1">
              <a:alpha val="72000"/>
            </a:schemeClr>
          </a:solidFill>
          <a:ln w="9525">
            <a:noFill/>
            <a:round/>
          </a:ln>
        </p:spPr>
        <p:txBody>
          <a:bodyPr vert="horz" wrap="square" lIns="91458" tIns="45729" rIns="91458" bIns="45729" numCol="1" anchor="t" anchorCtr="0" compatLnSpc="1"/>
          <a:lstStyle/>
          <a:p>
            <a:endParaRPr lang="en-US">
              <a:solidFill>
                <a:schemeClr val="bg1"/>
              </a:solidFill>
              <a:latin typeface="微软雅黑" panose="020B0503020204020204" pitchFamily="34" charset="-122"/>
              <a:ea typeface="微软雅黑" panose="020B0503020204020204" pitchFamily="34" charset="-122"/>
            </a:endParaRPr>
          </a:p>
        </p:txBody>
      </p:sp>
      <p:sp>
        <p:nvSpPr>
          <p:cNvPr id="8" name="Text Placeholder 3"/>
          <p:cNvSpPr txBox="1"/>
          <p:nvPr/>
        </p:nvSpPr>
        <p:spPr>
          <a:xfrm rot="19086412">
            <a:off x="5060892" y="3417726"/>
            <a:ext cx="253230" cy="24622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914400" fontAlgn="auto">
              <a:spcBef>
                <a:spcPct val="20000"/>
              </a:spcBef>
              <a:spcAft>
                <a:spcPts val="0"/>
              </a:spcAft>
              <a:defRPr/>
            </a:pPr>
            <a:r>
              <a:rPr lang="en-US" sz="1600" dirty="0">
                <a:solidFill>
                  <a:schemeClr val="bg1"/>
                </a:solidFill>
                <a:latin typeface="微软雅黑" panose="020B0503020204020204" pitchFamily="34" charset="-122"/>
                <a:ea typeface="微软雅黑" panose="020B0503020204020204" pitchFamily="34" charset="-122"/>
              </a:rPr>
              <a:t>01</a:t>
            </a:r>
            <a:endParaRPr lang="en-US" sz="1600" dirty="0">
              <a:solidFill>
                <a:schemeClr val="bg1"/>
              </a:solidFill>
              <a:latin typeface="微软雅黑" panose="020B0503020204020204" pitchFamily="34" charset="-122"/>
              <a:ea typeface="微软雅黑" panose="020B0503020204020204" pitchFamily="34" charset="-122"/>
            </a:endParaRPr>
          </a:p>
        </p:txBody>
      </p:sp>
      <p:sp>
        <p:nvSpPr>
          <p:cNvPr id="9" name="Text Placeholder 3"/>
          <p:cNvSpPr txBox="1"/>
          <p:nvPr/>
        </p:nvSpPr>
        <p:spPr>
          <a:xfrm rot="2817072">
            <a:off x="3829793" y="2698045"/>
            <a:ext cx="253274" cy="246178"/>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914400" fontAlgn="auto">
              <a:spcBef>
                <a:spcPct val="20000"/>
              </a:spcBef>
              <a:spcAft>
                <a:spcPts val="0"/>
              </a:spcAft>
              <a:defRPr/>
            </a:pPr>
            <a:r>
              <a:rPr lang="en-US" sz="1600" dirty="0">
                <a:solidFill>
                  <a:schemeClr val="bg1"/>
                </a:solidFill>
                <a:latin typeface="微软雅黑" panose="020B0503020204020204" pitchFamily="34" charset="-122"/>
                <a:ea typeface="微软雅黑" panose="020B0503020204020204" pitchFamily="34" charset="-122"/>
              </a:rPr>
              <a:t>02</a:t>
            </a:r>
            <a:endParaRPr lang="en-US" sz="1600" dirty="0">
              <a:solidFill>
                <a:schemeClr val="bg1"/>
              </a:solidFill>
              <a:latin typeface="微软雅黑" panose="020B0503020204020204" pitchFamily="34" charset="-122"/>
              <a:ea typeface="微软雅黑" panose="020B0503020204020204" pitchFamily="34" charset="-122"/>
            </a:endParaRPr>
          </a:p>
        </p:txBody>
      </p:sp>
      <p:sp>
        <p:nvSpPr>
          <p:cNvPr id="10" name="Text Placeholder 3"/>
          <p:cNvSpPr txBox="1"/>
          <p:nvPr/>
        </p:nvSpPr>
        <p:spPr>
          <a:xfrm rot="18997969">
            <a:off x="5060768" y="1977818"/>
            <a:ext cx="253230" cy="24622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914400" fontAlgn="auto">
              <a:spcBef>
                <a:spcPct val="20000"/>
              </a:spcBef>
              <a:spcAft>
                <a:spcPts val="0"/>
              </a:spcAft>
              <a:defRPr/>
            </a:pPr>
            <a:r>
              <a:rPr lang="en-US" sz="1600" dirty="0">
                <a:solidFill>
                  <a:schemeClr val="bg1"/>
                </a:solidFill>
                <a:latin typeface="微软雅黑" panose="020B0503020204020204" pitchFamily="34" charset="-122"/>
                <a:ea typeface="微软雅黑" panose="020B0503020204020204" pitchFamily="34" charset="-122"/>
              </a:rPr>
              <a:t>03</a:t>
            </a:r>
            <a:endParaRPr lang="en-US" sz="1600" dirty="0">
              <a:solidFill>
                <a:schemeClr val="bg1"/>
              </a:solidFill>
              <a:latin typeface="微软雅黑" panose="020B0503020204020204" pitchFamily="34" charset="-122"/>
              <a:ea typeface="微软雅黑" panose="020B0503020204020204" pitchFamily="34" charset="-122"/>
            </a:endParaRPr>
          </a:p>
        </p:txBody>
      </p:sp>
      <p:sp>
        <p:nvSpPr>
          <p:cNvPr id="11" name="Text Placeholder 3"/>
          <p:cNvSpPr txBox="1"/>
          <p:nvPr/>
        </p:nvSpPr>
        <p:spPr>
          <a:xfrm rot="2817072">
            <a:off x="3829793" y="1257885"/>
            <a:ext cx="253274" cy="246178"/>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914400" fontAlgn="auto">
              <a:spcBef>
                <a:spcPct val="20000"/>
              </a:spcBef>
              <a:spcAft>
                <a:spcPts val="0"/>
              </a:spcAft>
              <a:defRPr/>
            </a:pPr>
            <a:r>
              <a:rPr lang="en-US" sz="1600" dirty="0">
                <a:solidFill>
                  <a:schemeClr val="bg1"/>
                </a:solidFill>
                <a:latin typeface="微软雅黑" panose="020B0503020204020204" pitchFamily="34" charset="-122"/>
                <a:ea typeface="微软雅黑" panose="020B0503020204020204" pitchFamily="34" charset="-122"/>
              </a:rPr>
              <a:t>04</a:t>
            </a:r>
            <a:endParaRPr lang="en-US" sz="1600" dirty="0">
              <a:solidFill>
                <a:schemeClr val="bg1"/>
              </a:solidFill>
              <a:latin typeface="微软雅黑" panose="020B0503020204020204" pitchFamily="34" charset="-122"/>
              <a:ea typeface="微软雅黑" panose="020B0503020204020204" pitchFamily="34" charset="-122"/>
            </a:endParaRPr>
          </a:p>
        </p:txBody>
      </p:sp>
      <p:sp>
        <p:nvSpPr>
          <p:cNvPr id="12" name="Rectangle 23"/>
          <p:cNvSpPr/>
          <p:nvPr/>
        </p:nvSpPr>
        <p:spPr>
          <a:xfrm rot="18897855">
            <a:off x="4351616" y="2446370"/>
            <a:ext cx="807913" cy="161555"/>
          </a:xfrm>
          <a:prstGeom prst="rect">
            <a:avLst/>
          </a:prstGeom>
        </p:spPr>
        <p:txBody>
          <a:bodyPr wrap="none" lIns="0" tIns="0" rIns="0" bIns="0">
            <a:spAutoFit/>
          </a:bodyPr>
          <a:lstStyle/>
          <a:p>
            <a:r>
              <a:rPr lang="zh-CN" altLang="en-US" sz="1050" dirty="0">
                <a:solidFill>
                  <a:schemeClr val="bg1"/>
                </a:solidFill>
                <a:latin typeface="微软雅黑" panose="020B0503020204020204" pitchFamily="34" charset="-122"/>
                <a:ea typeface="微软雅黑" panose="020B0503020204020204" pitchFamily="34" charset="-122"/>
              </a:rPr>
              <a:t>单击编辑标题</a:t>
            </a:r>
            <a:endParaRPr lang="zh-CN" altLang="en-US" sz="1050" dirty="0">
              <a:solidFill>
                <a:schemeClr val="bg1"/>
              </a:solidFill>
              <a:latin typeface="微软雅黑" panose="020B0503020204020204" pitchFamily="34" charset="-122"/>
              <a:ea typeface="微软雅黑" panose="020B0503020204020204" pitchFamily="34" charset="-122"/>
            </a:endParaRPr>
          </a:p>
        </p:txBody>
      </p:sp>
      <p:sp>
        <p:nvSpPr>
          <p:cNvPr id="13" name="Rectangle 26"/>
          <p:cNvSpPr/>
          <p:nvPr/>
        </p:nvSpPr>
        <p:spPr>
          <a:xfrm rot="2726022">
            <a:off x="3997007" y="1711697"/>
            <a:ext cx="769441" cy="153861"/>
          </a:xfrm>
          <a:prstGeom prst="rect">
            <a:avLst/>
          </a:prstGeom>
        </p:spPr>
        <p:txBody>
          <a:bodyPr wrap="none" lIns="0" tIns="0" rIns="0" bIns="0">
            <a:spAutoFit/>
          </a:bodyPr>
          <a:lstStyle/>
          <a:p>
            <a:r>
              <a:rPr lang="zh-CN" altLang="en-US" sz="1000" dirty="0">
                <a:solidFill>
                  <a:schemeClr val="bg1"/>
                </a:solidFill>
                <a:latin typeface="微软雅黑" panose="020B0503020204020204" pitchFamily="34" charset="-122"/>
                <a:ea typeface="微软雅黑" panose="020B0503020204020204" pitchFamily="34" charset="-122"/>
              </a:rPr>
              <a:t>单击编辑标题</a:t>
            </a:r>
            <a:endParaRPr lang="zh-CN" altLang="en-US" sz="1000" dirty="0">
              <a:solidFill>
                <a:schemeClr val="bg1"/>
              </a:solidFill>
              <a:latin typeface="微软雅黑" panose="020B0503020204020204" pitchFamily="34" charset="-122"/>
              <a:ea typeface="微软雅黑" panose="020B0503020204020204" pitchFamily="34" charset="-122"/>
            </a:endParaRPr>
          </a:p>
        </p:txBody>
      </p:sp>
      <p:sp>
        <p:nvSpPr>
          <p:cNvPr id="14" name="Rectangle 27"/>
          <p:cNvSpPr/>
          <p:nvPr/>
        </p:nvSpPr>
        <p:spPr>
          <a:xfrm rot="2786029">
            <a:off x="3967496" y="3161142"/>
            <a:ext cx="807913" cy="161555"/>
          </a:xfrm>
          <a:prstGeom prst="rect">
            <a:avLst/>
          </a:prstGeom>
        </p:spPr>
        <p:txBody>
          <a:bodyPr wrap="none" lIns="0" tIns="0" rIns="0" bIns="0">
            <a:spAutoFit/>
          </a:bodyPr>
          <a:lstStyle/>
          <a:p>
            <a:r>
              <a:rPr lang="zh-CN" altLang="en-US" sz="1050" dirty="0">
                <a:solidFill>
                  <a:schemeClr val="bg1"/>
                </a:solidFill>
                <a:latin typeface="微软雅黑" panose="020B0503020204020204" pitchFamily="34" charset="-122"/>
                <a:ea typeface="微软雅黑" panose="020B0503020204020204" pitchFamily="34" charset="-122"/>
              </a:rPr>
              <a:t>单击编辑标题</a:t>
            </a:r>
            <a:endParaRPr lang="zh-CN" altLang="en-US" sz="1050" dirty="0">
              <a:solidFill>
                <a:schemeClr val="bg1"/>
              </a:solidFill>
              <a:latin typeface="微软雅黑" panose="020B0503020204020204" pitchFamily="34" charset="-122"/>
              <a:ea typeface="微软雅黑" panose="020B0503020204020204" pitchFamily="34" charset="-122"/>
            </a:endParaRPr>
          </a:p>
        </p:txBody>
      </p:sp>
      <p:sp>
        <p:nvSpPr>
          <p:cNvPr id="15" name="Rectangle 28"/>
          <p:cNvSpPr/>
          <p:nvPr/>
        </p:nvSpPr>
        <p:spPr>
          <a:xfrm rot="18897855">
            <a:off x="4361140" y="3886990"/>
            <a:ext cx="807913" cy="161555"/>
          </a:xfrm>
          <a:prstGeom prst="rect">
            <a:avLst/>
          </a:prstGeom>
        </p:spPr>
        <p:txBody>
          <a:bodyPr wrap="none" lIns="0" tIns="0" rIns="0" bIns="0">
            <a:spAutoFit/>
          </a:bodyPr>
          <a:lstStyle/>
          <a:p>
            <a:r>
              <a:rPr lang="zh-CN" altLang="en-US" sz="1050" dirty="0">
                <a:solidFill>
                  <a:schemeClr val="bg1"/>
                </a:solidFill>
                <a:latin typeface="微软雅黑" panose="020B0503020204020204" pitchFamily="34" charset="-122"/>
                <a:ea typeface="微软雅黑" panose="020B0503020204020204" pitchFamily="34" charset="-122"/>
              </a:rPr>
              <a:t>单击编辑标题</a:t>
            </a:r>
            <a:endParaRPr lang="zh-CN" altLang="en-US" sz="1050" dirty="0">
              <a:solidFill>
                <a:schemeClr val="bg1"/>
              </a:solidFill>
              <a:latin typeface="微软雅黑" panose="020B0503020204020204" pitchFamily="34" charset="-122"/>
              <a:ea typeface="微软雅黑" panose="020B0503020204020204" pitchFamily="34" charset="-122"/>
            </a:endParaRPr>
          </a:p>
        </p:txBody>
      </p:sp>
      <p:sp>
        <p:nvSpPr>
          <p:cNvPr id="16" name="Freeform 100"/>
          <p:cNvSpPr>
            <a:spLocks noEditPoints="1"/>
          </p:cNvSpPr>
          <p:nvPr/>
        </p:nvSpPr>
        <p:spPr bwMode="auto">
          <a:xfrm>
            <a:off x="4140882" y="4688146"/>
            <a:ext cx="383786" cy="368019"/>
          </a:xfrm>
          <a:custGeom>
            <a:avLst/>
            <a:gdLst/>
            <a:ahLst/>
            <a:cxnLst>
              <a:cxn ang="0">
                <a:pos x="63" y="49"/>
              </a:cxn>
              <a:cxn ang="0">
                <a:pos x="58" y="44"/>
              </a:cxn>
              <a:cxn ang="0">
                <a:pos x="54" y="48"/>
              </a:cxn>
              <a:cxn ang="0">
                <a:pos x="63" y="57"/>
              </a:cxn>
              <a:cxn ang="0">
                <a:pos x="64" y="60"/>
              </a:cxn>
              <a:cxn ang="0">
                <a:pos x="59" y="64"/>
              </a:cxn>
              <a:cxn ang="0">
                <a:pos x="56" y="63"/>
              </a:cxn>
              <a:cxn ang="0">
                <a:pos x="29" y="36"/>
              </a:cxn>
              <a:cxn ang="0">
                <a:pos x="15" y="42"/>
              </a:cxn>
              <a:cxn ang="0">
                <a:pos x="0" y="27"/>
              </a:cxn>
              <a:cxn ang="0">
                <a:pos x="26" y="0"/>
              </a:cxn>
              <a:cxn ang="0">
                <a:pos x="41" y="15"/>
              </a:cxn>
              <a:cxn ang="0">
                <a:pos x="36" y="30"/>
              </a:cxn>
              <a:cxn ang="0">
                <a:pos x="50" y="44"/>
              </a:cxn>
              <a:cxn ang="0">
                <a:pos x="54" y="40"/>
              </a:cxn>
              <a:cxn ang="0">
                <a:pos x="49" y="35"/>
              </a:cxn>
              <a:cxn ang="0">
                <a:pos x="54" y="31"/>
              </a:cxn>
              <a:cxn ang="0">
                <a:pos x="55" y="31"/>
              </a:cxn>
              <a:cxn ang="0">
                <a:pos x="67" y="44"/>
              </a:cxn>
              <a:cxn ang="0">
                <a:pos x="63" y="49"/>
              </a:cxn>
              <a:cxn ang="0">
                <a:pos x="25" y="8"/>
              </a:cxn>
              <a:cxn ang="0">
                <a:pos x="18" y="16"/>
              </a:cxn>
              <a:cxn ang="0">
                <a:pos x="19" y="19"/>
              </a:cxn>
              <a:cxn ang="0">
                <a:pos x="15" y="18"/>
              </a:cxn>
              <a:cxn ang="0">
                <a:pos x="7" y="26"/>
              </a:cxn>
              <a:cxn ang="0">
                <a:pos x="15" y="34"/>
              </a:cxn>
              <a:cxn ang="0">
                <a:pos x="23" y="26"/>
              </a:cxn>
              <a:cxn ang="0">
                <a:pos x="22" y="23"/>
              </a:cxn>
              <a:cxn ang="0">
                <a:pos x="25" y="24"/>
              </a:cxn>
              <a:cxn ang="0">
                <a:pos x="33" y="16"/>
              </a:cxn>
              <a:cxn ang="0">
                <a:pos x="25" y="8"/>
              </a:cxn>
            </a:cxnLst>
            <a:rect l="0" t="0" r="r" b="b"/>
            <a:pathLst>
              <a:path w="67" h="64">
                <a:moveTo>
                  <a:pt x="63" y="49"/>
                </a:moveTo>
                <a:cubicBezTo>
                  <a:pt x="62" y="49"/>
                  <a:pt x="58" y="45"/>
                  <a:pt x="58" y="44"/>
                </a:cubicBezTo>
                <a:cubicBezTo>
                  <a:pt x="54" y="48"/>
                  <a:pt x="54" y="48"/>
                  <a:pt x="54" y="48"/>
                </a:cubicBezTo>
                <a:cubicBezTo>
                  <a:pt x="63" y="57"/>
                  <a:pt x="63" y="57"/>
                  <a:pt x="63" y="57"/>
                </a:cubicBezTo>
                <a:cubicBezTo>
                  <a:pt x="63" y="58"/>
                  <a:pt x="64" y="59"/>
                  <a:pt x="64" y="60"/>
                </a:cubicBezTo>
                <a:cubicBezTo>
                  <a:pt x="64" y="62"/>
                  <a:pt x="61" y="64"/>
                  <a:pt x="59" y="64"/>
                </a:cubicBezTo>
                <a:cubicBezTo>
                  <a:pt x="58" y="64"/>
                  <a:pt x="57" y="64"/>
                  <a:pt x="56" y="63"/>
                </a:cubicBezTo>
                <a:cubicBezTo>
                  <a:pt x="29" y="36"/>
                  <a:pt x="29" y="36"/>
                  <a:pt x="29" y="36"/>
                </a:cubicBezTo>
                <a:cubicBezTo>
                  <a:pt x="25" y="39"/>
                  <a:pt x="20" y="42"/>
                  <a:pt x="15" y="42"/>
                </a:cubicBezTo>
                <a:cubicBezTo>
                  <a:pt x="6" y="42"/>
                  <a:pt x="0" y="36"/>
                  <a:pt x="0" y="27"/>
                </a:cubicBezTo>
                <a:cubicBezTo>
                  <a:pt x="0" y="14"/>
                  <a:pt x="13" y="0"/>
                  <a:pt x="26" y="0"/>
                </a:cubicBezTo>
                <a:cubicBezTo>
                  <a:pt x="35" y="0"/>
                  <a:pt x="41" y="6"/>
                  <a:pt x="41" y="15"/>
                </a:cubicBezTo>
                <a:cubicBezTo>
                  <a:pt x="41" y="21"/>
                  <a:pt x="39" y="26"/>
                  <a:pt x="36" y="30"/>
                </a:cubicBezTo>
                <a:cubicBezTo>
                  <a:pt x="50" y="44"/>
                  <a:pt x="50" y="44"/>
                  <a:pt x="50" y="44"/>
                </a:cubicBezTo>
                <a:cubicBezTo>
                  <a:pt x="54" y="40"/>
                  <a:pt x="54" y="40"/>
                  <a:pt x="54" y="40"/>
                </a:cubicBezTo>
                <a:cubicBezTo>
                  <a:pt x="53" y="39"/>
                  <a:pt x="49" y="36"/>
                  <a:pt x="49" y="35"/>
                </a:cubicBezTo>
                <a:cubicBezTo>
                  <a:pt x="49" y="34"/>
                  <a:pt x="53" y="31"/>
                  <a:pt x="54" y="31"/>
                </a:cubicBezTo>
                <a:cubicBezTo>
                  <a:pt x="54" y="31"/>
                  <a:pt x="54" y="31"/>
                  <a:pt x="55" y="31"/>
                </a:cubicBezTo>
                <a:cubicBezTo>
                  <a:pt x="56" y="32"/>
                  <a:pt x="67" y="43"/>
                  <a:pt x="67" y="44"/>
                </a:cubicBezTo>
                <a:cubicBezTo>
                  <a:pt x="67" y="45"/>
                  <a:pt x="64" y="49"/>
                  <a:pt x="63" y="49"/>
                </a:cubicBezTo>
                <a:close/>
                <a:moveTo>
                  <a:pt x="25" y="8"/>
                </a:moveTo>
                <a:cubicBezTo>
                  <a:pt x="21" y="8"/>
                  <a:pt x="18" y="12"/>
                  <a:pt x="18" y="16"/>
                </a:cubicBezTo>
                <a:cubicBezTo>
                  <a:pt x="18" y="17"/>
                  <a:pt x="18" y="18"/>
                  <a:pt x="19" y="19"/>
                </a:cubicBezTo>
                <a:cubicBezTo>
                  <a:pt x="17" y="19"/>
                  <a:pt x="16" y="18"/>
                  <a:pt x="15" y="18"/>
                </a:cubicBezTo>
                <a:cubicBezTo>
                  <a:pt x="11" y="18"/>
                  <a:pt x="7" y="22"/>
                  <a:pt x="7" y="26"/>
                </a:cubicBezTo>
                <a:cubicBezTo>
                  <a:pt x="7" y="30"/>
                  <a:pt x="11" y="34"/>
                  <a:pt x="15" y="34"/>
                </a:cubicBezTo>
                <a:cubicBezTo>
                  <a:pt x="19" y="34"/>
                  <a:pt x="23" y="30"/>
                  <a:pt x="23" y="26"/>
                </a:cubicBezTo>
                <a:cubicBezTo>
                  <a:pt x="23" y="25"/>
                  <a:pt x="23" y="24"/>
                  <a:pt x="22" y="23"/>
                </a:cubicBezTo>
                <a:cubicBezTo>
                  <a:pt x="23" y="23"/>
                  <a:pt x="24" y="24"/>
                  <a:pt x="25" y="24"/>
                </a:cubicBezTo>
                <a:cubicBezTo>
                  <a:pt x="30" y="24"/>
                  <a:pt x="33" y="20"/>
                  <a:pt x="33" y="16"/>
                </a:cubicBezTo>
                <a:cubicBezTo>
                  <a:pt x="33" y="12"/>
                  <a:pt x="30" y="8"/>
                  <a:pt x="25" y="8"/>
                </a:cubicBezTo>
                <a:close/>
              </a:path>
            </a:pathLst>
          </a:custGeom>
          <a:solidFill>
            <a:schemeClr val="bg1"/>
          </a:solidFill>
          <a:ln w="9525">
            <a:noFill/>
            <a:round/>
          </a:ln>
        </p:spPr>
        <p:txBody>
          <a:bodyPr vert="horz" wrap="square" lIns="91458" tIns="45729" rIns="91458" bIns="45729" numCol="1" anchor="t" anchorCtr="0" compatLnSpc="1"/>
          <a:lstStyle/>
          <a:p>
            <a:endParaRPr lang="en-US">
              <a:solidFill>
                <a:schemeClr val="bg1"/>
              </a:solidFill>
              <a:latin typeface="微软雅黑" panose="020B0503020204020204" pitchFamily="34" charset="-122"/>
              <a:ea typeface="微软雅黑" panose="020B0503020204020204" pitchFamily="34" charset="-122"/>
            </a:endParaRPr>
          </a:p>
        </p:txBody>
      </p:sp>
      <p:sp>
        <p:nvSpPr>
          <p:cNvPr id="17" name="Freeform 187"/>
          <p:cNvSpPr>
            <a:spLocks noEditPoints="1"/>
          </p:cNvSpPr>
          <p:nvPr/>
        </p:nvSpPr>
        <p:spPr bwMode="auto">
          <a:xfrm>
            <a:off x="5535444" y="3335309"/>
            <a:ext cx="435239" cy="281364"/>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ln>
        </p:spPr>
        <p:txBody>
          <a:bodyPr vert="horz" wrap="square" lIns="91458" tIns="45729" rIns="91458" bIns="45729" numCol="1" anchor="t" anchorCtr="0" compatLnSpc="1"/>
          <a:lstStyle/>
          <a:p>
            <a:endParaRPr lang="en-US">
              <a:solidFill>
                <a:schemeClr val="tx2"/>
              </a:solidFill>
              <a:latin typeface="微软雅黑" panose="020B0503020204020204" pitchFamily="34" charset="-122"/>
              <a:ea typeface="微软雅黑" panose="020B0503020204020204" pitchFamily="34" charset="-122"/>
            </a:endParaRPr>
          </a:p>
        </p:txBody>
      </p:sp>
      <p:sp>
        <p:nvSpPr>
          <p:cNvPr id="18" name="Freeform 52"/>
          <p:cNvSpPr>
            <a:spLocks noEditPoints="1"/>
          </p:cNvSpPr>
          <p:nvPr/>
        </p:nvSpPr>
        <p:spPr bwMode="auto">
          <a:xfrm>
            <a:off x="3231454" y="2599993"/>
            <a:ext cx="418835" cy="418964"/>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ln>
        </p:spPr>
        <p:txBody>
          <a:bodyPr vert="horz" wrap="square" lIns="91458" tIns="45729" rIns="91458" bIns="45729" numCol="1" anchor="t" anchorCtr="0" compatLnSpc="1"/>
          <a:lstStyle/>
          <a:p>
            <a:endParaRPr lang="en-US">
              <a:solidFill>
                <a:schemeClr val="tx2"/>
              </a:solidFill>
              <a:latin typeface="微软雅黑" panose="020B0503020204020204" pitchFamily="34" charset="-122"/>
              <a:ea typeface="微软雅黑" panose="020B0503020204020204" pitchFamily="34" charset="-122"/>
            </a:endParaRPr>
          </a:p>
        </p:txBody>
      </p:sp>
      <p:sp>
        <p:nvSpPr>
          <p:cNvPr id="19" name="Freeform 51"/>
          <p:cNvSpPr>
            <a:spLocks noEditPoints="1"/>
          </p:cNvSpPr>
          <p:nvPr/>
        </p:nvSpPr>
        <p:spPr bwMode="auto">
          <a:xfrm>
            <a:off x="5510223" y="1787419"/>
            <a:ext cx="361141" cy="511435"/>
          </a:xfrm>
          <a:custGeom>
            <a:avLst/>
            <a:gdLst/>
            <a:ahLst/>
            <a:cxnLst>
              <a:cxn ang="0">
                <a:pos x="30" y="24"/>
              </a:cxn>
              <a:cxn ang="0">
                <a:pos x="30" y="54"/>
              </a:cxn>
              <a:cxn ang="0">
                <a:pos x="26" y="58"/>
              </a:cxn>
              <a:cxn ang="0">
                <a:pos x="22" y="54"/>
              </a:cxn>
              <a:cxn ang="0">
                <a:pos x="22" y="40"/>
              </a:cxn>
              <a:cxn ang="0">
                <a:pos x="19" y="40"/>
              </a:cxn>
              <a:cxn ang="0">
                <a:pos x="19" y="54"/>
              </a:cxn>
              <a:cxn ang="0">
                <a:pos x="15" y="58"/>
              </a:cxn>
              <a:cxn ang="0">
                <a:pos x="11" y="54"/>
              </a:cxn>
              <a:cxn ang="0">
                <a:pos x="11" y="24"/>
              </a:cxn>
              <a:cxn ang="0">
                <a:pos x="1" y="14"/>
              </a:cxn>
              <a:cxn ang="0">
                <a:pos x="1" y="9"/>
              </a:cxn>
              <a:cxn ang="0">
                <a:pos x="6" y="9"/>
              </a:cxn>
              <a:cxn ang="0">
                <a:pos x="14" y="17"/>
              </a:cxn>
              <a:cxn ang="0">
                <a:pos x="27" y="17"/>
              </a:cxn>
              <a:cxn ang="0">
                <a:pos x="35" y="9"/>
              </a:cxn>
              <a:cxn ang="0">
                <a:pos x="40" y="9"/>
              </a:cxn>
              <a:cxn ang="0">
                <a:pos x="40" y="14"/>
              </a:cxn>
              <a:cxn ang="0">
                <a:pos x="30" y="24"/>
              </a:cxn>
              <a:cxn ang="0">
                <a:pos x="21" y="16"/>
              </a:cxn>
              <a:cxn ang="0">
                <a:pos x="13" y="8"/>
              </a:cxn>
              <a:cxn ang="0">
                <a:pos x="21" y="0"/>
              </a:cxn>
              <a:cxn ang="0">
                <a:pos x="29" y="8"/>
              </a:cxn>
              <a:cxn ang="0">
                <a:pos x="21" y="16"/>
              </a:cxn>
            </a:cxnLst>
            <a:rect l="0" t="0" r="r" b="b"/>
            <a:pathLst>
              <a:path w="41" h="58">
                <a:moveTo>
                  <a:pt x="30" y="24"/>
                </a:moveTo>
                <a:cubicBezTo>
                  <a:pt x="30" y="54"/>
                  <a:pt x="30" y="54"/>
                  <a:pt x="30" y="54"/>
                </a:cubicBezTo>
                <a:cubicBezTo>
                  <a:pt x="30" y="56"/>
                  <a:pt x="28" y="58"/>
                  <a:pt x="26" y="58"/>
                </a:cubicBezTo>
                <a:cubicBezTo>
                  <a:pt x="24" y="58"/>
                  <a:pt x="22" y="56"/>
                  <a:pt x="22" y="54"/>
                </a:cubicBezTo>
                <a:cubicBezTo>
                  <a:pt x="22" y="40"/>
                  <a:pt x="22" y="40"/>
                  <a:pt x="22" y="40"/>
                </a:cubicBezTo>
                <a:cubicBezTo>
                  <a:pt x="19" y="40"/>
                  <a:pt x="19" y="40"/>
                  <a:pt x="19" y="40"/>
                </a:cubicBezTo>
                <a:cubicBezTo>
                  <a:pt x="19" y="54"/>
                  <a:pt x="19" y="54"/>
                  <a:pt x="19" y="54"/>
                </a:cubicBezTo>
                <a:cubicBezTo>
                  <a:pt x="19" y="56"/>
                  <a:pt x="18" y="58"/>
                  <a:pt x="15" y="58"/>
                </a:cubicBezTo>
                <a:cubicBezTo>
                  <a:pt x="13" y="58"/>
                  <a:pt x="11" y="56"/>
                  <a:pt x="11" y="54"/>
                </a:cubicBezTo>
                <a:cubicBezTo>
                  <a:pt x="11" y="24"/>
                  <a:pt x="11" y="24"/>
                  <a:pt x="11" y="24"/>
                </a:cubicBezTo>
                <a:cubicBezTo>
                  <a:pt x="1" y="14"/>
                  <a:pt x="1" y="14"/>
                  <a:pt x="1" y="14"/>
                </a:cubicBezTo>
                <a:cubicBezTo>
                  <a:pt x="0" y="13"/>
                  <a:pt x="0" y="10"/>
                  <a:pt x="1" y="9"/>
                </a:cubicBezTo>
                <a:cubicBezTo>
                  <a:pt x="2" y="8"/>
                  <a:pt x="5" y="8"/>
                  <a:pt x="6" y="9"/>
                </a:cubicBezTo>
                <a:cubicBezTo>
                  <a:pt x="14" y="17"/>
                  <a:pt x="14" y="17"/>
                  <a:pt x="14" y="17"/>
                </a:cubicBezTo>
                <a:cubicBezTo>
                  <a:pt x="27" y="17"/>
                  <a:pt x="27" y="17"/>
                  <a:pt x="27" y="17"/>
                </a:cubicBezTo>
                <a:cubicBezTo>
                  <a:pt x="35" y="9"/>
                  <a:pt x="35" y="9"/>
                  <a:pt x="35" y="9"/>
                </a:cubicBezTo>
                <a:cubicBezTo>
                  <a:pt x="37" y="8"/>
                  <a:pt x="39" y="8"/>
                  <a:pt x="40" y="9"/>
                </a:cubicBezTo>
                <a:cubicBezTo>
                  <a:pt x="41" y="10"/>
                  <a:pt x="41" y="13"/>
                  <a:pt x="40" y="14"/>
                </a:cubicBezTo>
                <a:lnTo>
                  <a:pt x="30" y="24"/>
                </a:lnTo>
                <a:close/>
                <a:moveTo>
                  <a:pt x="21" y="16"/>
                </a:moveTo>
                <a:cubicBezTo>
                  <a:pt x="16" y="16"/>
                  <a:pt x="13" y="12"/>
                  <a:pt x="13" y="8"/>
                </a:cubicBezTo>
                <a:cubicBezTo>
                  <a:pt x="13" y="4"/>
                  <a:pt x="16" y="0"/>
                  <a:pt x="21" y="0"/>
                </a:cubicBezTo>
                <a:cubicBezTo>
                  <a:pt x="25" y="0"/>
                  <a:pt x="29" y="4"/>
                  <a:pt x="29" y="8"/>
                </a:cubicBezTo>
                <a:cubicBezTo>
                  <a:pt x="29" y="12"/>
                  <a:pt x="25" y="16"/>
                  <a:pt x="21" y="16"/>
                </a:cubicBezTo>
                <a:close/>
              </a:path>
            </a:pathLst>
          </a:custGeom>
          <a:solidFill>
            <a:schemeClr val="bg1"/>
          </a:solidFill>
          <a:ln w="9525">
            <a:noFill/>
            <a:round/>
          </a:ln>
        </p:spPr>
        <p:txBody>
          <a:bodyPr vert="horz" wrap="square" lIns="91458" tIns="45729" rIns="91458" bIns="45729" numCol="1" anchor="t" anchorCtr="0" compatLnSpc="1"/>
          <a:lstStyle/>
          <a:p>
            <a:endParaRPr lang="en-US">
              <a:solidFill>
                <a:schemeClr val="tx2"/>
              </a:solidFill>
              <a:latin typeface="微软雅黑" panose="020B0503020204020204" pitchFamily="34" charset="-122"/>
              <a:ea typeface="微软雅黑" panose="020B0503020204020204" pitchFamily="34" charset="-122"/>
            </a:endParaRPr>
          </a:p>
        </p:txBody>
      </p:sp>
      <p:sp>
        <p:nvSpPr>
          <p:cNvPr id="20" name="Freeform 152"/>
          <p:cNvSpPr>
            <a:spLocks noEditPoints="1"/>
          </p:cNvSpPr>
          <p:nvPr/>
        </p:nvSpPr>
        <p:spPr bwMode="auto">
          <a:xfrm>
            <a:off x="3216258" y="1152480"/>
            <a:ext cx="396972" cy="36696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ln>
        </p:spPr>
        <p:txBody>
          <a:bodyPr vert="horz" wrap="square" lIns="91458" tIns="45729" rIns="91458" bIns="45729" numCol="1" anchor="t" anchorCtr="0" compatLnSpc="1"/>
          <a:lstStyle/>
          <a:p>
            <a:endParaRPr lang="en-US">
              <a:solidFill>
                <a:schemeClr val="tx2"/>
              </a:solidFill>
              <a:latin typeface="微软雅黑" panose="020B0503020204020204" pitchFamily="34" charset="-122"/>
              <a:ea typeface="微软雅黑" panose="020B0503020204020204" pitchFamily="34" charset="-122"/>
            </a:endParaRPr>
          </a:p>
        </p:txBody>
      </p:sp>
      <p:sp>
        <p:nvSpPr>
          <p:cNvPr id="21" name="TextBox 37"/>
          <p:cNvSpPr txBox="1"/>
          <p:nvPr/>
        </p:nvSpPr>
        <p:spPr>
          <a:xfrm>
            <a:off x="6108499" y="3320858"/>
            <a:ext cx="2146311" cy="307777"/>
          </a:xfrm>
          <a:prstGeom prst="rect">
            <a:avLst/>
          </a:prstGeom>
          <a:noFill/>
        </p:spPr>
        <p:txBody>
          <a:bodyPr wrap="square" lIns="0" tIns="0" rIns="0" bIns="0" rtlCol="0">
            <a:spAutoFit/>
          </a:bodyPr>
          <a:lstStyle/>
          <a:p>
            <a:pPr defTabSz="912495">
              <a:spcBef>
                <a:spcPct val="20000"/>
              </a:spcBef>
              <a:defRPr/>
            </a:pPr>
            <a:r>
              <a:rPr lang="zh-CN" altLang="en-US" sz="1000" dirty="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rPr>
              <a:t>单击此处可编辑内容，根据您的需要自由拉伸文本框大小</a:t>
            </a:r>
            <a:endParaRPr lang="en-US" altLang="zh-CN" sz="1000" dirty="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22" name="Rectangle 38"/>
          <p:cNvSpPr/>
          <p:nvPr/>
        </p:nvSpPr>
        <p:spPr>
          <a:xfrm>
            <a:off x="6108498" y="3111090"/>
            <a:ext cx="923330" cy="184723"/>
          </a:xfrm>
          <a:prstGeom prst="rect">
            <a:avLst/>
          </a:prstGeom>
        </p:spPr>
        <p:txBody>
          <a:bodyPr wrap="none" lIns="0" tIns="0" rIns="0" bIns="0">
            <a:spAutoFit/>
          </a:bodyPr>
          <a:lstStyle/>
          <a:p>
            <a:r>
              <a:rPr lang="zh-CN" altLang="en-US" sz="1200" b="1" dirty="0">
                <a:solidFill>
                  <a:schemeClr val="bg1"/>
                </a:solidFill>
                <a:latin typeface="微软雅黑" panose="020B0503020204020204" pitchFamily="34" charset="-122"/>
                <a:ea typeface="微软雅黑" panose="020B0503020204020204" pitchFamily="34" charset="-122"/>
              </a:rPr>
              <a:t>单击编辑标题</a:t>
            </a:r>
            <a:endParaRPr lang="zh-CN" altLang="en-US" sz="1200" b="1" dirty="0">
              <a:solidFill>
                <a:schemeClr val="bg1"/>
              </a:solidFill>
              <a:latin typeface="微软雅黑" panose="020B0503020204020204" pitchFamily="34" charset="-122"/>
              <a:ea typeface="微软雅黑" panose="020B0503020204020204" pitchFamily="34" charset="-122"/>
            </a:endParaRPr>
          </a:p>
        </p:txBody>
      </p:sp>
      <p:sp>
        <p:nvSpPr>
          <p:cNvPr id="23" name="TextBox 40"/>
          <p:cNvSpPr txBox="1"/>
          <p:nvPr/>
        </p:nvSpPr>
        <p:spPr>
          <a:xfrm>
            <a:off x="6108500" y="1917309"/>
            <a:ext cx="2146312" cy="307777"/>
          </a:xfrm>
          <a:prstGeom prst="rect">
            <a:avLst/>
          </a:prstGeom>
          <a:noFill/>
        </p:spPr>
        <p:txBody>
          <a:bodyPr wrap="square" lIns="0" tIns="0" rIns="0" bIns="0" rtlCol="0">
            <a:spAutoFit/>
          </a:bodyPr>
          <a:lstStyle/>
          <a:p>
            <a:pPr defTabSz="912495">
              <a:spcBef>
                <a:spcPct val="20000"/>
              </a:spcBef>
              <a:defRPr/>
            </a:pPr>
            <a:r>
              <a:rPr lang="zh-CN" altLang="en-US" sz="1000" dirty="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rPr>
              <a:t>单击此处可编辑内容，根据您的需要自由拉伸文本框大小</a:t>
            </a:r>
            <a:endParaRPr lang="en-US" altLang="zh-CN" sz="1000" dirty="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24" name="Rectangle 41"/>
          <p:cNvSpPr/>
          <p:nvPr/>
        </p:nvSpPr>
        <p:spPr>
          <a:xfrm>
            <a:off x="6108498" y="1698013"/>
            <a:ext cx="923330" cy="184723"/>
          </a:xfrm>
          <a:prstGeom prst="rect">
            <a:avLst/>
          </a:prstGeom>
        </p:spPr>
        <p:txBody>
          <a:bodyPr wrap="none" lIns="0" tIns="0" rIns="0" bIns="0">
            <a:spAutoFit/>
          </a:bodyPr>
          <a:lstStyle/>
          <a:p>
            <a:r>
              <a:rPr lang="zh-CN" altLang="en-US" sz="1200" b="1" dirty="0">
                <a:solidFill>
                  <a:schemeClr val="bg1"/>
                </a:solidFill>
                <a:latin typeface="微软雅黑" panose="020B0503020204020204" pitchFamily="34" charset="-122"/>
                <a:ea typeface="微软雅黑" panose="020B0503020204020204" pitchFamily="34" charset="-122"/>
              </a:rPr>
              <a:t>单击编辑标题</a:t>
            </a:r>
            <a:endParaRPr lang="zh-CN" altLang="en-US" sz="1200" b="1" dirty="0">
              <a:solidFill>
                <a:schemeClr val="bg1"/>
              </a:solidFill>
              <a:latin typeface="微软雅黑" panose="020B0503020204020204" pitchFamily="34" charset="-122"/>
              <a:ea typeface="微软雅黑" panose="020B0503020204020204" pitchFamily="34" charset="-122"/>
            </a:endParaRPr>
          </a:p>
        </p:txBody>
      </p:sp>
      <p:sp>
        <p:nvSpPr>
          <p:cNvPr id="25" name="TextBox 43"/>
          <p:cNvSpPr txBox="1"/>
          <p:nvPr/>
        </p:nvSpPr>
        <p:spPr>
          <a:xfrm>
            <a:off x="684244" y="2686986"/>
            <a:ext cx="2276196" cy="307777"/>
          </a:xfrm>
          <a:prstGeom prst="rect">
            <a:avLst/>
          </a:prstGeom>
          <a:noFill/>
        </p:spPr>
        <p:txBody>
          <a:bodyPr wrap="square" lIns="0" tIns="0" rIns="0" bIns="0" rtlCol="0">
            <a:spAutoFit/>
          </a:bodyPr>
          <a:lstStyle/>
          <a:p>
            <a:pPr algn="r" defTabSz="912495">
              <a:spcBef>
                <a:spcPct val="20000"/>
              </a:spcBef>
              <a:defRPr/>
            </a:pPr>
            <a:r>
              <a:rPr lang="zh-CN" altLang="en-US" sz="1000" dirty="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rPr>
              <a:t>单击此处可编辑内容，根据您的需要自由拉伸文本框大小</a:t>
            </a:r>
            <a:endParaRPr lang="en-US" altLang="zh-CN" sz="1000" dirty="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26" name="Rectangle 44"/>
          <p:cNvSpPr/>
          <p:nvPr/>
        </p:nvSpPr>
        <p:spPr>
          <a:xfrm>
            <a:off x="2021183" y="2496273"/>
            <a:ext cx="923330" cy="184723"/>
          </a:xfrm>
          <a:prstGeom prst="rect">
            <a:avLst/>
          </a:prstGeom>
        </p:spPr>
        <p:txBody>
          <a:bodyPr wrap="none" lIns="0" tIns="0" rIns="0" bIns="0">
            <a:spAutoFit/>
          </a:bodyPr>
          <a:lstStyle/>
          <a:p>
            <a:r>
              <a:rPr lang="zh-CN" altLang="en-US" sz="1200" b="1" dirty="0">
                <a:solidFill>
                  <a:schemeClr val="bg1"/>
                </a:solidFill>
                <a:latin typeface="微软雅黑" panose="020B0503020204020204" pitchFamily="34" charset="-122"/>
                <a:ea typeface="微软雅黑" panose="020B0503020204020204" pitchFamily="34" charset="-122"/>
              </a:rPr>
              <a:t>单击编辑标题</a:t>
            </a:r>
            <a:endParaRPr lang="zh-CN" altLang="en-US" sz="1200" b="1" dirty="0">
              <a:solidFill>
                <a:schemeClr val="bg1"/>
              </a:solidFill>
              <a:latin typeface="微软雅黑" panose="020B0503020204020204" pitchFamily="34" charset="-122"/>
              <a:ea typeface="微软雅黑" panose="020B0503020204020204" pitchFamily="34" charset="-122"/>
            </a:endParaRPr>
          </a:p>
        </p:txBody>
      </p:sp>
      <p:sp>
        <p:nvSpPr>
          <p:cNvPr id="27" name="TextBox 46"/>
          <p:cNvSpPr txBox="1"/>
          <p:nvPr/>
        </p:nvSpPr>
        <p:spPr>
          <a:xfrm>
            <a:off x="828235" y="1217665"/>
            <a:ext cx="2099252" cy="307777"/>
          </a:xfrm>
          <a:prstGeom prst="rect">
            <a:avLst/>
          </a:prstGeom>
          <a:noFill/>
        </p:spPr>
        <p:txBody>
          <a:bodyPr wrap="square" lIns="0" tIns="0" rIns="0" bIns="0" rtlCol="0">
            <a:spAutoFit/>
          </a:bodyPr>
          <a:lstStyle/>
          <a:p>
            <a:pPr algn="r" defTabSz="912495">
              <a:spcBef>
                <a:spcPct val="20000"/>
              </a:spcBef>
              <a:defRPr/>
            </a:pPr>
            <a:r>
              <a:rPr lang="zh-CN" altLang="en-US" sz="1000" dirty="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rPr>
              <a:t>单击此处可编辑内容，根据您的需要自由拉伸文本框大小</a:t>
            </a:r>
            <a:endParaRPr lang="en-US" altLang="zh-CN" sz="1000" dirty="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28" name="Rectangle 47"/>
          <p:cNvSpPr/>
          <p:nvPr/>
        </p:nvSpPr>
        <p:spPr>
          <a:xfrm>
            <a:off x="2021183" y="1026953"/>
            <a:ext cx="923330" cy="184723"/>
          </a:xfrm>
          <a:prstGeom prst="rect">
            <a:avLst/>
          </a:prstGeom>
        </p:spPr>
        <p:txBody>
          <a:bodyPr wrap="none" lIns="0" tIns="0" rIns="0" bIns="0">
            <a:spAutoFit/>
          </a:bodyPr>
          <a:lstStyle/>
          <a:p>
            <a:r>
              <a:rPr lang="zh-CN" altLang="en-US" sz="1200" b="1" dirty="0">
                <a:solidFill>
                  <a:schemeClr val="bg1"/>
                </a:solidFill>
                <a:latin typeface="微软雅黑" panose="020B0503020204020204" pitchFamily="34" charset="-122"/>
                <a:ea typeface="微软雅黑" panose="020B0503020204020204" pitchFamily="34" charset="-122"/>
              </a:rPr>
              <a:t>单击编辑标题</a:t>
            </a:r>
            <a:endParaRPr lang="zh-CN" altLang="en-US" sz="12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advClick="0" advTm="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p:cTn id="13" dur="500" fill="hold"/>
                                        <p:tgtEl>
                                          <p:spTgt spid="16"/>
                                        </p:tgtEl>
                                        <p:attrNameLst>
                                          <p:attrName>ppt_w</p:attrName>
                                        </p:attrNameLst>
                                      </p:cBhvr>
                                      <p:tavLst>
                                        <p:tav tm="0">
                                          <p:val>
                                            <p:fltVal val="0"/>
                                          </p:val>
                                        </p:tav>
                                        <p:tav tm="100000">
                                          <p:val>
                                            <p:strVal val="#ppt_w"/>
                                          </p:val>
                                        </p:tav>
                                      </p:tavLst>
                                    </p:anim>
                                    <p:anim calcmode="lin" valueType="num">
                                      <p:cBhvr>
                                        <p:cTn id="14" dur="500" fill="hold"/>
                                        <p:tgtEl>
                                          <p:spTgt spid="16"/>
                                        </p:tgtEl>
                                        <p:attrNameLst>
                                          <p:attrName>ppt_h</p:attrName>
                                        </p:attrNameLst>
                                      </p:cBhvr>
                                      <p:tavLst>
                                        <p:tav tm="0">
                                          <p:val>
                                            <p:fltVal val="0"/>
                                          </p:val>
                                        </p:tav>
                                        <p:tav tm="100000">
                                          <p:val>
                                            <p:strVal val="#ppt_h"/>
                                          </p:val>
                                        </p:tav>
                                      </p:tavLst>
                                    </p:anim>
                                    <p:animEffect transition="in" filter="fade">
                                      <p:cBhvr>
                                        <p:cTn id="15" dur="500"/>
                                        <p:tgtEl>
                                          <p:spTgt spid="16"/>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p:cTn id="25" dur="500" fill="hold"/>
                                        <p:tgtEl>
                                          <p:spTgt spid="15"/>
                                        </p:tgtEl>
                                        <p:attrNameLst>
                                          <p:attrName>ppt_w</p:attrName>
                                        </p:attrNameLst>
                                      </p:cBhvr>
                                      <p:tavLst>
                                        <p:tav tm="0">
                                          <p:val>
                                            <p:fltVal val="0"/>
                                          </p:val>
                                        </p:tav>
                                        <p:tav tm="100000">
                                          <p:val>
                                            <p:strVal val="#ppt_w"/>
                                          </p:val>
                                        </p:tav>
                                      </p:tavLst>
                                    </p:anim>
                                    <p:anim calcmode="lin" valueType="num">
                                      <p:cBhvr>
                                        <p:cTn id="26" dur="500" fill="hold"/>
                                        <p:tgtEl>
                                          <p:spTgt spid="15"/>
                                        </p:tgtEl>
                                        <p:attrNameLst>
                                          <p:attrName>ppt_h</p:attrName>
                                        </p:attrNameLst>
                                      </p:cBhvr>
                                      <p:tavLst>
                                        <p:tav tm="0">
                                          <p:val>
                                            <p:fltVal val="0"/>
                                          </p:val>
                                        </p:tav>
                                        <p:tav tm="100000">
                                          <p:val>
                                            <p:strVal val="#ppt_h"/>
                                          </p:val>
                                        </p:tav>
                                      </p:tavLst>
                                    </p:anim>
                                    <p:animEffect transition="in" filter="fade">
                                      <p:cBhvr>
                                        <p:cTn id="27" dur="500"/>
                                        <p:tgtEl>
                                          <p:spTgt spid="15"/>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500" fill="hold"/>
                                        <p:tgtEl>
                                          <p:spTgt spid="17"/>
                                        </p:tgtEl>
                                        <p:attrNameLst>
                                          <p:attrName>ppt_w</p:attrName>
                                        </p:attrNameLst>
                                      </p:cBhvr>
                                      <p:tavLst>
                                        <p:tav tm="0">
                                          <p:val>
                                            <p:fltVal val="0"/>
                                          </p:val>
                                        </p:tav>
                                        <p:tav tm="100000">
                                          <p:val>
                                            <p:strVal val="#ppt_w"/>
                                          </p:val>
                                        </p:tav>
                                      </p:tavLst>
                                    </p:anim>
                                    <p:anim calcmode="lin" valueType="num">
                                      <p:cBhvr>
                                        <p:cTn id="32" dur="500" fill="hold"/>
                                        <p:tgtEl>
                                          <p:spTgt spid="17"/>
                                        </p:tgtEl>
                                        <p:attrNameLst>
                                          <p:attrName>ppt_h</p:attrName>
                                        </p:attrNameLst>
                                      </p:cBhvr>
                                      <p:tavLst>
                                        <p:tav tm="0">
                                          <p:val>
                                            <p:fltVal val="0"/>
                                          </p:val>
                                        </p:tav>
                                        <p:tav tm="100000">
                                          <p:val>
                                            <p:strVal val="#ppt_h"/>
                                          </p:val>
                                        </p:tav>
                                      </p:tavLst>
                                    </p:anim>
                                    <p:animEffect transition="in" filter="fade">
                                      <p:cBhvr>
                                        <p:cTn id="33" dur="500"/>
                                        <p:tgtEl>
                                          <p:spTgt spid="17"/>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p:cTn id="37" dur="500" fill="hold"/>
                                        <p:tgtEl>
                                          <p:spTgt spid="6"/>
                                        </p:tgtEl>
                                        <p:attrNameLst>
                                          <p:attrName>ppt_w</p:attrName>
                                        </p:attrNameLst>
                                      </p:cBhvr>
                                      <p:tavLst>
                                        <p:tav tm="0">
                                          <p:val>
                                            <p:fltVal val="0"/>
                                          </p:val>
                                        </p:tav>
                                        <p:tav tm="100000">
                                          <p:val>
                                            <p:strVal val="#ppt_w"/>
                                          </p:val>
                                        </p:tav>
                                      </p:tavLst>
                                    </p:anim>
                                    <p:anim calcmode="lin" valueType="num">
                                      <p:cBhvr>
                                        <p:cTn id="38" dur="500" fill="hold"/>
                                        <p:tgtEl>
                                          <p:spTgt spid="6"/>
                                        </p:tgtEl>
                                        <p:attrNameLst>
                                          <p:attrName>ppt_h</p:attrName>
                                        </p:attrNameLst>
                                      </p:cBhvr>
                                      <p:tavLst>
                                        <p:tav tm="0">
                                          <p:val>
                                            <p:fltVal val="0"/>
                                          </p:val>
                                        </p:tav>
                                        <p:tav tm="100000">
                                          <p:val>
                                            <p:strVal val="#ppt_h"/>
                                          </p:val>
                                        </p:tav>
                                      </p:tavLst>
                                    </p:anim>
                                    <p:animEffect transition="in" filter="fade">
                                      <p:cBhvr>
                                        <p:cTn id="39" dur="500"/>
                                        <p:tgtEl>
                                          <p:spTgt spid="6"/>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fill="hold"/>
                                        <p:tgtEl>
                                          <p:spTgt spid="9"/>
                                        </p:tgtEl>
                                        <p:attrNameLst>
                                          <p:attrName>ppt_w</p:attrName>
                                        </p:attrNameLst>
                                      </p:cBhvr>
                                      <p:tavLst>
                                        <p:tav tm="0">
                                          <p:val>
                                            <p:fltVal val="0"/>
                                          </p:val>
                                        </p:tav>
                                        <p:tav tm="100000">
                                          <p:val>
                                            <p:strVal val="#ppt_w"/>
                                          </p:val>
                                        </p:tav>
                                      </p:tavLst>
                                    </p:anim>
                                    <p:anim calcmode="lin" valueType="num">
                                      <p:cBhvr>
                                        <p:cTn id="44" dur="500" fill="hold"/>
                                        <p:tgtEl>
                                          <p:spTgt spid="9"/>
                                        </p:tgtEl>
                                        <p:attrNameLst>
                                          <p:attrName>ppt_h</p:attrName>
                                        </p:attrNameLst>
                                      </p:cBhvr>
                                      <p:tavLst>
                                        <p:tav tm="0">
                                          <p:val>
                                            <p:fltVal val="0"/>
                                          </p:val>
                                        </p:tav>
                                        <p:tav tm="100000">
                                          <p:val>
                                            <p:strVal val="#ppt_h"/>
                                          </p:val>
                                        </p:tav>
                                      </p:tavLst>
                                    </p:anim>
                                    <p:animEffect transition="in" filter="fade">
                                      <p:cBhvr>
                                        <p:cTn id="45" dur="500"/>
                                        <p:tgtEl>
                                          <p:spTgt spid="9"/>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p:cTn id="49" dur="500" fill="hold"/>
                                        <p:tgtEl>
                                          <p:spTgt spid="14"/>
                                        </p:tgtEl>
                                        <p:attrNameLst>
                                          <p:attrName>ppt_w</p:attrName>
                                        </p:attrNameLst>
                                      </p:cBhvr>
                                      <p:tavLst>
                                        <p:tav tm="0">
                                          <p:val>
                                            <p:fltVal val="0"/>
                                          </p:val>
                                        </p:tav>
                                        <p:tav tm="100000">
                                          <p:val>
                                            <p:strVal val="#ppt_w"/>
                                          </p:val>
                                        </p:tav>
                                      </p:tavLst>
                                    </p:anim>
                                    <p:anim calcmode="lin" valueType="num">
                                      <p:cBhvr>
                                        <p:cTn id="50" dur="500" fill="hold"/>
                                        <p:tgtEl>
                                          <p:spTgt spid="14"/>
                                        </p:tgtEl>
                                        <p:attrNameLst>
                                          <p:attrName>ppt_h</p:attrName>
                                        </p:attrNameLst>
                                      </p:cBhvr>
                                      <p:tavLst>
                                        <p:tav tm="0">
                                          <p:val>
                                            <p:fltVal val="0"/>
                                          </p:val>
                                        </p:tav>
                                        <p:tav tm="100000">
                                          <p:val>
                                            <p:strVal val="#ppt_h"/>
                                          </p:val>
                                        </p:tav>
                                      </p:tavLst>
                                    </p:anim>
                                    <p:animEffect transition="in" filter="fade">
                                      <p:cBhvr>
                                        <p:cTn id="51" dur="500"/>
                                        <p:tgtEl>
                                          <p:spTgt spid="14"/>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 calcmode="lin" valueType="num">
                                      <p:cBhvr>
                                        <p:cTn id="55" dur="500" fill="hold"/>
                                        <p:tgtEl>
                                          <p:spTgt spid="18"/>
                                        </p:tgtEl>
                                        <p:attrNameLst>
                                          <p:attrName>ppt_w</p:attrName>
                                        </p:attrNameLst>
                                      </p:cBhvr>
                                      <p:tavLst>
                                        <p:tav tm="0">
                                          <p:val>
                                            <p:fltVal val="0"/>
                                          </p:val>
                                        </p:tav>
                                        <p:tav tm="100000">
                                          <p:val>
                                            <p:strVal val="#ppt_w"/>
                                          </p:val>
                                        </p:tav>
                                      </p:tavLst>
                                    </p:anim>
                                    <p:anim calcmode="lin" valueType="num">
                                      <p:cBhvr>
                                        <p:cTn id="56" dur="500" fill="hold"/>
                                        <p:tgtEl>
                                          <p:spTgt spid="18"/>
                                        </p:tgtEl>
                                        <p:attrNameLst>
                                          <p:attrName>ppt_h</p:attrName>
                                        </p:attrNameLst>
                                      </p:cBhvr>
                                      <p:tavLst>
                                        <p:tav tm="0">
                                          <p:val>
                                            <p:fltVal val="0"/>
                                          </p:val>
                                        </p:tav>
                                        <p:tav tm="100000">
                                          <p:val>
                                            <p:strVal val="#ppt_h"/>
                                          </p:val>
                                        </p:tav>
                                      </p:tavLst>
                                    </p:anim>
                                    <p:animEffect transition="in" filter="fade">
                                      <p:cBhvr>
                                        <p:cTn id="57" dur="500"/>
                                        <p:tgtEl>
                                          <p:spTgt spid="18"/>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
                                        </p:tgtEl>
                                        <p:attrNameLst>
                                          <p:attrName>style.visibility</p:attrName>
                                        </p:attrNameLst>
                                      </p:cBhvr>
                                      <p:to>
                                        <p:strVal val="visible"/>
                                      </p:to>
                                    </p:set>
                                    <p:anim calcmode="lin" valueType="num">
                                      <p:cBhvr>
                                        <p:cTn id="61" dur="500" fill="hold"/>
                                        <p:tgtEl>
                                          <p:spTgt spid="7"/>
                                        </p:tgtEl>
                                        <p:attrNameLst>
                                          <p:attrName>ppt_w</p:attrName>
                                        </p:attrNameLst>
                                      </p:cBhvr>
                                      <p:tavLst>
                                        <p:tav tm="0">
                                          <p:val>
                                            <p:fltVal val="0"/>
                                          </p:val>
                                        </p:tav>
                                        <p:tav tm="100000">
                                          <p:val>
                                            <p:strVal val="#ppt_w"/>
                                          </p:val>
                                        </p:tav>
                                      </p:tavLst>
                                    </p:anim>
                                    <p:anim calcmode="lin" valueType="num">
                                      <p:cBhvr>
                                        <p:cTn id="62" dur="500" fill="hold"/>
                                        <p:tgtEl>
                                          <p:spTgt spid="7"/>
                                        </p:tgtEl>
                                        <p:attrNameLst>
                                          <p:attrName>ppt_h</p:attrName>
                                        </p:attrNameLst>
                                      </p:cBhvr>
                                      <p:tavLst>
                                        <p:tav tm="0">
                                          <p:val>
                                            <p:fltVal val="0"/>
                                          </p:val>
                                        </p:tav>
                                        <p:tav tm="100000">
                                          <p:val>
                                            <p:strVal val="#ppt_h"/>
                                          </p:val>
                                        </p:tav>
                                      </p:tavLst>
                                    </p:anim>
                                    <p:animEffect transition="in" filter="fade">
                                      <p:cBhvr>
                                        <p:cTn id="63" dur="500"/>
                                        <p:tgtEl>
                                          <p:spTgt spid="7"/>
                                        </p:tgtEl>
                                      </p:cBhvr>
                                    </p:animEffect>
                                  </p:childTnLst>
                                </p:cTn>
                              </p:par>
                            </p:childTnLst>
                          </p:cTn>
                        </p:par>
                        <p:par>
                          <p:cTn id="64" fill="hold">
                            <p:stCondLst>
                              <p:cond delay="5000"/>
                            </p:stCondLst>
                            <p:childTnLst>
                              <p:par>
                                <p:cTn id="65" presetID="53" presetClass="entr" presetSubtype="16" fill="hold" grpId="0" nodeType="after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p:cTn id="67" dur="500" fill="hold"/>
                                        <p:tgtEl>
                                          <p:spTgt spid="10"/>
                                        </p:tgtEl>
                                        <p:attrNameLst>
                                          <p:attrName>ppt_w</p:attrName>
                                        </p:attrNameLst>
                                      </p:cBhvr>
                                      <p:tavLst>
                                        <p:tav tm="0">
                                          <p:val>
                                            <p:fltVal val="0"/>
                                          </p:val>
                                        </p:tav>
                                        <p:tav tm="100000">
                                          <p:val>
                                            <p:strVal val="#ppt_w"/>
                                          </p:val>
                                        </p:tav>
                                      </p:tavLst>
                                    </p:anim>
                                    <p:anim calcmode="lin" valueType="num">
                                      <p:cBhvr>
                                        <p:cTn id="68" dur="500" fill="hold"/>
                                        <p:tgtEl>
                                          <p:spTgt spid="10"/>
                                        </p:tgtEl>
                                        <p:attrNameLst>
                                          <p:attrName>ppt_h</p:attrName>
                                        </p:attrNameLst>
                                      </p:cBhvr>
                                      <p:tavLst>
                                        <p:tav tm="0">
                                          <p:val>
                                            <p:fltVal val="0"/>
                                          </p:val>
                                        </p:tav>
                                        <p:tav tm="100000">
                                          <p:val>
                                            <p:strVal val="#ppt_h"/>
                                          </p:val>
                                        </p:tav>
                                      </p:tavLst>
                                    </p:anim>
                                    <p:animEffect transition="in" filter="fade">
                                      <p:cBhvr>
                                        <p:cTn id="69" dur="500"/>
                                        <p:tgtEl>
                                          <p:spTgt spid="10"/>
                                        </p:tgtEl>
                                      </p:cBhvr>
                                    </p:animEffect>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6000"/>
                            </p:stCondLst>
                            <p:childTnLst>
                              <p:par>
                                <p:cTn id="77" presetID="53" presetClass="entr" presetSubtype="16" fill="hold" grpId="0" nodeType="afterEffect">
                                  <p:stCondLst>
                                    <p:cond delay="0"/>
                                  </p:stCondLst>
                                  <p:childTnLst>
                                    <p:set>
                                      <p:cBhvr>
                                        <p:cTn id="78" dur="1" fill="hold">
                                          <p:stCondLst>
                                            <p:cond delay="0"/>
                                          </p:stCondLst>
                                        </p:cTn>
                                        <p:tgtEl>
                                          <p:spTgt spid="19"/>
                                        </p:tgtEl>
                                        <p:attrNameLst>
                                          <p:attrName>style.visibility</p:attrName>
                                        </p:attrNameLst>
                                      </p:cBhvr>
                                      <p:to>
                                        <p:strVal val="visible"/>
                                      </p:to>
                                    </p:set>
                                    <p:anim calcmode="lin" valueType="num">
                                      <p:cBhvr>
                                        <p:cTn id="79" dur="500" fill="hold"/>
                                        <p:tgtEl>
                                          <p:spTgt spid="19"/>
                                        </p:tgtEl>
                                        <p:attrNameLst>
                                          <p:attrName>ppt_w</p:attrName>
                                        </p:attrNameLst>
                                      </p:cBhvr>
                                      <p:tavLst>
                                        <p:tav tm="0">
                                          <p:val>
                                            <p:fltVal val="0"/>
                                          </p:val>
                                        </p:tav>
                                        <p:tav tm="100000">
                                          <p:val>
                                            <p:strVal val="#ppt_w"/>
                                          </p:val>
                                        </p:tav>
                                      </p:tavLst>
                                    </p:anim>
                                    <p:anim calcmode="lin" valueType="num">
                                      <p:cBhvr>
                                        <p:cTn id="80" dur="500" fill="hold"/>
                                        <p:tgtEl>
                                          <p:spTgt spid="19"/>
                                        </p:tgtEl>
                                        <p:attrNameLst>
                                          <p:attrName>ppt_h</p:attrName>
                                        </p:attrNameLst>
                                      </p:cBhvr>
                                      <p:tavLst>
                                        <p:tav tm="0">
                                          <p:val>
                                            <p:fltVal val="0"/>
                                          </p:val>
                                        </p:tav>
                                        <p:tav tm="100000">
                                          <p:val>
                                            <p:strVal val="#ppt_h"/>
                                          </p:val>
                                        </p:tav>
                                      </p:tavLst>
                                    </p:anim>
                                    <p:animEffect transition="in" filter="fade">
                                      <p:cBhvr>
                                        <p:cTn id="81" dur="500"/>
                                        <p:tgtEl>
                                          <p:spTgt spid="19"/>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5"/>
                                        </p:tgtEl>
                                        <p:attrNameLst>
                                          <p:attrName>style.visibility</p:attrName>
                                        </p:attrNameLst>
                                      </p:cBhvr>
                                      <p:to>
                                        <p:strVal val="visible"/>
                                      </p:to>
                                    </p:set>
                                    <p:anim calcmode="lin" valueType="num">
                                      <p:cBhvr>
                                        <p:cTn id="85" dur="500" fill="hold"/>
                                        <p:tgtEl>
                                          <p:spTgt spid="5"/>
                                        </p:tgtEl>
                                        <p:attrNameLst>
                                          <p:attrName>ppt_w</p:attrName>
                                        </p:attrNameLst>
                                      </p:cBhvr>
                                      <p:tavLst>
                                        <p:tav tm="0">
                                          <p:val>
                                            <p:fltVal val="0"/>
                                          </p:val>
                                        </p:tav>
                                        <p:tav tm="100000">
                                          <p:val>
                                            <p:strVal val="#ppt_w"/>
                                          </p:val>
                                        </p:tav>
                                      </p:tavLst>
                                    </p:anim>
                                    <p:anim calcmode="lin" valueType="num">
                                      <p:cBhvr>
                                        <p:cTn id="86" dur="500" fill="hold"/>
                                        <p:tgtEl>
                                          <p:spTgt spid="5"/>
                                        </p:tgtEl>
                                        <p:attrNameLst>
                                          <p:attrName>ppt_h</p:attrName>
                                        </p:attrNameLst>
                                      </p:cBhvr>
                                      <p:tavLst>
                                        <p:tav tm="0">
                                          <p:val>
                                            <p:fltVal val="0"/>
                                          </p:val>
                                        </p:tav>
                                        <p:tav tm="100000">
                                          <p:val>
                                            <p:strVal val="#ppt_h"/>
                                          </p:val>
                                        </p:tav>
                                      </p:tavLst>
                                    </p:anim>
                                    <p:animEffect transition="in" filter="fade">
                                      <p:cBhvr>
                                        <p:cTn id="87" dur="500"/>
                                        <p:tgtEl>
                                          <p:spTgt spid="5"/>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11"/>
                                        </p:tgtEl>
                                        <p:attrNameLst>
                                          <p:attrName>style.visibility</p:attrName>
                                        </p:attrNameLst>
                                      </p:cBhvr>
                                      <p:to>
                                        <p:strVal val="visible"/>
                                      </p:to>
                                    </p:set>
                                    <p:anim calcmode="lin" valueType="num">
                                      <p:cBhvr>
                                        <p:cTn id="91" dur="500" fill="hold"/>
                                        <p:tgtEl>
                                          <p:spTgt spid="11"/>
                                        </p:tgtEl>
                                        <p:attrNameLst>
                                          <p:attrName>ppt_w</p:attrName>
                                        </p:attrNameLst>
                                      </p:cBhvr>
                                      <p:tavLst>
                                        <p:tav tm="0">
                                          <p:val>
                                            <p:fltVal val="0"/>
                                          </p:val>
                                        </p:tav>
                                        <p:tav tm="100000">
                                          <p:val>
                                            <p:strVal val="#ppt_w"/>
                                          </p:val>
                                        </p:tav>
                                      </p:tavLst>
                                    </p:anim>
                                    <p:anim calcmode="lin" valueType="num">
                                      <p:cBhvr>
                                        <p:cTn id="92" dur="500" fill="hold"/>
                                        <p:tgtEl>
                                          <p:spTgt spid="11"/>
                                        </p:tgtEl>
                                        <p:attrNameLst>
                                          <p:attrName>ppt_h</p:attrName>
                                        </p:attrNameLst>
                                      </p:cBhvr>
                                      <p:tavLst>
                                        <p:tav tm="0">
                                          <p:val>
                                            <p:fltVal val="0"/>
                                          </p:val>
                                        </p:tav>
                                        <p:tav tm="100000">
                                          <p:val>
                                            <p:strVal val="#ppt_h"/>
                                          </p:val>
                                        </p:tav>
                                      </p:tavLst>
                                    </p:anim>
                                    <p:animEffect transition="in" filter="fade">
                                      <p:cBhvr>
                                        <p:cTn id="93" dur="500"/>
                                        <p:tgtEl>
                                          <p:spTgt spid="11"/>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13"/>
                                        </p:tgtEl>
                                        <p:attrNameLst>
                                          <p:attrName>style.visibility</p:attrName>
                                        </p:attrNameLst>
                                      </p:cBhvr>
                                      <p:to>
                                        <p:strVal val="visible"/>
                                      </p:to>
                                    </p:set>
                                    <p:anim calcmode="lin" valueType="num">
                                      <p:cBhvr>
                                        <p:cTn id="97" dur="500" fill="hold"/>
                                        <p:tgtEl>
                                          <p:spTgt spid="13"/>
                                        </p:tgtEl>
                                        <p:attrNameLst>
                                          <p:attrName>ppt_w</p:attrName>
                                        </p:attrNameLst>
                                      </p:cBhvr>
                                      <p:tavLst>
                                        <p:tav tm="0">
                                          <p:val>
                                            <p:fltVal val="0"/>
                                          </p:val>
                                        </p:tav>
                                        <p:tav tm="100000">
                                          <p:val>
                                            <p:strVal val="#ppt_w"/>
                                          </p:val>
                                        </p:tav>
                                      </p:tavLst>
                                    </p:anim>
                                    <p:anim calcmode="lin" valueType="num">
                                      <p:cBhvr>
                                        <p:cTn id="98" dur="500" fill="hold"/>
                                        <p:tgtEl>
                                          <p:spTgt spid="13"/>
                                        </p:tgtEl>
                                        <p:attrNameLst>
                                          <p:attrName>ppt_h</p:attrName>
                                        </p:attrNameLst>
                                      </p:cBhvr>
                                      <p:tavLst>
                                        <p:tav tm="0">
                                          <p:val>
                                            <p:fltVal val="0"/>
                                          </p:val>
                                        </p:tav>
                                        <p:tav tm="100000">
                                          <p:val>
                                            <p:strVal val="#ppt_h"/>
                                          </p:val>
                                        </p:tav>
                                      </p:tavLst>
                                    </p:anim>
                                    <p:animEffect transition="in" filter="fade">
                                      <p:cBhvr>
                                        <p:cTn id="99" dur="500"/>
                                        <p:tgtEl>
                                          <p:spTgt spid="13"/>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 calcmode="lin" valueType="num">
                                      <p:cBhvr>
                                        <p:cTn id="103" dur="500" fill="hold"/>
                                        <p:tgtEl>
                                          <p:spTgt spid="20"/>
                                        </p:tgtEl>
                                        <p:attrNameLst>
                                          <p:attrName>ppt_w</p:attrName>
                                        </p:attrNameLst>
                                      </p:cBhvr>
                                      <p:tavLst>
                                        <p:tav tm="0">
                                          <p:val>
                                            <p:fltVal val="0"/>
                                          </p:val>
                                        </p:tav>
                                        <p:tav tm="100000">
                                          <p:val>
                                            <p:strVal val="#ppt_w"/>
                                          </p:val>
                                        </p:tav>
                                      </p:tavLst>
                                    </p:anim>
                                    <p:anim calcmode="lin" valueType="num">
                                      <p:cBhvr>
                                        <p:cTn id="104" dur="500" fill="hold"/>
                                        <p:tgtEl>
                                          <p:spTgt spid="20"/>
                                        </p:tgtEl>
                                        <p:attrNameLst>
                                          <p:attrName>ppt_h</p:attrName>
                                        </p:attrNameLst>
                                      </p:cBhvr>
                                      <p:tavLst>
                                        <p:tav tm="0">
                                          <p:val>
                                            <p:fltVal val="0"/>
                                          </p:val>
                                        </p:tav>
                                        <p:tav tm="100000">
                                          <p:val>
                                            <p:strVal val="#ppt_h"/>
                                          </p:val>
                                        </p:tav>
                                      </p:tavLst>
                                    </p:anim>
                                    <p:animEffect transition="in" filter="fade">
                                      <p:cBhvr>
                                        <p:cTn id="105" dur="500"/>
                                        <p:tgtEl>
                                          <p:spTgt spid="20"/>
                                        </p:tgtEl>
                                      </p:cBhvr>
                                    </p:animEffect>
                                  </p:childTnLst>
                                </p:cTn>
                              </p:par>
                            </p:childTnLst>
                          </p:cTn>
                        </p:par>
                        <p:par>
                          <p:cTn id="106" fill="hold">
                            <p:stCondLst>
                              <p:cond delay="8500"/>
                            </p:stCondLst>
                            <p:childTnLst>
                              <p:par>
                                <p:cTn id="107" presetID="2" presetClass="entr" presetSubtype="8"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 calcmode="lin" valueType="num">
                                      <p:cBhvr additive="base">
                                        <p:cTn id="109" dur="500" fill="hold"/>
                                        <p:tgtEl>
                                          <p:spTgt spid="25"/>
                                        </p:tgtEl>
                                        <p:attrNameLst>
                                          <p:attrName>ppt_x</p:attrName>
                                        </p:attrNameLst>
                                      </p:cBhvr>
                                      <p:tavLst>
                                        <p:tav tm="0">
                                          <p:val>
                                            <p:strVal val="0-#ppt_w/2"/>
                                          </p:val>
                                        </p:tav>
                                        <p:tav tm="100000">
                                          <p:val>
                                            <p:strVal val="#ppt_x"/>
                                          </p:val>
                                        </p:tav>
                                      </p:tavLst>
                                    </p:anim>
                                    <p:anim calcmode="lin" valueType="num">
                                      <p:cBhvr additive="base">
                                        <p:cTn id="110" dur="500" fill="hold"/>
                                        <p:tgtEl>
                                          <p:spTgt spid="25"/>
                                        </p:tgtEl>
                                        <p:attrNameLst>
                                          <p:attrName>ppt_y</p:attrName>
                                        </p:attrNameLst>
                                      </p:cBhvr>
                                      <p:tavLst>
                                        <p:tav tm="0">
                                          <p:val>
                                            <p:strVal val="#ppt_y"/>
                                          </p:val>
                                        </p:tav>
                                        <p:tav tm="100000">
                                          <p:val>
                                            <p:strVal val="#ppt_y"/>
                                          </p:val>
                                        </p:tav>
                                      </p:tavLst>
                                    </p:anim>
                                  </p:childTnLst>
                                </p:cTn>
                              </p:par>
                              <p:par>
                                <p:cTn id="111" presetID="2" presetClass="entr" presetSubtype="8" fill="hold" grpId="0" nodeType="withEffect">
                                  <p:stCondLst>
                                    <p:cond delay="0"/>
                                  </p:stCondLst>
                                  <p:childTnLst>
                                    <p:set>
                                      <p:cBhvr>
                                        <p:cTn id="112" dur="1" fill="hold">
                                          <p:stCondLst>
                                            <p:cond delay="0"/>
                                          </p:stCondLst>
                                        </p:cTn>
                                        <p:tgtEl>
                                          <p:spTgt spid="26"/>
                                        </p:tgtEl>
                                        <p:attrNameLst>
                                          <p:attrName>style.visibility</p:attrName>
                                        </p:attrNameLst>
                                      </p:cBhvr>
                                      <p:to>
                                        <p:strVal val="visible"/>
                                      </p:to>
                                    </p:set>
                                    <p:anim calcmode="lin" valueType="num">
                                      <p:cBhvr additive="base">
                                        <p:cTn id="113" dur="500" fill="hold"/>
                                        <p:tgtEl>
                                          <p:spTgt spid="26"/>
                                        </p:tgtEl>
                                        <p:attrNameLst>
                                          <p:attrName>ppt_x</p:attrName>
                                        </p:attrNameLst>
                                      </p:cBhvr>
                                      <p:tavLst>
                                        <p:tav tm="0">
                                          <p:val>
                                            <p:strVal val="0-#ppt_w/2"/>
                                          </p:val>
                                        </p:tav>
                                        <p:tav tm="100000">
                                          <p:val>
                                            <p:strVal val="#ppt_x"/>
                                          </p:val>
                                        </p:tav>
                                      </p:tavLst>
                                    </p:anim>
                                    <p:anim calcmode="lin" valueType="num">
                                      <p:cBhvr additive="base">
                                        <p:cTn id="114" dur="500" fill="hold"/>
                                        <p:tgtEl>
                                          <p:spTgt spid="26"/>
                                        </p:tgtEl>
                                        <p:attrNameLst>
                                          <p:attrName>ppt_y</p:attrName>
                                        </p:attrNameLst>
                                      </p:cBhvr>
                                      <p:tavLst>
                                        <p:tav tm="0">
                                          <p:val>
                                            <p:strVal val="#ppt_y"/>
                                          </p:val>
                                        </p:tav>
                                        <p:tav tm="100000">
                                          <p:val>
                                            <p:strVal val="#ppt_y"/>
                                          </p:val>
                                        </p:tav>
                                      </p:tavLst>
                                    </p:anim>
                                  </p:childTnLst>
                                </p:cTn>
                              </p:par>
                              <p:par>
                                <p:cTn id="115" presetID="2" presetClass="entr" presetSubtype="8" fill="hold" grpId="0" nodeType="with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par>
                                <p:cTn id="119" presetID="2" presetClass="entr" presetSubtype="8" fill="hold" grpId="0" nodeType="withEffect">
                                  <p:stCondLst>
                                    <p:cond delay="0"/>
                                  </p:stCondLst>
                                  <p:childTnLst>
                                    <p:set>
                                      <p:cBhvr>
                                        <p:cTn id="120" dur="1" fill="hold">
                                          <p:stCondLst>
                                            <p:cond delay="0"/>
                                          </p:stCondLst>
                                        </p:cTn>
                                        <p:tgtEl>
                                          <p:spTgt spid="28"/>
                                        </p:tgtEl>
                                        <p:attrNameLst>
                                          <p:attrName>style.visibility</p:attrName>
                                        </p:attrNameLst>
                                      </p:cBhvr>
                                      <p:to>
                                        <p:strVal val="visible"/>
                                      </p:to>
                                    </p:set>
                                    <p:anim calcmode="lin" valueType="num">
                                      <p:cBhvr additive="base">
                                        <p:cTn id="121" dur="500" fill="hold"/>
                                        <p:tgtEl>
                                          <p:spTgt spid="28"/>
                                        </p:tgtEl>
                                        <p:attrNameLst>
                                          <p:attrName>ppt_x</p:attrName>
                                        </p:attrNameLst>
                                      </p:cBhvr>
                                      <p:tavLst>
                                        <p:tav tm="0">
                                          <p:val>
                                            <p:strVal val="0-#ppt_w/2"/>
                                          </p:val>
                                        </p:tav>
                                        <p:tav tm="100000">
                                          <p:val>
                                            <p:strVal val="#ppt_x"/>
                                          </p:val>
                                        </p:tav>
                                      </p:tavLst>
                                    </p:anim>
                                    <p:anim calcmode="lin" valueType="num">
                                      <p:cBhvr additive="base">
                                        <p:cTn id="122" dur="500" fill="hold"/>
                                        <p:tgtEl>
                                          <p:spTgt spid="28"/>
                                        </p:tgtEl>
                                        <p:attrNameLst>
                                          <p:attrName>ppt_y</p:attrName>
                                        </p:attrNameLst>
                                      </p:cBhvr>
                                      <p:tavLst>
                                        <p:tav tm="0">
                                          <p:val>
                                            <p:strVal val="#ppt_y"/>
                                          </p:val>
                                        </p:tav>
                                        <p:tav tm="100000">
                                          <p:val>
                                            <p:strVal val="#ppt_y"/>
                                          </p:val>
                                        </p:tav>
                                      </p:tavLst>
                                    </p:anim>
                                  </p:childTnLst>
                                </p:cTn>
                              </p:par>
                            </p:childTnLst>
                          </p:cTn>
                        </p:par>
                        <p:par>
                          <p:cTn id="123" fill="hold">
                            <p:stCondLst>
                              <p:cond delay="9000"/>
                            </p:stCondLst>
                            <p:childTnLst>
                              <p:par>
                                <p:cTn id="124" presetID="2" presetClass="entr" presetSubtype="2" fill="hold" grpId="0" nodeType="afterEffect">
                                  <p:stCondLst>
                                    <p:cond delay="0"/>
                                  </p:stCondLst>
                                  <p:childTnLst>
                                    <p:set>
                                      <p:cBhvr>
                                        <p:cTn id="125" dur="1" fill="hold">
                                          <p:stCondLst>
                                            <p:cond delay="0"/>
                                          </p:stCondLst>
                                        </p:cTn>
                                        <p:tgtEl>
                                          <p:spTgt spid="21"/>
                                        </p:tgtEl>
                                        <p:attrNameLst>
                                          <p:attrName>style.visibility</p:attrName>
                                        </p:attrNameLst>
                                      </p:cBhvr>
                                      <p:to>
                                        <p:strVal val="visible"/>
                                      </p:to>
                                    </p:set>
                                    <p:anim calcmode="lin" valueType="num">
                                      <p:cBhvr additive="base">
                                        <p:cTn id="126" dur="500" fill="hold"/>
                                        <p:tgtEl>
                                          <p:spTgt spid="21"/>
                                        </p:tgtEl>
                                        <p:attrNameLst>
                                          <p:attrName>ppt_x</p:attrName>
                                        </p:attrNameLst>
                                      </p:cBhvr>
                                      <p:tavLst>
                                        <p:tav tm="0">
                                          <p:val>
                                            <p:strVal val="1+#ppt_w/2"/>
                                          </p:val>
                                        </p:tav>
                                        <p:tav tm="100000">
                                          <p:val>
                                            <p:strVal val="#ppt_x"/>
                                          </p:val>
                                        </p:tav>
                                      </p:tavLst>
                                    </p:anim>
                                    <p:anim calcmode="lin" valueType="num">
                                      <p:cBhvr additive="base">
                                        <p:cTn id="127" dur="500" fill="hold"/>
                                        <p:tgtEl>
                                          <p:spTgt spid="21"/>
                                        </p:tgtEl>
                                        <p:attrNameLst>
                                          <p:attrName>ppt_y</p:attrName>
                                        </p:attrNameLst>
                                      </p:cBhvr>
                                      <p:tavLst>
                                        <p:tav tm="0">
                                          <p:val>
                                            <p:strVal val="#ppt_y"/>
                                          </p:val>
                                        </p:tav>
                                        <p:tav tm="100000">
                                          <p:val>
                                            <p:strVal val="#ppt_y"/>
                                          </p:val>
                                        </p:tav>
                                      </p:tavLst>
                                    </p:anim>
                                  </p:childTnLst>
                                </p:cTn>
                              </p:par>
                              <p:par>
                                <p:cTn id="128" presetID="2" presetClass="entr" presetSubtype="2" fill="hold" grpId="0" nodeType="withEffect">
                                  <p:stCondLst>
                                    <p:cond delay="0"/>
                                  </p:stCondLst>
                                  <p:childTnLst>
                                    <p:set>
                                      <p:cBhvr>
                                        <p:cTn id="129" dur="1" fill="hold">
                                          <p:stCondLst>
                                            <p:cond delay="0"/>
                                          </p:stCondLst>
                                        </p:cTn>
                                        <p:tgtEl>
                                          <p:spTgt spid="22"/>
                                        </p:tgtEl>
                                        <p:attrNameLst>
                                          <p:attrName>style.visibility</p:attrName>
                                        </p:attrNameLst>
                                      </p:cBhvr>
                                      <p:to>
                                        <p:strVal val="visible"/>
                                      </p:to>
                                    </p:set>
                                    <p:anim calcmode="lin" valueType="num">
                                      <p:cBhvr additive="base">
                                        <p:cTn id="130" dur="500" fill="hold"/>
                                        <p:tgtEl>
                                          <p:spTgt spid="22"/>
                                        </p:tgtEl>
                                        <p:attrNameLst>
                                          <p:attrName>ppt_x</p:attrName>
                                        </p:attrNameLst>
                                      </p:cBhvr>
                                      <p:tavLst>
                                        <p:tav tm="0">
                                          <p:val>
                                            <p:strVal val="1+#ppt_w/2"/>
                                          </p:val>
                                        </p:tav>
                                        <p:tav tm="100000">
                                          <p:val>
                                            <p:strVal val="#ppt_x"/>
                                          </p:val>
                                        </p:tav>
                                      </p:tavLst>
                                    </p:anim>
                                    <p:anim calcmode="lin" valueType="num">
                                      <p:cBhvr additive="base">
                                        <p:cTn id="131" dur="500" fill="hold"/>
                                        <p:tgtEl>
                                          <p:spTgt spid="22"/>
                                        </p:tgtEl>
                                        <p:attrNameLst>
                                          <p:attrName>ppt_y</p:attrName>
                                        </p:attrNameLst>
                                      </p:cBhvr>
                                      <p:tavLst>
                                        <p:tav tm="0">
                                          <p:val>
                                            <p:strVal val="#ppt_y"/>
                                          </p:val>
                                        </p:tav>
                                        <p:tav tm="100000">
                                          <p:val>
                                            <p:strVal val="#ppt_y"/>
                                          </p:val>
                                        </p:tav>
                                      </p:tavLst>
                                    </p:anim>
                                  </p:childTnLst>
                                </p:cTn>
                              </p:par>
                              <p:par>
                                <p:cTn id="132" presetID="2" presetClass="entr" presetSubtype="2" fill="hold" grpId="0" nodeType="withEffect">
                                  <p:stCondLst>
                                    <p:cond delay="0"/>
                                  </p:stCondLst>
                                  <p:childTnLst>
                                    <p:set>
                                      <p:cBhvr>
                                        <p:cTn id="133" dur="1" fill="hold">
                                          <p:stCondLst>
                                            <p:cond delay="0"/>
                                          </p:stCondLst>
                                        </p:cTn>
                                        <p:tgtEl>
                                          <p:spTgt spid="23"/>
                                        </p:tgtEl>
                                        <p:attrNameLst>
                                          <p:attrName>style.visibility</p:attrName>
                                        </p:attrNameLst>
                                      </p:cBhvr>
                                      <p:to>
                                        <p:strVal val="visible"/>
                                      </p:to>
                                    </p:set>
                                    <p:anim calcmode="lin" valueType="num">
                                      <p:cBhvr additive="base">
                                        <p:cTn id="134" dur="500" fill="hold"/>
                                        <p:tgtEl>
                                          <p:spTgt spid="23"/>
                                        </p:tgtEl>
                                        <p:attrNameLst>
                                          <p:attrName>ppt_x</p:attrName>
                                        </p:attrNameLst>
                                      </p:cBhvr>
                                      <p:tavLst>
                                        <p:tav tm="0">
                                          <p:val>
                                            <p:strVal val="1+#ppt_w/2"/>
                                          </p:val>
                                        </p:tav>
                                        <p:tav tm="100000">
                                          <p:val>
                                            <p:strVal val="#ppt_x"/>
                                          </p:val>
                                        </p:tav>
                                      </p:tavLst>
                                    </p:anim>
                                    <p:anim calcmode="lin" valueType="num">
                                      <p:cBhvr additive="base">
                                        <p:cTn id="135" dur="500" fill="hold"/>
                                        <p:tgtEl>
                                          <p:spTgt spid="23"/>
                                        </p:tgtEl>
                                        <p:attrNameLst>
                                          <p:attrName>ppt_y</p:attrName>
                                        </p:attrNameLst>
                                      </p:cBhvr>
                                      <p:tavLst>
                                        <p:tav tm="0">
                                          <p:val>
                                            <p:strVal val="#ppt_y"/>
                                          </p:val>
                                        </p:tav>
                                        <p:tav tm="100000">
                                          <p:val>
                                            <p:strVal val="#ppt_y"/>
                                          </p:val>
                                        </p:tav>
                                      </p:tavLst>
                                    </p:anim>
                                  </p:childTnLst>
                                </p:cTn>
                              </p:par>
                              <p:par>
                                <p:cTn id="136" presetID="2" presetClass="entr" presetSubtype="2" fill="hold" grpId="0" nodeType="withEffect">
                                  <p:stCondLst>
                                    <p:cond delay="0"/>
                                  </p:stCondLst>
                                  <p:childTnLst>
                                    <p:set>
                                      <p:cBhvr>
                                        <p:cTn id="137" dur="1" fill="hold">
                                          <p:stCondLst>
                                            <p:cond delay="0"/>
                                          </p:stCondLst>
                                        </p:cTn>
                                        <p:tgtEl>
                                          <p:spTgt spid="24"/>
                                        </p:tgtEl>
                                        <p:attrNameLst>
                                          <p:attrName>style.visibility</p:attrName>
                                        </p:attrNameLst>
                                      </p:cBhvr>
                                      <p:to>
                                        <p:strVal val="visible"/>
                                      </p:to>
                                    </p:set>
                                    <p:anim calcmode="lin" valueType="num">
                                      <p:cBhvr additive="base">
                                        <p:cTn id="138" dur="500" fill="hold"/>
                                        <p:tgtEl>
                                          <p:spTgt spid="24"/>
                                        </p:tgtEl>
                                        <p:attrNameLst>
                                          <p:attrName>ppt_x</p:attrName>
                                        </p:attrNameLst>
                                      </p:cBhvr>
                                      <p:tavLst>
                                        <p:tav tm="0">
                                          <p:val>
                                            <p:strVal val="1+#ppt_w/2"/>
                                          </p:val>
                                        </p:tav>
                                        <p:tav tm="100000">
                                          <p:val>
                                            <p:strVal val="#ppt_x"/>
                                          </p:val>
                                        </p:tav>
                                      </p:tavLst>
                                    </p:anim>
                                    <p:anim calcmode="lin" valueType="num">
                                      <p:cBhvr additive="base">
                                        <p:cTn id="139"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P spid="8" grpId="0"/>
      <p:bldP spid="9" grpId="0"/>
      <p:bldP spid="10" grpId="0"/>
      <p:bldP spid="11" grpId="0"/>
      <p:bldP spid="12" grpId="0"/>
      <p:bldP spid="13" grpId="0"/>
      <p:bldP spid="14" grpId="0"/>
      <p:bldP spid="15" grpId="0"/>
      <p:bldP spid="16" grpId="0" animBg="1"/>
      <p:bldP spid="17" grpId="0" animBg="1"/>
      <p:bldP spid="18" grpId="0" animBg="1"/>
      <p:bldP spid="19" grpId="0" animBg="1"/>
      <p:bldP spid="20" grpId="0" animBg="1"/>
      <p:bldP spid="21" grpId="0"/>
      <p:bldP spid="22" grpId="0"/>
      <p:bldP spid="23" grpId="0"/>
      <p:bldP spid="24" grpId="0"/>
      <p:bldP spid="25" grpId="0"/>
      <p:bldP spid="26" grpId="0"/>
      <p:bldP spid="27" grpId="0"/>
      <p:bldP spid="2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8"/>
          <p:cNvSpPr txBox="1">
            <a:spLocks noChangeArrowheads="1"/>
          </p:cNvSpPr>
          <p:nvPr/>
        </p:nvSpPr>
        <p:spPr bwMode="auto">
          <a:xfrm>
            <a:off x="7635478" y="2495132"/>
            <a:ext cx="1089422" cy="449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lnSpc>
                <a:spcPct val="130000"/>
              </a:lnSpc>
              <a:defRPr/>
            </a:pPr>
            <a:r>
              <a:rPr lang="zh-CN" altLang="en-US" sz="1000" kern="0" dirty="0">
                <a:solidFill>
                  <a:schemeClr val="bg1"/>
                </a:solidFill>
                <a:latin typeface="微软雅黑" panose="020B0503020204020204" pitchFamily="34" charset="-122"/>
                <a:ea typeface="微软雅黑" panose="020B0503020204020204" pitchFamily="34" charset="-122"/>
              </a:rPr>
              <a:t>请在此处输入您的文本</a:t>
            </a:r>
            <a:endParaRPr lang="zh-CN" altLang="en-US" sz="1000" kern="0" dirty="0">
              <a:solidFill>
                <a:schemeClr val="bg1"/>
              </a:solidFill>
              <a:latin typeface="微软雅黑" panose="020B0503020204020204" pitchFamily="34" charset="-122"/>
              <a:ea typeface="微软雅黑" panose="020B0503020204020204" pitchFamily="34" charset="-122"/>
            </a:endParaRPr>
          </a:p>
        </p:txBody>
      </p:sp>
      <p:sp>
        <p:nvSpPr>
          <p:cNvPr id="9" name="燕尾形箭头 23"/>
          <p:cNvSpPr>
            <a:spLocks noChangeArrowheads="1"/>
          </p:cNvSpPr>
          <p:nvPr/>
        </p:nvSpPr>
        <p:spPr bwMode="auto">
          <a:xfrm rot="16200000">
            <a:off x="5907735" y="1487701"/>
            <a:ext cx="944458" cy="979884"/>
          </a:xfrm>
          <a:prstGeom prst="notchedRightArrow">
            <a:avLst>
              <a:gd name="adj1" fmla="val 60009"/>
              <a:gd name="adj2" fmla="val 36500"/>
            </a:avLst>
          </a:prstGeom>
          <a:noFill/>
          <a:ln>
            <a:solidFill>
              <a:schemeClr val="bg1"/>
            </a:solidFill>
          </a:ln>
          <a:effectLst>
            <a:outerShdw dist="25401" dir="2700000" algn="ctr" rotWithShape="0">
              <a:srgbClr val="000000">
                <a:alpha val="14000"/>
              </a:srgbClr>
            </a:outerShdw>
          </a:effectLst>
        </p:spPr>
        <p:txBody>
          <a:bodyPr lIns="216000" tIns="34290" rIns="68580" bIns="34290" anchor="ctr"/>
          <a:lstStyle/>
          <a:p>
            <a:pPr algn="ctr">
              <a:defRPr/>
            </a:pPr>
            <a:endParaRPr lang="zh-CN" altLang="en-US" sz="2400" kern="0">
              <a:latin typeface="微软雅黑" panose="020B0503020204020204" pitchFamily="34" charset="-122"/>
              <a:ea typeface="微软雅黑" panose="020B0503020204020204" pitchFamily="34" charset="-122"/>
            </a:endParaRPr>
          </a:p>
        </p:txBody>
      </p:sp>
      <p:sp>
        <p:nvSpPr>
          <p:cNvPr id="10" name="燕尾形箭头 24"/>
          <p:cNvSpPr>
            <a:spLocks noChangeArrowheads="1"/>
          </p:cNvSpPr>
          <p:nvPr/>
        </p:nvSpPr>
        <p:spPr bwMode="auto">
          <a:xfrm>
            <a:off x="6672263" y="2250977"/>
            <a:ext cx="944166" cy="980188"/>
          </a:xfrm>
          <a:prstGeom prst="notchedRightArrow">
            <a:avLst>
              <a:gd name="adj1" fmla="val 60009"/>
              <a:gd name="adj2" fmla="val 36500"/>
            </a:avLst>
          </a:prstGeom>
          <a:noFill/>
          <a:ln>
            <a:solidFill>
              <a:schemeClr val="bg1"/>
            </a:solidFill>
          </a:ln>
        </p:spPr>
        <p:txBody>
          <a:bodyPr lIns="68580" tIns="34290" rIns="68580" bIns="34290" anchor="ctr"/>
          <a:lstStyle/>
          <a:p>
            <a:pPr algn="ctr">
              <a:defRPr/>
            </a:pPr>
            <a:endParaRPr lang="zh-CN" altLang="en-US" sz="1100" kern="0">
              <a:latin typeface="微软雅黑" panose="020B0503020204020204" pitchFamily="34" charset="-122"/>
              <a:ea typeface="微软雅黑" panose="020B0503020204020204" pitchFamily="34" charset="-122"/>
            </a:endParaRPr>
          </a:p>
        </p:txBody>
      </p:sp>
      <p:sp>
        <p:nvSpPr>
          <p:cNvPr id="11" name="燕尾形箭头 25"/>
          <p:cNvSpPr>
            <a:spLocks noChangeArrowheads="1"/>
          </p:cNvSpPr>
          <p:nvPr/>
        </p:nvSpPr>
        <p:spPr bwMode="auto">
          <a:xfrm flipH="1">
            <a:off x="5138738" y="2250977"/>
            <a:ext cx="944166" cy="980188"/>
          </a:xfrm>
          <a:prstGeom prst="notchedRightArrow">
            <a:avLst>
              <a:gd name="adj1" fmla="val 60009"/>
              <a:gd name="adj2" fmla="val 36500"/>
            </a:avLst>
          </a:prstGeom>
          <a:noFill/>
          <a:ln>
            <a:solidFill>
              <a:schemeClr val="bg1"/>
            </a:solidFill>
          </a:ln>
        </p:spPr>
        <p:txBody>
          <a:bodyPr lIns="68580" tIns="34290" rIns="68580" bIns="34290" anchor="ctr"/>
          <a:lstStyle/>
          <a:p>
            <a:pPr algn="ctr">
              <a:defRPr/>
            </a:pPr>
            <a:endParaRPr lang="zh-CN" altLang="en-US" sz="1100" kern="0">
              <a:latin typeface="微软雅黑" panose="020B0503020204020204" pitchFamily="34" charset="-122"/>
              <a:ea typeface="微软雅黑" panose="020B0503020204020204" pitchFamily="34" charset="-122"/>
            </a:endParaRPr>
          </a:p>
        </p:txBody>
      </p:sp>
      <p:sp>
        <p:nvSpPr>
          <p:cNvPr id="12" name="TextBox 7"/>
          <p:cNvSpPr txBox="1">
            <a:spLocks noChangeArrowheads="1"/>
          </p:cNvSpPr>
          <p:nvPr/>
        </p:nvSpPr>
        <p:spPr bwMode="auto">
          <a:xfrm>
            <a:off x="5913837" y="2608274"/>
            <a:ext cx="932259" cy="284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defRPr/>
            </a:pPr>
            <a:r>
              <a:rPr lang="zh-CN" altLang="en-US" sz="1400" kern="0" dirty="0">
                <a:solidFill>
                  <a:schemeClr val="bg1"/>
                </a:solidFill>
                <a:latin typeface="微软雅黑" panose="020B0503020204020204" pitchFamily="34" charset="-122"/>
                <a:ea typeface="微软雅黑" panose="020B0503020204020204" pitchFamily="34" charset="-122"/>
              </a:rPr>
              <a:t>标题</a:t>
            </a:r>
            <a:endParaRPr lang="zh-CN" altLang="en-US" sz="1400" kern="0" dirty="0">
              <a:solidFill>
                <a:schemeClr val="bg1"/>
              </a:solidFill>
              <a:latin typeface="微软雅黑" panose="020B0503020204020204" pitchFamily="34" charset="-122"/>
              <a:ea typeface="微软雅黑" panose="020B0503020204020204" pitchFamily="34" charset="-122"/>
            </a:endParaRPr>
          </a:p>
        </p:txBody>
      </p:sp>
      <p:sp>
        <p:nvSpPr>
          <p:cNvPr id="13" name="TextBox 8"/>
          <p:cNvSpPr txBox="1">
            <a:spLocks noChangeArrowheads="1"/>
          </p:cNvSpPr>
          <p:nvPr/>
        </p:nvSpPr>
        <p:spPr bwMode="auto">
          <a:xfrm>
            <a:off x="4080273" y="2499896"/>
            <a:ext cx="1063228" cy="449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lnSpc>
                <a:spcPct val="130000"/>
              </a:lnSpc>
              <a:defRPr/>
            </a:pPr>
            <a:r>
              <a:rPr lang="zh-CN" altLang="en-US" sz="1000" kern="0" dirty="0">
                <a:solidFill>
                  <a:schemeClr val="bg1"/>
                </a:solidFill>
                <a:latin typeface="微软雅黑" panose="020B0503020204020204" pitchFamily="34" charset="-122"/>
                <a:ea typeface="微软雅黑" panose="020B0503020204020204" pitchFamily="34" charset="-122"/>
              </a:rPr>
              <a:t>请在此处输入您的文本</a:t>
            </a:r>
            <a:endParaRPr lang="zh-CN" altLang="en-US" sz="1000" kern="0" dirty="0">
              <a:solidFill>
                <a:schemeClr val="bg1"/>
              </a:solidFill>
              <a:latin typeface="微软雅黑" panose="020B0503020204020204" pitchFamily="34" charset="-122"/>
              <a:ea typeface="微软雅黑" panose="020B0503020204020204" pitchFamily="34" charset="-122"/>
            </a:endParaRPr>
          </a:p>
        </p:txBody>
      </p:sp>
      <p:sp>
        <p:nvSpPr>
          <p:cNvPr id="14" name="TextBox 10"/>
          <p:cNvSpPr txBox="1">
            <a:spLocks noChangeArrowheads="1"/>
          </p:cNvSpPr>
          <p:nvPr/>
        </p:nvSpPr>
        <p:spPr bwMode="auto">
          <a:xfrm>
            <a:off x="5829301" y="1023066"/>
            <a:ext cx="1113235" cy="449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lnSpc>
                <a:spcPct val="130000"/>
              </a:lnSpc>
              <a:defRPr/>
            </a:pPr>
            <a:r>
              <a:rPr lang="zh-CN" altLang="en-US" sz="1000" kern="0" dirty="0">
                <a:solidFill>
                  <a:schemeClr val="bg1"/>
                </a:solidFill>
                <a:latin typeface="微软雅黑" panose="020B0503020204020204" pitchFamily="34" charset="-122"/>
                <a:ea typeface="微软雅黑" panose="020B0503020204020204" pitchFamily="34" charset="-122"/>
              </a:rPr>
              <a:t>请在此处输入您的文本</a:t>
            </a:r>
            <a:endParaRPr lang="zh-CN" altLang="en-US" sz="1000" kern="0" dirty="0">
              <a:solidFill>
                <a:schemeClr val="bg1"/>
              </a:solidFill>
              <a:latin typeface="微软雅黑" panose="020B0503020204020204" pitchFamily="34" charset="-122"/>
              <a:ea typeface="微软雅黑" panose="020B0503020204020204" pitchFamily="34" charset="-122"/>
            </a:endParaRPr>
          </a:p>
        </p:txBody>
      </p:sp>
      <p:sp>
        <p:nvSpPr>
          <p:cNvPr id="15" name="燕尾形箭头 29"/>
          <p:cNvSpPr>
            <a:spLocks noChangeArrowheads="1"/>
          </p:cNvSpPr>
          <p:nvPr/>
        </p:nvSpPr>
        <p:spPr bwMode="auto">
          <a:xfrm rot="5400000" flipV="1">
            <a:off x="5905357" y="3020509"/>
            <a:ext cx="944457" cy="979884"/>
          </a:xfrm>
          <a:prstGeom prst="notchedRightArrow">
            <a:avLst>
              <a:gd name="adj1" fmla="val 60009"/>
              <a:gd name="adj2" fmla="val 36500"/>
            </a:avLst>
          </a:prstGeom>
          <a:noFill/>
          <a:ln>
            <a:solidFill>
              <a:schemeClr val="bg1"/>
            </a:solidFill>
          </a:ln>
          <a:effectLst>
            <a:outerShdw dist="25401" dir="2700000" algn="ctr" rotWithShape="0">
              <a:srgbClr val="000000">
                <a:alpha val="14000"/>
              </a:srgbClr>
            </a:outerShdw>
          </a:effectLst>
        </p:spPr>
        <p:txBody>
          <a:bodyPr lIns="216000" tIns="34290" rIns="68580" bIns="34290" anchor="ctr"/>
          <a:lstStyle/>
          <a:p>
            <a:pPr algn="ctr">
              <a:defRPr/>
            </a:pPr>
            <a:endParaRPr lang="zh-CN" altLang="en-US" sz="2400" kern="0">
              <a:latin typeface="微软雅黑" panose="020B0503020204020204" pitchFamily="34" charset="-122"/>
              <a:ea typeface="微软雅黑" panose="020B0503020204020204" pitchFamily="34" charset="-122"/>
            </a:endParaRPr>
          </a:p>
        </p:txBody>
      </p:sp>
      <p:sp>
        <p:nvSpPr>
          <p:cNvPr id="16" name="TextBox 8"/>
          <p:cNvSpPr txBox="1">
            <a:spLocks noChangeArrowheads="1"/>
          </p:cNvSpPr>
          <p:nvPr/>
        </p:nvSpPr>
        <p:spPr bwMode="auto">
          <a:xfrm>
            <a:off x="5810251" y="3989828"/>
            <a:ext cx="1132285" cy="449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lnSpc>
                <a:spcPct val="130000"/>
              </a:lnSpc>
              <a:defRPr/>
            </a:pPr>
            <a:r>
              <a:rPr lang="zh-CN" altLang="en-US" sz="1000" kern="0" dirty="0">
                <a:solidFill>
                  <a:schemeClr val="bg1"/>
                </a:solidFill>
                <a:latin typeface="微软雅黑" panose="020B0503020204020204" pitchFamily="34" charset="-122"/>
                <a:ea typeface="微软雅黑" panose="020B0503020204020204" pitchFamily="34" charset="-122"/>
              </a:rPr>
              <a:t>请在此处输入您的文本</a:t>
            </a:r>
            <a:endParaRPr lang="zh-CN" altLang="en-US" sz="1000" kern="0" dirty="0">
              <a:solidFill>
                <a:schemeClr val="bg1"/>
              </a:solidFill>
              <a:latin typeface="微软雅黑" panose="020B0503020204020204" pitchFamily="34" charset="-122"/>
              <a:ea typeface="微软雅黑" panose="020B0503020204020204" pitchFamily="34" charset="-122"/>
            </a:endParaRPr>
          </a:p>
        </p:txBody>
      </p:sp>
      <p:sp>
        <p:nvSpPr>
          <p:cNvPr id="17" name="矩形 16"/>
          <p:cNvSpPr>
            <a:spLocks noChangeArrowheads="1"/>
          </p:cNvSpPr>
          <p:nvPr/>
        </p:nvSpPr>
        <p:spPr bwMode="auto">
          <a:xfrm>
            <a:off x="593182" y="1500518"/>
            <a:ext cx="53579" cy="620508"/>
          </a:xfrm>
          <a:prstGeom prst="rect">
            <a:avLst/>
          </a:prstGeom>
          <a:solidFill>
            <a:srgbClr val="92D050"/>
          </a:solidFill>
          <a:ln w="9525">
            <a:noFill/>
            <a:miter lim="800000"/>
          </a:ln>
        </p:spPr>
        <p:txBody>
          <a:bodyPr lIns="68580" tIns="34290" rIns="68580" bIns="34290" anchor="ctr"/>
          <a:lstStyle/>
          <a:p>
            <a:pPr algn="ctr">
              <a:defRPr/>
            </a:pPr>
            <a:endParaRPr lang="zh-CN" altLang="en-US" kern="0"/>
          </a:p>
        </p:txBody>
      </p:sp>
      <p:sp>
        <p:nvSpPr>
          <p:cNvPr id="18" name="矩形 70"/>
          <p:cNvSpPr>
            <a:spLocks noChangeArrowheads="1"/>
          </p:cNvSpPr>
          <p:nvPr/>
        </p:nvSpPr>
        <p:spPr bwMode="auto">
          <a:xfrm>
            <a:off x="593182" y="2418774"/>
            <a:ext cx="53579" cy="619316"/>
          </a:xfrm>
          <a:prstGeom prst="rect">
            <a:avLst/>
          </a:prstGeom>
          <a:solidFill>
            <a:srgbClr val="C4C7CB"/>
          </a:solidFill>
          <a:ln w="9525">
            <a:noFill/>
            <a:miter lim="800000"/>
          </a:ln>
        </p:spPr>
        <p:txBody>
          <a:bodyPr lIns="68580" tIns="34290" rIns="68580" bIns="34290" anchor="ctr"/>
          <a:lstStyle/>
          <a:p>
            <a:pPr algn="ctr">
              <a:defRPr/>
            </a:pPr>
            <a:endParaRPr lang="zh-CN" altLang="en-US" kern="0"/>
          </a:p>
        </p:txBody>
      </p:sp>
      <p:sp>
        <p:nvSpPr>
          <p:cNvPr id="19" name="矩形 75"/>
          <p:cNvSpPr>
            <a:spLocks noChangeArrowheads="1"/>
          </p:cNvSpPr>
          <p:nvPr/>
        </p:nvSpPr>
        <p:spPr bwMode="auto">
          <a:xfrm>
            <a:off x="593182" y="3337030"/>
            <a:ext cx="53579" cy="619316"/>
          </a:xfrm>
          <a:prstGeom prst="rect">
            <a:avLst/>
          </a:prstGeom>
          <a:solidFill>
            <a:srgbClr val="92D050"/>
          </a:solidFill>
          <a:ln w="9525">
            <a:noFill/>
            <a:miter lim="800000"/>
          </a:ln>
        </p:spPr>
        <p:txBody>
          <a:bodyPr lIns="68580" tIns="34290" rIns="68580" bIns="34290" anchor="ctr"/>
          <a:lstStyle/>
          <a:p>
            <a:pPr algn="ctr">
              <a:defRPr/>
            </a:pPr>
            <a:endParaRPr lang="zh-CN" altLang="en-US" kern="0"/>
          </a:p>
        </p:txBody>
      </p:sp>
      <p:grpSp>
        <p:nvGrpSpPr>
          <p:cNvPr id="2" name="Group 18"/>
          <p:cNvGrpSpPr/>
          <p:nvPr/>
        </p:nvGrpSpPr>
        <p:grpSpPr bwMode="auto">
          <a:xfrm>
            <a:off x="755576" y="1417838"/>
            <a:ext cx="2887266" cy="633933"/>
            <a:chOff x="0" y="0"/>
            <a:chExt cx="3850501" cy="846199"/>
          </a:xfrm>
        </p:grpSpPr>
        <p:sp>
          <p:nvSpPr>
            <p:cNvPr id="21" name="文本框 44"/>
            <p:cNvSpPr txBox="1">
              <a:spLocks noChangeArrowheads="1"/>
            </p:cNvSpPr>
            <p:nvPr/>
          </p:nvSpPr>
          <p:spPr bwMode="auto">
            <a:xfrm>
              <a:off x="0" y="0"/>
              <a:ext cx="2674843" cy="36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defRPr/>
              </a:pPr>
              <a:r>
                <a:rPr lang="zh-CN" altLang="en-US" sz="1200" kern="0" dirty="0">
                  <a:solidFill>
                    <a:schemeClr val="bg1"/>
                  </a:solidFill>
                  <a:latin typeface="微软雅黑" panose="020B0503020204020204" pitchFamily="34" charset="-122"/>
                  <a:ea typeface="微软雅黑" panose="020B0503020204020204" pitchFamily="34" charset="-122"/>
                </a:rPr>
                <a:t>添加标题</a:t>
              </a:r>
              <a:endParaRPr lang="zh-CN" altLang="en-US" sz="1200" kern="0" dirty="0">
                <a:solidFill>
                  <a:schemeClr val="bg1"/>
                </a:solidFill>
                <a:latin typeface="微软雅黑" panose="020B0503020204020204" pitchFamily="34" charset="-122"/>
                <a:ea typeface="微软雅黑" panose="020B0503020204020204" pitchFamily="34" charset="-122"/>
              </a:endParaRPr>
            </a:p>
          </p:txBody>
        </p:sp>
        <p:sp>
          <p:nvSpPr>
            <p:cNvPr id="22" name="文本框 14"/>
            <p:cNvSpPr txBox="1">
              <a:spLocks noChangeArrowheads="1"/>
            </p:cNvSpPr>
            <p:nvPr/>
          </p:nvSpPr>
          <p:spPr bwMode="auto">
            <a:xfrm>
              <a:off x="0" y="353200"/>
              <a:ext cx="3850501" cy="492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just">
                <a:defRPr/>
              </a:pPr>
              <a:r>
                <a:rPr lang="zh-CN" altLang="en-US" sz="900" dirty="0">
                  <a:solidFill>
                    <a:schemeClr val="bg1"/>
                  </a:solidFill>
                  <a:latin typeface="微软雅黑" panose="020B0503020204020204" pitchFamily="34" charset="-122"/>
                  <a:ea typeface="微软雅黑" panose="020B0503020204020204" pitchFamily="34" charset="-122"/>
                </a:rPr>
                <a:t>此处添加详细文本描述，建议与标题相关并符合整体语言风格，语言描述尽量。</a:t>
              </a:r>
              <a:endParaRPr lang="zh-CN" altLang="en-US" sz="900" dirty="0">
                <a:solidFill>
                  <a:schemeClr val="bg1"/>
                </a:solidFill>
                <a:latin typeface="微软雅黑" panose="020B0503020204020204" pitchFamily="34" charset="-122"/>
                <a:ea typeface="微软雅黑" panose="020B0503020204020204" pitchFamily="34" charset="-122"/>
              </a:endParaRPr>
            </a:p>
          </p:txBody>
        </p:sp>
      </p:grpSp>
      <p:grpSp>
        <p:nvGrpSpPr>
          <p:cNvPr id="3" name="Group 21"/>
          <p:cNvGrpSpPr/>
          <p:nvPr/>
        </p:nvGrpSpPr>
        <p:grpSpPr bwMode="auto">
          <a:xfrm>
            <a:off x="755576" y="2380279"/>
            <a:ext cx="2887266" cy="649770"/>
            <a:chOff x="0" y="0"/>
            <a:chExt cx="3850501" cy="865871"/>
          </a:xfrm>
        </p:grpSpPr>
        <p:sp>
          <p:nvSpPr>
            <p:cNvPr id="24" name="文本框 47"/>
            <p:cNvSpPr txBox="1">
              <a:spLocks noChangeArrowheads="1"/>
            </p:cNvSpPr>
            <p:nvPr/>
          </p:nvSpPr>
          <p:spPr bwMode="auto">
            <a:xfrm>
              <a:off x="0" y="0"/>
              <a:ext cx="2674843" cy="369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defRPr/>
              </a:pPr>
              <a:r>
                <a:rPr lang="zh-CN" altLang="en-US" sz="1200" kern="0" dirty="0">
                  <a:solidFill>
                    <a:schemeClr val="bg1"/>
                  </a:solidFill>
                  <a:latin typeface="微软雅黑" panose="020B0503020204020204" pitchFamily="34" charset="-122"/>
                  <a:ea typeface="微软雅黑" panose="020B0503020204020204" pitchFamily="34" charset="-122"/>
                </a:rPr>
                <a:t>添加标题</a:t>
              </a:r>
              <a:endParaRPr lang="zh-CN" altLang="en-US" sz="1200" kern="0" dirty="0">
                <a:solidFill>
                  <a:schemeClr val="bg1"/>
                </a:solidFill>
                <a:latin typeface="微软雅黑" panose="020B0503020204020204" pitchFamily="34" charset="-122"/>
                <a:ea typeface="微软雅黑" panose="020B0503020204020204" pitchFamily="34" charset="-122"/>
              </a:endParaRPr>
            </a:p>
          </p:txBody>
        </p:sp>
        <p:sp>
          <p:nvSpPr>
            <p:cNvPr id="25" name="文本框 14"/>
            <p:cNvSpPr txBox="1">
              <a:spLocks noChangeArrowheads="1"/>
            </p:cNvSpPr>
            <p:nvPr/>
          </p:nvSpPr>
          <p:spPr bwMode="auto">
            <a:xfrm>
              <a:off x="0" y="353199"/>
              <a:ext cx="3850501" cy="512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just">
                <a:defRPr/>
              </a:pPr>
              <a:r>
                <a:rPr lang="zh-CN" altLang="en-US" sz="900" dirty="0">
                  <a:solidFill>
                    <a:schemeClr val="bg1"/>
                  </a:solidFill>
                  <a:latin typeface="微软雅黑" panose="020B0503020204020204" pitchFamily="34" charset="-122"/>
                  <a:ea typeface="微软雅黑" panose="020B0503020204020204" pitchFamily="34" charset="-122"/>
                </a:rPr>
                <a:t>此处添加详细文本描述，建议与标题相关并符合整体语言风格，语言描述尽量</a:t>
              </a:r>
              <a:r>
                <a:rPr lang="zh-CN" altLang="en-US" sz="1000" dirty="0">
                  <a:solidFill>
                    <a:schemeClr val="bg1"/>
                  </a:solidFill>
                  <a:latin typeface="微软雅黑" panose="020B0503020204020204" pitchFamily="34" charset="-122"/>
                  <a:ea typeface="微软雅黑" panose="020B0503020204020204" pitchFamily="34" charset="-122"/>
                </a:rPr>
                <a:t>。</a:t>
              </a:r>
              <a:endParaRPr lang="zh-CN" altLang="en-US" sz="1000" dirty="0">
                <a:solidFill>
                  <a:schemeClr val="bg1"/>
                </a:solidFill>
                <a:latin typeface="微软雅黑" panose="020B0503020204020204" pitchFamily="34" charset="-122"/>
                <a:ea typeface="微软雅黑" panose="020B0503020204020204" pitchFamily="34" charset="-122"/>
              </a:endParaRPr>
            </a:p>
          </p:txBody>
        </p:sp>
      </p:grpSp>
      <p:grpSp>
        <p:nvGrpSpPr>
          <p:cNvPr id="4" name="Group 24"/>
          <p:cNvGrpSpPr/>
          <p:nvPr/>
        </p:nvGrpSpPr>
        <p:grpSpPr bwMode="auto">
          <a:xfrm>
            <a:off x="755576" y="3310675"/>
            <a:ext cx="2887266" cy="634381"/>
            <a:chOff x="0" y="0"/>
            <a:chExt cx="3850501" cy="845364"/>
          </a:xfrm>
        </p:grpSpPr>
        <p:sp>
          <p:nvSpPr>
            <p:cNvPr id="27" name="文本框 50"/>
            <p:cNvSpPr txBox="1">
              <a:spLocks noChangeArrowheads="1"/>
            </p:cNvSpPr>
            <p:nvPr/>
          </p:nvSpPr>
          <p:spPr bwMode="auto">
            <a:xfrm>
              <a:off x="0" y="0"/>
              <a:ext cx="2674843" cy="369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defRPr/>
              </a:pPr>
              <a:r>
                <a:rPr lang="zh-CN" altLang="en-US" sz="1200" kern="0" dirty="0">
                  <a:solidFill>
                    <a:schemeClr val="bg1"/>
                  </a:solidFill>
                  <a:latin typeface="微软雅黑" panose="020B0503020204020204" pitchFamily="34" charset="-122"/>
                  <a:ea typeface="微软雅黑" panose="020B0503020204020204" pitchFamily="34" charset="-122"/>
                </a:rPr>
                <a:t>添加标题</a:t>
              </a:r>
              <a:endParaRPr lang="zh-CN" altLang="en-US" sz="1200" kern="0" dirty="0">
                <a:solidFill>
                  <a:schemeClr val="bg1"/>
                </a:solidFill>
                <a:latin typeface="微软雅黑" panose="020B0503020204020204" pitchFamily="34" charset="-122"/>
                <a:ea typeface="微软雅黑" panose="020B0503020204020204" pitchFamily="34" charset="-122"/>
              </a:endParaRPr>
            </a:p>
          </p:txBody>
        </p:sp>
        <p:sp>
          <p:nvSpPr>
            <p:cNvPr id="28" name="文本框 14"/>
            <p:cNvSpPr txBox="1">
              <a:spLocks noChangeArrowheads="1"/>
            </p:cNvSpPr>
            <p:nvPr/>
          </p:nvSpPr>
          <p:spPr bwMode="auto">
            <a:xfrm>
              <a:off x="0" y="353199"/>
              <a:ext cx="3850501" cy="492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just">
                <a:defRPr/>
              </a:pPr>
              <a:r>
                <a:rPr lang="zh-CN" altLang="en-US" sz="900" dirty="0">
                  <a:solidFill>
                    <a:schemeClr val="bg1"/>
                  </a:solidFill>
                  <a:latin typeface="微软雅黑" panose="020B0503020204020204" pitchFamily="34" charset="-122"/>
                  <a:ea typeface="微软雅黑" panose="020B0503020204020204" pitchFamily="34" charset="-122"/>
                </a:rPr>
                <a:t>此处添加详细文本描述，建议与标题相关并符合整体语言风格，语言描述尽量。</a:t>
              </a:r>
              <a:endParaRPr lang="zh-CN" altLang="en-US" sz="900"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p:transition advClick="0" advTm="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1+#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0-#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12" presetClass="entr" presetSubtype="2"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p:tgtEl>
                                          <p:spTgt spid="13"/>
                                        </p:tgtEl>
                                        <p:attrNameLst>
                                          <p:attrName>ppt_x</p:attrName>
                                        </p:attrNameLst>
                                      </p:cBhvr>
                                      <p:tavLst>
                                        <p:tav tm="0">
                                          <p:val>
                                            <p:strVal val="#ppt_x+#ppt_w*1.125000"/>
                                          </p:val>
                                        </p:tav>
                                        <p:tav tm="100000">
                                          <p:val>
                                            <p:strVal val="#ppt_x"/>
                                          </p:val>
                                        </p:tav>
                                      </p:tavLst>
                                    </p:anim>
                                    <p:animEffect transition="in" filter="wipe(left)">
                                      <p:cBhvr>
                                        <p:cTn id="25" dur="500"/>
                                        <p:tgtEl>
                                          <p:spTgt spid="13"/>
                                        </p:tgtEl>
                                      </p:cBhvr>
                                    </p:animEffect>
                                  </p:childTnLst>
                                </p:cTn>
                              </p:par>
                              <p:par>
                                <p:cTn id="26" presetID="12" presetClass="entr" presetSubtype="4"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additive="base">
                                        <p:cTn id="28" dur="500"/>
                                        <p:tgtEl>
                                          <p:spTgt spid="14"/>
                                        </p:tgtEl>
                                        <p:attrNameLst>
                                          <p:attrName>ppt_y</p:attrName>
                                        </p:attrNameLst>
                                      </p:cBhvr>
                                      <p:tavLst>
                                        <p:tav tm="0">
                                          <p:val>
                                            <p:strVal val="#ppt_y+#ppt_h*1.125000"/>
                                          </p:val>
                                        </p:tav>
                                        <p:tav tm="100000">
                                          <p:val>
                                            <p:strVal val="#ppt_y"/>
                                          </p:val>
                                        </p:tav>
                                      </p:tavLst>
                                    </p:anim>
                                    <p:animEffect transition="in" filter="wipe(up)">
                                      <p:cBhvr>
                                        <p:cTn id="29" dur="500"/>
                                        <p:tgtEl>
                                          <p:spTgt spid="14"/>
                                        </p:tgtEl>
                                      </p:cBhvr>
                                    </p:animEffect>
                                  </p:childTnLst>
                                </p:cTn>
                              </p:par>
                              <p:par>
                                <p:cTn id="30" presetID="12" presetClass="entr" presetSubtype="8" fill="hold" grpId="0" nodeType="with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p:tgtEl>
                                          <p:spTgt spid="8"/>
                                        </p:tgtEl>
                                        <p:attrNameLst>
                                          <p:attrName>ppt_x</p:attrName>
                                        </p:attrNameLst>
                                      </p:cBhvr>
                                      <p:tavLst>
                                        <p:tav tm="0">
                                          <p:val>
                                            <p:strVal val="#ppt_x-#ppt_w*1.125000"/>
                                          </p:val>
                                        </p:tav>
                                        <p:tav tm="100000">
                                          <p:val>
                                            <p:strVal val="#ppt_x"/>
                                          </p:val>
                                        </p:tav>
                                      </p:tavLst>
                                    </p:anim>
                                    <p:animEffect transition="in" filter="wipe(right)">
                                      <p:cBhvr>
                                        <p:cTn id="33" dur="500"/>
                                        <p:tgtEl>
                                          <p:spTgt spid="8"/>
                                        </p:tgtEl>
                                      </p:cBhvr>
                                    </p:animEffect>
                                  </p:childTnLst>
                                </p:cTn>
                              </p:par>
                              <p:par>
                                <p:cTn id="34" presetID="12" presetClass="entr" presetSubtype="1"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p:tgtEl>
                                          <p:spTgt spid="16"/>
                                        </p:tgtEl>
                                        <p:attrNameLst>
                                          <p:attrName>ppt_y</p:attrName>
                                        </p:attrNameLst>
                                      </p:cBhvr>
                                      <p:tavLst>
                                        <p:tav tm="0">
                                          <p:val>
                                            <p:strVal val="#ppt_y-#ppt_h*1.125000"/>
                                          </p:val>
                                        </p:tav>
                                        <p:tav tm="100000">
                                          <p:val>
                                            <p:strVal val="#ppt_y"/>
                                          </p:val>
                                        </p:tav>
                                      </p:tavLst>
                                    </p:anim>
                                    <p:animEffect transition="in" filter="wipe(down)">
                                      <p:cBhvr>
                                        <p:cTn id="37" dur="500"/>
                                        <p:tgtEl>
                                          <p:spTgt spid="16"/>
                                        </p:tgtEl>
                                      </p:cBhvr>
                                    </p:animEffect>
                                  </p:childTnLst>
                                </p:cTn>
                              </p:par>
                            </p:childTnLst>
                          </p:cTn>
                        </p:par>
                        <p:par>
                          <p:cTn id="38" fill="hold">
                            <p:stCondLst>
                              <p:cond delay="1000"/>
                            </p:stCondLst>
                            <p:childTnLst>
                              <p:par>
                                <p:cTn id="39" presetID="53" presetClass="entr" presetSubtype="16"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par>
                          <p:cTn id="44" fill="hold">
                            <p:stCondLst>
                              <p:cond delay="1500"/>
                            </p:stCondLst>
                            <p:childTnLst>
                              <p:par>
                                <p:cTn id="45" presetID="2" presetClass="entr" presetSubtype="4"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additive="base">
                                        <p:cTn id="47" dur="500" fill="hold"/>
                                        <p:tgtEl>
                                          <p:spTgt spid="18"/>
                                        </p:tgtEl>
                                        <p:attrNameLst>
                                          <p:attrName>ppt_x</p:attrName>
                                        </p:attrNameLst>
                                      </p:cBhvr>
                                      <p:tavLst>
                                        <p:tav tm="0">
                                          <p:val>
                                            <p:strVal val="#ppt_x"/>
                                          </p:val>
                                        </p:tav>
                                        <p:tav tm="100000">
                                          <p:val>
                                            <p:strVal val="#ppt_x"/>
                                          </p:val>
                                        </p:tav>
                                      </p:tavLst>
                                    </p:anim>
                                    <p:anim calcmode="lin" valueType="num">
                                      <p:cBhvr additive="base">
                                        <p:cTn id="48" dur="500" fill="hold"/>
                                        <p:tgtEl>
                                          <p:spTgt spid="18"/>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100"/>
                                  </p:stCondLst>
                                  <p:childTnLst>
                                    <p:set>
                                      <p:cBhvr>
                                        <p:cTn id="50" dur="1" fill="hold">
                                          <p:stCondLst>
                                            <p:cond delay="0"/>
                                          </p:stCondLst>
                                        </p:cTn>
                                        <p:tgtEl>
                                          <p:spTgt spid="17"/>
                                        </p:tgtEl>
                                        <p:attrNameLst>
                                          <p:attrName>style.visibility</p:attrName>
                                        </p:attrNameLst>
                                      </p:cBhvr>
                                      <p:to>
                                        <p:strVal val="visible"/>
                                      </p:to>
                                    </p:set>
                                    <p:anim calcmode="lin" valueType="num">
                                      <p:cBhvr additive="base">
                                        <p:cTn id="51" dur="500" fill="hold"/>
                                        <p:tgtEl>
                                          <p:spTgt spid="17"/>
                                        </p:tgtEl>
                                        <p:attrNameLst>
                                          <p:attrName>ppt_x</p:attrName>
                                        </p:attrNameLst>
                                      </p:cBhvr>
                                      <p:tavLst>
                                        <p:tav tm="0">
                                          <p:val>
                                            <p:strVal val="#ppt_x"/>
                                          </p:val>
                                        </p:tav>
                                        <p:tav tm="100000">
                                          <p:val>
                                            <p:strVal val="#ppt_x"/>
                                          </p:val>
                                        </p:tav>
                                      </p:tavLst>
                                    </p:anim>
                                    <p:anim calcmode="lin" valueType="num">
                                      <p:cBhvr additive="base">
                                        <p:cTn id="52" dur="500" fill="hold"/>
                                        <p:tgtEl>
                                          <p:spTgt spid="1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200"/>
                                  </p:stCondLst>
                                  <p:childTnLst>
                                    <p:set>
                                      <p:cBhvr>
                                        <p:cTn id="54" dur="1" fill="hold">
                                          <p:stCondLst>
                                            <p:cond delay="0"/>
                                          </p:stCondLst>
                                        </p:cTn>
                                        <p:tgtEl>
                                          <p:spTgt spid="19"/>
                                        </p:tgtEl>
                                        <p:attrNameLst>
                                          <p:attrName>style.visibility</p:attrName>
                                        </p:attrNameLst>
                                      </p:cBhvr>
                                      <p:to>
                                        <p:strVal val="visible"/>
                                      </p:to>
                                    </p:set>
                                    <p:anim calcmode="lin" valueType="num">
                                      <p:cBhvr additive="base">
                                        <p:cTn id="55" dur="500" fill="hold"/>
                                        <p:tgtEl>
                                          <p:spTgt spid="19"/>
                                        </p:tgtEl>
                                        <p:attrNameLst>
                                          <p:attrName>ppt_x</p:attrName>
                                        </p:attrNameLst>
                                      </p:cBhvr>
                                      <p:tavLst>
                                        <p:tav tm="0">
                                          <p:val>
                                            <p:strVal val="#ppt_x"/>
                                          </p:val>
                                        </p:tav>
                                        <p:tav tm="100000">
                                          <p:val>
                                            <p:strVal val="#ppt_x"/>
                                          </p:val>
                                        </p:tav>
                                      </p:tavLst>
                                    </p:anim>
                                    <p:anim calcmode="lin" valueType="num">
                                      <p:cBhvr additive="base">
                                        <p:cTn id="56" dur="500" fill="hold"/>
                                        <p:tgtEl>
                                          <p:spTgt spid="19"/>
                                        </p:tgtEl>
                                        <p:attrNameLst>
                                          <p:attrName>ppt_y</p:attrName>
                                        </p:attrNameLst>
                                      </p:cBhvr>
                                      <p:tavLst>
                                        <p:tav tm="0">
                                          <p:val>
                                            <p:strVal val="1+#ppt_h/2"/>
                                          </p:val>
                                        </p:tav>
                                        <p:tav tm="100000">
                                          <p:val>
                                            <p:strVal val="#ppt_y"/>
                                          </p:val>
                                        </p:tav>
                                      </p:tavLst>
                                    </p:anim>
                                  </p:childTnLst>
                                </p:cTn>
                              </p:par>
                            </p:childTnLst>
                          </p:cTn>
                        </p:par>
                        <p:par>
                          <p:cTn id="57" fill="hold">
                            <p:stCondLst>
                              <p:cond delay="2000"/>
                            </p:stCondLst>
                            <p:childTnLst>
                              <p:par>
                                <p:cTn id="58" presetID="22" presetClass="entr" presetSubtype="8" fill="hold" nodeType="after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wipe(left)">
                                      <p:cBhvr>
                                        <p:cTn id="60" dur="500"/>
                                        <p:tgtEl>
                                          <p:spTgt spid="2"/>
                                        </p:tgtEl>
                                      </p:cBhvr>
                                    </p:animEffect>
                                  </p:childTnLst>
                                </p:cTn>
                              </p:par>
                            </p:childTnLst>
                          </p:cTn>
                        </p:par>
                        <p:par>
                          <p:cTn id="61" fill="hold">
                            <p:stCondLst>
                              <p:cond delay="2500"/>
                            </p:stCondLst>
                            <p:childTnLst>
                              <p:par>
                                <p:cTn id="62" presetID="22" presetClass="entr" presetSubtype="8"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Effect transition="in" filter="wipe(left)">
                                      <p:cBhvr>
                                        <p:cTn id="64" dur="500"/>
                                        <p:tgtEl>
                                          <p:spTgt spid="3"/>
                                        </p:tgtEl>
                                      </p:cBhvr>
                                    </p:animEffect>
                                  </p:childTnLst>
                                </p:cTn>
                              </p:par>
                            </p:childTnLst>
                          </p:cTn>
                        </p:par>
                        <p:par>
                          <p:cTn id="65" fill="hold">
                            <p:stCondLst>
                              <p:cond delay="3000"/>
                            </p:stCondLst>
                            <p:childTnLst>
                              <p:par>
                                <p:cTn id="66" presetID="22" presetClass="entr" presetSubtype="8" fill="hold" nodeType="afterEffect">
                                  <p:stCondLst>
                                    <p:cond delay="0"/>
                                  </p:stCondLst>
                                  <p:childTnLst>
                                    <p:set>
                                      <p:cBhvr>
                                        <p:cTn id="67" dur="1" fill="hold">
                                          <p:stCondLst>
                                            <p:cond delay="0"/>
                                          </p:stCondLst>
                                        </p:cTn>
                                        <p:tgtEl>
                                          <p:spTgt spid="4"/>
                                        </p:tgtEl>
                                        <p:attrNameLst>
                                          <p:attrName>style.visibility</p:attrName>
                                        </p:attrNameLst>
                                      </p:cBhvr>
                                      <p:to>
                                        <p:strVal val="visible"/>
                                      </p:to>
                                    </p:set>
                                    <p:animEffect transition="in" filter="wipe(left)">
                                      <p:cBhvr>
                                        <p:cTn id="6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p:bldP spid="13" grpId="0"/>
      <p:bldP spid="14" grpId="0"/>
      <p:bldP spid="15" grpId="0" animBg="1"/>
      <p:bldP spid="16" grpId="0"/>
      <p:bldP spid="17" grpId="0" animBg="1"/>
      <p:bldP spid="18" grpId="0" animBg="1"/>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7"/>
          <p:cNvGrpSpPr/>
          <p:nvPr/>
        </p:nvGrpSpPr>
        <p:grpSpPr bwMode="auto">
          <a:xfrm>
            <a:off x="2321521" y="1165575"/>
            <a:ext cx="4292600" cy="3855241"/>
            <a:chOff x="1528" y="825"/>
            <a:chExt cx="2704" cy="2427"/>
          </a:xfrm>
        </p:grpSpPr>
        <p:sp>
          <p:nvSpPr>
            <p:cNvPr id="5" name="Freeform 32"/>
            <p:cNvSpPr/>
            <p:nvPr/>
          </p:nvSpPr>
          <p:spPr bwMode="auto">
            <a:xfrm>
              <a:off x="2515" y="2197"/>
              <a:ext cx="833" cy="1055"/>
            </a:xfrm>
            <a:custGeom>
              <a:avLst/>
              <a:gdLst>
                <a:gd name="T0" fmla="*/ 369 w 889"/>
                <a:gd name="T1" fmla="*/ 1124 h 1124"/>
                <a:gd name="T2" fmla="*/ 713 w 889"/>
                <a:gd name="T3" fmla="*/ 1124 h 1124"/>
                <a:gd name="T4" fmla="*/ 676 w 889"/>
                <a:gd name="T5" fmla="*/ 705 h 1124"/>
                <a:gd name="T6" fmla="*/ 862 w 889"/>
                <a:gd name="T7" fmla="*/ 273 h 1124"/>
                <a:gd name="T8" fmla="*/ 853 w 889"/>
                <a:gd name="T9" fmla="*/ 202 h 1124"/>
                <a:gd name="T10" fmla="*/ 775 w 889"/>
                <a:gd name="T11" fmla="*/ 257 h 1124"/>
                <a:gd name="T12" fmla="*/ 612 w 889"/>
                <a:gd name="T13" fmla="*/ 387 h 1124"/>
                <a:gd name="T14" fmla="*/ 489 w 889"/>
                <a:gd name="T15" fmla="*/ 141 h 1124"/>
                <a:gd name="T16" fmla="*/ 417 w 889"/>
                <a:gd name="T17" fmla="*/ 5 h 1124"/>
                <a:gd name="T18" fmla="*/ 404 w 889"/>
                <a:gd name="T19" fmla="*/ 155 h 1124"/>
                <a:gd name="T20" fmla="*/ 405 w 889"/>
                <a:gd name="T21" fmla="*/ 327 h 1124"/>
                <a:gd name="T22" fmla="*/ 275 w 889"/>
                <a:gd name="T23" fmla="*/ 196 h 1124"/>
                <a:gd name="T24" fmla="*/ 154 w 889"/>
                <a:gd name="T25" fmla="*/ 49 h 1124"/>
                <a:gd name="T26" fmla="*/ 207 w 889"/>
                <a:gd name="T27" fmla="*/ 218 h 1124"/>
                <a:gd name="T28" fmla="*/ 281 w 889"/>
                <a:gd name="T29" fmla="*/ 387 h 1124"/>
                <a:gd name="T30" fmla="*/ 155 w 889"/>
                <a:gd name="T31" fmla="*/ 273 h 1124"/>
                <a:gd name="T32" fmla="*/ 28 w 889"/>
                <a:gd name="T33" fmla="*/ 187 h 1124"/>
                <a:gd name="T34" fmla="*/ 113 w 889"/>
                <a:gd name="T35" fmla="*/ 350 h 1124"/>
                <a:gd name="T36" fmla="*/ 234 w 889"/>
                <a:gd name="T37" fmla="*/ 489 h 1124"/>
                <a:gd name="T38" fmla="*/ 107 w 889"/>
                <a:gd name="T39" fmla="*/ 421 h 1124"/>
                <a:gd name="T40" fmla="*/ 29 w 889"/>
                <a:gd name="T41" fmla="*/ 413 h 1124"/>
                <a:gd name="T42" fmla="*/ 173 w 889"/>
                <a:gd name="T43" fmla="*/ 550 h 1124"/>
                <a:gd name="T44" fmla="*/ 397 w 889"/>
                <a:gd name="T45" fmla="*/ 850 h 1124"/>
                <a:gd name="T46" fmla="*/ 369 w 889"/>
                <a:gd name="T47" fmla="*/ 1124 h 1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89" h="1124">
                  <a:moveTo>
                    <a:pt x="369" y="1124"/>
                  </a:moveTo>
                  <a:cubicBezTo>
                    <a:pt x="713" y="1124"/>
                    <a:pt x="713" y="1124"/>
                    <a:pt x="713" y="1124"/>
                  </a:cubicBezTo>
                  <a:cubicBezTo>
                    <a:pt x="713" y="1124"/>
                    <a:pt x="608" y="991"/>
                    <a:pt x="676" y="705"/>
                  </a:cubicBezTo>
                  <a:cubicBezTo>
                    <a:pt x="744" y="420"/>
                    <a:pt x="845" y="300"/>
                    <a:pt x="862" y="273"/>
                  </a:cubicBezTo>
                  <a:cubicBezTo>
                    <a:pt x="880" y="247"/>
                    <a:pt x="889" y="215"/>
                    <a:pt x="853" y="202"/>
                  </a:cubicBezTo>
                  <a:cubicBezTo>
                    <a:pt x="824" y="191"/>
                    <a:pt x="784" y="242"/>
                    <a:pt x="775" y="257"/>
                  </a:cubicBezTo>
                  <a:cubicBezTo>
                    <a:pt x="766" y="272"/>
                    <a:pt x="693" y="394"/>
                    <a:pt x="612" y="387"/>
                  </a:cubicBezTo>
                  <a:cubicBezTo>
                    <a:pt x="531" y="380"/>
                    <a:pt x="510" y="225"/>
                    <a:pt x="489" y="141"/>
                  </a:cubicBezTo>
                  <a:cubicBezTo>
                    <a:pt x="468" y="57"/>
                    <a:pt x="454" y="0"/>
                    <a:pt x="417" y="5"/>
                  </a:cubicBezTo>
                  <a:cubicBezTo>
                    <a:pt x="383" y="10"/>
                    <a:pt x="401" y="127"/>
                    <a:pt x="404" y="155"/>
                  </a:cubicBezTo>
                  <a:cubicBezTo>
                    <a:pt x="407" y="183"/>
                    <a:pt x="438" y="315"/>
                    <a:pt x="405" y="327"/>
                  </a:cubicBezTo>
                  <a:cubicBezTo>
                    <a:pt x="372" y="339"/>
                    <a:pt x="306" y="258"/>
                    <a:pt x="275" y="196"/>
                  </a:cubicBezTo>
                  <a:cubicBezTo>
                    <a:pt x="244" y="134"/>
                    <a:pt x="204" y="27"/>
                    <a:pt x="154" y="49"/>
                  </a:cubicBezTo>
                  <a:cubicBezTo>
                    <a:pt x="113" y="68"/>
                    <a:pt x="193" y="189"/>
                    <a:pt x="207" y="218"/>
                  </a:cubicBezTo>
                  <a:cubicBezTo>
                    <a:pt x="221" y="247"/>
                    <a:pt x="293" y="374"/>
                    <a:pt x="281" y="387"/>
                  </a:cubicBezTo>
                  <a:cubicBezTo>
                    <a:pt x="269" y="400"/>
                    <a:pt x="178" y="299"/>
                    <a:pt x="155" y="273"/>
                  </a:cubicBezTo>
                  <a:cubicBezTo>
                    <a:pt x="132" y="247"/>
                    <a:pt x="56" y="155"/>
                    <a:pt x="28" y="187"/>
                  </a:cubicBezTo>
                  <a:cubicBezTo>
                    <a:pt x="0" y="219"/>
                    <a:pt x="67" y="306"/>
                    <a:pt x="113" y="350"/>
                  </a:cubicBezTo>
                  <a:cubicBezTo>
                    <a:pt x="159" y="394"/>
                    <a:pt x="243" y="472"/>
                    <a:pt x="234" y="489"/>
                  </a:cubicBezTo>
                  <a:cubicBezTo>
                    <a:pt x="225" y="506"/>
                    <a:pt x="133" y="437"/>
                    <a:pt x="107" y="421"/>
                  </a:cubicBezTo>
                  <a:cubicBezTo>
                    <a:pt x="81" y="405"/>
                    <a:pt x="39" y="384"/>
                    <a:pt x="29" y="413"/>
                  </a:cubicBezTo>
                  <a:cubicBezTo>
                    <a:pt x="20" y="441"/>
                    <a:pt x="79" y="497"/>
                    <a:pt x="173" y="550"/>
                  </a:cubicBezTo>
                  <a:cubicBezTo>
                    <a:pt x="267" y="603"/>
                    <a:pt x="394" y="692"/>
                    <a:pt x="397" y="850"/>
                  </a:cubicBezTo>
                  <a:cubicBezTo>
                    <a:pt x="400" y="1008"/>
                    <a:pt x="375" y="1107"/>
                    <a:pt x="369" y="1124"/>
                  </a:cubicBezTo>
                  <a:close/>
                </a:path>
              </a:pathLst>
            </a:custGeom>
            <a:noFill/>
            <a:ln>
              <a:solidFill>
                <a:schemeClr val="bg1"/>
              </a:solidFill>
            </a:ln>
          </p:spPr>
          <p:txBody>
            <a:bodyPr/>
            <a:lstStyle/>
            <a:p>
              <a:endParaRPr lang="zh-CN" altLang="en-US" sz="2400" dirty="0">
                <a:solidFill>
                  <a:schemeClr val="bg1">
                    <a:lumMod val="50000"/>
                  </a:schemeClr>
                </a:solidFill>
              </a:endParaRPr>
            </a:p>
          </p:txBody>
        </p:sp>
        <p:sp>
          <p:nvSpPr>
            <p:cNvPr id="7" name="Freeform 33"/>
            <p:cNvSpPr/>
            <p:nvPr/>
          </p:nvSpPr>
          <p:spPr bwMode="auto">
            <a:xfrm>
              <a:off x="3295" y="1740"/>
              <a:ext cx="937" cy="815"/>
            </a:xfrm>
            <a:custGeom>
              <a:avLst/>
              <a:gdLst>
                <a:gd name="T0" fmla="*/ 70 w 1000"/>
                <a:gd name="T1" fmla="*/ 712 h 868"/>
                <a:gd name="T2" fmla="*/ 788 w 1000"/>
                <a:gd name="T3" fmla="*/ 534 h 868"/>
                <a:gd name="T4" fmla="*/ 1000 w 1000"/>
                <a:gd name="T5" fmla="*/ 38 h 868"/>
                <a:gd name="T6" fmla="*/ 316 w 1000"/>
                <a:gd name="T7" fmla="*/ 198 h 868"/>
                <a:gd name="T8" fmla="*/ 0 w 1000"/>
                <a:gd name="T9" fmla="*/ 630 h 868"/>
                <a:gd name="T10" fmla="*/ 566 w 1000"/>
                <a:gd name="T11" fmla="*/ 360 h 868"/>
                <a:gd name="T12" fmla="*/ 70 w 1000"/>
                <a:gd name="T13" fmla="*/ 712 h 868"/>
              </a:gdLst>
              <a:ahLst/>
              <a:cxnLst>
                <a:cxn ang="0">
                  <a:pos x="T0" y="T1"/>
                </a:cxn>
                <a:cxn ang="0">
                  <a:pos x="T2" y="T3"/>
                </a:cxn>
                <a:cxn ang="0">
                  <a:pos x="T4" y="T5"/>
                </a:cxn>
                <a:cxn ang="0">
                  <a:pos x="T6" y="T7"/>
                </a:cxn>
                <a:cxn ang="0">
                  <a:pos x="T8" y="T9"/>
                </a:cxn>
                <a:cxn ang="0">
                  <a:pos x="T10" y="T11"/>
                </a:cxn>
                <a:cxn ang="0">
                  <a:pos x="T12" y="T13"/>
                </a:cxn>
              </a:cxnLst>
              <a:rect l="0" t="0" r="r" b="b"/>
              <a:pathLst>
                <a:path w="1000" h="868">
                  <a:moveTo>
                    <a:pt x="70" y="712"/>
                  </a:moveTo>
                  <a:cubicBezTo>
                    <a:pt x="70" y="712"/>
                    <a:pt x="485" y="868"/>
                    <a:pt x="788" y="534"/>
                  </a:cubicBezTo>
                  <a:cubicBezTo>
                    <a:pt x="980" y="322"/>
                    <a:pt x="1000" y="38"/>
                    <a:pt x="1000" y="38"/>
                  </a:cubicBezTo>
                  <a:cubicBezTo>
                    <a:pt x="1000" y="38"/>
                    <a:pt x="586" y="0"/>
                    <a:pt x="316" y="198"/>
                  </a:cubicBezTo>
                  <a:cubicBezTo>
                    <a:pt x="46" y="396"/>
                    <a:pt x="0" y="630"/>
                    <a:pt x="0" y="630"/>
                  </a:cubicBezTo>
                  <a:cubicBezTo>
                    <a:pt x="0" y="630"/>
                    <a:pt x="208" y="440"/>
                    <a:pt x="566" y="360"/>
                  </a:cubicBezTo>
                  <a:cubicBezTo>
                    <a:pt x="566" y="360"/>
                    <a:pt x="262" y="522"/>
                    <a:pt x="70" y="712"/>
                  </a:cubicBezTo>
                  <a:close/>
                </a:path>
              </a:pathLst>
            </a:custGeom>
            <a:noFill/>
            <a:ln>
              <a:solidFill>
                <a:srgbClr val="92D050"/>
              </a:solidFill>
            </a:ln>
          </p:spPr>
          <p:txBody>
            <a:bodyPr/>
            <a:lstStyle/>
            <a:p>
              <a:endParaRPr lang="zh-CN" altLang="en-US" sz="2400" dirty="0">
                <a:solidFill>
                  <a:schemeClr val="bg1">
                    <a:lumMod val="50000"/>
                  </a:schemeClr>
                </a:solidFill>
              </a:endParaRPr>
            </a:p>
          </p:txBody>
        </p:sp>
        <p:sp>
          <p:nvSpPr>
            <p:cNvPr id="8" name="Freeform 34"/>
            <p:cNvSpPr/>
            <p:nvPr/>
          </p:nvSpPr>
          <p:spPr bwMode="auto">
            <a:xfrm>
              <a:off x="2841" y="825"/>
              <a:ext cx="795" cy="1425"/>
            </a:xfrm>
            <a:custGeom>
              <a:avLst/>
              <a:gdLst>
                <a:gd name="T0" fmla="*/ 325 w 849"/>
                <a:gd name="T1" fmla="*/ 1518 h 1518"/>
                <a:gd name="T2" fmla="*/ 817 w 849"/>
                <a:gd name="T3" fmla="*/ 816 h 1518"/>
                <a:gd name="T4" fmla="*/ 539 w 849"/>
                <a:gd name="T5" fmla="*/ 0 h 1518"/>
                <a:gd name="T6" fmla="*/ 98 w 849"/>
                <a:gd name="T7" fmla="*/ 644 h 1518"/>
                <a:gd name="T8" fmla="*/ 189 w 849"/>
                <a:gd name="T9" fmla="*/ 1506 h 1518"/>
                <a:gd name="T10" fmla="*/ 455 w 849"/>
                <a:gd name="T11" fmla="*/ 706 h 1518"/>
                <a:gd name="T12" fmla="*/ 325 w 849"/>
                <a:gd name="T13" fmla="*/ 1518 h 1518"/>
              </a:gdLst>
              <a:ahLst/>
              <a:cxnLst>
                <a:cxn ang="0">
                  <a:pos x="T0" y="T1"/>
                </a:cxn>
                <a:cxn ang="0">
                  <a:pos x="T2" y="T3"/>
                </a:cxn>
                <a:cxn ang="0">
                  <a:pos x="T4" y="T5"/>
                </a:cxn>
                <a:cxn ang="0">
                  <a:pos x="T6" y="T7"/>
                </a:cxn>
                <a:cxn ang="0">
                  <a:pos x="T8" y="T9"/>
                </a:cxn>
                <a:cxn ang="0">
                  <a:pos x="T10" y="T11"/>
                </a:cxn>
                <a:cxn ang="0">
                  <a:pos x="T12" y="T13"/>
                </a:cxn>
              </a:cxnLst>
              <a:rect l="0" t="0" r="r" b="b"/>
              <a:pathLst>
                <a:path w="849" h="1518">
                  <a:moveTo>
                    <a:pt x="325" y="1518"/>
                  </a:moveTo>
                  <a:cubicBezTo>
                    <a:pt x="325" y="1518"/>
                    <a:pt x="785" y="1276"/>
                    <a:pt x="817" y="816"/>
                  </a:cubicBezTo>
                  <a:cubicBezTo>
                    <a:pt x="849" y="356"/>
                    <a:pt x="539" y="0"/>
                    <a:pt x="539" y="0"/>
                  </a:cubicBezTo>
                  <a:cubicBezTo>
                    <a:pt x="539" y="0"/>
                    <a:pt x="209" y="294"/>
                    <a:pt x="98" y="644"/>
                  </a:cubicBezTo>
                  <a:cubicBezTo>
                    <a:pt x="0" y="951"/>
                    <a:pt x="59" y="1290"/>
                    <a:pt x="189" y="1506"/>
                  </a:cubicBezTo>
                  <a:cubicBezTo>
                    <a:pt x="189" y="1506"/>
                    <a:pt x="167" y="1158"/>
                    <a:pt x="455" y="706"/>
                  </a:cubicBezTo>
                  <a:cubicBezTo>
                    <a:pt x="455" y="706"/>
                    <a:pt x="345" y="970"/>
                    <a:pt x="325" y="1518"/>
                  </a:cubicBezTo>
                  <a:close/>
                </a:path>
              </a:pathLst>
            </a:custGeom>
            <a:noFill/>
            <a:ln>
              <a:solidFill>
                <a:srgbClr val="92D050"/>
              </a:solidFill>
            </a:ln>
          </p:spPr>
          <p:txBody>
            <a:bodyPr/>
            <a:lstStyle/>
            <a:p>
              <a:endParaRPr lang="zh-CN" altLang="en-US" sz="2400" dirty="0">
                <a:solidFill>
                  <a:schemeClr val="bg1">
                    <a:lumMod val="50000"/>
                  </a:schemeClr>
                </a:solidFill>
              </a:endParaRPr>
            </a:p>
          </p:txBody>
        </p:sp>
        <p:sp>
          <p:nvSpPr>
            <p:cNvPr id="9" name="Freeform 35"/>
            <p:cNvSpPr/>
            <p:nvPr/>
          </p:nvSpPr>
          <p:spPr bwMode="auto">
            <a:xfrm>
              <a:off x="2075" y="898"/>
              <a:ext cx="892" cy="1302"/>
            </a:xfrm>
            <a:custGeom>
              <a:avLst/>
              <a:gdLst>
                <a:gd name="T0" fmla="*/ 700 w 952"/>
                <a:gd name="T1" fmla="*/ 1330 h 1386"/>
                <a:gd name="T2" fmla="*/ 760 w 952"/>
                <a:gd name="T3" fmla="*/ 522 h 1386"/>
                <a:gd name="T4" fmla="*/ 138 w 952"/>
                <a:gd name="T5" fmla="*/ 0 h 1386"/>
                <a:gd name="T6" fmla="*/ 122 w 952"/>
                <a:gd name="T7" fmla="*/ 820 h 1386"/>
                <a:gd name="T8" fmla="*/ 590 w 952"/>
                <a:gd name="T9" fmla="*/ 1386 h 1386"/>
                <a:gd name="T10" fmla="*/ 412 w 952"/>
                <a:gd name="T11" fmla="*/ 618 h 1386"/>
                <a:gd name="T12" fmla="*/ 700 w 952"/>
                <a:gd name="T13" fmla="*/ 1330 h 1386"/>
              </a:gdLst>
              <a:ahLst/>
              <a:cxnLst>
                <a:cxn ang="0">
                  <a:pos x="T0" y="T1"/>
                </a:cxn>
                <a:cxn ang="0">
                  <a:pos x="T2" y="T3"/>
                </a:cxn>
                <a:cxn ang="0">
                  <a:pos x="T4" y="T5"/>
                </a:cxn>
                <a:cxn ang="0">
                  <a:pos x="T6" y="T7"/>
                </a:cxn>
                <a:cxn ang="0">
                  <a:pos x="T8" y="T9"/>
                </a:cxn>
                <a:cxn ang="0">
                  <a:pos x="T10" y="T11"/>
                </a:cxn>
                <a:cxn ang="0">
                  <a:pos x="T12" y="T13"/>
                </a:cxn>
              </a:cxnLst>
              <a:rect l="0" t="0" r="r" b="b"/>
              <a:pathLst>
                <a:path w="952" h="1386">
                  <a:moveTo>
                    <a:pt x="700" y="1330"/>
                  </a:moveTo>
                  <a:cubicBezTo>
                    <a:pt x="700" y="1330"/>
                    <a:pt x="952" y="916"/>
                    <a:pt x="760" y="522"/>
                  </a:cubicBezTo>
                  <a:cubicBezTo>
                    <a:pt x="571" y="134"/>
                    <a:pt x="138" y="0"/>
                    <a:pt x="138" y="0"/>
                  </a:cubicBezTo>
                  <a:cubicBezTo>
                    <a:pt x="138" y="0"/>
                    <a:pt x="0" y="476"/>
                    <a:pt x="122" y="820"/>
                  </a:cubicBezTo>
                  <a:cubicBezTo>
                    <a:pt x="241" y="1156"/>
                    <a:pt x="462" y="1316"/>
                    <a:pt x="590" y="1386"/>
                  </a:cubicBezTo>
                  <a:cubicBezTo>
                    <a:pt x="590" y="1386"/>
                    <a:pt x="422" y="1170"/>
                    <a:pt x="412" y="618"/>
                  </a:cubicBezTo>
                  <a:cubicBezTo>
                    <a:pt x="412" y="618"/>
                    <a:pt x="548" y="1094"/>
                    <a:pt x="700" y="1330"/>
                  </a:cubicBezTo>
                  <a:close/>
                </a:path>
              </a:pathLst>
            </a:custGeom>
            <a:noFill/>
            <a:ln>
              <a:solidFill>
                <a:srgbClr val="92D050"/>
              </a:solidFill>
            </a:ln>
          </p:spPr>
          <p:txBody>
            <a:bodyPr/>
            <a:lstStyle/>
            <a:p>
              <a:endParaRPr lang="zh-CN" altLang="en-US" sz="2400" dirty="0">
                <a:solidFill>
                  <a:schemeClr val="bg1">
                    <a:lumMod val="50000"/>
                  </a:schemeClr>
                </a:solidFill>
              </a:endParaRPr>
            </a:p>
          </p:txBody>
        </p:sp>
        <p:sp>
          <p:nvSpPr>
            <p:cNvPr id="10" name="Freeform 36"/>
            <p:cNvSpPr/>
            <p:nvPr/>
          </p:nvSpPr>
          <p:spPr bwMode="auto">
            <a:xfrm>
              <a:off x="1528" y="1785"/>
              <a:ext cx="989" cy="676"/>
            </a:xfrm>
            <a:custGeom>
              <a:avLst/>
              <a:gdLst>
                <a:gd name="T0" fmla="*/ 1056 w 1056"/>
                <a:gd name="T1" fmla="*/ 528 h 720"/>
                <a:gd name="T2" fmla="*/ 616 w 1056"/>
                <a:gd name="T3" fmla="*/ 80 h 720"/>
                <a:gd name="T4" fmla="*/ 0 w 1056"/>
                <a:gd name="T5" fmla="*/ 178 h 720"/>
                <a:gd name="T6" fmla="*/ 446 w 1056"/>
                <a:gd name="T7" fmla="*/ 596 h 720"/>
                <a:gd name="T8" fmla="*/ 1036 w 1056"/>
                <a:gd name="T9" fmla="*/ 622 h 720"/>
                <a:gd name="T10" fmla="*/ 504 w 1056"/>
                <a:gd name="T11" fmla="*/ 334 h 720"/>
                <a:gd name="T12" fmla="*/ 1056 w 1056"/>
                <a:gd name="T13" fmla="*/ 528 h 720"/>
              </a:gdLst>
              <a:ahLst/>
              <a:cxnLst>
                <a:cxn ang="0">
                  <a:pos x="T0" y="T1"/>
                </a:cxn>
                <a:cxn ang="0">
                  <a:pos x="T2" y="T3"/>
                </a:cxn>
                <a:cxn ang="0">
                  <a:pos x="T4" y="T5"/>
                </a:cxn>
                <a:cxn ang="0">
                  <a:pos x="T6" y="T7"/>
                </a:cxn>
                <a:cxn ang="0">
                  <a:pos x="T8" y="T9"/>
                </a:cxn>
                <a:cxn ang="0">
                  <a:pos x="T10" y="T11"/>
                </a:cxn>
                <a:cxn ang="0">
                  <a:pos x="T12" y="T13"/>
                </a:cxn>
              </a:cxnLst>
              <a:rect l="0" t="0" r="r" b="b"/>
              <a:pathLst>
                <a:path w="1056" h="720">
                  <a:moveTo>
                    <a:pt x="1056" y="528"/>
                  </a:moveTo>
                  <a:cubicBezTo>
                    <a:pt x="1056" y="528"/>
                    <a:pt x="950" y="160"/>
                    <a:pt x="616" y="80"/>
                  </a:cubicBezTo>
                  <a:cubicBezTo>
                    <a:pt x="282" y="0"/>
                    <a:pt x="0" y="178"/>
                    <a:pt x="0" y="178"/>
                  </a:cubicBezTo>
                  <a:cubicBezTo>
                    <a:pt x="0" y="178"/>
                    <a:pt x="190" y="477"/>
                    <a:pt x="446" y="596"/>
                  </a:cubicBezTo>
                  <a:cubicBezTo>
                    <a:pt x="712" y="720"/>
                    <a:pt x="952" y="660"/>
                    <a:pt x="1036" y="622"/>
                  </a:cubicBezTo>
                  <a:cubicBezTo>
                    <a:pt x="1036" y="622"/>
                    <a:pt x="786" y="594"/>
                    <a:pt x="504" y="334"/>
                  </a:cubicBezTo>
                  <a:cubicBezTo>
                    <a:pt x="504" y="334"/>
                    <a:pt x="824" y="508"/>
                    <a:pt x="1056" y="528"/>
                  </a:cubicBezTo>
                  <a:close/>
                </a:path>
              </a:pathLst>
            </a:custGeom>
            <a:noFill/>
            <a:ln>
              <a:solidFill>
                <a:srgbClr val="92D050"/>
              </a:solidFill>
            </a:ln>
          </p:spPr>
          <p:txBody>
            <a:bodyPr/>
            <a:lstStyle/>
            <a:p>
              <a:endParaRPr lang="zh-CN" altLang="en-US" sz="2400" dirty="0">
                <a:solidFill>
                  <a:schemeClr val="bg1">
                    <a:lumMod val="50000"/>
                  </a:schemeClr>
                </a:solidFill>
              </a:endParaRPr>
            </a:p>
          </p:txBody>
        </p:sp>
      </p:grpSp>
      <p:sp>
        <p:nvSpPr>
          <p:cNvPr id="11" name="Rectangle 38"/>
          <p:cNvSpPr>
            <a:spLocks noChangeArrowheads="1"/>
          </p:cNvSpPr>
          <p:nvPr/>
        </p:nvSpPr>
        <p:spPr bwMode="auto">
          <a:xfrm>
            <a:off x="5791797" y="1275551"/>
            <a:ext cx="2075594" cy="724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defTabSz="913765">
              <a:defRPr/>
            </a:pPr>
            <a:r>
              <a:rPr lang="zh-CN" altLang="en-US" sz="1200" kern="0" dirty="0">
                <a:solidFill>
                  <a:schemeClr val="bg1"/>
                </a:solidFill>
                <a:latin typeface="微软雅黑" panose="020B0503020204020204" pitchFamily="34" charset="-122"/>
                <a:ea typeface="微软雅黑" panose="020B0503020204020204" pitchFamily="34" charset="-122"/>
              </a:rPr>
              <a:t>单击添加标题</a:t>
            </a:r>
            <a:endParaRPr lang="en-US" altLang="zh-CN" sz="1200" kern="0" dirty="0">
              <a:solidFill>
                <a:schemeClr val="bg1"/>
              </a:solidFill>
              <a:latin typeface="微软雅黑" panose="020B0503020204020204" pitchFamily="34" charset="-122"/>
              <a:ea typeface="微软雅黑" panose="020B0503020204020204" pitchFamily="34" charset="-122"/>
            </a:endParaRPr>
          </a:p>
          <a:p>
            <a:pPr>
              <a:lnSpc>
                <a:spcPct val="130000"/>
              </a:lnSpc>
              <a:spcBef>
                <a:spcPct val="0"/>
              </a:spcBef>
              <a:spcAft>
                <a:spcPts val="400"/>
              </a:spcAft>
            </a:pPr>
            <a:r>
              <a:rPr lang="zh-CN" altLang="en-US" sz="9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在此录入上述图表的综合描述说明，在此录入上述图表的详细描述说明，在此录入上述图表的详细描述说明。</a:t>
            </a:r>
            <a:endParaRPr lang="en-US" altLang="zh-CN" sz="9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 name="Rectangle 39"/>
          <p:cNvSpPr>
            <a:spLocks noChangeArrowheads="1"/>
          </p:cNvSpPr>
          <p:nvPr/>
        </p:nvSpPr>
        <p:spPr bwMode="auto">
          <a:xfrm>
            <a:off x="6785572" y="3148369"/>
            <a:ext cx="1892015" cy="707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defTabSz="913765">
              <a:defRPr/>
            </a:pPr>
            <a:r>
              <a:rPr lang="zh-CN" altLang="en-US" sz="1200" kern="0" dirty="0">
                <a:solidFill>
                  <a:schemeClr val="bg1"/>
                </a:solidFill>
                <a:latin typeface="微软雅黑" panose="020B0503020204020204" pitchFamily="34" charset="-122"/>
                <a:ea typeface="微软雅黑" panose="020B0503020204020204" pitchFamily="34" charset="-122"/>
              </a:rPr>
              <a:t>单击添加标题</a:t>
            </a:r>
            <a:endParaRPr lang="en-US" altLang="zh-CN" sz="1200" kern="0" dirty="0">
              <a:solidFill>
                <a:schemeClr val="bg1"/>
              </a:solidFill>
              <a:latin typeface="微软雅黑" panose="020B0503020204020204" pitchFamily="34" charset="-122"/>
              <a:ea typeface="微软雅黑" panose="020B0503020204020204" pitchFamily="34" charset="-122"/>
            </a:endParaRPr>
          </a:p>
          <a:p>
            <a:pPr>
              <a:lnSpc>
                <a:spcPct val="130000"/>
              </a:lnSpc>
              <a:spcBef>
                <a:spcPct val="0"/>
              </a:spcBef>
              <a:spcAft>
                <a:spcPts val="400"/>
              </a:spcAft>
            </a:pPr>
            <a:r>
              <a:rPr lang="zh-CN" altLang="en-US" sz="9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在此录入上述图表的综合描述说明，在此录入上述图表的详细描述说明，在此录入上述图表的详细描述说明。</a:t>
            </a:r>
            <a:endParaRPr lang="en-US" altLang="zh-CN" sz="9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 name="Rectangle 40"/>
          <p:cNvSpPr>
            <a:spLocks noChangeArrowheads="1"/>
          </p:cNvSpPr>
          <p:nvPr/>
        </p:nvSpPr>
        <p:spPr bwMode="auto">
          <a:xfrm>
            <a:off x="1007604" y="1600436"/>
            <a:ext cx="2016125" cy="724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defTabSz="913765">
              <a:defRPr/>
            </a:pPr>
            <a:r>
              <a:rPr lang="zh-CN" altLang="en-US" sz="1200" kern="0" dirty="0">
                <a:solidFill>
                  <a:schemeClr val="bg1"/>
                </a:solidFill>
                <a:latin typeface="微软雅黑" panose="020B0503020204020204" pitchFamily="34" charset="-122"/>
                <a:ea typeface="微软雅黑" panose="020B0503020204020204" pitchFamily="34" charset="-122"/>
              </a:rPr>
              <a:t>单击添加标题</a:t>
            </a:r>
            <a:endParaRPr lang="en-US" altLang="zh-CN" sz="1200" kern="0" dirty="0">
              <a:solidFill>
                <a:schemeClr val="bg1"/>
              </a:solidFill>
              <a:latin typeface="微软雅黑" panose="020B0503020204020204" pitchFamily="34" charset="-122"/>
              <a:ea typeface="微软雅黑" panose="020B0503020204020204" pitchFamily="34" charset="-122"/>
            </a:endParaRPr>
          </a:p>
          <a:p>
            <a:pPr>
              <a:lnSpc>
                <a:spcPct val="130000"/>
              </a:lnSpc>
              <a:spcBef>
                <a:spcPct val="0"/>
              </a:spcBef>
              <a:spcAft>
                <a:spcPts val="400"/>
              </a:spcAft>
            </a:pPr>
            <a:r>
              <a:rPr lang="zh-CN" altLang="en-US" sz="9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在此录入上述图表的综合描述说明，在此录入上述图表的详细描述说明，在此录入上述图表的详细描述说明。</a:t>
            </a:r>
            <a:endParaRPr lang="en-US" altLang="zh-CN" sz="9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 name="Rectangle 41"/>
          <p:cNvSpPr>
            <a:spLocks noChangeArrowheads="1"/>
          </p:cNvSpPr>
          <p:nvPr/>
        </p:nvSpPr>
        <p:spPr bwMode="auto">
          <a:xfrm>
            <a:off x="291111" y="3437472"/>
            <a:ext cx="2016125" cy="724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defTabSz="913765">
              <a:defRPr/>
            </a:pPr>
            <a:r>
              <a:rPr lang="zh-CN" altLang="en-US" sz="1200" kern="0" dirty="0">
                <a:solidFill>
                  <a:schemeClr val="bg1"/>
                </a:solidFill>
                <a:latin typeface="微软雅黑" panose="020B0503020204020204" pitchFamily="34" charset="-122"/>
                <a:ea typeface="微软雅黑" panose="020B0503020204020204" pitchFamily="34" charset="-122"/>
              </a:rPr>
              <a:t>单击添加标题</a:t>
            </a:r>
            <a:endParaRPr lang="en-US" altLang="zh-CN" sz="1200" kern="0" dirty="0">
              <a:solidFill>
                <a:schemeClr val="bg1"/>
              </a:solidFill>
              <a:latin typeface="微软雅黑" panose="020B0503020204020204" pitchFamily="34" charset="-122"/>
              <a:ea typeface="微软雅黑" panose="020B0503020204020204" pitchFamily="34" charset="-122"/>
            </a:endParaRPr>
          </a:p>
          <a:p>
            <a:pPr>
              <a:lnSpc>
                <a:spcPct val="130000"/>
              </a:lnSpc>
              <a:spcBef>
                <a:spcPct val="0"/>
              </a:spcBef>
              <a:spcAft>
                <a:spcPts val="400"/>
              </a:spcAft>
            </a:pPr>
            <a:r>
              <a:rPr lang="zh-CN" altLang="en-US" sz="9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在此录入上述图表的综合描述说明，在此录入上述图表的详细描述说明，在此录入上述图表的详细描述说明。</a:t>
            </a:r>
            <a:endParaRPr lang="en-US" altLang="zh-CN" sz="9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transition advClick="0" advTm="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2"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1+#ppt_w/2"/>
                                          </p:val>
                                        </p:tav>
                                        <p:tav tm="100000">
                                          <p:val>
                                            <p:strVal val="#ppt_x"/>
                                          </p:val>
                                        </p:tav>
                                      </p:tavLst>
                                    </p:anim>
                                    <p:anim calcmode="lin" valueType="num">
                                      <p:cBhvr additive="base">
                                        <p:cTn id="14" dur="500" fill="hold"/>
                                        <p:tgtEl>
                                          <p:spTgt spid="13"/>
                                        </p:tgtEl>
                                        <p:attrNameLst>
                                          <p:attrName>ppt_y</p:attrName>
                                        </p:attrNameLst>
                                      </p:cBhvr>
                                      <p:tavLst>
                                        <p:tav tm="0">
                                          <p:val>
                                            <p:strVal val="#ppt_y"/>
                                          </p:val>
                                        </p:tav>
                                        <p:tav tm="100000">
                                          <p:val>
                                            <p:strVal val="#ppt_y"/>
                                          </p:val>
                                        </p:tav>
                                      </p:tavLst>
                                    </p:anim>
                                  </p:childTnLst>
                                </p:cTn>
                              </p:par>
                              <p:par>
                                <p:cTn id="15" presetID="2" presetClass="entr" presetSubtype="2"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1+#ppt_w/2"/>
                                          </p:val>
                                        </p:tav>
                                        <p:tav tm="100000">
                                          <p:val>
                                            <p:strVal val="#ppt_x"/>
                                          </p:val>
                                        </p:tav>
                                      </p:tavLst>
                                    </p:anim>
                                    <p:anim calcmode="lin" valueType="num">
                                      <p:cBhvr additive="base">
                                        <p:cTn id="18" dur="500" fill="hold"/>
                                        <p:tgtEl>
                                          <p:spTgt spid="14"/>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0-#ppt_w/2"/>
                                          </p:val>
                                        </p:tav>
                                        <p:tav tm="100000">
                                          <p:val>
                                            <p:strVal val="#ppt_x"/>
                                          </p:val>
                                        </p:tav>
                                      </p:tavLst>
                                    </p:anim>
                                    <p:anim calcmode="lin" valueType="num">
                                      <p:cBhvr additive="base">
                                        <p:cTn id="22" dur="500" fill="hold"/>
                                        <p:tgtEl>
                                          <p:spTgt spid="11"/>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0-#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20"/>
          <p:cNvGrpSpPr/>
          <p:nvPr/>
        </p:nvGrpSpPr>
        <p:grpSpPr>
          <a:xfrm rot="1203774">
            <a:off x="1621726" y="2220936"/>
            <a:ext cx="228556" cy="1101922"/>
            <a:chOff x="2971802" y="2190750"/>
            <a:chExt cx="228598" cy="1101725"/>
          </a:xfrm>
        </p:grpSpPr>
        <p:cxnSp>
          <p:nvCxnSpPr>
            <p:cNvPr id="122" name="Straight Connector 121"/>
            <p:cNvCxnSpPr/>
            <p:nvPr/>
          </p:nvCxnSpPr>
          <p:spPr>
            <a:xfrm rot="16200000" flipV="1">
              <a:off x="2478088" y="2684463"/>
              <a:ext cx="1101725" cy="1143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rot="5400000" flipH="1" flipV="1">
              <a:off x="2592387" y="2684463"/>
              <a:ext cx="1101725" cy="1143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 name="Group 129"/>
          <p:cNvGrpSpPr/>
          <p:nvPr/>
        </p:nvGrpSpPr>
        <p:grpSpPr>
          <a:xfrm>
            <a:off x="1819788" y="1454748"/>
            <a:ext cx="838045" cy="838351"/>
            <a:chOff x="1657350" y="1428750"/>
            <a:chExt cx="838200" cy="838200"/>
          </a:xfrm>
        </p:grpSpPr>
        <p:sp>
          <p:nvSpPr>
            <p:cNvPr id="118" name="Rectangle 117"/>
            <p:cNvSpPr/>
            <p:nvPr/>
          </p:nvSpPr>
          <p:spPr>
            <a:xfrm>
              <a:off x="1657350" y="1428750"/>
              <a:ext cx="838200" cy="8382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000" dirty="0">
                <a:latin typeface="Arial" panose="020B0604020202020204" pitchFamily="34" charset="0"/>
                <a:ea typeface="微软雅黑" panose="020B0503020204020204" pitchFamily="34" charset="-122"/>
                <a:sym typeface="Arial" panose="020B0604020202020204" pitchFamily="34" charset="0"/>
              </a:endParaRPr>
            </a:p>
          </p:txBody>
        </p:sp>
        <p:sp>
          <p:nvSpPr>
            <p:cNvPr id="125" name="Freeform 52"/>
            <p:cNvSpPr>
              <a:spLocks noEditPoints="1"/>
            </p:cNvSpPr>
            <p:nvPr/>
          </p:nvSpPr>
          <p:spPr bwMode="auto">
            <a:xfrm>
              <a:off x="1890341" y="1647623"/>
              <a:ext cx="372219" cy="40045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noFill/>
            <a:ln w="9525">
              <a:solidFill>
                <a:schemeClr val="bg1"/>
              </a:solidFill>
              <a:round/>
            </a:ln>
          </p:spPr>
          <p:txBody>
            <a:bodyPr vert="horz" wrap="square" lIns="128563" tIns="64282" rIns="128563" bIns="64282" numCol="1" anchor="t" anchorCtr="0" compatLnSpc="1"/>
            <a:lstStyle/>
            <a:p>
              <a:pPr>
                <a:lnSpc>
                  <a:spcPct val="120000"/>
                </a:lnSpc>
              </a:pPr>
              <a:endParaRPr lang="en-US" sz="2000"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 name="Group 63"/>
          <p:cNvGrpSpPr/>
          <p:nvPr/>
        </p:nvGrpSpPr>
        <p:grpSpPr>
          <a:xfrm>
            <a:off x="3457789" y="2293096"/>
            <a:ext cx="228556" cy="1101922"/>
            <a:chOff x="2971801" y="2190750"/>
            <a:chExt cx="228599" cy="1101725"/>
          </a:xfrm>
        </p:grpSpPr>
        <p:cxnSp>
          <p:nvCxnSpPr>
            <p:cNvPr id="61" name="Straight Connector 60"/>
            <p:cNvCxnSpPr/>
            <p:nvPr/>
          </p:nvCxnSpPr>
          <p:spPr>
            <a:xfrm rot="16200000" flipV="1">
              <a:off x="2478088" y="2684463"/>
              <a:ext cx="1101725" cy="1143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5400000" flipH="1" flipV="1">
              <a:off x="2592387" y="2684463"/>
              <a:ext cx="1101725" cy="1143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 name="Group 130"/>
          <p:cNvGrpSpPr/>
          <p:nvPr/>
        </p:nvGrpSpPr>
        <p:grpSpPr>
          <a:xfrm>
            <a:off x="3153041" y="1454748"/>
            <a:ext cx="838045" cy="838351"/>
            <a:chOff x="2905125" y="1428750"/>
            <a:chExt cx="838200" cy="838200"/>
          </a:xfrm>
          <a:noFill/>
        </p:grpSpPr>
        <p:sp>
          <p:nvSpPr>
            <p:cNvPr id="43" name="Rectangle 42"/>
            <p:cNvSpPr/>
            <p:nvPr/>
          </p:nvSpPr>
          <p:spPr>
            <a:xfrm>
              <a:off x="2905125" y="1428750"/>
              <a:ext cx="838200" cy="838200"/>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000" dirty="0">
                <a:latin typeface="Arial" panose="020B0604020202020204" pitchFamily="34" charset="0"/>
                <a:ea typeface="微软雅黑" panose="020B0503020204020204" pitchFamily="34" charset="-122"/>
                <a:sym typeface="Arial" panose="020B0604020202020204" pitchFamily="34" charset="0"/>
              </a:endParaRPr>
            </a:p>
          </p:txBody>
        </p:sp>
        <p:sp>
          <p:nvSpPr>
            <p:cNvPr id="126" name="Freeform 48"/>
            <p:cNvSpPr/>
            <p:nvPr/>
          </p:nvSpPr>
          <p:spPr bwMode="auto">
            <a:xfrm>
              <a:off x="3221544" y="1661741"/>
              <a:ext cx="205362" cy="372219"/>
            </a:xfrm>
            <a:custGeom>
              <a:avLst/>
              <a:gdLst/>
              <a:ahLst/>
              <a:cxnLst>
                <a:cxn ang="0">
                  <a:pos x="36" y="20"/>
                </a:cxn>
                <a:cxn ang="0">
                  <a:pos x="15" y="66"/>
                </a:cxn>
                <a:cxn ang="0">
                  <a:pos x="13" y="67"/>
                </a:cxn>
                <a:cxn ang="0">
                  <a:pos x="12" y="67"/>
                </a:cxn>
                <a:cxn ang="0">
                  <a:pos x="11" y="65"/>
                </a:cxn>
                <a:cxn ang="0">
                  <a:pos x="19" y="33"/>
                </a:cxn>
                <a:cxn ang="0">
                  <a:pos x="3" y="37"/>
                </a:cxn>
                <a:cxn ang="0">
                  <a:pos x="2" y="37"/>
                </a:cxn>
                <a:cxn ang="0">
                  <a:pos x="1" y="36"/>
                </a:cxn>
                <a:cxn ang="0">
                  <a:pos x="1" y="35"/>
                </a:cxn>
                <a:cxn ang="0">
                  <a:pos x="9" y="2"/>
                </a:cxn>
                <a:cxn ang="0">
                  <a:pos x="10" y="0"/>
                </a:cxn>
                <a:cxn ang="0">
                  <a:pos x="24" y="0"/>
                </a:cxn>
                <a:cxn ang="0">
                  <a:pos x="25" y="2"/>
                </a:cxn>
                <a:cxn ang="0">
                  <a:pos x="25" y="3"/>
                </a:cxn>
                <a:cxn ang="0">
                  <a:pos x="18" y="21"/>
                </a:cxn>
                <a:cxn ang="0">
                  <a:pos x="34" y="18"/>
                </a:cxn>
                <a:cxn ang="0">
                  <a:pos x="35" y="17"/>
                </a:cxn>
                <a:cxn ang="0">
                  <a:pos x="36" y="18"/>
                </a:cxn>
                <a:cxn ang="0">
                  <a:pos x="36" y="20"/>
                </a:cxn>
              </a:cxnLst>
              <a:rect l="0" t="0" r="r" b="b"/>
              <a:pathLst>
                <a:path w="37" h="67">
                  <a:moveTo>
                    <a:pt x="36" y="20"/>
                  </a:moveTo>
                  <a:cubicBezTo>
                    <a:pt x="15" y="66"/>
                    <a:pt x="15" y="66"/>
                    <a:pt x="15" y="66"/>
                  </a:cubicBezTo>
                  <a:cubicBezTo>
                    <a:pt x="14" y="67"/>
                    <a:pt x="14" y="67"/>
                    <a:pt x="13" y="67"/>
                  </a:cubicBezTo>
                  <a:cubicBezTo>
                    <a:pt x="13" y="67"/>
                    <a:pt x="13" y="67"/>
                    <a:pt x="12" y="67"/>
                  </a:cubicBezTo>
                  <a:cubicBezTo>
                    <a:pt x="11" y="67"/>
                    <a:pt x="11" y="66"/>
                    <a:pt x="11" y="65"/>
                  </a:cubicBezTo>
                  <a:cubicBezTo>
                    <a:pt x="19" y="33"/>
                    <a:pt x="19" y="33"/>
                    <a:pt x="19" y="33"/>
                  </a:cubicBezTo>
                  <a:cubicBezTo>
                    <a:pt x="3" y="37"/>
                    <a:pt x="3" y="37"/>
                    <a:pt x="3" y="37"/>
                  </a:cubicBezTo>
                  <a:cubicBezTo>
                    <a:pt x="3" y="37"/>
                    <a:pt x="2" y="37"/>
                    <a:pt x="2" y="37"/>
                  </a:cubicBezTo>
                  <a:cubicBezTo>
                    <a:pt x="2" y="37"/>
                    <a:pt x="1" y="37"/>
                    <a:pt x="1" y="36"/>
                  </a:cubicBezTo>
                  <a:cubicBezTo>
                    <a:pt x="1" y="36"/>
                    <a:pt x="0" y="35"/>
                    <a:pt x="1" y="35"/>
                  </a:cubicBezTo>
                  <a:cubicBezTo>
                    <a:pt x="9" y="2"/>
                    <a:pt x="9" y="2"/>
                    <a:pt x="9" y="2"/>
                  </a:cubicBezTo>
                  <a:cubicBezTo>
                    <a:pt x="9" y="1"/>
                    <a:pt x="10" y="0"/>
                    <a:pt x="10" y="0"/>
                  </a:cubicBezTo>
                  <a:cubicBezTo>
                    <a:pt x="24" y="0"/>
                    <a:pt x="24" y="0"/>
                    <a:pt x="24" y="0"/>
                  </a:cubicBezTo>
                  <a:cubicBezTo>
                    <a:pt x="25" y="0"/>
                    <a:pt x="25" y="1"/>
                    <a:pt x="25" y="2"/>
                  </a:cubicBezTo>
                  <a:cubicBezTo>
                    <a:pt x="25" y="2"/>
                    <a:pt x="25" y="3"/>
                    <a:pt x="25" y="3"/>
                  </a:cubicBezTo>
                  <a:cubicBezTo>
                    <a:pt x="18" y="21"/>
                    <a:pt x="18" y="21"/>
                    <a:pt x="18" y="21"/>
                  </a:cubicBezTo>
                  <a:cubicBezTo>
                    <a:pt x="34" y="18"/>
                    <a:pt x="34" y="18"/>
                    <a:pt x="34" y="18"/>
                  </a:cubicBezTo>
                  <a:cubicBezTo>
                    <a:pt x="34" y="17"/>
                    <a:pt x="34" y="17"/>
                    <a:pt x="35" y="17"/>
                  </a:cubicBezTo>
                  <a:cubicBezTo>
                    <a:pt x="35" y="17"/>
                    <a:pt x="36" y="18"/>
                    <a:pt x="36" y="18"/>
                  </a:cubicBezTo>
                  <a:cubicBezTo>
                    <a:pt x="36" y="19"/>
                    <a:pt x="37" y="19"/>
                    <a:pt x="36" y="20"/>
                  </a:cubicBezTo>
                  <a:close/>
                </a:path>
              </a:pathLst>
            </a:custGeom>
            <a:grpFill/>
            <a:ln w="9525">
              <a:solidFill>
                <a:schemeClr val="bg1"/>
              </a:solidFill>
              <a:round/>
            </a:ln>
          </p:spPr>
          <p:txBody>
            <a:bodyPr vert="horz" wrap="square" lIns="128563" tIns="64282" rIns="128563" bIns="64282" numCol="1" anchor="t" anchorCtr="0" compatLnSpc="1"/>
            <a:lstStyle/>
            <a:p>
              <a:pPr>
                <a:lnSpc>
                  <a:spcPct val="120000"/>
                </a:lnSpc>
              </a:pPr>
              <a:endParaRPr lang="en-US" sz="2000"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 name="Group 84"/>
          <p:cNvGrpSpPr/>
          <p:nvPr/>
        </p:nvGrpSpPr>
        <p:grpSpPr>
          <a:xfrm>
            <a:off x="4733903" y="2293096"/>
            <a:ext cx="228556" cy="1101922"/>
            <a:chOff x="2971801" y="2190750"/>
            <a:chExt cx="228599" cy="1101725"/>
          </a:xfrm>
        </p:grpSpPr>
        <p:cxnSp>
          <p:nvCxnSpPr>
            <p:cNvPr id="86" name="Straight Connector 85"/>
            <p:cNvCxnSpPr/>
            <p:nvPr/>
          </p:nvCxnSpPr>
          <p:spPr>
            <a:xfrm rot="16200000" flipV="1">
              <a:off x="2478088" y="2684463"/>
              <a:ext cx="1101725" cy="1143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flipH="1" flipV="1">
              <a:off x="2592387" y="2684463"/>
              <a:ext cx="1101725" cy="1143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7" name="Group 131"/>
          <p:cNvGrpSpPr/>
          <p:nvPr/>
        </p:nvGrpSpPr>
        <p:grpSpPr>
          <a:xfrm>
            <a:off x="4429156" y="1454748"/>
            <a:ext cx="838045" cy="838351"/>
            <a:chOff x="4152900" y="1428750"/>
            <a:chExt cx="838200" cy="838200"/>
          </a:xfrm>
          <a:noFill/>
        </p:grpSpPr>
        <p:sp>
          <p:nvSpPr>
            <p:cNvPr id="82" name="Rectangle 81"/>
            <p:cNvSpPr/>
            <p:nvPr/>
          </p:nvSpPr>
          <p:spPr>
            <a:xfrm>
              <a:off x="4152900" y="1428750"/>
              <a:ext cx="838200" cy="838200"/>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000" dirty="0">
                <a:latin typeface="Arial" panose="020B0604020202020204" pitchFamily="34" charset="0"/>
                <a:ea typeface="微软雅黑" panose="020B0503020204020204" pitchFamily="34" charset="-122"/>
                <a:sym typeface="Arial" panose="020B0604020202020204" pitchFamily="34" charset="0"/>
              </a:endParaRPr>
            </a:p>
          </p:txBody>
        </p:sp>
        <p:sp>
          <p:nvSpPr>
            <p:cNvPr id="127" name="Freeform 107"/>
            <p:cNvSpPr>
              <a:spLocks noEditPoints="1"/>
            </p:cNvSpPr>
            <p:nvPr/>
          </p:nvSpPr>
          <p:spPr bwMode="auto">
            <a:xfrm>
              <a:off x="4391025" y="1664308"/>
              <a:ext cx="361951" cy="367085"/>
            </a:xfrm>
            <a:custGeom>
              <a:avLst/>
              <a:gdLst/>
              <a:ahLst/>
              <a:cxnLst>
                <a:cxn ang="0">
                  <a:pos x="64" y="14"/>
                </a:cxn>
                <a:cxn ang="0">
                  <a:pos x="12" y="65"/>
                </a:cxn>
                <a:cxn ang="0">
                  <a:pos x="10" y="66"/>
                </a:cxn>
                <a:cxn ang="0">
                  <a:pos x="8" y="65"/>
                </a:cxn>
                <a:cxn ang="0">
                  <a:pos x="0" y="57"/>
                </a:cxn>
                <a:cxn ang="0">
                  <a:pos x="0" y="56"/>
                </a:cxn>
                <a:cxn ang="0">
                  <a:pos x="0" y="54"/>
                </a:cxn>
                <a:cxn ang="0">
                  <a:pos x="52" y="2"/>
                </a:cxn>
                <a:cxn ang="0">
                  <a:pos x="54" y="1"/>
                </a:cxn>
                <a:cxn ang="0">
                  <a:pos x="56" y="2"/>
                </a:cxn>
                <a:cxn ang="0">
                  <a:pos x="64" y="10"/>
                </a:cxn>
                <a:cxn ang="0">
                  <a:pos x="64" y="12"/>
                </a:cxn>
                <a:cxn ang="0">
                  <a:pos x="64" y="14"/>
                </a:cxn>
                <a:cxn ang="0">
                  <a:pos x="14" y="5"/>
                </a:cxn>
                <a:cxn ang="0">
                  <a:pos x="10" y="7"/>
                </a:cxn>
                <a:cxn ang="0">
                  <a:pos x="9" y="11"/>
                </a:cxn>
                <a:cxn ang="0">
                  <a:pos x="8" y="7"/>
                </a:cxn>
                <a:cxn ang="0">
                  <a:pos x="4" y="5"/>
                </a:cxn>
                <a:cxn ang="0">
                  <a:pos x="8" y="4"/>
                </a:cxn>
                <a:cxn ang="0">
                  <a:pos x="9" y="0"/>
                </a:cxn>
                <a:cxn ang="0">
                  <a:pos x="10" y="4"/>
                </a:cxn>
                <a:cxn ang="0">
                  <a:pos x="14" y="5"/>
                </a:cxn>
                <a:cxn ang="0">
                  <a:pos x="32" y="13"/>
                </a:cxn>
                <a:cxn ang="0">
                  <a:pos x="24" y="16"/>
                </a:cxn>
                <a:cxn ang="0">
                  <a:pos x="22" y="23"/>
                </a:cxn>
                <a:cxn ang="0">
                  <a:pos x="19" y="16"/>
                </a:cxn>
                <a:cxn ang="0">
                  <a:pos x="11" y="13"/>
                </a:cxn>
                <a:cxn ang="0">
                  <a:pos x="19" y="11"/>
                </a:cxn>
                <a:cxn ang="0">
                  <a:pos x="22" y="3"/>
                </a:cxn>
                <a:cxn ang="0">
                  <a:pos x="24" y="11"/>
                </a:cxn>
                <a:cxn ang="0">
                  <a:pos x="32" y="13"/>
                </a:cxn>
                <a:cxn ang="0">
                  <a:pos x="40" y="5"/>
                </a:cxn>
                <a:cxn ang="0">
                  <a:pos x="36" y="7"/>
                </a:cxn>
                <a:cxn ang="0">
                  <a:pos x="34" y="11"/>
                </a:cxn>
                <a:cxn ang="0">
                  <a:pos x="33" y="7"/>
                </a:cxn>
                <a:cxn ang="0">
                  <a:pos x="29" y="5"/>
                </a:cxn>
                <a:cxn ang="0">
                  <a:pos x="33" y="4"/>
                </a:cxn>
                <a:cxn ang="0">
                  <a:pos x="34" y="0"/>
                </a:cxn>
                <a:cxn ang="0">
                  <a:pos x="36" y="4"/>
                </a:cxn>
                <a:cxn ang="0">
                  <a:pos x="40" y="5"/>
                </a:cxn>
                <a:cxn ang="0">
                  <a:pos x="58" y="12"/>
                </a:cxn>
                <a:cxn ang="0">
                  <a:pos x="54" y="8"/>
                </a:cxn>
                <a:cxn ang="0">
                  <a:pos x="42" y="19"/>
                </a:cxn>
                <a:cxn ang="0">
                  <a:pos x="46" y="24"/>
                </a:cxn>
                <a:cxn ang="0">
                  <a:pos x="58" y="12"/>
                </a:cxn>
                <a:cxn ang="0">
                  <a:pos x="65" y="31"/>
                </a:cxn>
                <a:cxn ang="0">
                  <a:pos x="61" y="32"/>
                </a:cxn>
                <a:cxn ang="0">
                  <a:pos x="60" y="36"/>
                </a:cxn>
                <a:cxn ang="0">
                  <a:pos x="59" y="32"/>
                </a:cxn>
                <a:cxn ang="0">
                  <a:pos x="55" y="31"/>
                </a:cxn>
                <a:cxn ang="0">
                  <a:pos x="59" y="30"/>
                </a:cxn>
                <a:cxn ang="0">
                  <a:pos x="60" y="26"/>
                </a:cxn>
                <a:cxn ang="0">
                  <a:pos x="61" y="30"/>
                </a:cxn>
                <a:cxn ang="0">
                  <a:pos x="65" y="31"/>
                </a:cxn>
              </a:cxnLst>
              <a:rect l="0" t="0" r="r" b="b"/>
              <a:pathLst>
                <a:path w="65" h="66">
                  <a:moveTo>
                    <a:pt x="64" y="14"/>
                  </a:moveTo>
                  <a:cubicBezTo>
                    <a:pt x="12" y="65"/>
                    <a:pt x="12" y="65"/>
                    <a:pt x="12" y="65"/>
                  </a:cubicBezTo>
                  <a:cubicBezTo>
                    <a:pt x="11" y="66"/>
                    <a:pt x="11" y="66"/>
                    <a:pt x="10" y="66"/>
                  </a:cubicBezTo>
                  <a:cubicBezTo>
                    <a:pt x="9" y="66"/>
                    <a:pt x="9" y="66"/>
                    <a:pt x="8" y="65"/>
                  </a:cubicBezTo>
                  <a:cubicBezTo>
                    <a:pt x="0" y="57"/>
                    <a:pt x="0" y="57"/>
                    <a:pt x="0" y="57"/>
                  </a:cubicBezTo>
                  <a:cubicBezTo>
                    <a:pt x="0" y="57"/>
                    <a:pt x="0" y="56"/>
                    <a:pt x="0" y="56"/>
                  </a:cubicBezTo>
                  <a:cubicBezTo>
                    <a:pt x="0" y="55"/>
                    <a:pt x="0" y="54"/>
                    <a:pt x="0" y="54"/>
                  </a:cubicBezTo>
                  <a:cubicBezTo>
                    <a:pt x="52" y="2"/>
                    <a:pt x="52" y="2"/>
                    <a:pt x="52" y="2"/>
                  </a:cubicBezTo>
                  <a:cubicBezTo>
                    <a:pt x="52" y="2"/>
                    <a:pt x="53" y="1"/>
                    <a:pt x="54" y="1"/>
                  </a:cubicBezTo>
                  <a:cubicBezTo>
                    <a:pt x="54" y="1"/>
                    <a:pt x="55" y="2"/>
                    <a:pt x="56" y="2"/>
                  </a:cubicBezTo>
                  <a:cubicBezTo>
                    <a:pt x="64" y="10"/>
                    <a:pt x="64" y="10"/>
                    <a:pt x="64" y="10"/>
                  </a:cubicBezTo>
                  <a:cubicBezTo>
                    <a:pt x="64" y="11"/>
                    <a:pt x="64" y="11"/>
                    <a:pt x="64" y="12"/>
                  </a:cubicBezTo>
                  <a:cubicBezTo>
                    <a:pt x="64" y="13"/>
                    <a:pt x="64" y="13"/>
                    <a:pt x="64" y="14"/>
                  </a:cubicBezTo>
                  <a:close/>
                  <a:moveTo>
                    <a:pt x="14" y="5"/>
                  </a:moveTo>
                  <a:cubicBezTo>
                    <a:pt x="10" y="7"/>
                    <a:pt x="10" y="7"/>
                    <a:pt x="10" y="7"/>
                  </a:cubicBezTo>
                  <a:cubicBezTo>
                    <a:pt x="9" y="11"/>
                    <a:pt x="9" y="11"/>
                    <a:pt x="9" y="11"/>
                  </a:cubicBezTo>
                  <a:cubicBezTo>
                    <a:pt x="8" y="7"/>
                    <a:pt x="8" y="7"/>
                    <a:pt x="8" y="7"/>
                  </a:cubicBezTo>
                  <a:cubicBezTo>
                    <a:pt x="4" y="5"/>
                    <a:pt x="4" y="5"/>
                    <a:pt x="4" y="5"/>
                  </a:cubicBezTo>
                  <a:cubicBezTo>
                    <a:pt x="8" y="4"/>
                    <a:pt x="8" y="4"/>
                    <a:pt x="8" y="4"/>
                  </a:cubicBezTo>
                  <a:cubicBezTo>
                    <a:pt x="9" y="0"/>
                    <a:pt x="9" y="0"/>
                    <a:pt x="9" y="0"/>
                  </a:cubicBezTo>
                  <a:cubicBezTo>
                    <a:pt x="10" y="4"/>
                    <a:pt x="10" y="4"/>
                    <a:pt x="10" y="4"/>
                  </a:cubicBezTo>
                  <a:lnTo>
                    <a:pt x="14" y="5"/>
                  </a:lnTo>
                  <a:close/>
                  <a:moveTo>
                    <a:pt x="32" y="13"/>
                  </a:moveTo>
                  <a:cubicBezTo>
                    <a:pt x="24" y="16"/>
                    <a:pt x="24" y="16"/>
                    <a:pt x="24" y="16"/>
                  </a:cubicBezTo>
                  <a:cubicBezTo>
                    <a:pt x="22" y="23"/>
                    <a:pt x="22" y="23"/>
                    <a:pt x="22" y="23"/>
                  </a:cubicBezTo>
                  <a:cubicBezTo>
                    <a:pt x="19" y="16"/>
                    <a:pt x="19" y="16"/>
                    <a:pt x="19" y="16"/>
                  </a:cubicBezTo>
                  <a:cubicBezTo>
                    <a:pt x="11" y="13"/>
                    <a:pt x="11" y="13"/>
                    <a:pt x="11" y="13"/>
                  </a:cubicBezTo>
                  <a:cubicBezTo>
                    <a:pt x="19" y="11"/>
                    <a:pt x="19" y="11"/>
                    <a:pt x="19" y="11"/>
                  </a:cubicBezTo>
                  <a:cubicBezTo>
                    <a:pt x="22" y="3"/>
                    <a:pt x="22" y="3"/>
                    <a:pt x="22" y="3"/>
                  </a:cubicBezTo>
                  <a:cubicBezTo>
                    <a:pt x="24" y="11"/>
                    <a:pt x="24" y="11"/>
                    <a:pt x="24" y="11"/>
                  </a:cubicBezTo>
                  <a:lnTo>
                    <a:pt x="32" y="13"/>
                  </a:lnTo>
                  <a:close/>
                  <a:moveTo>
                    <a:pt x="40" y="5"/>
                  </a:moveTo>
                  <a:cubicBezTo>
                    <a:pt x="36" y="7"/>
                    <a:pt x="36" y="7"/>
                    <a:pt x="36" y="7"/>
                  </a:cubicBezTo>
                  <a:cubicBezTo>
                    <a:pt x="34" y="11"/>
                    <a:pt x="34" y="11"/>
                    <a:pt x="34" y="11"/>
                  </a:cubicBezTo>
                  <a:cubicBezTo>
                    <a:pt x="33" y="7"/>
                    <a:pt x="33" y="7"/>
                    <a:pt x="33" y="7"/>
                  </a:cubicBezTo>
                  <a:cubicBezTo>
                    <a:pt x="29" y="5"/>
                    <a:pt x="29" y="5"/>
                    <a:pt x="29" y="5"/>
                  </a:cubicBezTo>
                  <a:cubicBezTo>
                    <a:pt x="33" y="4"/>
                    <a:pt x="33" y="4"/>
                    <a:pt x="33" y="4"/>
                  </a:cubicBezTo>
                  <a:cubicBezTo>
                    <a:pt x="34" y="0"/>
                    <a:pt x="34" y="0"/>
                    <a:pt x="34" y="0"/>
                  </a:cubicBezTo>
                  <a:cubicBezTo>
                    <a:pt x="36" y="4"/>
                    <a:pt x="36" y="4"/>
                    <a:pt x="36" y="4"/>
                  </a:cubicBezTo>
                  <a:lnTo>
                    <a:pt x="40" y="5"/>
                  </a:lnTo>
                  <a:close/>
                  <a:moveTo>
                    <a:pt x="58" y="12"/>
                  </a:moveTo>
                  <a:cubicBezTo>
                    <a:pt x="54" y="8"/>
                    <a:pt x="54" y="8"/>
                    <a:pt x="54" y="8"/>
                  </a:cubicBezTo>
                  <a:cubicBezTo>
                    <a:pt x="42" y="19"/>
                    <a:pt x="42" y="19"/>
                    <a:pt x="42" y="19"/>
                  </a:cubicBezTo>
                  <a:cubicBezTo>
                    <a:pt x="46" y="24"/>
                    <a:pt x="46" y="24"/>
                    <a:pt x="46" y="24"/>
                  </a:cubicBezTo>
                  <a:lnTo>
                    <a:pt x="58" y="12"/>
                  </a:lnTo>
                  <a:close/>
                  <a:moveTo>
                    <a:pt x="65" y="31"/>
                  </a:moveTo>
                  <a:cubicBezTo>
                    <a:pt x="61" y="32"/>
                    <a:pt x="61" y="32"/>
                    <a:pt x="61" y="32"/>
                  </a:cubicBezTo>
                  <a:cubicBezTo>
                    <a:pt x="60" y="36"/>
                    <a:pt x="60" y="36"/>
                    <a:pt x="60" y="36"/>
                  </a:cubicBezTo>
                  <a:cubicBezTo>
                    <a:pt x="59" y="32"/>
                    <a:pt x="59" y="32"/>
                    <a:pt x="59" y="32"/>
                  </a:cubicBezTo>
                  <a:cubicBezTo>
                    <a:pt x="55" y="31"/>
                    <a:pt x="55" y="31"/>
                    <a:pt x="55" y="31"/>
                  </a:cubicBezTo>
                  <a:cubicBezTo>
                    <a:pt x="59" y="30"/>
                    <a:pt x="59" y="30"/>
                    <a:pt x="59" y="30"/>
                  </a:cubicBezTo>
                  <a:cubicBezTo>
                    <a:pt x="60" y="26"/>
                    <a:pt x="60" y="26"/>
                    <a:pt x="60" y="26"/>
                  </a:cubicBezTo>
                  <a:cubicBezTo>
                    <a:pt x="61" y="30"/>
                    <a:pt x="61" y="30"/>
                    <a:pt x="61" y="30"/>
                  </a:cubicBezTo>
                  <a:lnTo>
                    <a:pt x="65" y="31"/>
                  </a:lnTo>
                  <a:close/>
                </a:path>
              </a:pathLst>
            </a:custGeom>
            <a:grpFill/>
            <a:ln w="9525">
              <a:solidFill>
                <a:schemeClr val="bg1"/>
              </a:solidFill>
              <a:round/>
            </a:ln>
          </p:spPr>
          <p:txBody>
            <a:bodyPr vert="horz" wrap="square" lIns="128563" tIns="64282" rIns="128563" bIns="64282" numCol="1" anchor="t" anchorCtr="0" compatLnSpc="1"/>
            <a:lstStyle/>
            <a:p>
              <a:pPr>
                <a:lnSpc>
                  <a:spcPct val="120000"/>
                </a:lnSpc>
              </a:pPr>
              <a:endParaRPr lang="en-US" sz="2000"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8" name="Group 92"/>
          <p:cNvGrpSpPr/>
          <p:nvPr/>
        </p:nvGrpSpPr>
        <p:grpSpPr>
          <a:xfrm>
            <a:off x="6029063" y="2293096"/>
            <a:ext cx="228556" cy="1101922"/>
            <a:chOff x="2971801" y="2190750"/>
            <a:chExt cx="228599" cy="1101725"/>
          </a:xfrm>
        </p:grpSpPr>
        <p:cxnSp>
          <p:nvCxnSpPr>
            <p:cNvPr id="94" name="Straight Connector 93"/>
            <p:cNvCxnSpPr/>
            <p:nvPr/>
          </p:nvCxnSpPr>
          <p:spPr>
            <a:xfrm rot="16200000" flipV="1">
              <a:off x="2478088" y="2684463"/>
              <a:ext cx="1101725" cy="1143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rot="5400000" flipH="1" flipV="1">
              <a:off x="2592387" y="2684463"/>
              <a:ext cx="1101725" cy="1143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9" name="Group 132"/>
          <p:cNvGrpSpPr/>
          <p:nvPr/>
        </p:nvGrpSpPr>
        <p:grpSpPr>
          <a:xfrm>
            <a:off x="5724316" y="1454748"/>
            <a:ext cx="838045" cy="838351"/>
            <a:chOff x="5400675" y="1428750"/>
            <a:chExt cx="838200" cy="838200"/>
          </a:xfrm>
          <a:noFill/>
        </p:grpSpPr>
        <p:sp>
          <p:nvSpPr>
            <p:cNvPr id="90" name="Rectangle 89"/>
            <p:cNvSpPr/>
            <p:nvPr/>
          </p:nvSpPr>
          <p:spPr>
            <a:xfrm>
              <a:off x="5400675" y="1428750"/>
              <a:ext cx="838200" cy="838200"/>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000" dirty="0">
                <a:latin typeface="Arial" panose="020B0604020202020204" pitchFamily="34" charset="0"/>
                <a:ea typeface="微软雅黑" panose="020B0503020204020204" pitchFamily="34" charset="-122"/>
                <a:sym typeface="Arial" panose="020B0604020202020204" pitchFamily="34" charset="0"/>
              </a:endParaRPr>
            </a:p>
          </p:txBody>
        </p:sp>
        <p:sp>
          <p:nvSpPr>
            <p:cNvPr id="128" name="Freeform 130"/>
            <p:cNvSpPr>
              <a:spLocks noEditPoints="1"/>
            </p:cNvSpPr>
            <p:nvPr/>
          </p:nvSpPr>
          <p:spPr bwMode="auto">
            <a:xfrm>
              <a:off x="5633666" y="1661741"/>
              <a:ext cx="372219" cy="372219"/>
            </a:xfrm>
            <a:custGeom>
              <a:avLst/>
              <a:gdLst/>
              <a:ahLst/>
              <a:cxnLst>
                <a:cxn ang="0">
                  <a:pos x="62" y="67"/>
                </a:cxn>
                <a:cxn ang="0">
                  <a:pos x="59" y="66"/>
                </a:cxn>
                <a:cxn ang="0">
                  <a:pos x="45" y="52"/>
                </a:cxn>
                <a:cxn ang="0">
                  <a:pos x="29" y="57"/>
                </a:cxn>
                <a:cxn ang="0">
                  <a:pos x="0" y="29"/>
                </a:cxn>
                <a:cxn ang="0">
                  <a:pos x="29" y="0"/>
                </a:cxn>
                <a:cxn ang="0">
                  <a:pos x="57" y="29"/>
                </a:cxn>
                <a:cxn ang="0">
                  <a:pos x="52" y="45"/>
                </a:cxn>
                <a:cxn ang="0">
                  <a:pos x="66" y="59"/>
                </a:cxn>
                <a:cxn ang="0">
                  <a:pos x="67" y="62"/>
                </a:cxn>
                <a:cxn ang="0">
                  <a:pos x="62" y="67"/>
                </a:cxn>
                <a:cxn ang="0">
                  <a:pos x="29" y="11"/>
                </a:cxn>
                <a:cxn ang="0">
                  <a:pos x="11" y="29"/>
                </a:cxn>
                <a:cxn ang="0">
                  <a:pos x="29" y="47"/>
                </a:cxn>
                <a:cxn ang="0">
                  <a:pos x="47" y="29"/>
                </a:cxn>
                <a:cxn ang="0">
                  <a:pos x="29" y="11"/>
                </a:cxn>
                <a:cxn ang="0">
                  <a:pos x="42" y="30"/>
                </a:cxn>
                <a:cxn ang="0">
                  <a:pos x="40" y="31"/>
                </a:cxn>
                <a:cxn ang="0">
                  <a:pos x="31" y="31"/>
                </a:cxn>
                <a:cxn ang="0">
                  <a:pos x="31" y="40"/>
                </a:cxn>
                <a:cxn ang="0">
                  <a:pos x="30" y="42"/>
                </a:cxn>
                <a:cxn ang="0">
                  <a:pos x="27" y="42"/>
                </a:cxn>
                <a:cxn ang="0">
                  <a:pos x="26" y="40"/>
                </a:cxn>
                <a:cxn ang="0">
                  <a:pos x="26" y="31"/>
                </a:cxn>
                <a:cxn ang="0">
                  <a:pos x="17" y="31"/>
                </a:cxn>
                <a:cxn ang="0">
                  <a:pos x="16" y="30"/>
                </a:cxn>
                <a:cxn ang="0">
                  <a:pos x="16" y="27"/>
                </a:cxn>
                <a:cxn ang="0">
                  <a:pos x="17" y="26"/>
                </a:cxn>
                <a:cxn ang="0">
                  <a:pos x="26" y="26"/>
                </a:cxn>
                <a:cxn ang="0">
                  <a:pos x="26" y="17"/>
                </a:cxn>
                <a:cxn ang="0">
                  <a:pos x="27" y="16"/>
                </a:cxn>
                <a:cxn ang="0">
                  <a:pos x="30" y="16"/>
                </a:cxn>
                <a:cxn ang="0">
                  <a:pos x="31" y="17"/>
                </a:cxn>
                <a:cxn ang="0">
                  <a:pos x="31" y="26"/>
                </a:cxn>
                <a:cxn ang="0">
                  <a:pos x="40" y="26"/>
                </a:cxn>
                <a:cxn ang="0">
                  <a:pos x="42" y="27"/>
                </a:cxn>
                <a:cxn ang="0">
                  <a:pos x="42" y="30"/>
                </a:cxn>
              </a:cxnLst>
              <a:rect l="0" t="0" r="r" b="b"/>
              <a:pathLst>
                <a:path w="67" h="67">
                  <a:moveTo>
                    <a:pt x="62" y="67"/>
                  </a:moveTo>
                  <a:cubicBezTo>
                    <a:pt x="61" y="67"/>
                    <a:pt x="59" y="67"/>
                    <a:pt x="59" y="66"/>
                  </a:cubicBezTo>
                  <a:cubicBezTo>
                    <a:pt x="45" y="52"/>
                    <a:pt x="45" y="52"/>
                    <a:pt x="45" y="52"/>
                  </a:cubicBezTo>
                  <a:cubicBezTo>
                    <a:pt x="40" y="55"/>
                    <a:pt x="34" y="57"/>
                    <a:pt x="29" y="57"/>
                  </a:cubicBezTo>
                  <a:cubicBezTo>
                    <a:pt x="13" y="57"/>
                    <a:pt x="0" y="44"/>
                    <a:pt x="0" y="29"/>
                  </a:cubicBezTo>
                  <a:cubicBezTo>
                    <a:pt x="0" y="13"/>
                    <a:pt x="13" y="0"/>
                    <a:pt x="29" y="0"/>
                  </a:cubicBezTo>
                  <a:cubicBezTo>
                    <a:pt x="44" y="0"/>
                    <a:pt x="57" y="13"/>
                    <a:pt x="57" y="29"/>
                  </a:cubicBezTo>
                  <a:cubicBezTo>
                    <a:pt x="57" y="34"/>
                    <a:pt x="55" y="40"/>
                    <a:pt x="52" y="45"/>
                  </a:cubicBezTo>
                  <a:cubicBezTo>
                    <a:pt x="66" y="59"/>
                    <a:pt x="66" y="59"/>
                    <a:pt x="66" y="59"/>
                  </a:cubicBezTo>
                  <a:cubicBezTo>
                    <a:pt x="67" y="59"/>
                    <a:pt x="67" y="61"/>
                    <a:pt x="67" y="62"/>
                  </a:cubicBezTo>
                  <a:cubicBezTo>
                    <a:pt x="67" y="65"/>
                    <a:pt x="65" y="67"/>
                    <a:pt x="62" y="67"/>
                  </a:cubicBezTo>
                  <a:close/>
                  <a:moveTo>
                    <a:pt x="29" y="11"/>
                  </a:moveTo>
                  <a:cubicBezTo>
                    <a:pt x="19" y="11"/>
                    <a:pt x="11" y="19"/>
                    <a:pt x="11" y="29"/>
                  </a:cubicBezTo>
                  <a:cubicBezTo>
                    <a:pt x="11" y="39"/>
                    <a:pt x="19" y="47"/>
                    <a:pt x="29" y="47"/>
                  </a:cubicBezTo>
                  <a:cubicBezTo>
                    <a:pt x="39" y="47"/>
                    <a:pt x="47" y="39"/>
                    <a:pt x="47" y="29"/>
                  </a:cubicBezTo>
                  <a:cubicBezTo>
                    <a:pt x="47" y="19"/>
                    <a:pt x="39" y="11"/>
                    <a:pt x="29" y="11"/>
                  </a:cubicBezTo>
                  <a:close/>
                  <a:moveTo>
                    <a:pt x="42" y="30"/>
                  </a:moveTo>
                  <a:cubicBezTo>
                    <a:pt x="42" y="31"/>
                    <a:pt x="41" y="31"/>
                    <a:pt x="40" y="31"/>
                  </a:cubicBezTo>
                  <a:cubicBezTo>
                    <a:pt x="31" y="31"/>
                    <a:pt x="31" y="31"/>
                    <a:pt x="31" y="31"/>
                  </a:cubicBezTo>
                  <a:cubicBezTo>
                    <a:pt x="31" y="40"/>
                    <a:pt x="31" y="40"/>
                    <a:pt x="31" y="40"/>
                  </a:cubicBezTo>
                  <a:cubicBezTo>
                    <a:pt x="31" y="41"/>
                    <a:pt x="31" y="42"/>
                    <a:pt x="30" y="42"/>
                  </a:cubicBezTo>
                  <a:cubicBezTo>
                    <a:pt x="27" y="42"/>
                    <a:pt x="27" y="42"/>
                    <a:pt x="27" y="42"/>
                  </a:cubicBezTo>
                  <a:cubicBezTo>
                    <a:pt x="27" y="42"/>
                    <a:pt x="26" y="41"/>
                    <a:pt x="26" y="40"/>
                  </a:cubicBezTo>
                  <a:cubicBezTo>
                    <a:pt x="26" y="31"/>
                    <a:pt x="26" y="31"/>
                    <a:pt x="26" y="31"/>
                  </a:cubicBezTo>
                  <a:cubicBezTo>
                    <a:pt x="17" y="31"/>
                    <a:pt x="17" y="31"/>
                    <a:pt x="17" y="31"/>
                  </a:cubicBezTo>
                  <a:cubicBezTo>
                    <a:pt x="17" y="31"/>
                    <a:pt x="16" y="31"/>
                    <a:pt x="16" y="30"/>
                  </a:cubicBezTo>
                  <a:cubicBezTo>
                    <a:pt x="16" y="27"/>
                    <a:pt x="16" y="27"/>
                    <a:pt x="16" y="27"/>
                  </a:cubicBezTo>
                  <a:cubicBezTo>
                    <a:pt x="16" y="27"/>
                    <a:pt x="17" y="26"/>
                    <a:pt x="17" y="26"/>
                  </a:cubicBezTo>
                  <a:cubicBezTo>
                    <a:pt x="26" y="26"/>
                    <a:pt x="26" y="26"/>
                    <a:pt x="26" y="26"/>
                  </a:cubicBezTo>
                  <a:cubicBezTo>
                    <a:pt x="26" y="17"/>
                    <a:pt x="26" y="17"/>
                    <a:pt x="26" y="17"/>
                  </a:cubicBezTo>
                  <a:cubicBezTo>
                    <a:pt x="26" y="16"/>
                    <a:pt x="27" y="16"/>
                    <a:pt x="27" y="16"/>
                  </a:cubicBezTo>
                  <a:cubicBezTo>
                    <a:pt x="30" y="16"/>
                    <a:pt x="30" y="16"/>
                    <a:pt x="30" y="16"/>
                  </a:cubicBezTo>
                  <a:cubicBezTo>
                    <a:pt x="31" y="16"/>
                    <a:pt x="31" y="16"/>
                    <a:pt x="31" y="17"/>
                  </a:cubicBezTo>
                  <a:cubicBezTo>
                    <a:pt x="31" y="26"/>
                    <a:pt x="31" y="26"/>
                    <a:pt x="31" y="26"/>
                  </a:cubicBezTo>
                  <a:cubicBezTo>
                    <a:pt x="40" y="26"/>
                    <a:pt x="40" y="26"/>
                    <a:pt x="40" y="26"/>
                  </a:cubicBezTo>
                  <a:cubicBezTo>
                    <a:pt x="41" y="26"/>
                    <a:pt x="42" y="27"/>
                    <a:pt x="42" y="27"/>
                  </a:cubicBezTo>
                  <a:lnTo>
                    <a:pt x="42" y="30"/>
                  </a:lnTo>
                  <a:close/>
                </a:path>
              </a:pathLst>
            </a:custGeom>
            <a:grpFill/>
            <a:ln w="9525">
              <a:solidFill>
                <a:schemeClr val="bg1"/>
              </a:solidFill>
              <a:round/>
            </a:ln>
          </p:spPr>
          <p:txBody>
            <a:bodyPr vert="horz" wrap="square" lIns="128563" tIns="64282" rIns="128563" bIns="64282" numCol="1" anchor="t" anchorCtr="0" compatLnSpc="1"/>
            <a:lstStyle/>
            <a:p>
              <a:pPr>
                <a:lnSpc>
                  <a:spcPct val="120000"/>
                </a:lnSpc>
              </a:pPr>
              <a:endParaRPr lang="en-US" sz="2000"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0" name="Group 99"/>
          <p:cNvGrpSpPr/>
          <p:nvPr/>
        </p:nvGrpSpPr>
        <p:grpSpPr>
          <a:xfrm>
            <a:off x="7295653" y="2293096"/>
            <a:ext cx="228556" cy="1101922"/>
            <a:chOff x="2971801" y="2190750"/>
            <a:chExt cx="228599" cy="1101725"/>
          </a:xfrm>
        </p:grpSpPr>
        <p:cxnSp>
          <p:nvCxnSpPr>
            <p:cNvPr id="101" name="Straight Connector 100"/>
            <p:cNvCxnSpPr/>
            <p:nvPr/>
          </p:nvCxnSpPr>
          <p:spPr>
            <a:xfrm rot="16200000" flipV="1">
              <a:off x="2478088" y="2684463"/>
              <a:ext cx="1101725" cy="1143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rot="5400000" flipH="1" flipV="1">
              <a:off x="2592387" y="2684463"/>
              <a:ext cx="1101725" cy="1143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1" name="Group 133"/>
          <p:cNvGrpSpPr/>
          <p:nvPr/>
        </p:nvGrpSpPr>
        <p:grpSpPr>
          <a:xfrm>
            <a:off x="6990907" y="1454748"/>
            <a:ext cx="838045" cy="838351"/>
            <a:chOff x="6648450" y="1428750"/>
            <a:chExt cx="838200" cy="838200"/>
          </a:xfrm>
          <a:noFill/>
        </p:grpSpPr>
        <p:sp>
          <p:nvSpPr>
            <p:cNvPr id="97" name="Rectangle 96"/>
            <p:cNvSpPr/>
            <p:nvPr/>
          </p:nvSpPr>
          <p:spPr>
            <a:xfrm>
              <a:off x="6648450" y="1428750"/>
              <a:ext cx="838200" cy="838200"/>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000" dirty="0">
                <a:latin typeface="Arial" panose="020B0604020202020204" pitchFamily="34" charset="0"/>
                <a:ea typeface="微软雅黑" panose="020B0503020204020204" pitchFamily="34" charset="-122"/>
                <a:sym typeface="Arial" panose="020B0604020202020204" pitchFamily="34" charset="0"/>
              </a:endParaRPr>
            </a:p>
          </p:txBody>
        </p:sp>
        <p:sp>
          <p:nvSpPr>
            <p:cNvPr id="129" name="Freeform 89"/>
            <p:cNvSpPr>
              <a:spLocks noEditPoints="1"/>
            </p:cNvSpPr>
            <p:nvPr/>
          </p:nvSpPr>
          <p:spPr bwMode="auto">
            <a:xfrm>
              <a:off x="6878874" y="1659174"/>
              <a:ext cx="377353" cy="377353"/>
            </a:xfrm>
            <a:custGeom>
              <a:avLst/>
              <a:gdLst/>
              <a:ahLst/>
              <a:cxnLst>
                <a:cxn ang="0">
                  <a:pos x="68" y="3"/>
                </a:cxn>
                <a:cxn ang="0">
                  <a:pos x="58" y="61"/>
                </a:cxn>
                <a:cxn ang="0">
                  <a:pos x="57" y="63"/>
                </a:cxn>
                <a:cxn ang="0">
                  <a:pos x="56" y="63"/>
                </a:cxn>
                <a:cxn ang="0">
                  <a:pos x="55" y="63"/>
                </a:cxn>
                <a:cxn ang="0">
                  <a:pos x="35" y="55"/>
                </a:cxn>
                <a:cxn ang="0">
                  <a:pos x="23" y="67"/>
                </a:cxn>
                <a:cxn ang="0">
                  <a:pos x="22" y="68"/>
                </a:cxn>
                <a:cxn ang="0">
                  <a:pos x="21" y="68"/>
                </a:cxn>
                <a:cxn ang="0">
                  <a:pos x="19" y="65"/>
                </a:cxn>
                <a:cxn ang="0">
                  <a:pos x="19" y="48"/>
                </a:cxn>
                <a:cxn ang="0">
                  <a:pos x="1" y="41"/>
                </a:cxn>
                <a:cxn ang="0">
                  <a:pos x="0" y="39"/>
                </a:cxn>
                <a:cxn ang="0">
                  <a:pos x="1" y="36"/>
                </a:cxn>
                <a:cxn ang="0">
                  <a:pos x="64" y="0"/>
                </a:cxn>
                <a:cxn ang="0">
                  <a:pos x="67" y="0"/>
                </a:cxn>
                <a:cxn ang="0">
                  <a:pos x="68" y="3"/>
                </a:cxn>
                <a:cxn ang="0">
                  <a:pos x="62" y="7"/>
                </a:cxn>
                <a:cxn ang="0">
                  <a:pos x="8" y="38"/>
                </a:cxn>
                <a:cxn ang="0">
                  <a:pos x="20" y="43"/>
                </a:cxn>
                <a:cxn ang="0">
                  <a:pos x="53" y="19"/>
                </a:cxn>
                <a:cxn ang="0">
                  <a:pos x="35" y="49"/>
                </a:cxn>
                <a:cxn ang="0">
                  <a:pos x="54" y="57"/>
                </a:cxn>
                <a:cxn ang="0">
                  <a:pos x="62" y="7"/>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5" y="55"/>
                    <a:pt x="35" y="55"/>
                    <a:pt x="35" y="55"/>
                  </a:cubicBezTo>
                  <a:cubicBezTo>
                    <a:pt x="23" y="67"/>
                    <a:pt x="23" y="67"/>
                    <a:pt x="23" y="67"/>
                  </a:cubicBezTo>
                  <a:cubicBezTo>
                    <a:pt x="23" y="67"/>
                    <a:pt x="22" y="68"/>
                    <a:pt x="22" y="68"/>
                  </a:cubicBezTo>
                  <a:cubicBezTo>
                    <a:pt x="21" y="68"/>
                    <a:pt x="21" y="68"/>
                    <a:pt x="21" y="68"/>
                  </a:cubicBezTo>
                  <a:cubicBezTo>
                    <a:pt x="20" y="67"/>
                    <a:pt x="19" y="66"/>
                    <a:pt x="19" y="65"/>
                  </a:cubicBezTo>
                  <a:cubicBezTo>
                    <a:pt x="19" y="48"/>
                    <a:pt x="19" y="48"/>
                    <a:pt x="19" y="48"/>
                  </a:cubicBezTo>
                  <a:cubicBezTo>
                    <a:pt x="1" y="41"/>
                    <a:pt x="1" y="41"/>
                    <a:pt x="1" y="41"/>
                  </a:cubicBezTo>
                  <a:cubicBezTo>
                    <a:pt x="0" y="40"/>
                    <a:pt x="0" y="40"/>
                    <a:pt x="0" y="39"/>
                  </a:cubicBezTo>
                  <a:cubicBezTo>
                    <a:pt x="0" y="38"/>
                    <a:pt x="0" y="37"/>
                    <a:pt x="1" y="36"/>
                  </a:cubicBezTo>
                  <a:cubicBezTo>
                    <a:pt x="64" y="0"/>
                    <a:pt x="64" y="0"/>
                    <a:pt x="64" y="0"/>
                  </a:cubicBezTo>
                  <a:cubicBezTo>
                    <a:pt x="65" y="0"/>
                    <a:pt x="66" y="0"/>
                    <a:pt x="67" y="0"/>
                  </a:cubicBezTo>
                  <a:cubicBezTo>
                    <a:pt x="68" y="1"/>
                    <a:pt x="68" y="2"/>
                    <a:pt x="68" y="3"/>
                  </a:cubicBezTo>
                  <a:close/>
                  <a:moveTo>
                    <a:pt x="62" y="7"/>
                  </a:moveTo>
                  <a:cubicBezTo>
                    <a:pt x="8" y="38"/>
                    <a:pt x="8" y="38"/>
                    <a:pt x="8" y="38"/>
                  </a:cubicBezTo>
                  <a:cubicBezTo>
                    <a:pt x="20" y="43"/>
                    <a:pt x="20" y="43"/>
                    <a:pt x="20" y="43"/>
                  </a:cubicBezTo>
                  <a:cubicBezTo>
                    <a:pt x="53" y="19"/>
                    <a:pt x="53" y="19"/>
                    <a:pt x="53" y="19"/>
                  </a:cubicBezTo>
                  <a:cubicBezTo>
                    <a:pt x="35" y="49"/>
                    <a:pt x="35" y="49"/>
                    <a:pt x="35" y="49"/>
                  </a:cubicBezTo>
                  <a:cubicBezTo>
                    <a:pt x="54" y="57"/>
                    <a:pt x="54" y="57"/>
                    <a:pt x="54" y="57"/>
                  </a:cubicBezTo>
                  <a:lnTo>
                    <a:pt x="62" y="7"/>
                  </a:lnTo>
                  <a:close/>
                </a:path>
              </a:pathLst>
            </a:custGeom>
            <a:grpFill/>
            <a:ln w="9525">
              <a:solidFill>
                <a:schemeClr val="bg1"/>
              </a:solidFill>
              <a:round/>
            </a:ln>
          </p:spPr>
          <p:txBody>
            <a:bodyPr vert="horz" wrap="square" lIns="128563" tIns="64282" rIns="128563" bIns="64282" numCol="1" anchor="t" anchorCtr="0" compatLnSpc="1"/>
            <a:lstStyle/>
            <a:p>
              <a:pPr>
                <a:lnSpc>
                  <a:spcPct val="120000"/>
                </a:lnSpc>
              </a:pPr>
              <a:endParaRPr lang="en-US" sz="2000" dirty="0">
                <a:latin typeface="Arial" panose="020B0604020202020204" pitchFamily="34" charset="0"/>
                <a:ea typeface="微软雅黑" panose="020B0503020204020204" pitchFamily="34" charset="-122"/>
                <a:sym typeface="Arial" panose="020B0604020202020204" pitchFamily="34" charset="0"/>
              </a:endParaRPr>
            </a:p>
          </p:txBody>
        </p:sp>
      </p:grpSp>
      <p:sp>
        <p:nvSpPr>
          <p:cNvPr id="161" name="Right Arrow 160"/>
          <p:cNvSpPr/>
          <p:nvPr/>
        </p:nvSpPr>
        <p:spPr>
          <a:xfrm>
            <a:off x="2734020" y="1690348"/>
            <a:ext cx="352361" cy="367151"/>
          </a:xfrm>
          <a:prstGeom prst="rightArrow">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rtlCol="0" anchor="ctr"/>
          <a:lstStyle/>
          <a:p>
            <a:pPr algn="ctr">
              <a:lnSpc>
                <a:spcPct val="120000"/>
              </a:lnSpc>
            </a:pPr>
            <a:endParaRPr lang="en-US" sz="2000" dirty="0">
              <a:latin typeface="Arial" panose="020B0604020202020204" pitchFamily="34" charset="0"/>
              <a:ea typeface="微软雅黑" panose="020B0503020204020204" pitchFamily="34" charset="-122"/>
              <a:sym typeface="Arial" panose="020B0604020202020204" pitchFamily="34" charset="0"/>
            </a:endParaRPr>
          </a:p>
        </p:txBody>
      </p:sp>
      <p:sp>
        <p:nvSpPr>
          <p:cNvPr id="162" name="Right Arrow 161"/>
          <p:cNvSpPr/>
          <p:nvPr/>
        </p:nvSpPr>
        <p:spPr>
          <a:xfrm>
            <a:off x="4038703" y="1690348"/>
            <a:ext cx="352361" cy="367151"/>
          </a:xfrm>
          <a:prstGeom prst="rightArrow">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rtlCol="0" anchor="ctr"/>
          <a:lstStyle/>
          <a:p>
            <a:pPr algn="ctr">
              <a:lnSpc>
                <a:spcPct val="120000"/>
              </a:lnSpc>
            </a:pPr>
            <a:endParaRPr lang="en-US" sz="2000" dirty="0">
              <a:latin typeface="Arial" panose="020B0604020202020204" pitchFamily="34" charset="0"/>
              <a:ea typeface="微软雅黑" panose="020B0503020204020204" pitchFamily="34" charset="-122"/>
              <a:sym typeface="Arial" panose="020B0604020202020204" pitchFamily="34" charset="0"/>
            </a:endParaRPr>
          </a:p>
        </p:txBody>
      </p:sp>
      <p:sp>
        <p:nvSpPr>
          <p:cNvPr id="163" name="Right Arrow 162"/>
          <p:cNvSpPr/>
          <p:nvPr/>
        </p:nvSpPr>
        <p:spPr>
          <a:xfrm>
            <a:off x="5324340" y="1690348"/>
            <a:ext cx="352361" cy="367151"/>
          </a:xfrm>
          <a:prstGeom prst="rightArrow">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rtlCol="0" anchor="ctr"/>
          <a:lstStyle/>
          <a:p>
            <a:pPr algn="ctr">
              <a:lnSpc>
                <a:spcPct val="120000"/>
              </a:lnSpc>
            </a:pPr>
            <a:endParaRPr lang="en-US" sz="2000" dirty="0">
              <a:latin typeface="Arial" panose="020B0604020202020204" pitchFamily="34" charset="0"/>
              <a:ea typeface="微软雅黑" panose="020B0503020204020204" pitchFamily="34" charset="-122"/>
              <a:sym typeface="Arial" panose="020B0604020202020204" pitchFamily="34" charset="0"/>
            </a:endParaRPr>
          </a:p>
        </p:txBody>
      </p:sp>
      <p:sp>
        <p:nvSpPr>
          <p:cNvPr id="164" name="Right Arrow 163"/>
          <p:cNvSpPr/>
          <p:nvPr/>
        </p:nvSpPr>
        <p:spPr>
          <a:xfrm>
            <a:off x="6609976" y="1690348"/>
            <a:ext cx="352361" cy="367151"/>
          </a:xfrm>
          <a:prstGeom prst="rightArrow">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rtlCol="0" anchor="ctr"/>
          <a:lstStyle/>
          <a:p>
            <a:pPr algn="ctr">
              <a:lnSpc>
                <a:spcPct val="120000"/>
              </a:lnSpc>
            </a:pPr>
            <a:endParaRPr lang="en-US" sz="2000" dirty="0">
              <a:latin typeface="Arial" panose="020B0604020202020204" pitchFamily="34" charset="0"/>
              <a:ea typeface="微软雅黑" panose="020B0503020204020204" pitchFamily="34" charset="-122"/>
              <a:sym typeface="Arial" panose="020B0604020202020204" pitchFamily="34" charset="0"/>
            </a:endParaRPr>
          </a:p>
        </p:txBody>
      </p:sp>
      <p:sp>
        <p:nvSpPr>
          <p:cNvPr id="51" name="Text Placeholder 7"/>
          <p:cNvSpPr txBox="1"/>
          <p:nvPr/>
        </p:nvSpPr>
        <p:spPr>
          <a:xfrm>
            <a:off x="1106181" y="3433786"/>
            <a:ext cx="946554" cy="237731"/>
          </a:xfrm>
          <a:prstGeom prst="rect">
            <a:avLst/>
          </a:prstGeom>
        </p:spPr>
        <p:txBody>
          <a:bodyPr vert="horz" lIns="0" tIns="73882" rIns="0" bIns="73882" anchor="ctr" anchorCtr="0"/>
          <a:lstStyle>
            <a:lvl1pPr marL="0" indent="0" algn="l" defTabSz="914400" rtl="0" eaLnBrk="1" latinLnBrk="0" hangingPunct="1">
              <a:lnSpc>
                <a:spcPct val="100000"/>
              </a:lnSpc>
              <a:spcBef>
                <a:spcPts val="0"/>
              </a:spcBef>
              <a:spcAft>
                <a:spcPts val="0"/>
              </a:spcAft>
              <a:buFont typeface="Arial" panose="020B0604020202020204" pitchFamily="34" charset="0"/>
              <a:buNone/>
              <a:defRPr sz="2635" b="1" kern="1200" baseline="0">
                <a:solidFill>
                  <a:schemeClr val="accent1"/>
                </a:solidFill>
                <a:latin typeface="League Gothic Regular"/>
                <a:ea typeface="+mn-ea"/>
                <a:cs typeface="League Gothic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pPr>
            <a:r>
              <a:rPr lang="zh-CN" altLang="en-US" sz="1200" b="0" dirty="0">
                <a:solidFill>
                  <a:schemeClr val="bg1"/>
                </a:solidFill>
                <a:latin typeface="Arial" panose="020B0604020202020204" pitchFamily="34" charset="0"/>
                <a:ea typeface="微软雅黑" panose="020B0503020204020204" pitchFamily="34" charset="-122"/>
                <a:sym typeface="Arial" panose="020B0604020202020204" pitchFamily="34" charset="0"/>
              </a:rPr>
              <a:t>文字内容</a:t>
            </a:r>
            <a:endParaRPr lang="es-ES_tradnl" sz="1200" b="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52" name="Text Placeholder 2"/>
          <p:cNvSpPr txBox="1"/>
          <p:nvPr/>
        </p:nvSpPr>
        <p:spPr>
          <a:xfrm>
            <a:off x="1106181" y="3710734"/>
            <a:ext cx="1247913" cy="484235"/>
          </a:xfrm>
          <a:prstGeom prst="rect">
            <a:avLst/>
          </a:prstGeom>
        </p:spPr>
        <p:txBody>
          <a:bodyPr vert="horz" lIns="0" tIns="0" rIns="0" bIns="0" anchor="t" anchorCtr="0">
            <a:spAutoFit/>
          </a:bodyPr>
          <a:lstStyle>
            <a:lvl1pPr marL="0" indent="0" algn="l" defTabSz="914400" rtl="0" eaLnBrk="1" latinLnBrk="0" hangingPunct="1">
              <a:lnSpc>
                <a:spcPct val="120000"/>
              </a:lnSpc>
              <a:spcBef>
                <a:spcPts val="0"/>
              </a:spcBef>
              <a:buFont typeface="Arial" panose="020B0604020202020204" pitchFamily="34" charset="0"/>
              <a:buNone/>
              <a:defRPr sz="1580" b="0" kern="1200" baseline="0">
                <a:solidFill>
                  <a:schemeClr val="tx1">
                    <a:lumMod val="50000"/>
                    <a:lumOff val="50000"/>
                  </a:schemeClr>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defRPr sz="1800">
                <a:solidFill>
                  <a:srgbClr val="000000"/>
                </a:solidFill>
              </a:defRPr>
            </a:pPr>
            <a:r>
              <a:rPr lang="zh-CN" altLang="en-US" sz="9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a:t>
            </a:r>
            <a:endParaRPr lang="zh-CN" altLang="en-US" sz="7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55" name="Text Placeholder 7"/>
          <p:cNvSpPr txBox="1"/>
          <p:nvPr/>
        </p:nvSpPr>
        <p:spPr>
          <a:xfrm>
            <a:off x="3016261" y="3498140"/>
            <a:ext cx="946554" cy="237731"/>
          </a:xfrm>
          <a:prstGeom prst="rect">
            <a:avLst/>
          </a:prstGeom>
        </p:spPr>
        <p:txBody>
          <a:bodyPr vert="horz" lIns="0" tIns="73882" rIns="0" bIns="73882" anchor="ctr" anchorCtr="0"/>
          <a:lstStyle>
            <a:lvl1pPr marL="0" indent="0" algn="l" defTabSz="914400" rtl="0" eaLnBrk="1" latinLnBrk="0" hangingPunct="1">
              <a:lnSpc>
                <a:spcPct val="100000"/>
              </a:lnSpc>
              <a:spcBef>
                <a:spcPts val="0"/>
              </a:spcBef>
              <a:spcAft>
                <a:spcPts val="0"/>
              </a:spcAft>
              <a:buFont typeface="Arial" panose="020B0604020202020204" pitchFamily="34" charset="0"/>
              <a:buNone/>
              <a:defRPr sz="2635" b="1" kern="1200" baseline="0">
                <a:solidFill>
                  <a:schemeClr val="accent1"/>
                </a:solidFill>
                <a:latin typeface="League Gothic Regular"/>
                <a:ea typeface="+mn-ea"/>
                <a:cs typeface="League Gothic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pPr>
            <a:r>
              <a:rPr lang="zh-CN" altLang="en-US" sz="1200" b="0" dirty="0">
                <a:solidFill>
                  <a:schemeClr val="bg1"/>
                </a:solidFill>
                <a:latin typeface="Arial" panose="020B0604020202020204" pitchFamily="34" charset="0"/>
                <a:ea typeface="微软雅黑" panose="020B0503020204020204" pitchFamily="34" charset="-122"/>
                <a:sym typeface="Arial" panose="020B0604020202020204" pitchFamily="34" charset="0"/>
              </a:rPr>
              <a:t>文字内容</a:t>
            </a:r>
            <a:endParaRPr lang="es-ES_tradnl" sz="1200" b="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56" name="Text Placeholder 2"/>
          <p:cNvSpPr txBox="1"/>
          <p:nvPr/>
        </p:nvSpPr>
        <p:spPr>
          <a:xfrm>
            <a:off x="3016261" y="3775087"/>
            <a:ext cx="1247913" cy="484235"/>
          </a:xfrm>
          <a:prstGeom prst="rect">
            <a:avLst/>
          </a:prstGeom>
        </p:spPr>
        <p:txBody>
          <a:bodyPr vert="horz" lIns="0" tIns="0" rIns="0" bIns="0" anchor="t" anchorCtr="0">
            <a:spAutoFit/>
          </a:bodyPr>
          <a:lstStyle>
            <a:lvl1pPr marL="0" indent="0" algn="l" defTabSz="914400" rtl="0" eaLnBrk="1" latinLnBrk="0" hangingPunct="1">
              <a:lnSpc>
                <a:spcPct val="120000"/>
              </a:lnSpc>
              <a:spcBef>
                <a:spcPts val="0"/>
              </a:spcBef>
              <a:buFont typeface="Arial" panose="020B0604020202020204" pitchFamily="34" charset="0"/>
              <a:buNone/>
              <a:defRPr sz="1580" b="0" kern="1200" baseline="0">
                <a:solidFill>
                  <a:schemeClr val="tx1">
                    <a:lumMod val="50000"/>
                    <a:lumOff val="50000"/>
                  </a:schemeClr>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defRPr sz="1800">
                <a:solidFill>
                  <a:srgbClr val="000000"/>
                </a:solidFill>
              </a:defRPr>
            </a:pPr>
            <a:r>
              <a:rPr lang="zh-CN" altLang="en-US" sz="9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a:t>
            </a:r>
            <a:endParaRPr lang="zh-CN" altLang="en-US" sz="7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57" name="Text Placeholder 7"/>
          <p:cNvSpPr txBox="1"/>
          <p:nvPr/>
        </p:nvSpPr>
        <p:spPr>
          <a:xfrm>
            <a:off x="4330288" y="3498140"/>
            <a:ext cx="946554" cy="237731"/>
          </a:xfrm>
          <a:prstGeom prst="rect">
            <a:avLst/>
          </a:prstGeom>
        </p:spPr>
        <p:txBody>
          <a:bodyPr vert="horz" lIns="0" tIns="73882" rIns="0" bIns="73882" anchor="ctr" anchorCtr="0"/>
          <a:lstStyle>
            <a:lvl1pPr marL="0" indent="0" algn="l" defTabSz="914400" rtl="0" eaLnBrk="1" latinLnBrk="0" hangingPunct="1">
              <a:lnSpc>
                <a:spcPct val="100000"/>
              </a:lnSpc>
              <a:spcBef>
                <a:spcPts val="0"/>
              </a:spcBef>
              <a:spcAft>
                <a:spcPts val="0"/>
              </a:spcAft>
              <a:buFont typeface="Arial" panose="020B0604020202020204" pitchFamily="34" charset="0"/>
              <a:buNone/>
              <a:defRPr sz="2635" b="1" kern="1200" baseline="0">
                <a:solidFill>
                  <a:schemeClr val="accent1"/>
                </a:solidFill>
                <a:latin typeface="League Gothic Regular"/>
                <a:ea typeface="+mn-ea"/>
                <a:cs typeface="League Gothic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pPr>
            <a:r>
              <a:rPr lang="zh-CN" altLang="en-US" sz="1200" b="0" dirty="0">
                <a:solidFill>
                  <a:schemeClr val="bg1"/>
                </a:solidFill>
                <a:latin typeface="Arial" panose="020B0604020202020204" pitchFamily="34" charset="0"/>
                <a:ea typeface="微软雅黑" panose="020B0503020204020204" pitchFamily="34" charset="-122"/>
                <a:sym typeface="Arial" panose="020B0604020202020204" pitchFamily="34" charset="0"/>
              </a:rPr>
              <a:t>文字内容</a:t>
            </a:r>
            <a:endParaRPr lang="es-ES_tradnl" sz="1200" b="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58" name="Text Placeholder 2"/>
          <p:cNvSpPr txBox="1"/>
          <p:nvPr/>
        </p:nvSpPr>
        <p:spPr>
          <a:xfrm>
            <a:off x="4330288" y="3775087"/>
            <a:ext cx="1247913" cy="484235"/>
          </a:xfrm>
          <a:prstGeom prst="rect">
            <a:avLst/>
          </a:prstGeom>
        </p:spPr>
        <p:txBody>
          <a:bodyPr vert="horz" lIns="0" tIns="0" rIns="0" bIns="0" anchor="t" anchorCtr="0">
            <a:spAutoFit/>
          </a:bodyPr>
          <a:lstStyle>
            <a:lvl1pPr marL="0" indent="0" algn="l" defTabSz="914400" rtl="0" eaLnBrk="1" latinLnBrk="0" hangingPunct="1">
              <a:lnSpc>
                <a:spcPct val="120000"/>
              </a:lnSpc>
              <a:spcBef>
                <a:spcPts val="0"/>
              </a:spcBef>
              <a:buFont typeface="Arial" panose="020B0604020202020204" pitchFamily="34" charset="0"/>
              <a:buNone/>
              <a:defRPr sz="1580" b="0" kern="1200" baseline="0">
                <a:solidFill>
                  <a:schemeClr val="tx1">
                    <a:lumMod val="50000"/>
                    <a:lumOff val="50000"/>
                  </a:schemeClr>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defRPr sz="1800">
                <a:solidFill>
                  <a:srgbClr val="000000"/>
                </a:solidFill>
              </a:defRPr>
            </a:pPr>
            <a:r>
              <a:rPr lang="zh-CN" altLang="en-US" sz="9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a:t>
            </a:r>
            <a:endParaRPr lang="zh-CN" altLang="en-US" sz="7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59" name="Text Placeholder 7"/>
          <p:cNvSpPr txBox="1"/>
          <p:nvPr/>
        </p:nvSpPr>
        <p:spPr>
          <a:xfrm>
            <a:off x="5644315" y="3498140"/>
            <a:ext cx="946554" cy="237731"/>
          </a:xfrm>
          <a:prstGeom prst="rect">
            <a:avLst/>
          </a:prstGeom>
        </p:spPr>
        <p:txBody>
          <a:bodyPr vert="horz" lIns="0" tIns="73882" rIns="0" bIns="73882" anchor="ctr" anchorCtr="0"/>
          <a:lstStyle>
            <a:lvl1pPr marL="0" indent="0" algn="l" defTabSz="914400" rtl="0" eaLnBrk="1" latinLnBrk="0" hangingPunct="1">
              <a:lnSpc>
                <a:spcPct val="100000"/>
              </a:lnSpc>
              <a:spcBef>
                <a:spcPts val="0"/>
              </a:spcBef>
              <a:spcAft>
                <a:spcPts val="0"/>
              </a:spcAft>
              <a:buFont typeface="Arial" panose="020B0604020202020204" pitchFamily="34" charset="0"/>
              <a:buNone/>
              <a:defRPr sz="2635" b="1" kern="1200" baseline="0">
                <a:solidFill>
                  <a:schemeClr val="accent1"/>
                </a:solidFill>
                <a:latin typeface="League Gothic Regular"/>
                <a:ea typeface="+mn-ea"/>
                <a:cs typeface="League Gothic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pPr>
            <a:r>
              <a:rPr lang="zh-CN" altLang="en-US" sz="1200" b="0" dirty="0">
                <a:solidFill>
                  <a:schemeClr val="bg1"/>
                </a:solidFill>
                <a:latin typeface="Arial" panose="020B0604020202020204" pitchFamily="34" charset="0"/>
                <a:ea typeface="微软雅黑" panose="020B0503020204020204" pitchFamily="34" charset="-122"/>
                <a:sym typeface="Arial" panose="020B0604020202020204" pitchFamily="34" charset="0"/>
              </a:rPr>
              <a:t>文字内容</a:t>
            </a:r>
            <a:endParaRPr lang="es-ES_tradnl" sz="1200" b="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60" name="Text Placeholder 2"/>
          <p:cNvSpPr txBox="1"/>
          <p:nvPr/>
        </p:nvSpPr>
        <p:spPr>
          <a:xfrm>
            <a:off x="5644315" y="3775087"/>
            <a:ext cx="1247913" cy="484235"/>
          </a:xfrm>
          <a:prstGeom prst="rect">
            <a:avLst/>
          </a:prstGeom>
        </p:spPr>
        <p:txBody>
          <a:bodyPr vert="horz" lIns="0" tIns="0" rIns="0" bIns="0" anchor="t" anchorCtr="0">
            <a:spAutoFit/>
          </a:bodyPr>
          <a:lstStyle>
            <a:lvl1pPr marL="0" indent="0" algn="l" defTabSz="914400" rtl="0" eaLnBrk="1" latinLnBrk="0" hangingPunct="1">
              <a:lnSpc>
                <a:spcPct val="120000"/>
              </a:lnSpc>
              <a:spcBef>
                <a:spcPts val="0"/>
              </a:spcBef>
              <a:buFont typeface="Arial" panose="020B0604020202020204" pitchFamily="34" charset="0"/>
              <a:buNone/>
              <a:defRPr sz="1580" b="0" kern="1200" baseline="0">
                <a:solidFill>
                  <a:schemeClr val="tx1">
                    <a:lumMod val="50000"/>
                    <a:lumOff val="50000"/>
                  </a:schemeClr>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defRPr sz="1800">
                <a:solidFill>
                  <a:srgbClr val="000000"/>
                </a:solidFill>
              </a:defRPr>
            </a:pPr>
            <a:r>
              <a:rPr lang="zh-CN" altLang="en-US" sz="9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a:t>
            </a:r>
            <a:endParaRPr lang="zh-CN" altLang="en-US" sz="7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63" name="Text Placeholder 7"/>
          <p:cNvSpPr txBox="1"/>
          <p:nvPr/>
        </p:nvSpPr>
        <p:spPr>
          <a:xfrm>
            <a:off x="6958341" y="3498140"/>
            <a:ext cx="946554" cy="237731"/>
          </a:xfrm>
          <a:prstGeom prst="rect">
            <a:avLst/>
          </a:prstGeom>
        </p:spPr>
        <p:txBody>
          <a:bodyPr vert="horz" lIns="0" tIns="73882" rIns="0" bIns="73882" anchor="ctr" anchorCtr="0"/>
          <a:lstStyle>
            <a:lvl1pPr marL="0" indent="0" algn="l" defTabSz="914400" rtl="0" eaLnBrk="1" latinLnBrk="0" hangingPunct="1">
              <a:lnSpc>
                <a:spcPct val="100000"/>
              </a:lnSpc>
              <a:spcBef>
                <a:spcPts val="0"/>
              </a:spcBef>
              <a:spcAft>
                <a:spcPts val="0"/>
              </a:spcAft>
              <a:buFont typeface="Arial" panose="020B0604020202020204" pitchFamily="34" charset="0"/>
              <a:buNone/>
              <a:defRPr sz="2635" b="1" kern="1200" baseline="0">
                <a:solidFill>
                  <a:schemeClr val="accent1"/>
                </a:solidFill>
                <a:latin typeface="League Gothic Regular"/>
                <a:ea typeface="+mn-ea"/>
                <a:cs typeface="League Gothic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pPr>
            <a:r>
              <a:rPr lang="zh-CN" altLang="en-US" sz="1200" b="0" dirty="0">
                <a:solidFill>
                  <a:schemeClr val="bg1"/>
                </a:solidFill>
                <a:latin typeface="Arial" panose="020B0604020202020204" pitchFamily="34" charset="0"/>
                <a:ea typeface="微软雅黑" panose="020B0503020204020204" pitchFamily="34" charset="-122"/>
                <a:sym typeface="Arial" panose="020B0604020202020204" pitchFamily="34" charset="0"/>
              </a:rPr>
              <a:t>文字内容</a:t>
            </a:r>
            <a:endParaRPr lang="es-ES_tradnl" sz="1200" b="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65" name="Text Placeholder 2"/>
          <p:cNvSpPr txBox="1"/>
          <p:nvPr/>
        </p:nvSpPr>
        <p:spPr>
          <a:xfrm>
            <a:off x="6958341" y="3775087"/>
            <a:ext cx="1247913" cy="484235"/>
          </a:xfrm>
          <a:prstGeom prst="rect">
            <a:avLst/>
          </a:prstGeom>
        </p:spPr>
        <p:txBody>
          <a:bodyPr vert="horz" lIns="0" tIns="0" rIns="0" bIns="0" anchor="t" anchorCtr="0">
            <a:spAutoFit/>
          </a:bodyPr>
          <a:lstStyle>
            <a:lvl1pPr marL="0" indent="0" algn="l" defTabSz="914400" rtl="0" eaLnBrk="1" latinLnBrk="0" hangingPunct="1">
              <a:lnSpc>
                <a:spcPct val="120000"/>
              </a:lnSpc>
              <a:spcBef>
                <a:spcPts val="0"/>
              </a:spcBef>
              <a:buFont typeface="Arial" panose="020B0604020202020204" pitchFamily="34" charset="0"/>
              <a:buNone/>
              <a:defRPr sz="1580" b="0" kern="1200" baseline="0">
                <a:solidFill>
                  <a:schemeClr val="tx1">
                    <a:lumMod val="50000"/>
                    <a:lumOff val="50000"/>
                  </a:schemeClr>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defRPr sz="1800">
                <a:solidFill>
                  <a:srgbClr val="000000"/>
                </a:solidFill>
              </a:defRPr>
            </a:pPr>
            <a:r>
              <a:rPr lang="zh-CN" altLang="en-US" sz="9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a:t>
            </a:r>
            <a:endParaRPr lang="zh-CN" altLang="en-US" sz="7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transition advClick="0" advTm="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18" presetClass="entr" presetSubtype="12"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strips(downLeft)">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1"/>
                                        </p:tgtEl>
                                        <p:attrNameLst>
                                          <p:attrName>style.visibility</p:attrName>
                                        </p:attrNameLst>
                                      </p:cBhvr>
                                      <p:to>
                                        <p:strVal val="visible"/>
                                      </p:to>
                                    </p:set>
                                    <p:anim calcmode="lin" valueType="num">
                                      <p:cBhvr>
                                        <p:cTn id="17" dur="500" fill="hold"/>
                                        <p:tgtEl>
                                          <p:spTgt spid="161"/>
                                        </p:tgtEl>
                                        <p:attrNameLst>
                                          <p:attrName>ppt_w</p:attrName>
                                        </p:attrNameLst>
                                      </p:cBhvr>
                                      <p:tavLst>
                                        <p:tav tm="0">
                                          <p:val>
                                            <p:fltVal val="0"/>
                                          </p:val>
                                        </p:tav>
                                        <p:tav tm="100000">
                                          <p:val>
                                            <p:strVal val="#ppt_w"/>
                                          </p:val>
                                        </p:tav>
                                      </p:tavLst>
                                    </p:anim>
                                    <p:anim calcmode="lin" valueType="num">
                                      <p:cBhvr>
                                        <p:cTn id="18" dur="500" fill="hold"/>
                                        <p:tgtEl>
                                          <p:spTgt spid="161"/>
                                        </p:tgtEl>
                                        <p:attrNameLst>
                                          <p:attrName>ppt_h</p:attrName>
                                        </p:attrNameLst>
                                      </p:cBhvr>
                                      <p:tavLst>
                                        <p:tav tm="0">
                                          <p:val>
                                            <p:fltVal val="0"/>
                                          </p:val>
                                        </p:tav>
                                        <p:tav tm="100000">
                                          <p:val>
                                            <p:strVal val="#ppt_h"/>
                                          </p:val>
                                        </p:tav>
                                      </p:tavLst>
                                    </p:anim>
                                    <p:animEffect transition="in" filter="fade">
                                      <p:cBhvr>
                                        <p:cTn id="19" dur="500"/>
                                        <p:tgtEl>
                                          <p:spTgt spid="161"/>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0">
                                          <p:val>
                                            <p:fltVal val="0"/>
                                          </p:val>
                                        </p:tav>
                                        <p:tav tm="100000">
                                          <p:val>
                                            <p:strVal val="#ppt_w"/>
                                          </p:val>
                                        </p:tav>
                                      </p:tavLst>
                                    </p:anim>
                                    <p:anim calcmode="lin" valueType="num">
                                      <p:cBhvr>
                                        <p:cTn id="24" dur="500" fill="hold"/>
                                        <p:tgtEl>
                                          <p:spTgt spid="5"/>
                                        </p:tgtEl>
                                        <p:attrNameLst>
                                          <p:attrName>ppt_h</p:attrName>
                                        </p:attrNameLst>
                                      </p:cBhvr>
                                      <p:tavLst>
                                        <p:tav tm="0">
                                          <p:val>
                                            <p:fltVal val="0"/>
                                          </p:val>
                                        </p:tav>
                                        <p:tav tm="100000">
                                          <p:val>
                                            <p:strVal val="#ppt_h"/>
                                          </p:val>
                                        </p:tav>
                                      </p:tavLst>
                                    </p:anim>
                                    <p:animEffect transition="in" filter="fade">
                                      <p:cBhvr>
                                        <p:cTn id="25" dur="500"/>
                                        <p:tgtEl>
                                          <p:spTgt spid="5"/>
                                        </p:tgtEl>
                                      </p:cBhvr>
                                    </p:animEffect>
                                  </p:childTnLst>
                                </p:cTn>
                              </p:par>
                            </p:childTnLst>
                          </p:cTn>
                        </p:par>
                        <p:par>
                          <p:cTn id="26" fill="hold">
                            <p:stCondLst>
                              <p:cond delay="2000"/>
                            </p:stCondLst>
                            <p:childTnLst>
                              <p:par>
                                <p:cTn id="27" presetID="18" presetClass="entr" presetSubtype="12" fill="hold" nodeType="after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strips(downLeft)">
                                      <p:cBhvr>
                                        <p:cTn id="29" dur="500"/>
                                        <p:tgtEl>
                                          <p:spTgt spid="4"/>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162"/>
                                        </p:tgtEl>
                                        <p:attrNameLst>
                                          <p:attrName>style.visibility</p:attrName>
                                        </p:attrNameLst>
                                      </p:cBhvr>
                                      <p:to>
                                        <p:strVal val="visible"/>
                                      </p:to>
                                    </p:set>
                                    <p:anim calcmode="lin" valueType="num">
                                      <p:cBhvr>
                                        <p:cTn id="33" dur="500" fill="hold"/>
                                        <p:tgtEl>
                                          <p:spTgt spid="162"/>
                                        </p:tgtEl>
                                        <p:attrNameLst>
                                          <p:attrName>ppt_w</p:attrName>
                                        </p:attrNameLst>
                                      </p:cBhvr>
                                      <p:tavLst>
                                        <p:tav tm="0">
                                          <p:val>
                                            <p:fltVal val="0"/>
                                          </p:val>
                                        </p:tav>
                                        <p:tav tm="100000">
                                          <p:val>
                                            <p:strVal val="#ppt_w"/>
                                          </p:val>
                                        </p:tav>
                                      </p:tavLst>
                                    </p:anim>
                                    <p:anim calcmode="lin" valueType="num">
                                      <p:cBhvr>
                                        <p:cTn id="34" dur="500" fill="hold"/>
                                        <p:tgtEl>
                                          <p:spTgt spid="162"/>
                                        </p:tgtEl>
                                        <p:attrNameLst>
                                          <p:attrName>ppt_h</p:attrName>
                                        </p:attrNameLst>
                                      </p:cBhvr>
                                      <p:tavLst>
                                        <p:tav tm="0">
                                          <p:val>
                                            <p:fltVal val="0"/>
                                          </p:val>
                                        </p:tav>
                                        <p:tav tm="100000">
                                          <p:val>
                                            <p:strVal val="#ppt_h"/>
                                          </p:val>
                                        </p:tav>
                                      </p:tavLst>
                                    </p:anim>
                                    <p:animEffect transition="in" filter="fade">
                                      <p:cBhvr>
                                        <p:cTn id="35" dur="500"/>
                                        <p:tgtEl>
                                          <p:spTgt spid="162"/>
                                        </p:tgtEl>
                                      </p:cBhvr>
                                    </p:animEffect>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500" fill="hold"/>
                                        <p:tgtEl>
                                          <p:spTgt spid="7"/>
                                        </p:tgtEl>
                                        <p:attrNameLst>
                                          <p:attrName>ppt_w</p:attrName>
                                        </p:attrNameLst>
                                      </p:cBhvr>
                                      <p:tavLst>
                                        <p:tav tm="0">
                                          <p:val>
                                            <p:fltVal val="0"/>
                                          </p:val>
                                        </p:tav>
                                        <p:tav tm="100000">
                                          <p:val>
                                            <p:strVal val="#ppt_w"/>
                                          </p:val>
                                        </p:tav>
                                      </p:tavLst>
                                    </p:anim>
                                    <p:anim calcmode="lin" valueType="num">
                                      <p:cBhvr>
                                        <p:cTn id="40" dur="500" fill="hold"/>
                                        <p:tgtEl>
                                          <p:spTgt spid="7"/>
                                        </p:tgtEl>
                                        <p:attrNameLst>
                                          <p:attrName>ppt_h</p:attrName>
                                        </p:attrNameLst>
                                      </p:cBhvr>
                                      <p:tavLst>
                                        <p:tav tm="0">
                                          <p:val>
                                            <p:fltVal val="0"/>
                                          </p:val>
                                        </p:tav>
                                        <p:tav tm="100000">
                                          <p:val>
                                            <p:strVal val="#ppt_h"/>
                                          </p:val>
                                        </p:tav>
                                      </p:tavLst>
                                    </p:anim>
                                    <p:animEffect transition="in" filter="fade">
                                      <p:cBhvr>
                                        <p:cTn id="41" dur="500"/>
                                        <p:tgtEl>
                                          <p:spTgt spid="7"/>
                                        </p:tgtEl>
                                      </p:cBhvr>
                                    </p:animEffect>
                                  </p:childTnLst>
                                </p:cTn>
                              </p:par>
                            </p:childTnLst>
                          </p:cTn>
                        </p:par>
                        <p:par>
                          <p:cTn id="42" fill="hold">
                            <p:stCondLst>
                              <p:cond delay="3500"/>
                            </p:stCondLst>
                            <p:childTnLst>
                              <p:par>
                                <p:cTn id="43" presetID="18" presetClass="entr" presetSubtype="12" fill="hold" nodeType="after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strips(downLeft)">
                                      <p:cBhvr>
                                        <p:cTn id="45" dur="500"/>
                                        <p:tgtEl>
                                          <p:spTgt spid="6"/>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163"/>
                                        </p:tgtEl>
                                        <p:attrNameLst>
                                          <p:attrName>style.visibility</p:attrName>
                                        </p:attrNameLst>
                                      </p:cBhvr>
                                      <p:to>
                                        <p:strVal val="visible"/>
                                      </p:to>
                                    </p:set>
                                    <p:anim calcmode="lin" valueType="num">
                                      <p:cBhvr>
                                        <p:cTn id="49" dur="500" fill="hold"/>
                                        <p:tgtEl>
                                          <p:spTgt spid="163"/>
                                        </p:tgtEl>
                                        <p:attrNameLst>
                                          <p:attrName>ppt_w</p:attrName>
                                        </p:attrNameLst>
                                      </p:cBhvr>
                                      <p:tavLst>
                                        <p:tav tm="0">
                                          <p:val>
                                            <p:fltVal val="0"/>
                                          </p:val>
                                        </p:tav>
                                        <p:tav tm="100000">
                                          <p:val>
                                            <p:strVal val="#ppt_w"/>
                                          </p:val>
                                        </p:tav>
                                      </p:tavLst>
                                    </p:anim>
                                    <p:anim calcmode="lin" valueType="num">
                                      <p:cBhvr>
                                        <p:cTn id="50" dur="500" fill="hold"/>
                                        <p:tgtEl>
                                          <p:spTgt spid="163"/>
                                        </p:tgtEl>
                                        <p:attrNameLst>
                                          <p:attrName>ppt_h</p:attrName>
                                        </p:attrNameLst>
                                      </p:cBhvr>
                                      <p:tavLst>
                                        <p:tav tm="0">
                                          <p:val>
                                            <p:fltVal val="0"/>
                                          </p:val>
                                        </p:tav>
                                        <p:tav tm="100000">
                                          <p:val>
                                            <p:strVal val="#ppt_h"/>
                                          </p:val>
                                        </p:tav>
                                      </p:tavLst>
                                    </p:anim>
                                    <p:animEffect transition="in" filter="fade">
                                      <p:cBhvr>
                                        <p:cTn id="51" dur="500"/>
                                        <p:tgtEl>
                                          <p:spTgt spid="163"/>
                                        </p:tgtEl>
                                      </p:cBhvr>
                                    </p:animEffect>
                                  </p:childTnLst>
                                </p:cTn>
                              </p:par>
                            </p:childTnLst>
                          </p:cTn>
                        </p:par>
                        <p:par>
                          <p:cTn id="52" fill="hold">
                            <p:stCondLst>
                              <p:cond delay="4500"/>
                            </p:stCondLst>
                            <p:childTnLst>
                              <p:par>
                                <p:cTn id="53" presetID="53" presetClass="entr" presetSubtype="16" fill="hold" nodeType="after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p:cTn id="55" dur="500" fill="hold"/>
                                        <p:tgtEl>
                                          <p:spTgt spid="9"/>
                                        </p:tgtEl>
                                        <p:attrNameLst>
                                          <p:attrName>ppt_w</p:attrName>
                                        </p:attrNameLst>
                                      </p:cBhvr>
                                      <p:tavLst>
                                        <p:tav tm="0">
                                          <p:val>
                                            <p:fltVal val="0"/>
                                          </p:val>
                                        </p:tav>
                                        <p:tav tm="100000">
                                          <p:val>
                                            <p:strVal val="#ppt_w"/>
                                          </p:val>
                                        </p:tav>
                                      </p:tavLst>
                                    </p:anim>
                                    <p:anim calcmode="lin" valueType="num">
                                      <p:cBhvr>
                                        <p:cTn id="56" dur="500" fill="hold"/>
                                        <p:tgtEl>
                                          <p:spTgt spid="9"/>
                                        </p:tgtEl>
                                        <p:attrNameLst>
                                          <p:attrName>ppt_h</p:attrName>
                                        </p:attrNameLst>
                                      </p:cBhvr>
                                      <p:tavLst>
                                        <p:tav tm="0">
                                          <p:val>
                                            <p:fltVal val="0"/>
                                          </p:val>
                                        </p:tav>
                                        <p:tav tm="100000">
                                          <p:val>
                                            <p:strVal val="#ppt_h"/>
                                          </p:val>
                                        </p:tav>
                                      </p:tavLst>
                                    </p:anim>
                                    <p:animEffect transition="in" filter="fade">
                                      <p:cBhvr>
                                        <p:cTn id="57" dur="500"/>
                                        <p:tgtEl>
                                          <p:spTgt spid="9"/>
                                        </p:tgtEl>
                                      </p:cBhvr>
                                    </p:animEffect>
                                  </p:childTnLst>
                                </p:cTn>
                              </p:par>
                            </p:childTnLst>
                          </p:cTn>
                        </p:par>
                        <p:par>
                          <p:cTn id="58" fill="hold">
                            <p:stCondLst>
                              <p:cond delay="5000"/>
                            </p:stCondLst>
                            <p:childTnLst>
                              <p:par>
                                <p:cTn id="59" presetID="18" presetClass="entr" presetSubtype="12" fill="hold" nodeType="afterEffect">
                                  <p:stCondLst>
                                    <p:cond delay="0"/>
                                  </p:stCondLst>
                                  <p:childTnLst>
                                    <p:set>
                                      <p:cBhvr>
                                        <p:cTn id="60" dur="1" fill="hold">
                                          <p:stCondLst>
                                            <p:cond delay="0"/>
                                          </p:stCondLst>
                                        </p:cTn>
                                        <p:tgtEl>
                                          <p:spTgt spid="8"/>
                                        </p:tgtEl>
                                        <p:attrNameLst>
                                          <p:attrName>style.visibility</p:attrName>
                                        </p:attrNameLst>
                                      </p:cBhvr>
                                      <p:to>
                                        <p:strVal val="visible"/>
                                      </p:to>
                                    </p:set>
                                    <p:animEffect transition="in" filter="strips(downLeft)">
                                      <p:cBhvr>
                                        <p:cTn id="61" dur="500"/>
                                        <p:tgtEl>
                                          <p:spTgt spid="8"/>
                                        </p:tgtEl>
                                      </p:cBhvr>
                                    </p:animEffect>
                                  </p:childTnLst>
                                </p:cTn>
                              </p:par>
                            </p:childTnLst>
                          </p:cTn>
                        </p:par>
                        <p:par>
                          <p:cTn id="62" fill="hold">
                            <p:stCondLst>
                              <p:cond delay="5500"/>
                            </p:stCondLst>
                            <p:childTnLst>
                              <p:par>
                                <p:cTn id="63" presetID="53" presetClass="entr" presetSubtype="16" fill="hold" grpId="0" nodeType="afterEffect">
                                  <p:stCondLst>
                                    <p:cond delay="0"/>
                                  </p:stCondLst>
                                  <p:childTnLst>
                                    <p:set>
                                      <p:cBhvr>
                                        <p:cTn id="64" dur="1" fill="hold">
                                          <p:stCondLst>
                                            <p:cond delay="0"/>
                                          </p:stCondLst>
                                        </p:cTn>
                                        <p:tgtEl>
                                          <p:spTgt spid="164"/>
                                        </p:tgtEl>
                                        <p:attrNameLst>
                                          <p:attrName>style.visibility</p:attrName>
                                        </p:attrNameLst>
                                      </p:cBhvr>
                                      <p:to>
                                        <p:strVal val="visible"/>
                                      </p:to>
                                    </p:set>
                                    <p:anim calcmode="lin" valueType="num">
                                      <p:cBhvr>
                                        <p:cTn id="65" dur="500" fill="hold"/>
                                        <p:tgtEl>
                                          <p:spTgt spid="164"/>
                                        </p:tgtEl>
                                        <p:attrNameLst>
                                          <p:attrName>ppt_w</p:attrName>
                                        </p:attrNameLst>
                                      </p:cBhvr>
                                      <p:tavLst>
                                        <p:tav tm="0">
                                          <p:val>
                                            <p:fltVal val="0"/>
                                          </p:val>
                                        </p:tav>
                                        <p:tav tm="100000">
                                          <p:val>
                                            <p:strVal val="#ppt_w"/>
                                          </p:val>
                                        </p:tav>
                                      </p:tavLst>
                                    </p:anim>
                                    <p:anim calcmode="lin" valueType="num">
                                      <p:cBhvr>
                                        <p:cTn id="66" dur="500" fill="hold"/>
                                        <p:tgtEl>
                                          <p:spTgt spid="164"/>
                                        </p:tgtEl>
                                        <p:attrNameLst>
                                          <p:attrName>ppt_h</p:attrName>
                                        </p:attrNameLst>
                                      </p:cBhvr>
                                      <p:tavLst>
                                        <p:tav tm="0">
                                          <p:val>
                                            <p:fltVal val="0"/>
                                          </p:val>
                                        </p:tav>
                                        <p:tav tm="100000">
                                          <p:val>
                                            <p:strVal val="#ppt_h"/>
                                          </p:val>
                                        </p:tav>
                                      </p:tavLst>
                                    </p:anim>
                                    <p:animEffect transition="in" filter="fade">
                                      <p:cBhvr>
                                        <p:cTn id="67" dur="500"/>
                                        <p:tgtEl>
                                          <p:spTgt spid="164"/>
                                        </p:tgtEl>
                                      </p:cBhvr>
                                    </p:animEffect>
                                  </p:childTnLst>
                                </p:cTn>
                              </p:par>
                            </p:childTnLst>
                          </p:cTn>
                        </p:par>
                        <p:par>
                          <p:cTn id="68" fill="hold">
                            <p:stCondLst>
                              <p:cond delay="6000"/>
                            </p:stCondLst>
                            <p:childTnLst>
                              <p:par>
                                <p:cTn id="69" presetID="53" presetClass="entr" presetSubtype="16" fill="hold" nodeType="afterEffect">
                                  <p:stCondLst>
                                    <p:cond delay="0"/>
                                  </p:stCondLst>
                                  <p:childTnLst>
                                    <p:set>
                                      <p:cBhvr>
                                        <p:cTn id="70" dur="1" fill="hold">
                                          <p:stCondLst>
                                            <p:cond delay="0"/>
                                          </p:stCondLst>
                                        </p:cTn>
                                        <p:tgtEl>
                                          <p:spTgt spid="11"/>
                                        </p:tgtEl>
                                        <p:attrNameLst>
                                          <p:attrName>style.visibility</p:attrName>
                                        </p:attrNameLst>
                                      </p:cBhvr>
                                      <p:to>
                                        <p:strVal val="visible"/>
                                      </p:to>
                                    </p:set>
                                    <p:anim calcmode="lin" valueType="num">
                                      <p:cBhvr>
                                        <p:cTn id="71" dur="500" fill="hold"/>
                                        <p:tgtEl>
                                          <p:spTgt spid="11"/>
                                        </p:tgtEl>
                                        <p:attrNameLst>
                                          <p:attrName>ppt_w</p:attrName>
                                        </p:attrNameLst>
                                      </p:cBhvr>
                                      <p:tavLst>
                                        <p:tav tm="0">
                                          <p:val>
                                            <p:fltVal val="0"/>
                                          </p:val>
                                        </p:tav>
                                        <p:tav tm="100000">
                                          <p:val>
                                            <p:strVal val="#ppt_w"/>
                                          </p:val>
                                        </p:tav>
                                      </p:tavLst>
                                    </p:anim>
                                    <p:anim calcmode="lin" valueType="num">
                                      <p:cBhvr>
                                        <p:cTn id="72" dur="500" fill="hold"/>
                                        <p:tgtEl>
                                          <p:spTgt spid="11"/>
                                        </p:tgtEl>
                                        <p:attrNameLst>
                                          <p:attrName>ppt_h</p:attrName>
                                        </p:attrNameLst>
                                      </p:cBhvr>
                                      <p:tavLst>
                                        <p:tav tm="0">
                                          <p:val>
                                            <p:fltVal val="0"/>
                                          </p:val>
                                        </p:tav>
                                        <p:tav tm="100000">
                                          <p:val>
                                            <p:strVal val="#ppt_h"/>
                                          </p:val>
                                        </p:tav>
                                      </p:tavLst>
                                    </p:anim>
                                    <p:animEffect transition="in" filter="fade">
                                      <p:cBhvr>
                                        <p:cTn id="73" dur="500"/>
                                        <p:tgtEl>
                                          <p:spTgt spid="11"/>
                                        </p:tgtEl>
                                      </p:cBhvr>
                                    </p:animEffect>
                                  </p:childTnLst>
                                </p:cTn>
                              </p:par>
                            </p:childTnLst>
                          </p:cTn>
                        </p:par>
                        <p:par>
                          <p:cTn id="74" fill="hold">
                            <p:stCondLst>
                              <p:cond delay="6500"/>
                            </p:stCondLst>
                            <p:childTnLst>
                              <p:par>
                                <p:cTn id="75" presetID="18" presetClass="entr" presetSubtype="12" fill="hold"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strips(downLeft)">
                                      <p:cBhvr>
                                        <p:cTn id="77" dur="500"/>
                                        <p:tgtEl>
                                          <p:spTgt spid="10"/>
                                        </p:tgtEl>
                                      </p:cBhvr>
                                    </p:animEffect>
                                  </p:childTnLst>
                                </p:cTn>
                              </p:par>
                              <p:par>
                                <p:cTn id="78" presetID="53" presetClass="entr" presetSubtype="16" fill="hold" grpId="0" nodeType="withEffect">
                                  <p:stCondLst>
                                    <p:cond delay="200"/>
                                  </p:stCondLst>
                                  <p:childTnLst>
                                    <p:set>
                                      <p:cBhvr>
                                        <p:cTn id="79" dur="1" fill="hold">
                                          <p:stCondLst>
                                            <p:cond delay="0"/>
                                          </p:stCondLst>
                                        </p:cTn>
                                        <p:tgtEl>
                                          <p:spTgt spid="51">
                                            <p:txEl>
                                              <p:pRg st="0" end="0"/>
                                            </p:txEl>
                                          </p:spTgt>
                                        </p:tgtEl>
                                        <p:attrNameLst>
                                          <p:attrName>style.visibility</p:attrName>
                                        </p:attrNameLst>
                                      </p:cBhvr>
                                      <p:to>
                                        <p:strVal val="visible"/>
                                      </p:to>
                                    </p:set>
                                    <p:anim calcmode="lin" valueType="num">
                                      <p:cBhvr>
                                        <p:cTn id="80" dur="500" fill="hold"/>
                                        <p:tgtEl>
                                          <p:spTgt spid="51">
                                            <p:txEl>
                                              <p:pRg st="0" end="0"/>
                                            </p:txEl>
                                          </p:spTgt>
                                        </p:tgtEl>
                                        <p:attrNameLst>
                                          <p:attrName>ppt_w</p:attrName>
                                        </p:attrNameLst>
                                      </p:cBhvr>
                                      <p:tavLst>
                                        <p:tav tm="0">
                                          <p:val>
                                            <p:fltVal val="0"/>
                                          </p:val>
                                        </p:tav>
                                        <p:tav tm="100000">
                                          <p:val>
                                            <p:strVal val="#ppt_w"/>
                                          </p:val>
                                        </p:tav>
                                      </p:tavLst>
                                    </p:anim>
                                    <p:anim calcmode="lin" valueType="num">
                                      <p:cBhvr>
                                        <p:cTn id="81" dur="500" fill="hold"/>
                                        <p:tgtEl>
                                          <p:spTgt spid="51">
                                            <p:txEl>
                                              <p:pRg st="0" end="0"/>
                                            </p:txEl>
                                          </p:spTgt>
                                        </p:tgtEl>
                                        <p:attrNameLst>
                                          <p:attrName>ppt_h</p:attrName>
                                        </p:attrNameLst>
                                      </p:cBhvr>
                                      <p:tavLst>
                                        <p:tav tm="0">
                                          <p:val>
                                            <p:fltVal val="0"/>
                                          </p:val>
                                        </p:tav>
                                        <p:tav tm="100000">
                                          <p:val>
                                            <p:strVal val="#ppt_h"/>
                                          </p:val>
                                        </p:tav>
                                      </p:tavLst>
                                    </p:anim>
                                    <p:animEffect transition="in" filter="fade">
                                      <p:cBhvr>
                                        <p:cTn id="82" dur="500"/>
                                        <p:tgtEl>
                                          <p:spTgt spid="51">
                                            <p:txEl>
                                              <p:pRg st="0" end="0"/>
                                            </p:txEl>
                                          </p:spTgt>
                                        </p:tgtEl>
                                      </p:cBhvr>
                                    </p:animEffect>
                                  </p:childTnLst>
                                </p:cTn>
                              </p:par>
                              <p:par>
                                <p:cTn id="83" presetID="23" presetClass="entr" presetSubtype="16" fill="hold" grpId="0" nodeType="withEffect">
                                  <p:stCondLst>
                                    <p:cond delay="200"/>
                                  </p:stCondLst>
                                  <p:childTnLst>
                                    <p:set>
                                      <p:cBhvr>
                                        <p:cTn id="84" dur="1" fill="hold">
                                          <p:stCondLst>
                                            <p:cond delay="0"/>
                                          </p:stCondLst>
                                        </p:cTn>
                                        <p:tgtEl>
                                          <p:spTgt spid="52">
                                            <p:txEl>
                                              <p:pRg st="0" end="0"/>
                                            </p:txEl>
                                          </p:spTgt>
                                        </p:tgtEl>
                                        <p:attrNameLst>
                                          <p:attrName>style.visibility</p:attrName>
                                        </p:attrNameLst>
                                      </p:cBhvr>
                                      <p:to>
                                        <p:strVal val="visible"/>
                                      </p:to>
                                    </p:set>
                                    <p:anim calcmode="lin" valueType="num">
                                      <p:cBhvr>
                                        <p:cTn id="85" dur="500" fill="hold"/>
                                        <p:tgtEl>
                                          <p:spTgt spid="52">
                                            <p:txEl>
                                              <p:pRg st="0" end="0"/>
                                            </p:txEl>
                                          </p:spTgt>
                                        </p:tgtEl>
                                        <p:attrNameLst>
                                          <p:attrName>ppt_w</p:attrName>
                                        </p:attrNameLst>
                                      </p:cBhvr>
                                      <p:tavLst>
                                        <p:tav tm="0">
                                          <p:val>
                                            <p:fltVal val="0"/>
                                          </p:val>
                                        </p:tav>
                                        <p:tav tm="100000">
                                          <p:val>
                                            <p:strVal val="#ppt_w"/>
                                          </p:val>
                                        </p:tav>
                                      </p:tavLst>
                                    </p:anim>
                                    <p:anim calcmode="lin" valueType="num">
                                      <p:cBhvr>
                                        <p:cTn id="86" dur="500" fill="hold"/>
                                        <p:tgtEl>
                                          <p:spTgt spid="52">
                                            <p:txEl>
                                              <p:pRg st="0" end="0"/>
                                            </p:txEl>
                                          </p:spTgt>
                                        </p:tgtEl>
                                        <p:attrNameLst>
                                          <p:attrName>ppt_h</p:attrName>
                                        </p:attrNameLst>
                                      </p:cBhvr>
                                      <p:tavLst>
                                        <p:tav tm="0">
                                          <p:val>
                                            <p:fltVal val="0"/>
                                          </p:val>
                                        </p:tav>
                                        <p:tav tm="100000">
                                          <p:val>
                                            <p:strVal val="#ppt_h"/>
                                          </p:val>
                                        </p:tav>
                                      </p:tavLst>
                                    </p:anim>
                                  </p:childTnLst>
                                </p:cTn>
                              </p:par>
                              <p:par>
                                <p:cTn id="87" presetID="53" presetClass="entr" presetSubtype="16" fill="hold" grpId="0" nodeType="withEffect">
                                  <p:stCondLst>
                                    <p:cond delay="200"/>
                                  </p:stCondLst>
                                  <p:childTnLst>
                                    <p:set>
                                      <p:cBhvr>
                                        <p:cTn id="88" dur="1" fill="hold">
                                          <p:stCondLst>
                                            <p:cond delay="0"/>
                                          </p:stCondLst>
                                        </p:cTn>
                                        <p:tgtEl>
                                          <p:spTgt spid="55">
                                            <p:txEl>
                                              <p:pRg st="0" end="0"/>
                                            </p:txEl>
                                          </p:spTgt>
                                        </p:tgtEl>
                                        <p:attrNameLst>
                                          <p:attrName>style.visibility</p:attrName>
                                        </p:attrNameLst>
                                      </p:cBhvr>
                                      <p:to>
                                        <p:strVal val="visible"/>
                                      </p:to>
                                    </p:set>
                                    <p:anim calcmode="lin" valueType="num">
                                      <p:cBhvr>
                                        <p:cTn id="89" dur="500" fill="hold"/>
                                        <p:tgtEl>
                                          <p:spTgt spid="55">
                                            <p:txEl>
                                              <p:pRg st="0" end="0"/>
                                            </p:txEl>
                                          </p:spTgt>
                                        </p:tgtEl>
                                        <p:attrNameLst>
                                          <p:attrName>ppt_w</p:attrName>
                                        </p:attrNameLst>
                                      </p:cBhvr>
                                      <p:tavLst>
                                        <p:tav tm="0">
                                          <p:val>
                                            <p:fltVal val="0"/>
                                          </p:val>
                                        </p:tav>
                                        <p:tav tm="100000">
                                          <p:val>
                                            <p:strVal val="#ppt_w"/>
                                          </p:val>
                                        </p:tav>
                                      </p:tavLst>
                                    </p:anim>
                                    <p:anim calcmode="lin" valueType="num">
                                      <p:cBhvr>
                                        <p:cTn id="90" dur="500" fill="hold"/>
                                        <p:tgtEl>
                                          <p:spTgt spid="55">
                                            <p:txEl>
                                              <p:pRg st="0" end="0"/>
                                            </p:txEl>
                                          </p:spTgt>
                                        </p:tgtEl>
                                        <p:attrNameLst>
                                          <p:attrName>ppt_h</p:attrName>
                                        </p:attrNameLst>
                                      </p:cBhvr>
                                      <p:tavLst>
                                        <p:tav tm="0">
                                          <p:val>
                                            <p:fltVal val="0"/>
                                          </p:val>
                                        </p:tav>
                                        <p:tav tm="100000">
                                          <p:val>
                                            <p:strVal val="#ppt_h"/>
                                          </p:val>
                                        </p:tav>
                                      </p:tavLst>
                                    </p:anim>
                                    <p:animEffect transition="in" filter="fade">
                                      <p:cBhvr>
                                        <p:cTn id="91" dur="500"/>
                                        <p:tgtEl>
                                          <p:spTgt spid="55">
                                            <p:txEl>
                                              <p:pRg st="0" end="0"/>
                                            </p:txEl>
                                          </p:spTgt>
                                        </p:tgtEl>
                                      </p:cBhvr>
                                    </p:animEffect>
                                  </p:childTnLst>
                                </p:cTn>
                              </p:par>
                              <p:par>
                                <p:cTn id="92" presetID="23" presetClass="entr" presetSubtype="16" fill="hold" grpId="0" nodeType="withEffect">
                                  <p:stCondLst>
                                    <p:cond delay="200"/>
                                  </p:stCondLst>
                                  <p:childTnLst>
                                    <p:set>
                                      <p:cBhvr>
                                        <p:cTn id="93" dur="1" fill="hold">
                                          <p:stCondLst>
                                            <p:cond delay="0"/>
                                          </p:stCondLst>
                                        </p:cTn>
                                        <p:tgtEl>
                                          <p:spTgt spid="56">
                                            <p:txEl>
                                              <p:pRg st="0" end="0"/>
                                            </p:txEl>
                                          </p:spTgt>
                                        </p:tgtEl>
                                        <p:attrNameLst>
                                          <p:attrName>style.visibility</p:attrName>
                                        </p:attrNameLst>
                                      </p:cBhvr>
                                      <p:to>
                                        <p:strVal val="visible"/>
                                      </p:to>
                                    </p:set>
                                    <p:anim calcmode="lin" valueType="num">
                                      <p:cBhvr>
                                        <p:cTn id="94" dur="500" fill="hold"/>
                                        <p:tgtEl>
                                          <p:spTgt spid="56">
                                            <p:txEl>
                                              <p:pRg st="0" end="0"/>
                                            </p:txEl>
                                          </p:spTgt>
                                        </p:tgtEl>
                                        <p:attrNameLst>
                                          <p:attrName>ppt_w</p:attrName>
                                        </p:attrNameLst>
                                      </p:cBhvr>
                                      <p:tavLst>
                                        <p:tav tm="0">
                                          <p:val>
                                            <p:fltVal val="0"/>
                                          </p:val>
                                        </p:tav>
                                        <p:tav tm="100000">
                                          <p:val>
                                            <p:strVal val="#ppt_w"/>
                                          </p:val>
                                        </p:tav>
                                      </p:tavLst>
                                    </p:anim>
                                    <p:anim calcmode="lin" valueType="num">
                                      <p:cBhvr>
                                        <p:cTn id="95" dur="500" fill="hold"/>
                                        <p:tgtEl>
                                          <p:spTgt spid="56">
                                            <p:txEl>
                                              <p:pRg st="0" end="0"/>
                                            </p:txEl>
                                          </p:spTgt>
                                        </p:tgtEl>
                                        <p:attrNameLst>
                                          <p:attrName>ppt_h</p:attrName>
                                        </p:attrNameLst>
                                      </p:cBhvr>
                                      <p:tavLst>
                                        <p:tav tm="0">
                                          <p:val>
                                            <p:fltVal val="0"/>
                                          </p:val>
                                        </p:tav>
                                        <p:tav tm="100000">
                                          <p:val>
                                            <p:strVal val="#ppt_h"/>
                                          </p:val>
                                        </p:tav>
                                      </p:tavLst>
                                    </p:anim>
                                  </p:childTnLst>
                                </p:cTn>
                              </p:par>
                              <p:par>
                                <p:cTn id="96" presetID="53" presetClass="entr" presetSubtype="16" fill="hold" grpId="0" nodeType="withEffect">
                                  <p:stCondLst>
                                    <p:cond delay="200"/>
                                  </p:stCondLst>
                                  <p:childTnLst>
                                    <p:set>
                                      <p:cBhvr>
                                        <p:cTn id="97" dur="1" fill="hold">
                                          <p:stCondLst>
                                            <p:cond delay="0"/>
                                          </p:stCondLst>
                                        </p:cTn>
                                        <p:tgtEl>
                                          <p:spTgt spid="57">
                                            <p:txEl>
                                              <p:pRg st="0" end="0"/>
                                            </p:txEl>
                                          </p:spTgt>
                                        </p:tgtEl>
                                        <p:attrNameLst>
                                          <p:attrName>style.visibility</p:attrName>
                                        </p:attrNameLst>
                                      </p:cBhvr>
                                      <p:to>
                                        <p:strVal val="visible"/>
                                      </p:to>
                                    </p:set>
                                    <p:anim calcmode="lin" valueType="num">
                                      <p:cBhvr>
                                        <p:cTn id="98" dur="500" fill="hold"/>
                                        <p:tgtEl>
                                          <p:spTgt spid="57">
                                            <p:txEl>
                                              <p:pRg st="0" end="0"/>
                                            </p:txEl>
                                          </p:spTgt>
                                        </p:tgtEl>
                                        <p:attrNameLst>
                                          <p:attrName>ppt_w</p:attrName>
                                        </p:attrNameLst>
                                      </p:cBhvr>
                                      <p:tavLst>
                                        <p:tav tm="0">
                                          <p:val>
                                            <p:fltVal val="0"/>
                                          </p:val>
                                        </p:tav>
                                        <p:tav tm="100000">
                                          <p:val>
                                            <p:strVal val="#ppt_w"/>
                                          </p:val>
                                        </p:tav>
                                      </p:tavLst>
                                    </p:anim>
                                    <p:anim calcmode="lin" valueType="num">
                                      <p:cBhvr>
                                        <p:cTn id="99" dur="500" fill="hold"/>
                                        <p:tgtEl>
                                          <p:spTgt spid="57">
                                            <p:txEl>
                                              <p:pRg st="0" end="0"/>
                                            </p:txEl>
                                          </p:spTgt>
                                        </p:tgtEl>
                                        <p:attrNameLst>
                                          <p:attrName>ppt_h</p:attrName>
                                        </p:attrNameLst>
                                      </p:cBhvr>
                                      <p:tavLst>
                                        <p:tav tm="0">
                                          <p:val>
                                            <p:fltVal val="0"/>
                                          </p:val>
                                        </p:tav>
                                        <p:tav tm="100000">
                                          <p:val>
                                            <p:strVal val="#ppt_h"/>
                                          </p:val>
                                        </p:tav>
                                      </p:tavLst>
                                    </p:anim>
                                    <p:animEffect transition="in" filter="fade">
                                      <p:cBhvr>
                                        <p:cTn id="100" dur="500"/>
                                        <p:tgtEl>
                                          <p:spTgt spid="57">
                                            <p:txEl>
                                              <p:pRg st="0" end="0"/>
                                            </p:txEl>
                                          </p:spTgt>
                                        </p:tgtEl>
                                      </p:cBhvr>
                                    </p:animEffect>
                                  </p:childTnLst>
                                </p:cTn>
                              </p:par>
                              <p:par>
                                <p:cTn id="101" presetID="23" presetClass="entr" presetSubtype="16" fill="hold" grpId="0" nodeType="withEffect">
                                  <p:stCondLst>
                                    <p:cond delay="200"/>
                                  </p:stCondLst>
                                  <p:childTnLst>
                                    <p:set>
                                      <p:cBhvr>
                                        <p:cTn id="102" dur="1" fill="hold">
                                          <p:stCondLst>
                                            <p:cond delay="0"/>
                                          </p:stCondLst>
                                        </p:cTn>
                                        <p:tgtEl>
                                          <p:spTgt spid="58">
                                            <p:txEl>
                                              <p:pRg st="0" end="0"/>
                                            </p:txEl>
                                          </p:spTgt>
                                        </p:tgtEl>
                                        <p:attrNameLst>
                                          <p:attrName>style.visibility</p:attrName>
                                        </p:attrNameLst>
                                      </p:cBhvr>
                                      <p:to>
                                        <p:strVal val="visible"/>
                                      </p:to>
                                    </p:set>
                                    <p:anim calcmode="lin" valueType="num">
                                      <p:cBhvr>
                                        <p:cTn id="103" dur="500" fill="hold"/>
                                        <p:tgtEl>
                                          <p:spTgt spid="58">
                                            <p:txEl>
                                              <p:pRg st="0" end="0"/>
                                            </p:txEl>
                                          </p:spTgt>
                                        </p:tgtEl>
                                        <p:attrNameLst>
                                          <p:attrName>ppt_w</p:attrName>
                                        </p:attrNameLst>
                                      </p:cBhvr>
                                      <p:tavLst>
                                        <p:tav tm="0">
                                          <p:val>
                                            <p:fltVal val="0"/>
                                          </p:val>
                                        </p:tav>
                                        <p:tav tm="100000">
                                          <p:val>
                                            <p:strVal val="#ppt_w"/>
                                          </p:val>
                                        </p:tav>
                                      </p:tavLst>
                                    </p:anim>
                                    <p:anim calcmode="lin" valueType="num">
                                      <p:cBhvr>
                                        <p:cTn id="104" dur="500" fill="hold"/>
                                        <p:tgtEl>
                                          <p:spTgt spid="58">
                                            <p:txEl>
                                              <p:pRg st="0" end="0"/>
                                            </p:txEl>
                                          </p:spTgt>
                                        </p:tgtEl>
                                        <p:attrNameLst>
                                          <p:attrName>ppt_h</p:attrName>
                                        </p:attrNameLst>
                                      </p:cBhvr>
                                      <p:tavLst>
                                        <p:tav tm="0">
                                          <p:val>
                                            <p:fltVal val="0"/>
                                          </p:val>
                                        </p:tav>
                                        <p:tav tm="100000">
                                          <p:val>
                                            <p:strVal val="#ppt_h"/>
                                          </p:val>
                                        </p:tav>
                                      </p:tavLst>
                                    </p:anim>
                                  </p:childTnLst>
                                </p:cTn>
                              </p:par>
                              <p:par>
                                <p:cTn id="105" presetID="53" presetClass="entr" presetSubtype="16" fill="hold" grpId="0" nodeType="withEffect">
                                  <p:stCondLst>
                                    <p:cond delay="200"/>
                                  </p:stCondLst>
                                  <p:childTnLst>
                                    <p:set>
                                      <p:cBhvr>
                                        <p:cTn id="106" dur="1" fill="hold">
                                          <p:stCondLst>
                                            <p:cond delay="0"/>
                                          </p:stCondLst>
                                        </p:cTn>
                                        <p:tgtEl>
                                          <p:spTgt spid="59">
                                            <p:txEl>
                                              <p:pRg st="0" end="0"/>
                                            </p:txEl>
                                          </p:spTgt>
                                        </p:tgtEl>
                                        <p:attrNameLst>
                                          <p:attrName>style.visibility</p:attrName>
                                        </p:attrNameLst>
                                      </p:cBhvr>
                                      <p:to>
                                        <p:strVal val="visible"/>
                                      </p:to>
                                    </p:set>
                                    <p:anim calcmode="lin" valueType="num">
                                      <p:cBhvr>
                                        <p:cTn id="107" dur="500" fill="hold"/>
                                        <p:tgtEl>
                                          <p:spTgt spid="59">
                                            <p:txEl>
                                              <p:pRg st="0" end="0"/>
                                            </p:txEl>
                                          </p:spTgt>
                                        </p:tgtEl>
                                        <p:attrNameLst>
                                          <p:attrName>ppt_w</p:attrName>
                                        </p:attrNameLst>
                                      </p:cBhvr>
                                      <p:tavLst>
                                        <p:tav tm="0">
                                          <p:val>
                                            <p:fltVal val="0"/>
                                          </p:val>
                                        </p:tav>
                                        <p:tav tm="100000">
                                          <p:val>
                                            <p:strVal val="#ppt_w"/>
                                          </p:val>
                                        </p:tav>
                                      </p:tavLst>
                                    </p:anim>
                                    <p:anim calcmode="lin" valueType="num">
                                      <p:cBhvr>
                                        <p:cTn id="108" dur="500" fill="hold"/>
                                        <p:tgtEl>
                                          <p:spTgt spid="59">
                                            <p:txEl>
                                              <p:pRg st="0" end="0"/>
                                            </p:txEl>
                                          </p:spTgt>
                                        </p:tgtEl>
                                        <p:attrNameLst>
                                          <p:attrName>ppt_h</p:attrName>
                                        </p:attrNameLst>
                                      </p:cBhvr>
                                      <p:tavLst>
                                        <p:tav tm="0">
                                          <p:val>
                                            <p:fltVal val="0"/>
                                          </p:val>
                                        </p:tav>
                                        <p:tav tm="100000">
                                          <p:val>
                                            <p:strVal val="#ppt_h"/>
                                          </p:val>
                                        </p:tav>
                                      </p:tavLst>
                                    </p:anim>
                                    <p:animEffect transition="in" filter="fade">
                                      <p:cBhvr>
                                        <p:cTn id="109" dur="500"/>
                                        <p:tgtEl>
                                          <p:spTgt spid="59">
                                            <p:txEl>
                                              <p:pRg st="0" end="0"/>
                                            </p:txEl>
                                          </p:spTgt>
                                        </p:tgtEl>
                                      </p:cBhvr>
                                    </p:animEffect>
                                  </p:childTnLst>
                                </p:cTn>
                              </p:par>
                              <p:par>
                                <p:cTn id="110" presetID="23" presetClass="entr" presetSubtype="16" fill="hold" grpId="0" nodeType="withEffect">
                                  <p:stCondLst>
                                    <p:cond delay="200"/>
                                  </p:stCondLst>
                                  <p:childTnLst>
                                    <p:set>
                                      <p:cBhvr>
                                        <p:cTn id="111" dur="1" fill="hold">
                                          <p:stCondLst>
                                            <p:cond delay="0"/>
                                          </p:stCondLst>
                                        </p:cTn>
                                        <p:tgtEl>
                                          <p:spTgt spid="60">
                                            <p:txEl>
                                              <p:pRg st="0" end="0"/>
                                            </p:txEl>
                                          </p:spTgt>
                                        </p:tgtEl>
                                        <p:attrNameLst>
                                          <p:attrName>style.visibility</p:attrName>
                                        </p:attrNameLst>
                                      </p:cBhvr>
                                      <p:to>
                                        <p:strVal val="visible"/>
                                      </p:to>
                                    </p:set>
                                    <p:anim calcmode="lin" valueType="num">
                                      <p:cBhvr>
                                        <p:cTn id="112" dur="500" fill="hold"/>
                                        <p:tgtEl>
                                          <p:spTgt spid="60">
                                            <p:txEl>
                                              <p:pRg st="0" end="0"/>
                                            </p:txEl>
                                          </p:spTgt>
                                        </p:tgtEl>
                                        <p:attrNameLst>
                                          <p:attrName>ppt_w</p:attrName>
                                        </p:attrNameLst>
                                      </p:cBhvr>
                                      <p:tavLst>
                                        <p:tav tm="0">
                                          <p:val>
                                            <p:fltVal val="0"/>
                                          </p:val>
                                        </p:tav>
                                        <p:tav tm="100000">
                                          <p:val>
                                            <p:strVal val="#ppt_w"/>
                                          </p:val>
                                        </p:tav>
                                      </p:tavLst>
                                    </p:anim>
                                    <p:anim calcmode="lin" valueType="num">
                                      <p:cBhvr>
                                        <p:cTn id="113" dur="500" fill="hold"/>
                                        <p:tgtEl>
                                          <p:spTgt spid="60">
                                            <p:txEl>
                                              <p:pRg st="0" end="0"/>
                                            </p:txEl>
                                          </p:spTgt>
                                        </p:tgtEl>
                                        <p:attrNameLst>
                                          <p:attrName>ppt_h</p:attrName>
                                        </p:attrNameLst>
                                      </p:cBhvr>
                                      <p:tavLst>
                                        <p:tav tm="0">
                                          <p:val>
                                            <p:fltVal val="0"/>
                                          </p:val>
                                        </p:tav>
                                        <p:tav tm="100000">
                                          <p:val>
                                            <p:strVal val="#ppt_h"/>
                                          </p:val>
                                        </p:tav>
                                      </p:tavLst>
                                    </p:anim>
                                  </p:childTnLst>
                                </p:cTn>
                              </p:par>
                              <p:par>
                                <p:cTn id="114" presetID="53" presetClass="entr" presetSubtype="16" fill="hold" grpId="0" nodeType="withEffect">
                                  <p:stCondLst>
                                    <p:cond delay="200"/>
                                  </p:stCondLst>
                                  <p:childTnLst>
                                    <p:set>
                                      <p:cBhvr>
                                        <p:cTn id="115" dur="1" fill="hold">
                                          <p:stCondLst>
                                            <p:cond delay="0"/>
                                          </p:stCondLst>
                                        </p:cTn>
                                        <p:tgtEl>
                                          <p:spTgt spid="63">
                                            <p:txEl>
                                              <p:pRg st="0" end="0"/>
                                            </p:txEl>
                                          </p:spTgt>
                                        </p:tgtEl>
                                        <p:attrNameLst>
                                          <p:attrName>style.visibility</p:attrName>
                                        </p:attrNameLst>
                                      </p:cBhvr>
                                      <p:to>
                                        <p:strVal val="visible"/>
                                      </p:to>
                                    </p:set>
                                    <p:anim calcmode="lin" valueType="num">
                                      <p:cBhvr>
                                        <p:cTn id="116" dur="500" fill="hold"/>
                                        <p:tgtEl>
                                          <p:spTgt spid="63">
                                            <p:txEl>
                                              <p:pRg st="0" end="0"/>
                                            </p:txEl>
                                          </p:spTgt>
                                        </p:tgtEl>
                                        <p:attrNameLst>
                                          <p:attrName>ppt_w</p:attrName>
                                        </p:attrNameLst>
                                      </p:cBhvr>
                                      <p:tavLst>
                                        <p:tav tm="0">
                                          <p:val>
                                            <p:fltVal val="0"/>
                                          </p:val>
                                        </p:tav>
                                        <p:tav tm="100000">
                                          <p:val>
                                            <p:strVal val="#ppt_w"/>
                                          </p:val>
                                        </p:tav>
                                      </p:tavLst>
                                    </p:anim>
                                    <p:anim calcmode="lin" valueType="num">
                                      <p:cBhvr>
                                        <p:cTn id="117" dur="500" fill="hold"/>
                                        <p:tgtEl>
                                          <p:spTgt spid="63">
                                            <p:txEl>
                                              <p:pRg st="0" end="0"/>
                                            </p:txEl>
                                          </p:spTgt>
                                        </p:tgtEl>
                                        <p:attrNameLst>
                                          <p:attrName>ppt_h</p:attrName>
                                        </p:attrNameLst>
                                      </p:cBhvr>
                                      <p:tavLst>
                                        <p:tav tm="0">
                                          <p:val>
                                            <p:fltVal val="0"/>
                                          </p:val>
                                        </p:tav>
                                        <p:tav tm="100000">
                                          <p:val>
                                            <p:strVal val="#ppt_h"/>
                                          </p:val>
                                        </p:tav>
                                      </p:tavLst>
                                    </p:anim>
                                    <p:animEffect transition="in" filter="fade">
                                      <p:cBhvr>
                                        <p:cTn id="118" dur="500"/>
                                        <p:tgtEl>
                                          <p:spTgt spid="63">
                                            <p:txEl>
                                              <p:pRg st="0" end="0"/>
                                            </p:txEl>
                                          </p:spTgt>
                                        </p:tgtEl>
                                      </p:cBhvr>
                                    </p:animEffect>
                                  </p:childTnLst>
                                </p:cTn>
                              </p:par>
                              <p:par>
                                <p:cTn id="119" presetID="23" presetClass="entr" presetSubtype="16" fill="hold" grpId="0" nodeType="withEffect">
                                  <p:stCondLst>
                                    <p:cond delay="200"/>
                                  </p:stCondLst>
                                  <p:childTnLst>
                                    <p:set>
                                      <p:cBhvr>
                                        <p:cTn id="120" dur="1" fill="hold">
                                          <p:stCondLst>
                                            <p:cond delay="0"/>
                                          </p:stCondLst>
                                        </p:cTn>
                                        <p:tgtEl>
                                          <p:spTgt spid="65">
                                            <p:txEl>
                                              <p:pRg st="0" end="0"/>
                                            </p:txEl>
                                          </p:spTgt>
                                        </p:tgtEl>
                                        <p:attrNameLst>
                                          <p:attrName>style.visibility</p:attrName>
                                        </p:attrNameLst>
                                      </p:cBhvr>
                                      <p:to>
                                        <p:strVal val="visible"/>
                                      </p:to>
                                    </p:set>
                                    <p:anim calcmode="lin" valueType="num">
                                      <p:cBhvr>
                                        <p:cTn id="121" dur="500" fill="hold"/>
                                        <p:tgtEl>
                                          <p:spTgt spid="65">
                                            <p:txEl>
                                              <p:pRg st="0" end="0"/>
                                            </p:txEl>
                                          </p:spTgt>
                                        </p:tgtEl>
                                        <p:attrNameLst>
                                          <p:attrName>ppt_w</p:attrName>
                                        </p:attrNameLst>
                                      </p:cBhvr>
                                      <p:tavLst>
                                        <p:tav tm="0">
                                          <p:val>
                                            <p:fltVal val="0"/>
                                          </p:val>
                                        </p:tav>
                                        <p:tav tm="100000">
                                          <p:val>
                                            <p:strVal val="#ppt_w"/>
                                          </p:val>
                                        </p:tav>
                                      </p:tavLst>
                                    </p:anim>
                                    <p:anim calcmode="lin" valueType="num">
                                      <p:cBhvr>
                                        <p:cTn id="122" dur="500" fill="hold"/>
                                        <p:tgtEl>
                                          <p:spTgt spid="65">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2" grpId="0" animBg="1"/>
      <p:bldP spid="163" grpId="0" animBg="1"/>
      <p:bldP spid="164" grpId="0" animBg="1"/>
      <p:bldP spid="51" grpId="0" build="p">
        <p:tmplLst>
          <p:tmpl lvl="1">
            <p:tnLst>
              <p:par>
                <p:cTn presetID="53" presetClass="entr" presetSubtype="16" fill="hold" nodeType="withEffect">
                  <p:stCondLst>
                    <p:cond delay="200"/>
                  </p:stCondLst>
                  <p:childTnLst>
                    <p:set>
                      <p:cBhvr>
                        <p:cTn dur="1" fill="hold">
                          <p:stCondLst>
                            <p:cond delay="0"/>
                          </p:stCondLst>
                        </p:cTn>
                        <p:tgtEl>
                          <p:spTgt spid="51"/>
                        </p:tgtEl>
                        <p:attrNameLst>
                          <p:attrName>style.visibility</p:attrName>
                        </p:attrNameLst>
                      </p:cBhvr>
                      <p:to>
                        <p:strVal val="visible"/>
                      </p:to>
                    </p:set>
                    <p:anim calcmode="lin" valueType="num">
                      <p:cBhvr>
                        <p:cTn dur="500" fill="hold"/>
                        <p:tgtEl>
                          <p:spTgt spid="51"/>
                        </p:tgtEl>
                        <p:attrNameLst>
                          <p:attrName>ppt_w</p:attrName>
                        </p:attrNameLst>
                      </p:cBhvr>
                      <p:tavLst>
                        <p:tav tm="0">
                          <p:val>
                            <p:fltVal val="0"/>
                          </p:val>
                        </p:tav>
                        <p:tav tm="100000">
                          <p:val>
                            <p:strVal val="#ppt_w"/>
                          </p:val>
                        </p:tav>
                      </p:tavLst>
                    </p:anim>
                    <p:anim calcmode="lin" valueType="num">
                      <p:cBhvr>
                        <p:cTn dur="500" fill="hold"/>
                        <p:tgtEl>
                          <p:spTgt spid="51"/>
                        </p:tgtEl>
                        <p:attrNameLst>
                          <p:attrName>ppt_h</p:attrName>
                        </p:attrNameLst>
                      </p:cBhvr>
                      <p:tavLst>
                        <p:tav tm="0">
                          <p:val>
                            <p:fltVal val="0"/>
                          </p:val>
                        </p:tav>
                        <p:tav tm="100000">
                          <p:val>
                            <p:strVal val="#ppt_h"/>
                          </p:val>
                        </p:tav>
                      </p:tavLst>
                    </p:anim>
                    <p:animEffect transition="in" filter="fade">
                      <p:cBhvr>
                        <p:cTn dur="500"/>
                        <p:tgtEl>
                          <p:spTgt spid="51"/>
                        </p:tgtEl>
                      </p:cBhvr>
                    </p:animEffect>
                  </p:childTnLst>
                </p:cTn>
              </p:par>
            </p:tnLst>
          </p:tmpl>
        </p:tmplLst>
      </p:bldP>
      <p:bldP spid="52" grpId="0" build="p">
        <p:tmplLst>
          <p:tmpl lvl="1">
            <p:tnLst>
              <p:par>
                <p:cTn presetID="23" presetClass="entr" presetSubtype="16" fill="hold" nodeType="withEffect">
                  <p:stCondLst>
                    <p:cond delay="200"/>
                  </p:stCondLst>
                  <p:childTnLst>
                    <p:set>
                      <p:cBhvr>
                        <p:cTn dur="1" fill="hold">
                          <p:stCondLst>
                            <p:cond delay="0"/>
                          </p:stCondLst>
                        </p:cTn>
                        <p:tgtEl>
                          <p:spTgt spid="52"/>
                        </p:tgtEl>
                        <p:attrNameLst>
                          <p:attrName>style.visibility</p:attrName>
                        </p:attrNameLst>
                      </p:cBhvr>
                      <p:to>
                        <p:strVal val="visible"/>
                      </p:to>
                    </p:set>
                    <p:anim calcmode="lin" valueType="num">
                      <p:cBhvr>
                        <p:cTn dur="500" fill="hold"/>
                        <p:tgtEl>
                          <p:spTgt spid="52"/>
                        </p:tgtEl>
                        <p:attrNameLst>
                          <p:attrName>ppt_w</p:attrName>
                        </p:attrNameLst>
                      </p:cBhvr>
                      <p:tavLst>
                        <p:tav tm="0">
                          <p:val>
                            <p:fltVal val="0"/>
                          </p:val>
                        </p:tav>
                        <p:tav tm="100000">
                          <p:val>
                            <p:strVal val="#ppt_w"/>
                          </p:val>
                        </p:tav>
                      </p:tavLst>
                    </p:anim>
                    <p:anim calcmode="lin" valueType="num">
                      <p:cBhvr>
                        <p:cTn dur="500" fill="hold"/>
                        <p:tgtEl>
                          <p:spTgt spid="52"/>
                        </p:tgtEl>
                        <p:attrNameLst>
                          <p:attrName>ppt_h</p:attrName>
                        </p:attrNameLst>
                      </p:cBhvr>
                      <p:tavLst>
                        <p:tav tm="0">
                          <p:val>
                            <p:fltVal val="0"/>
                          </p:val>
                        </p:tav>
                        <p:tav tm="100000">
                          <p:val>
                            <p:strVal val="#ppt_h"/>
                          </p:val>
                        </p:tav>
                      </p:tavLst>
                    </p:anim>
                  </p:childTnLst>
                </p:cTn>
              </p:par>
            </p:tnLst>
          </p:tmpl>
        </p:tmplLst>
      </p:bldP>
      <p:bldP spid="55" grpId="0" build="p">
        <p:tmplLst>
          <p:tmpl lvl="1">
            <p:tnLst>
              <p:par>
                <p:cTn presetID="53" presetClass="entr" presetSubtype="16" fill="hold" nodeType="withEffect">
                  <p:stCondLst>
                    <p:cond delay="200"/>
                  </p:stCondLst>
                  <p:childTnLst>
                    <p:set>
                      <p:cBhvr>
                        <p:cTn dur="1" fill="hold">
                          <p:stCondLst>
                            <p:cond delay="0"/>
                          </p:stCondLst>
                        </p:cTn>
                        <p:tgtEl>
                          <p:spTgt spid="55"/>
                        </p:tgtEl>
                        <p:attrNameLst>
                          <p:attrName>style.visibility</p:attrName>
                        </p:attrNameLst>
                      </p:cBhvr>
                      <p:to>
                        <p:strVal val="visible"/>
                      </p:to>
                    </p:set>
                    <p:anim calcmode="lin" valueType="num">
                      <p:cBhvr>
                        <p:cTn dur="500" fill="hold"/>
                        <p:tgtEl>
                          <p:spTgt spid="55"/>
                        </p:tgtEl>
                        <p:attrNameLst>
                          <p:attrName>ppt_w</p:attrName>
                        </p:attrNameLst>
                      </p:cBhvr>
                      <p:tavLst>
                        <p:tav tm="0">
                          <p:val>
                            <p:fltVal val="0"/>
                          </p:val>
                        </p:tav>
                        <p:tav tm="100000">
                          <p:val>
                            <p:strVal val="#ppt_w"/>
                          </p:val>
                        </p:tav>
                      </p:tavLst>
                    </p:anim>
                    <p:anim calcmode="lin" valueType="num">
                      <p:cBhvr>
                        <p:cTn dur="500" fill="hold"/>
                        <p:tgtEl>
                          <p:spTgt spid="55"/>
                        </p:tgtEl>
                        <p:attrNameLst>
                          <p:attrName>ppt_h</p:attrName>
                        </p:attrNameLst>
                      </p:cBhvr>
                      <p:tavLst>
                        <p:tav tm="0">
                          <p:val>
                            <p:fltVal val="0"/>
                          </p:val>
                        </p:tav>
                        <p:tav tm="100000">
                          <p:val>
                            <p:strVal val="#ppt_h"/>
                          </p:val>
                        </p:tav>
                      </p:tavLst>
                    </p:anim>
                    <p:animEffect transition="in" filter="fade">
                      <p:cBhvr>
                        <p:cTn dur="500"/>
                        <p:tgtEl>
                          <p:spTgt spid="55"/>
                        </p:tgtEl>
                      </p:cBhvr>
                    </p:animEffect>
                  </p:childTnLst>
                </p:cTn>
              </p:par>
            </p:tnLst>
          </p:tmpl>
        </p:tmplLst>
      </p:bldP>
      <p:bldP spid="56" grpId="0" build="p">
        <p:tmplLst>
          <p:tmpl lvl="1">
            <p:tnLst>
              <p:par>
                <p:cTn presetID="23" presetClass="entr" presetSubtype="16" fill="hold" nodeType="withEffect">
                  <p:stCondLst>
                    <p:cond delay="200"/>
                  </p:stCondLst>
                  <p:childTnLst>
                    <p:set>
                      <p:cBhvr>
                        <p:cTn dur="1" fill="hold">
                          <p:stCondLst>
                            <p:cond delay="0"/>
                          </p:stCondLst>
                        </p:cTn>
                        <p:tgtEl>
                          <p:spTgt spid="56"/>
                        </p:tgtEl>
                        <p:attrNameLst>
                          <p:attrName>style.visibility</p:attrName>
                        </p:attrNameLst>
                      </p:cBhvr>
                      <p:to>
                        <p:strVal val="visible"/>
                      </p:to>
                    </p:set>
                    <p:anim calcmode="lin" valueType="num">
                      <p:cBhvr>
                        <p:cTn dur="500" fill="hold"/>
                        <p:tgtEl>
                          <p:spTgt spid="56"/>
                        </p:tgtEl>
                        <p:attrNameLst>
                          <p:attrName>ppt_w</p:attrName>
                        </p:attrNameLst>
                      </p:cBhvr>
                      <p:tavLst>
                        <p:tav tm="0">
                          <p:val>
                            <p:fltVal val="0"/>
                          </p:val>
                        </p:tav>
                        <p:tav tm="100000">
                          <p:val>
                            <p:strVal val="#ppt_w"/>
                          </p:val>
                        </p:tav>
                      </p:tavLst>
                    </p:anim>
                    <p:anim calcmode="lin" valueType="num">
                      <p:cBhvr>
                        <p:cTn dur="500" fill="hold"/>
                        <p:tgtEl>
                          <p:spTgt spid="56"/>
                        </p:tgtEl>
                        <p:attrNameLst>
                          <p:attrName>ppt_h</p:attrName>
                        </p:attrNameLst>
                      </p:cBhvr>
                      <p:tavLst>
                        <p:tav tm="0">
                          <p:val>
                            <p:fltVal val="0"/>
                          </p:val>
                        </p:tav>
                        <p:tav tm="100000">
                          <p:val>
                            <p:strVal val="#ppt_h"/>
                          </p:val>
                        </p:tav>
                      </p:tavLst>
                    </p:anim>
                  </p:childTnLst>
                </p:cTn>
              </p:par>
            </p:tnLst>
          </p:tmpl>
        </p:tmplLst>
      </p:bldP>
      <p:bldP spid="57" grpId="0" build="p">
        <p:tmplLst>
          <p:tmpl lvl="1">
            <p:tnLst>
              <p:par>
                <p:cTn presetID="53" presetClass="entr" presetSubtype="16" fill="hold" nodeType="withEffect">
                  <p:stCondLst>
                    <p:cond delay="200"/>
                  </p:stCondLst>
                  <p:childTnLst>
                    <p:set>
                      <p:cBhvr>
                        <p:cTn dur="1" fill="hold">
                          <p:stCondLst>
                            <p:cond delay="0"/>
                          </p:stCondLst>
                        </p:cTn>
                        <p:tgtEl>
                          <p:spTgt spid="57"/>
                        </p:tgtEl>
                        <p:attrNameLst>
                          <p:attrName>style.visibility</p:attrName>
                        </p:attrNameLst>
                      </p:cBhvr>
                      <p:to>
                        <p:strVal val="visible"/>
                      </p:to>
                    </p:set>
                    <p:anim calcmode="lin" valueType="num">
                      <p:cBhvr>
                        <p:cTn dur="500" fill="hold"/>
                        <p:tgtEl>
                          <p:spTgt spid="57"/>
                        </p:tgtEl>
                        <p:attrNameLst>
                          <p:attrName>ppt_w</p:attrName>
                        </p:attrNameLst>
                      </p:cBhvr>
                      <p:tavLst>
                        <p:tav tm="0">
                          <p:val>
                            <p:fltVal val="0"/>
                          </p:val>
                        </p:tav>
                        <p:tav tm="100000">
                          <p:val>
                            <p:strVal val="#ppt_w"/>
                          </p:val>
                        </p:tav>
                      </p:tavLst>
                    </p:anim>
                    <p:anim calcmode="lin" valueType="num">
                      <p:cBhvr>
                        <p:cTn dur="500" fill="hold"/>
                        <p:tgtEl>
                          <p:spTgt spid="57"/>
                        </p:tgtEl>
                        <p:attrNameLst>
                          <p:attrName>ppt_h</p:attrName>
                        </p:attrNameLst>
                      </p:cBhvr>
                      <p:tavLst>
                        <p:tav tm="0">
                          <p:val>
                            <p:fltVal val="0"/>
                          </p:val>
                        </p:tav>
                        <p:tav tm="100000">
                          <p:val>
                            <p:strVal val="#ppt_h"/>
                          </p:val>
                        </p:tav>
                      </p:tavLst>
                    </p:anim>
                    <p:animEffect transition="in" filter="fade">
                      <p:cBhvr>
                        <p:cTn dur="500"/>
                        <p:tgtEl>
                          <p:spTgt spid="57"/>
                        </p:tgtEl>
                      </p:cBhvr>
                    </p:animEffect>
                  </p:childTnLst>
                </p:cTn>
              </p:par>
            </p:tnLst>
          </p:tmpl>
        </p:tmplLst>
      </p:bldP>
      <p:bldP spid="58" grpId="0" build="p">
        <p:tmplLst>
          <p:tmpl lvl="1">
            <p:tnLst>
              <p:par>
                <p:cTn presetID="23" presetClass="entr" presetSubtype="16" fill="hold" nodeType="withEffect">
                  <p:stCondLst>
                    <p:cond delay="200"/>
                  </p:stCondLst>
                  <p:childTnLst>
                    <p:set>
                      <p:cBhvr>
                        <p:cTn dur="1" fill="hold">
                          <p:stCondLst>
                            <p:cond delay="0"/>
                          </p:stCondLst>
                        </p:cTn>
                        <p:tgtEl>
                          <p:spTgt spid="58"/>
                        </p:tgtEl>
                        <p:attrNameLst>
                          <p:attrName>style.visibility</p:attrName>
                        </p:attrNameLst>
                      </p:cBhvr>
                      <p:to>
                        <p:strVal val="visible"/>
                      </p:to>
                    </p:set>
                    <p:anim calcmode="lin" valueType="num">
                      <p:cBhvr>
                        <p:cTn dur="500" fill="hold"/>
                        <p:tgtEl>
                          <p:spTgt spid="58"/>
                        </p:tgtEl>
                        <p:attrNameLst>
                          <p:attrName>ppt_w</p:attrName>
                        </p:attrNameLst>
                      </p:cBhvr>
                      <p:tavLst>
                        <p:tav tm="0">
                          <p:val>
                            <p:fltVal val="0"/>
                          </p:val>
                        </p:tav>
                        <p:tav tm="100000">
                          <p:val>
                            <p:strVal val="#ppt_w"/>
                          </p:val>
                        </p:tav>
                      </p:tavLst>
                    </p:anim>
                    <p:anim calcmode="lin" valueType="num">
                      <p:cBhvr>
                        <p:cTn dur="500" fill="hold"/>
                        <p:tgtEl>
                          <p:spTgt spid="58"/>
                        </p:tgtEl>
                        <p:attrNameLst>
                          <p:attrName>ppt_h</p:attrName>
                        </p:attrNameLst>
                      </p:cBhvr>
                      <p:tavLst>
                        <p:tav tm="0">
                          <p:val>
                            <p:fltVal val="0"/>
                          </p:val>
                        </p:tav>
                        <p:tav tm="100000">
                          <p:val>
                            <p:strVal val="#ppt_h"/>
                          </p:val>
                        </p:tav>
                      </p:tavLst>
                    </p:anim>
                  </p:childTnLst>
                </p:cTn>
              </p:par>
            </p:tnLst>
          </p:tmpl>
        </p:tmplLst>
      </p:bldP>
      <p:bldP spid="59" grpId="0" build="p">
        <p:tmplLst>
          <p:tmpl lvl="1">
            <p:tnLst>
              <p:par>
                <p:cTn presetID="53" presetClass="entr" presetSubtype="16" fill="hold" nodeType="withEffect">
                  <p:stCondLst>
                    <p:cond delay="200"/>
                  </p:stCondLst>
                  <p:childTnLst>
                    <p:set>
                      <p:cBhvr>
                        <p:cTn dur="1" fill="hold">
                          <p:stCondLst>
                            <p:cond delay="0"/>
                          </p:stCondLst>
                        </p:cTn>
                        <p:tgtEl>
                          <p:spTgt spid="59"/>
                        </p:tgtEl>
                        <p:attrNameLst>
                          <p:attrName>style.visibility</p:attrName>
                        </p:attrNameLst>
                      </p:cBhvr>
                      <p:to>
                        <p:strVal val="visible"/>
                      </p:to>
                    </p:set>
                    <p:anim calcmode="lin" valueType="num">
                      <p:cBhvr>
                        <p:cTn dur="500" fill="hold"/>
                        <p:tgtEl>
                          <p:spTgt spid="59"/>
                        </p:tgtEl>
                        <p:attrNameLst>
                          <p:attrName>ppt_w</p:attrName>
                        </p:attrNameLst>
                      </p:cBhvr>
                      <p:tavLst>
                        <p:tav tm="0">
                          <p:val>
                            <p:fltVal val="0"/>
                          </p:val>
                        </p:tav>
                        <p:tav tm="100000">
                          <p:val>
                            <p:strVal val="#ppt_w"/>
                          </p:val>
                        </p:tav>
                      </p:tavLst>
                    </p:anim>
                    <p:anim calcmode="lin" valueType="num">
                      <p:cBhvr>
                        <p:cTn dur="500" fill="hold"/>
                        <p:tgtEl>
                          <p:spTgt spid="59"/>
                        </p:tgtEl>
                        <p:attrNameLst>
                          <p:attrName>ppt_h</p:attrName>
                        </p:attrNameLst>
                      </p:cBhvr>
                      <p:tavLst>
                        <p:tav tm="0">
                          <p:val>
                            <p:fltVal val="0"/>
                          </p:val>
                        </p:tav>
                        <p:tav tm="100000">
                          <p:val>
                            <p:strVal val="#ppt_h"/>
                          </p:val>
                        </p:tav>
                      </p:tavLst>
                    </p:anim>
                    <p:animEffect transition="in" filter="fade">
                      <p:cBhvr>
                        <p:cTn dur="500"/>
                        <p:tgtEl>
                          <p:spTgt spid="59"/>
                        </p:tgtEl>
                      </p:cBhvr>
                    </p:animEffect>
                  </p:childTnLst>
                </p:cTn>
              </p:par>
            </p:tnLst>
          </p:tmpl>
        </p:tmplLst>
      </p:bldP>
      <p:bldP spid="60" grpId="0" build="p">
        <p:tmplLst>
          <p:tmpl lvl="1">
            <p:tnLst>
              <p:par>
                <p:cTn presetID="23" presetClass="entr" presetSubtype="16" fill="hold" nodeType="withEffect">
                  <p:stCondLst>
                    <p:cond delay="200"/>
                  </p:stCondLst>
                  <p:childTnLst>
                    <p:set>
                      <p:cBhvr>
                        <p:cTn dur="1" fill="hold">
                          <p:stCondLst>
                            <p:cond delay="0"/>
                          </p:stCondLst>
                        </p:cTn>
                        <p:tgtEl>
                          <p:spTgt spid="60"/>
                        </p:tgtEl>
                        <p:attrNameLst>
                          <p:attrName>style.visibility</p:attrName>
                        </p:attrNameLst>
                      </p:cBhvr>
                      <p:to>
                        <p:strVal val="visible"/>
                      </p:to>
                    </p:set>
                    <p:anim calcmode="lin" valueType="num">
                      <p:cBhvr>
                        <p:cTn dur="500" fill="hold"/>
                        <p:tgtEl>
                          <p:spTgt spid="60"/>
                        </p:tgtEl>
                        <p:attrNameLst>
                          <p:attrName>ppt_w</p:attrName>
                        </p:attrNameLst>
                      </p:cBhvr>
                      <p:tavLst>
                        <p:tav tm="0">
                          <p:val>
                            <p:fltVal val="0"/>
                          </p:val>
                        </p:tav>
                        <p:tav tm="100000">
                          <p:val>
                            <p:strVal val="#ppt_w"/>
                          </p:val>
                        </p:tav>
                      </p:tavLst>
                    </p:anim>
                    <p:anim calcmode="lin" valueType="num">
                      <p:cBhvr>
                        <p:cTn dur="500" fill="hold"/>
                        <p:tgtEl>
                          <p:spTgt spid="60"/>
                        </p:tgtEl>
                        <p:attrNameLst>
                          <p:attrName>ppt_h</p:attrName>
                        </p:attrNameLst>
                      </p:cBhvr>
                      <p:tavLst>
                        <p:tav tm="0">
                          <p:val>
                            <p:fltVal val="0"/>
                          </p:val>
                        </p:tav>
                        <p:tav tm="100000">
                          <p:val>
                            <p:strVal val="#ppt_h"/>
                          </p:val>
                        </p:tav>
                      </p:tavLst>
                    </p:anim>
                  </p:childTnLst>
                </p:cTn>
              </p:par>
            </p:tnLst>
          </p:tmpl>
        </p:tmplLst>
      </p:bldP>
      <p:bldP spid="63" grpId="0" build="p">
        <p:tmplLst>
          <p:tmpl lvl="1">
            <p:tnLst>
              <p:par>
                <p:cTn presetID="53" presetClass="entr" presetSubtype="16" fill="hold" nodeType="withEffect">
                  <p:stCondLst>
                    <p:cond delay="200"/>
                  </p:stCondLst>
                  <p:childTnLst>
                    <p:set>
                      <p:cBhvr>
                        <p:cTn dur="1" fill="hold">
                          <p:stCondLst>
                            <p:cond delay="0"/>
                          </p:stCondLst>
                        </p:cTn>
                        <p:tgtEl>
                          <p:spTgt spid="63"/>
                        </p:tgtEl>
                        <p:attrNameLst>
                          <p:attrName>style.visibility</p:attrName>
                        </p:attrNameLst>
                      </p:cBhvr>
                      <p:to>
                        <p:strVal val="visible"/>
                      </p:to>
                    </p:set>
                    <p:anim calcmode="lin" valueType="num">
                      <p:cBhvr>
                        <p:cTn dur="500" fill="hold"/>
                        <p:tgtEl>
                          <p:spTgt spid="63"/>
                        </p:tgtEl>
                        <p:attrNameLst>
                          <p:attrName>ppt_w</p:attrName>
                        </p:attrNameLst>
                      </p:cBhvr>
                      <p:tavLst>
                        <p:tav tm="0">
                          <p:val>
                            <p:fltVal val="0"/>
                          </p:val>
                        </p:tav>
                        <p:tav tm="100000">
                          <p:val>
                            <p:strVal val="#ppt_w"/>
                          </p:val>
                        </p:tav>
                      </p:tavLst>
                    </p:anim>
                    <p:anim calcmode="lin" valueType="num">
                      <p:cBhvr>
                        <p:cTn dur="500" fill="hold"/>
                        <p:tgtEl>
                          <p:spTgt spid="63"/>
                        </p:tgtEl>
                        <p:attrNameLst>
                          <p:attrName>ppt_h</p:attrName>
                        </p:attrNameLst>
                      </p:cBhvr>
                      <p:tavLst>
                        <p:tav tm="0">
                          <p:val>
                            <p:fltVal val="0"/>
                          </p:val>
                        </p:tav>
                        <p:tav tm="100000">
                          <p:val>
                            <p:strVal val="#ppt_h"/>
                          </p:val>
                        </p:tav>
                      </p:tavLst>
                    </p:anim>
                    <p:animEffect transition="in" filter="fade">
                      <p:cBhvr>
                        <p:cTn dur="500"/>
                        <p:tgtEl>
                          <p:spTgt spid="63"/>
                        </p:tgtEl>
                      </p:cBhvr>
                    </p:animEffect>
                  </p:childTnLst>
                </p:cTn>
              </p:par>
            </p:tnLst>
          </p:tmpl>
        </p:tmplLst>
      </p:bldP>
      <p:bldP spid="65" grpId="0" build="p">
        <p:tmplLst>
          <p:tmpl lvl="1">
            <p:tnLst>
              <p:par>
                <p:cTn presetID="23" presetClass="entr" presetSubtype="16" fill="hold" nodeType="withEffect">
                  <p:stCondLst>
                    <p:cond delay="200"/>
                  </p:stCondLst>
                  <p:childTnLst>
                    <p:set>
                      <p:cBhvr>
                        <p:cTn dur="1" fill="hold">
                          <p:stCondLst>
                            <p:cond delay="0"/>
                          </p:stCondLst>
                        </p:cTn>
                        <p:tgtEl>
                          <p:spTgt spid="65"/>
                        </p:tgtEl>
                        <p:attrNameLst>
                          <p:attrName>style.visibility</p:attrName>
                        </p:attrNameLst>
                      </p:cBhvr>
                      <p:to>
                        <p:strVal val="visible"/>
                      </p:to>
                    </p:set>
                    <p:anim calcmode="lin" valueType="num">
                      <p:cBhvr>
                        <p:cTn dur="500" fill="hold"/>
                        <p:tgtEl>
                          <p:spTgt spid="65"/>
                        </p:tgtEl>
                        <p:attrNameLst>
                          <p:attrName>ppt_w</p:attrName>
                        </p:attrNameLst>
                      </p:cBhvr>
                      <p:tavLst>
                        <p:tav tm="0">
                          <p:val>
                            <p:fltVal val="0"/>
                          </p:val>
                        </p:tav>
                        <p:tav tm="100000">
                          <p:val>
                            <p:strVal val="#ppt_w"/>
                          </p:val>
                        </p:tav>
                      </p:tavLst>
                    </p:anim>
                    <p:anim calcmode="lin" valueType="num">
                      <p:cBhvr>
                        <p:cTn dur="500" fill="hold"/>
                        <p:tgtEl>
                          <p:spTgt spid="65"/>
                        </p:tgtEl>
                        <p:attrNameLst>
                          <p:attrName>ppt_h</p:attrName>
                        </p:attrNameLst>
                      </p:cBhvr>
                      <p:tavLst>
                        <p:tav tm="0">
                          <p:val>
                            <p:fltVal val="0"/>
                          </p:val>
                        </p:tav>
                        <p:tav tm="100000">
                          <p:val>
                            <p:strVal val="#ppt_h"/>
                          </p:val>
                        </p:tav>
                      </p:tavLst>
                    </p:anim>
                  </p:childTnLst>
                </p:cTn>
              </p:par>
            </p:tnLst>
          </p:tmpl>
        </p:tmplLst>
      </p:b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图文框 3"/>
          <p:cNvSpPr/>
          <p:nvPr/>
        </p:nvSpPr>
        <p:spPr>
          <a:xfrm>
            <a:off x="0" y="0"/>
            <a:ext cx="9144000" cy="5145088"/>
          </a:xfrm>
          <a:prstGeom prst="frame">
            <a:avLst>
              <a:gd name="adj1" fmla="val 3431"/>
            </a:avLst>
          </a:prstGeom>
          <a:blipFill dpi="0" rotWithShape="1">
            <a:blip r:embed="rId1" cstate="print"/>
            <a:srcRect/>
            <a:tile tx="0" ty="0" sx="100000" sy="100000" flip="none" algn="tl"/>
          </a:blipFill>
          <a:ln>
            <a:noFill/>
          </a:ln>
          <a:effectLst>
            <a:innerShdw blurRad="127000">
              <a:schemeClr val="bg2">
                <a:lumMod val="75000"/>
              </a:schemeClr>
            </a:innerShdw>
          </a:effectLst>
          <a:scene3d>
            <a:camera prst="orthographicFront"/>
            <a:lightRig rig="threePt" dir="t"/>
          </a:scene3d>
          <a:sp3d prstMaterial="dkEdge">
            <a:bevelT prst="angle"/>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tx1"/>
              </a:solidFill>
            </a:endParaRPr>
          </a:p>
        </p:txBody>
      </p:sp>
      <p:sp>
        <p:nvSpPr>
          <p:cNvPr id="6" name="文本框 32"/>
          <p:cNvSpPr txBox="1"/>
          <p:nvPr/>
        </p:nvSpPr>
        <p:spPr>
          <a:xfrm>
            <a:off x="1719260" y="2176500"/>
            <a:ext cx="2190343" cy="377026"/>
          </a:xfrm>
          <a:prstGeom prst="rect">
            <a:avLst/>
          </a:prstGeom>
          <a:noFill/>
          <a:ln>
            <a:solidFill>
              <a:schemeClr val="bg1"/>
            </a:solidFill>
          </a:ln>
        </p:spPr>
        <p:txBody>
          <a:bodyPr wrap="none" lIns="68580" tIns="34290" rIns="68580" bIns="34290" rtlCol="0">
            <a:spAutoFit/>
          </a:bodyPr>
          <a:lstStyle/>
          <a:p>
            <a:r>
              <a:rPr lang="zh-CN" altLang="en-US" sz="2000" dirty="0">
                <a:solidFill>
                  <a:prstClr val="white"/>
                </a:solidFill>
                <a:latin typeface="微软雅黑" panose="020B0503020204020204" pitchFamily="34" charset="-122"/>
                <a:ea typeface="微软雅黑" panose="020B0503020204020204" pitchFamily="34" charset="-122"/>
              </a:rPr>
              <a:t>单击此处添加标题</a:t>
            </a:r>
            <a:endParaRPr lang="zh-CN" altLang="en-US" sz="2000" dirty="0">
              <a:solidFill>
                <a:prstClr val="white"/>
              </a:solidFill>
              <a:latin typeface="微软雅黑" panose="020B0503020204020204" pitchFamily="34" charset="-122"/>
              <a:ea typeface="微软雅黑" panose="020B0503020204020204" pitchFamily="34" charset="-122"/>
            </a:endParaRPr>
          </a:p>
        </p:txBody>
      </p:sp>
      <p:grpSp>
        <p:nvGrpSpPr>
          <p:cNvPr id="2" name="组合 6"/>
          <p:cNvGrpSpPr/>
          <p:nvPr/>
        </p:nvGrpSpPr>
        <p:grpSpPr>
          <a:xfrm>
            <a:off x="4614978" y="1780970"/>
            <a:ext cx="153608" cy="1349955"/>
            <a:chOff x="6962660" y="2067973"/>
            <a:chExt cx="200967" cy="1765618"/>
          </a:xfrm>
          <a:solidFill>
            <a:srgbClr val="F2F2F2"/>
          </a:solidFill>
        </p:grpSpPr>
        <p:cxnSp>
          <p:nvCxnSpPr>
            <p:cNvPr id="8" name="直接连接符 7"/>
            <p:cNvCxnSpPr>
              <a:endCxn id="12" idx="4"/>
            </p:cNvCxnSpPr>
            <p:nvPr/>
          </p:nvCxnSpPr>
          <p:spPr>
            <a:xfrm>
              <a:off x="7063143" y="2278855"/>
              <a:ext cx="1" cy="1554736"/>
            </a:xfrm>
            <a:prstGeom prst="line">
              <a:avLst/>
            </a:prstGeom>
            <a:grpFill/>
            <a:ln w="15875" cap="flat" cmpd="sng" algn="ctr">
              <a:solidFill>
                <a:schemeClr val="bg1"/>
              </a:solidFill>
              <a:prstDash val="solid"/>
              <a:miter lim="800000"/>
            </a:ln>
            <a:effectLst/>
          </p:spPr>
        </p:cxnSp>
        <p:sp>
          <p:nvSpPr>
            <p:cNvPr id="9" name="椭圆 8"/>
            <p:cNvSpPr/>
            <p:nvPr/>
          </p:nvSpPr>
          <p:spPr>
            <a:xfrm>
              <a:off x="6962660" y="2067973"/>
              <a:ext cx="200967" cy="200967"/>
            </a:xfrm>
            <a:prstGeom prst="ellipse">
              <a:avLst/>
            </a:prstGeom>
            <a:blipFill dpi="0" rotWithShape="1">
              <a:blip r:embed="rId2" cstate="print">
                <a:lum bright="97000"/>
                <a:extLst>
                  <a:ext uri="{28A0092B-C50C-407E-A947-70E740481C1C}">
                    <a14:useLocalDpi xmlns:a14="http://schemas.microsoft.com/office/drawing/2010/main" val="0"/>
                  </a:ext>
                </a:extLst>
              </a:blip>
              <a:srcRect/>
              <a:stretch>
                <a:fillRect/>
              </a:stretch>
            </a:blipFill>
            <a:ln w="15875" cap="flat" cmpd="sng" algn="ctr">
              <a:noFill/>
              <a:prstDash val="solid"/>
              <a:miter lim="800000"/>
            </a:ln>
            <a:effectLst/>
          </p:spPr>
          <p:txBody>
            <a:bodyPr rtlCol="0" anchor="ctr"/>
            <a:lstStyle/>
            <a:p>
              <a:pPr algn="ctr" defTabSz="685800">
                <a:defRPr/>
              </a:pPr>
              <a:endParaRPr lang="zh-CN" altLang="en-US" sz="1900" kern="0" dirty="0">
                <a:solidFill>
                  <a:prstClr val="white"/>
                </a:solidFill>
                <a:latin typeface="微软雅黑" panose="020B0503020204020204" pitchFamily="34" charset="-122"/>
                <a:ea typeface="微软雅黑" panose="020B0503020204020204" pitchFamily="34" charset="-122"/>
              </a:endParaRPr>
            </a:p>
          </p:txBody>
        </p:sp>
        <p:sp>
          <p:nvSpPr>
            <p:cNvPr id="10" name="椭圆 9"/>
            <p:cNvSpPr/>
            <p:nvPr/>
          </p:nvSpPr>
          <p:spPr>
            <a:xfrm>
              <a:off x="6962660" y="2561033"/>
              <a:ext cx="200967" cy="200967"/>
            </a:xfrm>
            <a:prstGeom prst="ellipse">
              <a:avLst/>
            </a:prstGeom>
            <a:blipFill dpi="0" rotWithShape="1">
              <a:blip r:embed="rId2" cstate="print">
                <a:lum bright="97000"/>
                <a:extLst>
                  <a:ext uri="{28A0092B-C50C-407E-A947-70E740481C1C}">
                    <a14:useLocalDpi xmlns:a14="http://schemas.microsoft.com/office/drawing/2010/main" val="0"/>
                  </a:ext>
                </a:extLst>
              </a:blip>
              <a:srcRect/>
              <a:stretch>
                <a:fillRect/>
              </a:stretch>
            </a:blipFill>
            <a:ln w="15875" cap="flat" cmpd="sng" algn="ctr">
              <a:noFill/>
              <a:prstDash val="solid"/>
              <a:miter lim="800000"/>
            </a:ln>
            <a:effectLst/>
          </p:spPr>
          <p:txBody>
            <a:bodyPr rtlCol="0" anchor="ctr"/>
            <a:lstStyle/>
            <a:p>
              <a:pPr algn="ctr" defTabSz="685800">
                <a:defRPr/>
              </a:pPr>
              <a:endParaRPr lang="zh-CN" altLang="en-US" sz="1900" kern="0" dirty="0">
                <a:solidFill>
                  <a:prstClr val="white"/>
                </a:solidFill>
                <a:latin typeface="微软雅黑" panose="020B0503020204020204" pitchFamily="34" charset="-122"/>
                <a:ea typeface="微软雅黑" panose="020B0503020204020204" pitchFamily="34" charset="-122"/>
              </a:endParaRPr>
            </a:p>
          </p:txBody>
        </p:sp>
        <p:sp>
          <p:nvSpPr>
            <p:cNvPr id="11" name="椭圆 10"/>
            <p:cNvSpPr/>
            <p:nvPr/>
          </p:nvSpPr>
          <p:spPr>
            <a:xfrm>
              <a:off x="6962660" y="3066910"/>
              <a:ext cx="200967" cy="200967"/>
            </a:xfrm>
            <a:prstGeom prst="ellipse">
              <a:avLst/>
            </a:prstGeom>
            <a:blipFill dpi="0" rotWithShape="1">
              <a:blip r:embed="rId2" cstate="print">
                <a:lum bright="97000"/>
                <a:extLst>
                  <a:ext uri="{28A0092B-C50C-407E-A947-70E740481C1C}">
                    <a14:useLocalDpi xmlns:a14="http://schemas.microsoft.com/office/drawing/2010/main" val="0"/>
                  </a:ext>
                </a:extLst>
              </a:blip>
              <a:srcRect/>
              <a:stretch>
                <a:fillRect/>
              </a:stretch>
            </a:blipFill>
            <a:ln w="15875" cap="flat" cmpd="sng" algn="ctr">
              <a:noFill/>
              <a:prstDash val="solid"/>
              <a:miter lim="800000"/>
            </a:ln>
            <a:effectLst/>
          </p:spPr>
          <p:txBody>
            <a:bodyPr rtlCol="0" anchor="ctr"/>
            <a:lstStyle/>
            <a:p>
              <a:pPr algn="ctr" defTabSz="685800">
                <a:defRPr/>
              </a:pPr>
              <a:endParaRPr lang="zh-CN" altLang="en-US" sz="1900" kern="0" dirty="0">
                <a:solidFill>
                  <a:prstClr val="white"/>
                </a:solidFill>
                <a:latin typeface="微软雅黑" panose="020B0503020204020204" pitchFamily="34" charset="-122"/>
                <a:ea typeface="微软雅黑" panose="020B0503020204020204" pitchFamily="34" charset="-122"/>
              </a:endParaRPr>
            </a:p>
          </p:txBody>
        </p:sp>
        <p:sp>
          <p:nvSpPr>
            <p:cNvPr id="12" name="椭圆 11"/>
            <p:cNvSpPr/>
            <p:nvPr/>
          </p:nvSpPr>
          <p:spPr>
            <a:xfrm>
              <a:off x="6962660" y="3632624"/>
              <a:ext cx="200967" cy="200967"/>
            </a:xfrm>
            <a:prstGeom prst="ellipse">
              <a:avLst/>
            </a:prstGeom>
            <a:blipFill dpi="0" rotWithShape="1">
              <a:blip r:embed="rId2" cstate="print">
                <a:lum bright="97000"/>
                <a:extLst>
                  <a:ext uri="{28A0092B-C50C-407E-A947-70E740481C1C}">
                    <a14:useLocalDpi xmlns:a14="http://schemas.microsoft.com/office/drawing/2010/main" val="0"/>
                  </a:ext>
                </a:extLst>
              </a:blip>
              <a:srcRect/>
              <a:stretch>
                <a:fillRect/>
              </a:stretch>
            </a:blipFill>
            <a:ln w="15875" cap="flat" cmpd="sng" algn="ctr">
              <a:noFill/>
              <a:prstDash val="solid"/>
              <a:miter lim="800000"/>
            </a:ln>
            <a:effectLst/>
          </p:spPr>
          <p:txBody>
            <a:bodyPr rtlCol="0" anchor="ctr"/>
            <a:lstStyle/>
            <a:p>
              <a:pPr algn="ctr" defTabSz="685800">
                <a:defRPr/>
              </a:pPr>
              <a:endParaRPr lang="zh-CN" altLang="en-US" sz="1900" kern="0" dirty="0">
                <a:solidFill>
                  <a:prstClr val="white"/>
                </a:solidFill>
                <a:latin typeface="微软雅黑" panose="020B0503020204020204" pitchFamily="34" charset="-122"/>
                <a:ea typeface="微软雅黑" panose="020B0503020204020204" pitchFamily="34" charset="-122"/>
              </a:endParaRPr>
            </a:p>
          </p:txBody>
        </p:sp>
      </p:grpSp>
      <p:sp>
        <p:nvSpPr>
          <p:cNvPr id="13" name="矩形 122"/>
          <p:cNvSpPr>
            <a:spLocks noChangeArrowheads="1"/>
          </p:cNvSpPr>
          <p:nvPr/>
        </p:nvSpPr>
        <p:spPr bwMode="auto">
          <a:xfrm>
            <a:off x="4896036" y="1708448"/>
            <a:ext cx="2401790" cy="323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5" tIns="45707" rIns="91415" bIns="4570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spcBef>
                <a:spcPct val="0"/>
              </a:spcBef>
              <a:buFont typeface="Arial" panose="020B0604020202020204" pitchFamily="34" charset="0"/>
              <a:buNone/>
            </a:pPr>
            <a:r>
              <a:rPr lang="zh-CN" altLang="en-US" sz="15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单击此处添加节标题</a:t>
            </a:r>
            <a:endParaRPr lang="zh-CN" altLang="en-US" sz="15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 name="矩形 122"/>
          <p:cNvSpPr>
            <a:spLocks noChangeArrowheads="1"/>
          </p:cNvSpPr>
          <p:nvPr/>
        </p:nvSpPr>
        <p:spPr bwMode="auto">
          <a:xfrm>
            <a:off x="4896036" y="2064561"/>
            <a:ext cx="2401791" cy="323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5" tIns="45707" rIns="91415" bIns="4570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spcBef>
                <a:spcPct val="0"/>
              </a:spcBef>
              <a:buNone/>
            </a:pPr>
            <a:r>
              <a:rPr lang="zh-CN" altLang="en-US" sz="15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单击此处添加节标题</a:t>
            </a:r>
            <a:endParaRPr lang="zh-CN" altLang="en-US" sz="15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 name="矩形 122"/>
          <p:cNvSpPr>
            <a:spLocks noChangeArrowheads="1"/>
          </p:cNvSpPr>
          <p:nvPr/>
        </p:nvSpPr>
        <p:spPr bwMode="auto">
          <a:xfrm>
            <a:off x="4896036" y="2457496"/>
            <a:ext cx="2401791" cy="323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5" tIns="45707" rIns="91415" bIns="4570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spcBef>
                <a:spcPct val="0"/>
              </a:spcBef>
              <a:buNone/>
            </a:pPr>
            <a:r>
              <a:rPr lang="zh-CN" altLang="en-US" sz="15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单击此处添加节标题</a:t>
            </a:r>
            <a:endParaRPr lang="zh-CN" altLang="en-US" sz="15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 name="矩形 122"/>
          <p:cNvSpPr>
            <a:spLocks noChangeArrowheads="1"/>
          </p:cNvSpPr>
          <p:nvPr/>
        </p:nvSpPr>
        <p:spPr bwMode="auto">
          <a:xfrm>
            <a:off x="4896036" y="2843791"/>
            <a:ext cx="2401791" cy="323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5" tIns="45707" rIns="91415" bIns="4570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spcBef>
                <a:spcPct val="0"/>
              </a:spcBef>
              <a:buNone/>
            </a:pPr>
            <a:r>
              <a:rPr lang="zh-CN" altLang="en-US" sz="15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单击此处添加节标题</a:t>
            </a:r>
            <a:endParaRPr lang="zh-CN" altLang="en-US" sz="15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transition advClick="0" advTm="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left)">
                                      <p:cBhvr>
                                        <p:cTn id="15" dur="500"/>
                                        <p:tgtEl>
                                          <p:spTgt spid="13"/>
                                        </p:tgtEl>
                                      </p:cBhvr>
                                    </p:animEffect>
                                  </p:childTnLst>
                                </p:cTn>
                              </p:par>
                              <p:par>
                                <p:cTn id="16" presetID="22" presetClass="entr" presetSubtype="8" fill="hold" grpId="0" nodeType="withEffect">
                                  <p:stCondLst>
                                    <p:cond delay="200"/>
                                  </p:stCondLst>
                                  <p:childTnLst>
                                    <p:set>
                                      <p:cBhvr>
                                        <p:cTn id="17" dur="1" fill="hold">
                                          <p:stCondLst>
                                            <p:cond delay="0"/>
                                          </p:stCondLst>
                                        </p:cTn>
                                        <p:tgtEl>
                                          <p:spTgt spid="14"/>
                                        </p:tgtEl>
                                        <p:attrNameLst>
                                          <p:attrName>style.visibility</p:attrName>
                                        </p:attrNameLst>
                                      </p:cBhvr>
                                      <p:to>
                                        <p:strVal val="visible"/>
                                      </p:to>
                                    </p:set>
                                    <p:animEffect transition="in" filter="wipe(left)">
                                      <p:cBhvr>
                                        <p:cTn id="18" dur="500"/>
                                        <p:tgtEl>
                                          <p:spTgt spid="14"/>
                                        </p:tgtEl>
                                      </p:cBhvr>
                                    </p:animEffect>
                                  </p:childTnLst>
                                </p:cTn>
                              </p:par>
                              <p:par>
                                <p:cTn id="19" presetID="22" presetClass="entr" presetSubtype="8" fill="hold" grpId="0" nodeType="withEffect">
                                  <p:stCondLst>
                                    <p:cond delay="400"/>
                                  </p:stCondLst>
                                  <p:childTnLst>
                                    <p:set>
                                      <p:cBhvr>
                                        <p:cTn id="20" dur="1" fill="hold">
                                          <p:stCondLst>
                                            <p:cond delay="0"/>
                                          </p:stCondLst>
                                        </p:cTn>
                                        <p:tgtEl>
                                          <p:spTgt spid="15"/>
                                        </p:tgtEl>
                                        <p:attrNameLst>
                                          <p:attrName>style.visibility</p:attrName>
                                        </p:attrNameLst>
                                      </p:cBhvr>
                                      <p:to>
                                        <p:strVal val="visible"/>
                                      </p:to>
                                    </p:set>
                                    <p:animEffect transition="in" filter="wipe(left)">
                                      <p:cBhvr>
                                        <p:cTn id="21" dur="500"/>
                                        <p:tgtEl>
                                          <p:spTgt spid="15"/>
                                        </p:tgtEl>
                                      </p:cBhvr>
                                    </p:animEffect>
                                  </p:childTnLst>
                                </p:cTn>
                              </p:par>
                              <p:par>
                                <p:cTn id="22" presetID="22" presetClass="entr" presetSubtype="8" fill="hold" grpId="0" nodeType="withEffect">
                                  <p:stCondLst>
                                    <p:cond delay="600"/>
                                  </p:stCondLst>
                                  <p:childTnLst>
                                    <p:set>
                                      <p:cBhvr>
                                        <p:cTn id="23" dur="1" fill="hold">
                                          <p:stCondLst>
                                            <p:cond delay="0"/>
                                          </p:stCondLst>
                                        </p:cTn>
                                        <p:tgtEl>
                                          <p:spTgt spid="16"/>
                                        </p:tgtEl>
                                        <p:attrNameLst>
                                          <p:attrName>style.visibility</p:attrName>
                                        </p:attrNameLst>
                                      </p:cBhvr>
                                      <p:to>
                                        <p:strVal val="visible"/>
                                      </p:to>
                                    </p:set>
                                    <p:animEffect transition="in" filter="wipe(left)">
                                      <p:cBhvr>
                                        <p:cTn id="2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3" grpId="0"/>
      <p:bldP spid="14" grpId="0"/>
      <p:bldP spid="15"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29"/>
          <p:cNvGrpSpPr/>
          <p:nvPr/>
        </p:nvGrpSpPr>
        <p:grpSpPr>
          <a:xfrm>
            <a:off x="2534933" y="2938784"/>
            <a:ext cx="674543" cy="674788"/>
            <a:chOff x="2502224" y="2594793"/>
            <a:chExt cx="905504" cy="905504"/>
          </a:xfrm>
        </p:grpSpPr>
        <p:sp>
          <p:nvSpPr>
            <p:cNvPr id="131" name="Freeform 130"/>
            <p:cNvSpPr/>
            <p:nvPr/>
          </p:nvSpPr>
          <p:spPr>
            <a:xfrm>
              <a:off x="2596064" y="2688633"/>
              <a:ext cx="717824" cy="71782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defTabSz="889000">
                <a:lnSpc>
                  <a:spcPct val="120000"/>
                </a:lnSpc>
                <a:spcAft>
                  <a:spcPct val="35000"/>
                </a:spcAft>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2" name="Freeform 9"/>
            <p:cNvSpPr>
              <a:spLocks noEditPoints="1"/>
            </p:cNvSpPr>
            <p:nvPr/>
          </p:nvSpPr>
          <p:spPr bwMode="auto">
            <a:xfrm>
              <a:off x="2808330" y="2883878"/>
              <a:ext cx="293292" cy="327335"/>
            </a:xfrm>
            <a:custGeom>
              <a:avLst/>
              <a:gdLst/>
              <a:ahLst/>
              <a:cxnLst>
                <a:cxn ang="0">
                  <a:pos x="374" y="158"/>
                </a:cxn>
                <a:cxn ang="0">
                  <a:pos x="352" y="158"/>
                </a:cxn>
                <a:cxn ang="0">
                  <a:pos x="209" y="0"/>
                </a:cxn>
                <a:cxn ang="0">
                  <a:pos x="67" y="158"/>
                </a:cxn>
                <a:cxn ang="0">
                  <a:pos x="44" y="158"/>
                </a:cxn>
                <a:cxn ang="0">
                  <a:pos x="0" y="203"/>
                </a:cxn>
                <a:cxn ang="0">
                  <a:pos x="0" y="414"/>
                </a:cxn>
                <a:cxn ang="0">
                  <a:pos x="44" y="478"/>
                </a:cxn>
                <a:cxn ang="0">
                  <a:pos x="374" y="478"/>
                </a:cxn>
                <a:cxn ang="0">
                  <a:pos x="428" y="414"/>
                </a:cxn>
                <a:cxn ang="0">
                  <a:pos x="428" y="203"/>
                </a:cxn>
                <a:cxn ang="0">
                  <a:pos x="374" y="158"/>
                </a:cxn>
                <a:cxn ang="0">
                  <a:pos x="247" y="414"/>
                </a:cxn>
                <a:cxn ang="0">
                  <a:pos x="172" y="414"/>
                </a:cxn>
                <a:cxn ang="0">
                  <a:pos x="186" y="309"/>
                </a:cxn>
                <a:cxn ang="0">
                  <a:pos x="161" y="265"/>
                </a:cxn>
                <a:cxn ang="0">
                  <a:pos x="210" y="216"/>
                </a:cxn>
                <a:cxn ang="0">
                  <a:pos x="258" y="264"/>
                </a:cxn>
                <a:cxn ang="0">
                  <a:pos x="232" y="310"/>
                </a:cxn>
                <a:cxn ang="0">
                  <a:pos x="247" y="414"/>
                </a:cxn>
                <a:cxn ang="0">
                  <a:pos x="112" y="158"/>
                </a:cxn>
                <a:cxn ang="0">
                  <a:pos x="209" y="45"/>
                </a:cxn>
                <a:cxn ang="0">
                  <a:pos x="307" y="158"/>
                </a:cxn>
                <a:cxn ang="0">
                  <a:pos x="112" y="158"/>
                </a:cxn>
              </a:cxnLst>
              <a:rect l="0" t="0" r="r" b="b"/>
              <a:pathLst>
                <a:path w="428" h="478">
                  <a:moveTo>
                    <a:pt x="374" y="158"/>
                  </a:moveTo>
                  <a:cubicBezTo>
                    <a:pt x="352" y="158"/>
                    <a:pt x="352" y="158"/>
                    <a:pt x="352" y="158"/>
                  </a:cubicBezTo>
                  <a:cubicBezTo>
                    <a:pt x="352" y="58"/>
                    <a:pt x="292" y="0"/>
                    <a:pt x="209" y="0"/>
                  </a:cubicBezTo>
                  <a:cubicBezTo>
                    <a:pt x="127" y="0"/>
                    <a:pt x="67" y="58"/>
                    <a:pt x="67" y="158"/>
                  </a:cubicBezTo>
                  <a:cubicBezTo>
                    <a:pt x="44" y="158"/>
                    <a:pt x="44" y="158"/>
                    <a:pt x="44" y="158"/>
                  </a:cubicBezTo>
                  <a:cubicBezTo>
                    <a:pt x="11" y="158"/>
                    <a:pt x="0" y="170"/>
                    <a:pt x="0" y="203"/>
                  </a:cubicBezTo>
                  <a:cubicBezTo>
                    <a:pt x="0" y="414"/>
                    <a:pt x="0" y="414"/>
                    <a:pt x="0" y="414"/>
                  </a:cubicBezTo>
                  <a:cubicBezTo>
                    <a:pt x="0" y="447"/>
                    <a:pt x="11" y="478"/>
                    <a:pt x="44" y="478"/>
                  </a:cubicBezTo>
                  <a:cubicBezTo>
                    <a:pt x="374" y="478"/>
                    <a:pt x="374" y="478"/>
                    <a:pt x="374" y="478"/>
                  </a:cubicBezTo>
                  <a:cubicBezTo>
                    <a:pt x="407" y="478"/>
                    <a:pt x="428" y="447"/>
                    <a:pt x="428" y="414"/>
                  </a:cubicBezTo>
                  <a:cubicBezTo>
                    <a:pt x="428" y="203"/>
                    <a:pt x="428" y="203"/>
                    <a:pt x="428" y="203"/>
                  </a:cubicBezTo>
                  <a:cubicBezTo>
                    <a:pt x="428" y="170"/>
                    <a:pt x="407" y="158"/>
                    <a:pt x="374" y="158"/>
                  </a:cubicBezTo>
                  <a:moveTo>
                    <a:pt x="247" y="414"/>
                  </a:moveTo>
                  <a:cubicBezTo>
                    <a:pt x="172" y="414"/>
                    <a:pt x="172" y="414"/>
                    <a:pt x="172" y="414"/>
                  </a:cubicBezTo>
                  <a:cubicBezTo>
                    <a:pt x="186" y="309"/>
                    <a:pt x="186" y="309"/>
                    <a:pt x="186" y="309"/>
                  </a:cubicBezTo>
                  <a:cubicBezTo>
                    <a:pt x="171" y="301"/>
                    <a:pt x="161" y="283"/>
                    <a:pt x="161" y="265"/>
                  </a:cubicBezTo>
                  <a:cubicBezTo>
                    <a:pt x="161" y="238"/>
                    <a:pt x="183" y="216"/>
                    <a:pt x="210" y="216"/>
                  </a:cubicBezTo>
                  <a:cubicBezTo>
                    <a:pt x="236" y="216"/>
                    <a:pt x="258" y="237"/>
                    <a:pt x="258" y="264"/>
                  </a:cubicBezTo>
                  <a:cubicBezTo>
                    <a:pt x="258" y="282"/>
                    <a:pt x="248" y="302"/>
                    <a:pt x="232" y="310"/>
                  </a:cubicBezTo>
                  <a:lnTo>
                    <a:pt x="247" y="414"/>
                  </a:lnTo>
                  <a:close/>
                  <a:moveTo>
                    <a:pt x="112" y="158"/>
                  </a:moveTo>
                  <a:cubicBezTo>
                    <a:pt x="112" y="66"/>
                    <a:pt x="161" y="45"/>
                    <a:pt x="209" y="45"/>
                  </a:cubicBezTo>
                  <a:cubicBezTo>
                    <a:pt x="258" y="45"/>
                    <a:pt x="307" y="66"/>
                    <a:pt x="307" y="158"/>
                  </a:cubicBezTo>
                  <a:lnTo>
                    <a:pt x="112" y="158"/>
                  </a:lnTo>
                  <a:close/>
                </a:path>
              </a:pathLst>
            </a:custGeom>
            <a:solidFill>
              <a:srgbClr val="FFFFFF"/>
            </a:solidFill>
            <a:ln w="9525">
              <a:noFill/>
              <a:round/>
            </a:ln>
          </p:spPr>
          <p:txBody>
            <a:bodyPr vert="horz" wrap="square" lIns="128580" tIns="64290" rIns="128580" bIns="64290" numCol="1" anchor="t" anchorCtr="0" compatLnSpc="1"/>
            <a:lstStyle/>
            <a:p>
              <a:pPr>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3" name="Freeform 132"/>
            <p:cNvSpPr/>
            <p:nvPr/>
          </p:nvSpPr>
          <p:spPr>
            <a:xfrm>
              <a:off x="2502224" y="2594793"/>
              <a:ext cx="905504" cy="9055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7161" tIns="257161" rIns="222187" bIns="222187" numCol="1" spcCol="1270" anchor="ctr" anchorCtr="0">
              <a:noAutofit/>
            </a:bodyPr>
            <a:lstStyle/>
            <a:p>
              <a:pPr algn="ctr" defTabSz="889000">
                <a:lnSpc>
                  <a:spcPct val="120000"/>
                </a:lnSpc>
                <a:spcAft>
                  <a:spcPct val="35000"/>
                </a:spcAft>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grpSp>
      <p:cxnSp>
        <p:nvCxnSpPr>
          <p:cNvPr id="134" name="Straight Connector 133"/>
          <p:cNvCxnSpPr/>
          <p:nvPr/>
        </p:nvCxnSpPr>
        <p:spPr>
          <a:xfrm>
            <a:off x="3227884" y="3276179"/>
            <a:ext cx="514963" cy="1588"/>
          </a:xfrm>
          <a:prstGeom prst="line">
            <a:avLst/>
          </a:prstGeom>
          <a:ln w="19050">
            <a:solidFill>
              <a:schemeClr val="tx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3" name="Group 135"/>
          <p:cNvGrpSpPr/>
          <p:nvPr/>
        </p:nvGrpSpPr>
        <p:grpSpPr>
          <a:xfrm>
            <a:off x="6017147" y="2234606"/>
            <a:ext cx="674543" cy="674788"/>
            <a:chOff x="5714220" y="3605271"/>
            <a:chExt cx="905504" cy="905504"/>
          </a:xfrm>
        </p:grpSpPr>
        <p:sp>
          <p:nvSpPr>
            <p:cNvPr id="137" name="Freeform 136"/>
            <p:cNvSpPr/>
            <p:nvPr/>
          </p:nvSpPr>
          <p:spPr>
            <a:xfrm>
              <a:off x="5808060" y="3699111"/>
              <a:ext cx="717824" cy="71782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7161" tIns="222187" rIns="222187" bIns="128580" numCol="1" spcCol="1270" anchor="ctr" anchorCtr="0">
              <a:noAutofit/>
            </a:bodyPr>
            <a:lstStyle/>
            <a:p>
              <a:pPr algn="ctr" defTabSz="889000">
                <a:lnSpc>
                  <a:spcPct val="120000"/>
                </a:lnSpc>
                <a:spcAft>
                  <a:spcPct val="35000"/>
                </a:spcAft>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8" name="Freeform 100"/>
            <p:cNvSpPr>
              <a:spLocks noEditPoints="1"/>
            </p:cNvSpPr>
            <p:nvPr/>
          </p:nvSpPr>
          <p:spPr bwMode="auto">
            <a:xfrm>
              <a:off x="5994749" y="3892925"/>
              <a:ext cx="344447" cy="330196"/>
            </a:xfrm>
            <a:custGeom>
              <a:avLst/>
              <a:gdLst/>
              <a:ahLst/>
              <a:cxnLst>
                <a:cxn ang="0">
                  <a:pos x="63" y="49"/>
                </a:cxn>
                <a:cxn ang="0">
                  <a:pos x="58" y="44"/>
                </a:cxn>
                <a:cxn ang="0">
                  <a:pos x="54" y="48"/>
                </a:cxn>
                <a:cxn ang="0">
                  <a:pos x="63" y="57"/>
                </a:cxn>
                <a:cxn ang="0">
                  <a:pos x="64" y="60"/>
                </a:cxn>
                <a:cxn ang="0">
                  <a:pos x="59" y="64"/>
                </a:cxn>
                <a:cxn ang="0">
                  <a:pos x="56" y="63"/>
                </a:cxn>
                <a:cxn ang="0">
                  <a:pos x="29" y="36"/>
                </a:cxn>
                <a:cxn ang="0">
                  <a:pos x="15" y="42"/>
                </a:cxn>
                <a:cxn ang="0">
                  <a:pos x="0" y="27"/>
                </a:cxn>
                <a:cxn ang="0">
                  <a:pos x="26" y="0"/>
                </a:cxn>
                <a:cxn ang="0">
                  <a:pos x="41" y="15"/>
                </a:cxn>
                <a:cxn ang="0">
                  <a:pos x="36" y="30"/>
                </a:cxn>
                <a:cxn ang="0">
                  <a:pos x="50" y="44"/>
                </a:cxn>
                <a:cxn ang="0">
                  <a:pos x="54" y="40"/>
                </a:cxn>
                <a:cxn ang="0">
                  <a:pos x="49" y="35"/>
                </a:cxn>
                <a:cxn ang="0">
                  <a:pos x="54" y="31"/>
                </a:cxn>
                <a:cxn ang="0">
                  <a:pos x="55" y="31"/>
                </a:cxn>
                <a:cxn ang="0">
                  <a:pos x="67" y="44"/>
                </a:cxn>
                <a:cxn ang="0">
                  <a:pos x="63" y="49"/>
                </a:cxn>
                <a:cxn ang="0">
                  <a:pos x="25" y="8"/>
                </a:cxn>
                <a:cxn ang="0">
                  <a:pos x="18" y="16"/>
                </a:cxn>
                <a:cxn ang="0">
                  <a:pos x="19" y="19"/>
                </a:cxn>
                <a:cxn ang="0">
                  <a:pos x="15" y="18"/>
                </a:cxn>
                <a:cxn ang="0">
                  <a:pos x="7" y="26"/>
                </a:cxn>
                <a:cxn ang="0">
                  <a:pos x="15" y="34"/>
                </a:cxn>
                <a:cxn ang="0">
                  <a:pos x="23" y="26"/>
                </a:cxn>
                <a:cxn ang="0">
                  <a:pos x="22" y="23"/>
                </a:cxn>
                <a:cxn ang="0">
                  <a:pos x="25" y="24"/>
                </a:cxn>
                <a:cxn ang="0">
                  <a:pos x="33" y="16"/>
                </a:cxn>
                <a:cxn ang="0">
                  <a:pos x="25" y="8"/>
                </a:cxn>
              </a:cxnLst>
              <a:rect l="0" t="0" r="r" b="b"/>
              <a:pathLst>
                <a:path w="67" h="64">
                  <a:moveTo>
                    <a:pt x="63" y="49"/>
                  </a:moveTo>
                  <a:cubicBezTo>
                    <a:pt x="62" y="49"/>
                    <a:pt x="58" y="45"/>
                    <a:pt x="58" y="44"/>
                  </a:cubicBezTo>
                  <a:cubicBezTo>
                    <a:pt x="54" y="48"/>
                    <a:pt x="54" y="48"/>
                    <a:pt x="54" y="48"/>
                  </a:cubicBezTo>
                  <a:cubicBezTo>
                    <a:pt x="63" y="57"/>
                    <a:pt x="63" y="57"/>
                    <a:pt x="63" y="57"/>
                  </a:cubicBezTo>
                  <a:cubicBezTo>
                    <a:pt x="63" y="58"/>
                    <a:pt x="64" y="59"/>
                    <a:pt x="64" y="60"/>
                  </a:cubicBezTo>
                  <a:cubicBezTo>
                    <a:pt x="64" y="62"/>
                    <a:pt x="61" y="64"/>
                    <a:pt x="59" y="64"/>
                  </a:cubicBezTo>
                  <a:cubicBezTo>
                    <a:pt x="58" y="64"/>
                    <a:pt x="57" y="64"/>
                    <a:pt x="56" y="63"/>
                  </a:cubicBezTo>
                  <a:cubicBezTo>
                    <a:pt x="29" y="36"/>
                    <a:pt x="29" y="36"/>
                    <a:pt x="29" y="36"/>
                  </a:cubicBezTo>
                  <a:cubicBezTo>
                    <a:pt x="25" y="39"/>
                    <a:pt x="20" y="42"/>
                    <a:pt x="15" y="42"/>
                  </a:cubicBezTo>
                  <a:cubicBezTo>
                    <a:pt x="6" y="42"/>
                    <a:pt x="0" y="36"/>
                    <a:pt x="0" y="27"/>
                  </a:cubicBezTo>
                  <a:cubicBezTo>
                    <a:pt x="0" y="14"/>
                    <a:pt x="13" y="0"/>
                    <a:pt x="26" y="0"/>
                  </a:cubicBezTo>
                  <a:cubicBezTo>
                    <a:pt x="35" y="0"/>
                    <a:pt x="41" y="6"/>
                    <a:pt x="41" y="15"/>
                  </a:cubicBezTo>
                  <a:cubicBezTo>
                    <a:pt x="41" y="21"/>
                    <a:pt x="39" y="26"/>
                    <a:pt x="36" y="30"/>
                  </a:cubicBezTo>
                  <a:cubicBezTo>
                    <a:pt x="50" y="44"/>
                    <a:pt x="50" y="44"/>
                    <a:pt x="50" y="44"/>
                  </a:cubicBezTo>
                  <a:cubicBezTo>
                    <a:pt x="54" y="40"/>
                    <a:pt x="54" y="40"/>
                    <a:pt x="54" y="40"/>
                  </a:cubicBezTo>
                  <a:cubicBezTo>
                    <a:pt x="53" y="39"/>
                    <a:pt x="49" y="36"/>
                    <a:pt x="49" y="35"/>
                  </a:cubicBezTo>
                  <a:cubicBezTo>
                    <a:pt x="49" y="34"/>
                    <a:pt x="53" y="31"/>
                    <a:pt x="54" y="31"/>
                  </a:cubicBezTo>
                  <a:cubicBezTo>
                    <a:pt x="54" y="31"/>
                    <a:pt x="54" y="31"/>
                    <a:pt x="55" y="31"/>
                  </a:cubicBezTo>
                  <a:cubicBezTo>
                    <a:pt x="56" y="32"/>
                    <a:pt x="67" y="43"/>
                    <a:pt x="67" y="44"/>
                  </a:cubicBezTo>
                  <a:cubicBezTo>
                    <a:pt x="67" y="45"/>
                    <a:pt x="64" y="49"/>
                    <a:pt x="63" y="49"/>
                  </a:cubicBezTo>
                  <a:close/>
                  <a:moveTo>
                    <a:pt x="25" y="8"/>
                  </a:moveTo>
                  <a:cubicBezTo>
                    <a:pt x="21" y="8"/>
                    <a:pt x="18" y="12"/>
                    <a:pt x="18" y="16"/>
                  </a:cubicBezTo>
                  <a:cubicBezTo>
                    <a:pt x="18" y="17"/>
                    <a:pt x="18" y="18"/>
                    <a:pt x="19" y="19"/>
                  </a:cubicBezTo>
                  <a:cubicBezTo>
                    <a:pt x="17" y="19"/>
                    <a:pt x="16" y="18"/>
                    <a:pt x="15" y="18"/>
                  </a:cubicBezTo>
                  <a:cubicBezTo>
                    <a:pt x="11" y="18"/>
                    <a:pt x="7" y="22"/>
                    <a:pt x="7" y="26"/>
                  </a:cubicBezTo>
                  <a:cubicBezTo>
                    <a:pt x="7" y="30"/>
                    <a:pt x="11" y="34"/>
                    <a:pt x="15" y="34"/>
                  </a:cubicBezTo>
                  <a:cubicBezTo>
                    <a:pt x="19" y="34"/>
                    <a:pt x="23" y="30"/>
                    <a:pt x="23" y="26"/>
                  </a:cubicBezTo>
                  <a:cubicBezTo>
                    <a:pt x="23" y="25"/>
                    <a:pt x="23" y="24"/>
                    <a:pt x="22" y="23"/>
                  </a:cubicBezTo>
                  <a:cubicBezTo>
                    <a:pt x="23" y="23"/>
                    <a:pt x="24" y="24"/>
                    <a:pt x="25" y="24"/>
                  </a:cubicBezTo>
                  <a:cubicBezTo>
                    <a:pt x="30" y="24"/>
                    <a:pt x="33" y="20"/>
                    <a:pt x="33" y="16"/>
                  </a:cubicBezTo>
                  <a:cubicBezTo>
                    <a:pt x="33" y="12"/>
                    <a:pt x="30" y="8"/>
                    <a:pt x="25" y="8"/>
                  </a:cubicBezTo>
                  <a:close/>
                </a:path>
              </a:pathLst>
            </a:custGeom>
            <a:solidFill>
              <a:schemeClr val="bg1"/>
            </a:solidFill>
            <a:ln w="9525">
              <a:noFill/>
              <a:round/>
            </a:ln>
          </p:spPr>
          <p:txBody>
            <a:bodyPr vert="horz" wrap="square" lIns="128580" tIns="64290" rIns="128580" bIns="64290" numCol="1" anchor="t" anchorCtr="0" compatLnSpc="1"/>
            <a:lstStyle/>
            <a:p>
              <a:pPr>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9" name="Freeform 138"/>
            <p:cNvSpPr/>
            <p:nvPr/>
          </p:nvSpPr>
          <p:spPr>
            <a:xfrm>
              <a:off x="5714220" y="3605271"/>
              <a:ext cx="905504" cy="9055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7161" tIns="257161" rIns="222187" bIns="222187" numCol="1" spcCol="1270" anchor="ctr" anchorCtr="0">
              <a:noAutofit/>
            </a:bodyPr>
            <a:lstStyle/>
            <a:p>
              <a:pPr algn="ctr" defTabSz="889000">
                <a:lnSpc>
                  <a:spcPct val="120000"/>
                </a:lnSpc>
                <a:spcAft>
                  <a:spcPct val="35000"/>
                </a:spcAft>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grpSp>
      <p:cxnSp>
        <p:nvCxnSpPr>
          <p:cNvPr id="141" name="Straight Connector 140"/>
          <p:cNvCxnSpPr/>
          <p:nvPr/>
        </p:nvCxnSpPr>
        <p:spPr>
          <a:xfrm>
            <a:off x="5308527" y="2572000"/>
            <a:ext cx="700018" cy="1588"/>
          </a:xfrm>
          <a:prstGeom prst="line">
            <a:avLst/>
          </a:prstGeom>
          <a:ln w="19050">
            <a:solidFill>
              <a:schemeClr val="tx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5342342" y="3632629"/>
            <a:ext cx="700018" cy="1588"/>
          </a:xfrm>
          <a:prstGeom prst="line">
            <a:avLst/>
          </a:prstGeom>
          <a:ln w="19050">
            <a:solidFill>
              <a:schemeClr val="tx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4" name="Group 148"/>
          <p:cNvGrpSpPr/>
          <p:nvPr/>
        </p:nvGrpSpPr>
        <p:grpSpPr>
          <a:xfrm>
            <a:off x="6050962" y="3295235"/>
            <a:ext cx="674543" cy="674788"/>
            <a:chOff x="6477261" y="3281463"/>
            <a:chExt cx="850954" cy="850954"/>
          </a:xfrm>
        </p:grpSpPr>
        <p:grpSp>
          <p:nvGrpSpPr>
            <p:cNvPr id="5" name="Group 141"/>
            <p:cNvGrpSpPr/>
            <p:nvPr/>
          </p:nvGrpSpPr>
          <p:grpSpPr>
            <a:xfrm>
              <a:off x="6477261" y="3281463"/>
              <a:ext cx="850954" cy="850954"/>
              <a:chOff x="5714220" y="3605271"/>
              <a:chExt cx="905504" cy="905504"/>
            </a:xfrm>
          </p:grpSpPr>
          <p:sp>
            <p:nvSpPr>
              <p:cNvPr id="143" name="Freeform 142"/>
              <p:cNvSpPr/>
              <p:nvPr/>
            </p:nvSpPr>
            <p:spPr>
              <a:xfrm>
                <a:off x="5808060" y="3699111"/>
                <a:ext cx="717824" cy="71782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7161" tIns="222187" rIns="222187" bIns="128580" numCol="1" spcCol="1270" anchor="ctr" anchorCtr="0">
                <a:noAutofit/>
              </a:bodyPr>
              <a:lstStyle/>
              <a:p>
                <a:pPr algn="ctr" defTabSz="889000">
                  <a:lnSpc>
                    <a:spcPct val="120000"/>
                  </a:lnSpc>
                  <a:spcAft>
                    <a:spcPct val="35000"/>
                  </a:spcAft>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5" name="Freeform 144"/>
              <p:cNvSpPr/>
              <p:nvPr/>
            </p:nvSpPr>
            <p:spPr>
              <a:xfrm>
                <a:off x="5714220" y="3605271"/>
                <a:ext cx="905504" cy="9055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7161" tIns="257161" rIns="222187" bIns="222187" numCol="1" spcCol="1270" anchor="ctr" anchorCtr="0">
                <a:noAutofit/>
              </a:bodyPr>
              <a:lstStyle/>
              <a:p>
                <a:pPr algn="ctr" defTabSz="889000">
                  <a:lnSpc>
                    <a:spcPct val="120000"/>
                  </a:lnSpc>
                  <a:spcAft>
                    <a:spcPct val="35000"/>
                  </a:spcAft>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48" name="Freeform 62"/>
            <p:cNvSpPr>
              <a:spLocks noEditPoints="1"/>
            </p:cNvSpPr>
            <p:nvPr/>
          </p:nvSpPr>
          <p:spPr bwMode="auto">
            <a:xfrm>
              <a:off x="6747482" y="3550443"/>
              <a:ext cx="310512" cy="31299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ln>
          </p:spPr>
          <p:txBody>
            <a:bodyPr vert="horz" wrap="square" lIns="128580" tIns="64290" rIns="128580" bIns="64290" numCol="1" anchor="t" anchorCtr="0" compatLnSpc="1"/>
            <a:lstStyle/>
            <a:p>
              <a:pPr>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grpSp>
      <p:cxnSp>
        <p:nvCxnSpPr>
          <p:cNvPr id="154" name="Straight Connector 153"/>
          <p:cNvCxnSpPr/>
          <p:nvPr/>
        </p:nvCxnSpPr>
        <p:spPr>
          <a:xfrm>
            <a:off x="3227884" y="2071480"/>
            <a:ext cx="514963" cy="1588"/>
          </a:xfrm>
          <a:prstGeom prst="line">
            <a:avLst/>
          </a:prstGeom>
          <a:ln w="19050">
            <a:solidFill>
              <a:schemeClr val="tx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6" name="Group 156"/>
          <p:cNvGrpSpPr/>
          <p:nvPr/>
        </p:nvGrpSpPr>
        <p:grpSpPr>
          <a:xfrm>
            <a:off x="2534933" y="1734085"/>
            <a:ext cx="674543" cy="674788"/>
            <a:chOff x="1991932" y="1640533"/>
            <a:chExt cx="850954" cy="850954"/>
          </a:xfrm>
        </p:grpSpPr>
        <p:grpSp>
          <p:nvGrpSpPr>
            <p:cNvPr id="7" name="Group 149"/>
            <p:cNvGrpSpPr/>
            <p:nvPr/>
          </p:nvGrpSpPr>
          <p:grpSpPr>
            <a:xfrm>
              <a:off x="1991932" y="1640533"/>
              <a:ext cx="850954" cy="850954"/>
              <a:chOff x="2502224" y="2594793"/>
              <a:chExt cx="905504" cy="905504"/>
            </a:xfrm>
          </p:grpSpPr>
          <p:sp>
            <p:nvSpPr>
              <p:cNvPr id="151" name="Freeform 150"/>
              <p:cNvSpPr/>
              <p:nvPr/>
            </p:nvSpPr>
            <p:spPr>
              <a:xfrm>
                <a:off x="2596064" y="2688633"/>
                <a:ext cx="717824" cy="71782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defTabSz="889000">
                  <a:lnSpc>
                    <a:spcPct val="120000"/>
                  </a:lnSpc>
                  <a:spcAft>
                    <a:spcPct val="35000"/>
                  </a:spcAft>
                </a:pPr>
                <a:endParaRPr lang="en-US" sz="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3" name="Freeform 152"/>
              <p:cNvSpPr/>
              <p:nvPr/>
            </p:nvSpPr>
            <p:spPr>
              <a:xfrm>
                <a:off x="2502224" y="2594793"/>
                <a:ext cx="905504" cy="9055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7161" tIns="257161" rIns="222187" bIns="222187" numCol="1" spcCol="1270" anchor="ctr" anchorCtr="0">
                <a:noAutofit/>
              </a:bodyPr>
              <a:lstStyle/>
              <a:p>
                <a:pPr algn="ctr" defTabSz="889000">
                  <a:lnSpc>
                    <a:spcPct val="120000"/>
                  </a:lnSpc>
                  <a:spcAft>
                    <a:spcPct val="35000"/>
                  </a:spcAft>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56" name="Freeform 187"/>
            <p:cNvSpPr>
              <a:spLocks noEditPoints="1"/>
            </p:cNvSpPr>
            <p:nvPr/>
          </p:nvSpPr>
          <p:spPr bwMode="auto">
            <a:xfrm>
              <a:off x="2249043" y="1957202"/>
              <a:ext cx="336732" cy="217616"/>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ln>
          </p:spPr>
          <p:txBody>
            <a:bodyPr vert="horz" wrap="square" lIns="128580" tIns="64290" rIns="128580" bIns="64290" numCol="1" anchor="t" anchorCtr="0" compatLnSpc="1"/>
            <a:lstStyle/>
            <a:p>
              <a:pPr>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58" name="Text Placeholder 3"/>
          <p:cNvSpPr txBox="1"/>
          <p:nvPr/>
        </p:nvSpPr>
        <p:spPr>
          <a:xfrm>
            <a:off x="6800859" y="3400094"/>
            <a:ext cx="1260932"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just">
              <a:lnSpc>
                <a:spcPct val="120000"/>
              </a:lnSpc>
              <a:defRPr sz="1800">
                <a:solidFill>
                  <a:srgbClr val="000000"/>
                </a:solidFill>
              </a:defRPr>
            </a:pPr>
            <a:r>
              <a:rPr lang="zh-CN" altLang="en-US" sz="10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a:t>
            </a:r>
            <a:endPar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59" name="Text Placeholder 3"/>
          <p:cNvSpPr txBox="1"/>
          <p:nvPr/>
        </p:nvSpPr>
        <p:spPr>
          <a:xfrm>
            <a:off x="1178641" y="3002047"/>
            <a:ext cx="1260932" cy="6832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914400">
              <a:lnSpc>
                <a:spcPct val="120000"/>
              </a:lnSpc>
              <a:spcBef>
                <a:spcPct val="20000"/>
              </a:spcBef>
              <a:defRPr/>
            </a:pPr>
            <a:r>
              <a:rPr lang="zh-CN" altLang="en-US" sz="10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a:t>
            </a:r>
            <a:endPar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algn="r" defTabSz="914400">
              <a:lnSpc>
                <a:spcPct val="120000"/>
              </a:lnSpc>
              <a:spcBef>
                <a:spcPct val="20000"/>
              </a:spcBef>
              <a:defRPr/>
            </a:pPr>
            <a:r>
              <a:rPr lang="en-US" altLang="zh-CN" sz="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a:t>
            </a:r>
            <a:endParaRPr lang="en-US" altLang="zh-CN" sz="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0" name="Text Placeholder 3"/>
          <p:cNvSpPr txBox="1"/>
          <p:nvPr/>
        </p:nvSpPr>
        <p:spPr>
          <a:xfrm>
            <a:off x="6800859" y="2323436"/>
            <a:ext cx="1260932"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just">
              <a:lnSpc>
                <a:spcPct val="120000"/>
              </a:lnSpc>
              <a:defRPr sz="1800">
                <a:solidFill>
                  <a:srgbClr val="000000"/>
                </a:solidFill>
              </a:defRPr>
            </a:pPr>
            <a:r>
              <a:rPr lang="zh-CN" altLang="en-US" sz="10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a:t>
            </a:r>
            <a:endPar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61" name="Text Placeholder 3"/>
          <p:cNvSpPr txBox="1"/>
          <p:nvPr/>
        </p:nvSpPr>
        <p:spPr>
          <a:xfrm>
            <a:off x="1178641" y="1817754"/>
            <a:ext cx="1260932"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lnSpc>
                <a:spcPct val="120000"/>
              </a:lnSpc>
              <a:defRPr sz="1800">
                <a:solidFill>
                  <a:srgbClr val="000000"/>
                </a:solidFill>
              </a:defRPr>
            </a:pPr>
            <a:r>
              <a:rPr lang="zh-CN" altLang="en-US" sz="10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a:t>
            </a:r>
            <a:endPar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8" name="Group 128"/>
          <p:cNvGrpSpPr/>
          <p:nvPr/>
        </p:nvGrpSpPr>
        <p:grpSpPr>
          <a:xfrm>
            <a:off x="3605130" y="1972081"/>
            <a:ext cx="1933741" cy="1966287"/>
            <a:chOff x="3124200" y="1657350"/>
            <a:chExt cx="2700338" cy="2744788"/>
          </a:xfrm>
        </p:grpSpPr>
        <p:sp>
          <p:nvSpPr>
            <p:cNvPr id="3077" name="Freeform 5"/>
            <p:cNvSpPr/>
            <p:nvPr/>
          </p:nvSpPr>
          <p:spPr bwMode="auto">
            <a:xfrm>
              <a:off x="3789363" y="1657350"/>
              <a:ext cx="1874838" cy="738188"/>
            </a:xfrm>
            <a:custGeom>
              <a:avLst/>
              <a:gdLst/>
              <a:ahLst/>
              <a:cxnLst>
                <a:cxn ang="0">
                  <a:pos x="1181" y="465"/>
                </a:cxn>
                <a:cxn ang="0">
                  <a:pos x="12" y="428"/>
                </a:cxn>
                <a:cxn ang="0">
                  <a:pos x="0" y="0"/>
                </a:cxn>
                <a:cxn ang="0">
                  <a:pos x="1172" y="125"/>
                </a:cxn>
                <a:cxn ang="0">
                  <a:pos x="1181" y="465"/>
                </a:cxn>
              </a:cxnLst>
              <a:rect l="0" t="0" r="r" b="b"/>
              <a:pathLst>
                <a:path w="1181" h="465">
                  <a:moveTo>
                    <a:pt x="1181" y="465"/>
                  </a:moveTo>
                  <a:lnTo>
                    <a:pt x="12" y="428"/>
                  </a:lnTo>
                  <a:lnTo>
                    <a:pt x="0" y="0"/>
                  </a:lnTo>
                  <a:lnTo>
                    <a:pt x="1172" y="125"/>
                  </a:lnTo>
                  <a:lnTo>
                    <a:pt x="1181" y="465"/>
                  </a:lnTo>
                  <a:close/>
                </a:path>
              </a:pathLst>
            </a:custGeom>
            <a:noFill/>
            <a:ln w="9525">
              <a:solidFill>
                <a:schemeClr val="bg1"/>
              </a:solidFill>
              <a:round/>
            </a:ln>
          </p:spPr>
          <p:txBody>
            <a:bodyPr vert="horz" wrap="square" lIns="128580" tIns="64290" rIns="128580" bIns="64290" numCol="1" anchor="t" anchorCtr="0" compatLnSpc="1"/>
            <a:lstStyle/>
            <a:p>
              <a:pPr>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78" name="Freeform 6"/>
            <p:cNvSpPr/>
            <p:nvPr/>
          </p:nvSpPr>
          <p:spPr bwMode="auto">
            <a:xfrm>
              <a:off x="3624263" y="1671637"/>
              <a:ext cx="184150" cy="709613"/>
            </a:xfrm>
            <a:custGeom>
              <a:avLst/>
              <a:gdLst/>
              <a:ahLst/>
              <a:cxnLst>
                <a:cxn ang="0">
                  <a:pos x="104" y="0"/>
                </a:cxn>
                <a:cxn ang="0">
                  <a:pos x="116" y="428"/>
                </a:cxn>
                <a:cxn ang="0">
                  <a:pos x="0" y="447"/>
                </a:cxn>
                <a:cxn ang="0">
                  <a:pos x="3" y="80"/>
                </a:cxn>
                <a:cxn ang="0">
                  <a:pos x="104" y="0"/>
                </a:cxn>
              </a:cxnLst>
              <a:rect l="0" t="0" r="r" b="b"/>
              <a:pathLst>
                <a:path w="116" h="447">
                  <a:moveTo>
                    <a:pt x="104" y="0"/>
                  </a:moveTo>
                  <a:lnTo>
                    <a:pt x="116" y="428"/>
                  </a:lnTo>
                  <a:lnTo>
                    <a:pt x="0" y="447"/>
                  </a:lnTo>
                  <a:lnTo>
                    <a:pt x="3" y="80"/>
                  </a:lnTo>
                  <a:lnTo>
                    <a:pt x="104" y="0"/>
                  </a:lnTo>
                  <a:close/>
                </a:path>
              </a:pathLst>
            </a:custGeom>
            <a:noFill/>
            <a:ln w="9525">
              <a:solidFill>
                <a:schemeClr val="bg1"/>
              </a:solidFill>
              <a:round/>
            </a:ln>
          </p:spPr>
          <p:txBody>
            <a:bodyPr vert="horz" wrap="square" lIns="128580" tIns="64290" rIns="128580" bIns="64290" numCol="1" anchor="t" anchorCtr="0" compatLnSpc="1"/>
            <a:lstStyle/>
            <a:p>
              <a:pPr>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79" name="Freeform 7"/>
            <p:cNvSpPr/>
            <p:nvPr/>
          </p:nvSpPr>
          <p:spPr bwMode="auto">
            <a:xfrm>
              <a:off x="3284538" y="2332037"/>
              <a:ext cx="339725" cy="665163"/>
            </a:xfrm>
            <a:custGeom>
              <a:avLst/>
              <a:gdLst/>
              <a:ahLst/>
              <a:cxnLst>
                <a:cxn ang="0">
                  <a:pos x="0" y="419"/>
                </a:cxn>
                <a:cxn ang="0">
                  <a:pos x="6" y="0"/>
                </a:cxn>
                <a:cxn ang="0">
                  <a:pos x="214" y="22"/>
                </a:cxn>
                <a:cxn ang="0">
                  <a:pos x="208" y="419"/>
                </a:cxn>
                <a:cxn ang="0">
                  <a:pos x="0" y="419"/>
                </a:cxn>
              </a:cxnLst>
              <a:rect l="0" t="0" r="r" b="b"/>
              <a:pathLst>
                <a:path w="214" h="419">
                  <a:moveTo>
                    <a:pt x="0" y="419"/>
                  </a:moveTo>
                  <a:lnTo>
                    <a:pt x="6" y="0"/>
                  </a:lnTo>
                  <a:lnTo>
                    <a:pt x="214" y="22"/>
                  </a:lnTo>
                  <a:lnTo>
                    <a:pt x="208" y="419"/>
                  </a:lnTo>
                  <a:lnTo>
                    <a:pt x="0" y="419"/>
                  </a:lnTo>
                  <a:close/>
                </a:path>
              </a:pathLst>
            </a:custGeom>
            <a:noFill/>
            <a:ln w="9525">
              <a:solidFill>
                <a:schemeClr val="bg1"/>
              </a:solidFill>
              <a:round/>
            </a:ln>
          </p:spPr>
          <p:txBody>
            <a:bodyPr vert="horz" wrap="square" lIns="128580" tIns="64290" rIns="128580" bIns="64290" numCol="1" anchor="t" anchorCtr="0" compatLnSpc="1"/>
            <a:lstStyle/>
            <a:p>
              <a:pPr>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80" name="Freeform 8"/>
            <p:cNvSpPr/>
            <p:nvPr/>
          </p:nvSpPr>
          <p:spPr bwMode="auto">
            <a:xfrm>
              <a:off x="3124200" y="3633787"/>
              <a:ext cx="485775" cy="681038"/>
            </a:xfrm>
            <a:custGeom>
              <a:avLst/>
              <a:gdLst/>
              <a:ahLst/>
              <a:cxnLst>
                <a:cxn ang="0">
                  <a:pos x="98" y="3"/>
                </a:cxn>
                <a:cxn ang="0">
                  <a:pos x="306" y="0"/>
                </a:cxn>
                <a:cxn ang="0">
                  <a:pos x="303" y="291"/>
                </a:cxn>
                <a:cxn ang="0">
                  <a:pos x="0" y="429"/>
                </a:cxn>
                <a:cxn ang="0">
                  <a:pos x="95" y="138"/>
                </a:cxn>
                <a:cxn ang="0">
                  <a:pos x="98" y="3"/>
                </a:cxn>
              </a:cxnLst>
              <a:rect l="0" t="0" r="r" b="b"/>
              <a:pathLst>
                <a:path w="306" h="429">
                  <a:moveTo>
                    <a:pt x="98" y="3"/>
                  </a:moveTo>
                  <a:lnTo>
                    <a:pt x="306" y="0"/>
                  </a:lnTo>
                  <a:lnTo>
                    <a:pt x="303" y="291"/>
                  </a:lnTo>
                  <a:lnTo>
                    <a:pt x="0" y="429"/>
                  </a:lnTo>
                  <a:lnTo>
                    <a:pt x="95" y="138"/>
                  </a:lnTo>
                  <a:lnTo>
                    <a:pt x="98" y="3"/>
                  </a:lnTo>
                  <a:close/>
                </a:path>
              </a:pathLst>
            </a:custGeom>
            <a:noFill/>
            <a:ln w="9525">
              <a:solidFill>
                <a:schemeClr val="bg1"/>
              </a:solidFill>
              <a:round/>
            </a:ln>
          </p:spPr>
          <p:txBody>
            <a:bodyPr vert="horz" wrap="square" lIns="128580" tIns="64290" rIns="128580" bIns="64290" numCol="1" anchor="t" anchorCtr="0" compatLnSpc="1"/>
            <a:lstStyle/>
            <a:p>
              <a:pPr>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81" name="Freeform 9"/>
            <p:cNvSpPr/>
            <p:nvPr/>
          </p:nvSpPr>
          <p:spPr bwMode="auto">
            <a:xfrm>
              <a:off x="3614738" y="2336800"/>
              <a:ext cx="207963" cy="660400"/>
            </a:xfrm>
            <a:custGeom>
              <a:avLst/>
              <a:gdLst/>
              <a:ahLst/>
              <a:cxnLst>
                <a:cxn ang="0">
                  <a:pos x="0" y="416"/>
                </a:cxn>
                <a:cxn ang="0">
                  <a:pos x="6" y="19"/>
                </a:cxn>
                <a:cxn ang="0">
                  <a:pos x="122" y="0"/>
                </a:cxn>
                <a:cxn ang="0">
                  <a:pos x="131" y="410"/>
                </a:cxn>
                <a:cxn ang="0">
                  <a:pos x="0" y="416"/>
                </a:cxn>
              </a:cxnLst>
              <a:rect l="0" t="0" r="r" b="b"/>
              <a:pathLst>
                <a:path w="131" h="416">
                  <a:moveTo>
                    <a:pt x="0" y="416"/>
                  </a:moveTo>
                  <a:lnTo>
                    <a:pt x="6" y="19"/>
                  </a:lnTo>
                  <a:lnTo>
                    <a:pt x="122" y="0"/>
                  </a:lnTo>
                  <a:lnTo>
                    <a:pt x="131" y="410"/>
                  </a:lnTo>
                  <a:lnTo>
                    <a:pt x="0" y="416"/>
                  </a:lnTo>
                  <a:close/>
                </a:path>
              </a:pathLst>
            </a:custGeom>
            <a:noFill/>
            <a:ln w="9525">
              <a:solidFill>
                <a:schemeClr val="bg1"/>
              </a:solidFill>
              <a:round/>
            </a:ln>
          </p:spPr>
          <p:txBody>
            <a:bodyPr vert="horz" wrap="square" lIns="128580" tIns="64290" rIns="128580" bIns="64290" numCol="1" anchor="t" anchorCtr="0" compatLnSpc="1"/>
            <a:lstStyle/>
            <a:p>
              <a:pPr>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82" name="Freeform 10"/>
            <p:cNvSpPr/>
            <p:nvPr/>
          </p:nvSpPr>
          <p:spPr bwMode="auto">
            <a:xfrm>
              <a:off x="3605213" y="3633787"/>
              <a:ext cx="368300" cy="768350"/>
            </a:xfrm>
            <a:custGeom>
              <a:avLst/>
              <a:gdLst/>
              <a:ahLst/>
              <a:cxnLst>
                <a:cxn ang="0">
                  <a:pos x="0" y="291"/>
                </a:cxn>
                <a:cxn ang="0">
                  <a:pos x="3" y="0"/>
                </a:cxn>
                <a:cxn ang="0">
                  <a:pos x="150" y="13"/>
                </a:cxn>
                <a:cxn ang="0">
                  <a:pos x="153" y="159"/>
                </a:cxn>
                <a:cxn ang="0">
                  <a:pos x="232" y="484"/>
                </a:cxn>
                <a:cxn ang="0">
                  <a:pos x="0" y="291"/>
                </a:cxn>
              </a:cxnLst>
              <a:rect l="0" t="0" r="r" b="b"/>
              <a:pathLst>
                <a:path w="232" h="484">
                  <a:moveTo>
                    <a:pt x="0" y="291"/>
                  </a:moveTo>
                  <a:lnTo>
                    <a:pt x="3" y="0"/>
                  </a:lnTo>
                  <a:lnTo>
                    <a:pt x="150" y="13"/>
                  </a:lnTo>
                  <a:lnTo>
                    <a:pt x="153" y="159"/>
                  </a:lnTo>
                  <a:lnTo>
                    <a:pt x="232" y="484"/>
                  </a:lnTo>
                  <a:lnTo>
                    <a:pt x="0" y="291"/>
                  </a:lnTo>
                  <a:close/>
                </a:path>
              </a:pathLst>
            </a:custGeom>
            <a:noFill/>
            <a:ln w="9525">
              <a:solidFill>
                <a:schemeClr val="bg1"/>
              </a:solidFill>
              <a:round/>
            </a:ln>
          </p:spPr>
          <p:txBody>
            <a:bodyPr vert="horz" wrap="square" lIns="128580" tIns="64290" rIns="128580" bIns="64290" numCol="1" anchor="t" anchorCtr="0" compatLnSpc="1"/>
            <a:lstStyle/>
            <a:p>
              <a:pPr>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83" name="Freeform 11"/>
            <p:cNvSpPr/>
            <p:nvPr/>
          </p:nvSpPr>
          <p:spPr bwMode="auto">
            <a:xfrm>
              <a:off x="3808413" y="2336800"/>
              <a:ext cx="1865313" cy="650875"/>
            </a:xfrm>
            <a:custGeom>
              <a:avLst/>
              <a:gdLst/>
              <a:ahLst/>
              <a:cxnLst>
                <a:cxn ang="0">
                  <a:pos x="1175" y="377"/>
                </a:cxn>
                <a:cxn ang="0">
                  <a:pos x="9" y="410"/>
                </a:cxn>
                <a:cxn ang="0">
                  <a:pos x="0" y="0"/>
                </a:cxn>
                <a:cxn ang="0">
                  <a:pos x="1169" y="37"/>
                </a:cxn>
                <a:cxn ang="0">
                  <a:pos x="1175" y="377"/>
                </a:cxn>
              </a:cxnLst>
              <a:rect l="0" t="0" r="r" b="b"/>
              <a:pathLst>
                <a:path w="1175" h="410">
                  <a:moveTo>
                    <a:pt x="1175" y="377"/>
                  </a:moveTo>
                  <a:lnTo>
                    <a:pt x="9" y="410"/>
                  </a:lnTo>
                  <a:lnTo>
                    <a:pt x="0" y="0"/>
                  </a:lnTo>
                  <a:lnTo>
                    <a:pt x="1169" y="37"/>
                  </a:lnTo>
                  <a:lnTo>
                    <a:pt x="1175" y="377"/>
                  </a:lnTo>
                  <a:close/>
                </a:path>
              </a:pathLst>
            </a:custGeom>
            <a:noFill/>
            <a:ln w="9525">
              <a:solidFill>
                <a:schemeClr val="bg1"/>
              </a:solidFill>
              <a:round/>
            </a:ln>
          </p:spPr>
          <p:txBody>
            <a:bodyPr vert="horz" wrap="square" lIns="128580" tIns="64290" rIns="128580" bIns="64290" numCol="1" anchor="t" anchorCtr="0" compatLnSpc="1"/>
            <a:lstStyle/>
            <a:p>
              <a:pPr>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84" name="Freeform 12"/>
            <p:cNvSpPr/>
            <p:nvPr/>
          </p:nvSpPr>
          <p:spPr bwMode="auto">
            <a:xfrm>
              <a:off x="3822700" y="2935287"/>
              <a:ext cx="1865313" cy="719138"/>
            </a:xfrm>
            <a:custGeom>
              <a:avLst/>
              <a:gdLst/>
              <a:ahLst/>
              <a:cxnLst>
                <a:cxn ang="0">
                  <a:pos x="1175" y="361"/>
                </a:cxn>
                <a:cxn ang="0">
                  <a:pos x="13" y="453"/>
                </a:cxn>
                <a:cxn ang="0">
                  <a:pos x="0" y="33"/>
                </a:cxn>
                <a:cxn ang="0">
                  <a:pos x="1166" y="0"/>
                </a:cxn>
                <a:cxn ang="0">
                  <a:pos x="1175" y="361"/>
                </a:cxn>
              </a:cxnLst>
              <a:rect l="0" t="0" r="r" b="b"/>
              <a:pathLst>
                <a:path w="1175" h="453">
                  <a:moveTo>
                    <a:pt x="1175" y="361"/>
                  </a:moveTo>
                  <a:lnTo>
                    <a:pt x="13" y="453"/>
                  </a:lnTo>
                  <a:lnTo>
                    <a:pt x="0" y="33"/>
                  </a:lnTo>
                  <a:lnTo>
                    <a:pt x="1166" y="0"/>
                  </a:lnTo>
                  <a:lnTo>
                    <a:pt x="1175" y="361"/>
                  </a:lnTo>
                  <a:close/>
                </a:path>
              </a:pathLst>
            </a:custGeom>
            <a:noFill/>
            <a:ln w="9525">
              <a:solidFill>
                <a:schemeClr val="bg1"/>
              </a:solidFill>
              <a:round/>
            </a:ln>
          </p:spPr>
          <p:txBody>
            <a:bodyPr vert="horz" wrap="square" lIns="128580" tIns="64290" rIns="128580" bIns="64290" numCol="1" anchor="t" anchorCtr="0" compatLnSpc="1"/>
            <a:lstStyle/>
            <a:p>
              <a:pPr>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85" name="Freeform 13"/>
            <p:cNvSpPr/>
            <p:nvPr/>
          </p:nvSpPr>
          <p:spPr bwMode="auto">
            <a:xfrm>
              <a:off x="3843338" y="3508375"/>
              <a:ext cx="1981200" cy="893763"/>
            </a:xfrm>
            <a:custGeom>
              <a:avLst/>
              <a:gdLst/>
              <a:ahLst/>
              <a:cxnLst>
                <a:cxn ang="0">
                  <a:pos x="0" y="92"/>
                </a:cxn>
                <a:cxn ang="0">
                  <a:pos x="1162" y="0"/>
                </a:cxn>
                <a:cxn ang="0">
                  <a:pos x="1165" y="116"/>
                </a:cxn>
                <a:cxn ang="0">
                  <a:pos x="1248" y="391"/>
                </a:cxn>
                <a:cxn ang="0">
                  <a:pos x="82" y="563"/>
                </a:cxn>
                <a:cxn ang="0">
                  <a:pos x="3" y="238"/>
                </a:cxn>
                <a:cxn ang="0">
                  <a:pos x="0" y="92"/>
                </a:cxn>
              </a:cxnLst>
              <a:rect l="0" t="0" r="r" b="b"/>
              <a:pathLst>
                <a:path w="1248" h="563">
                  <a:moveTo>
                    <a:pt x="0" y="92"/>
                  </a:moveTo>
                  <a:lnTo>
                    <a:pt x="1162" y="0"/>
                  </a:lnTo>
                  <a:lnTo>
                    <a:pt x="1165" y="116"/>
                  </a:lnTo>
                  <a:lnTo>
                    <a:pt x="1248" y="391"/>
                  </a:lnTo>
                  <a:lnTo>
                    <a:pt x="82" y="563"/>
                  </a:lnTo>
                  <a:lnTo>
                    <a:pt x="3" y="238"/>
                  </a:lnTo>
                  <a:lnTo>
                    <a:pt x="0" y="92"/>
                  </a:lnTo>
                  <a:close/>
                </a:path>
              </a:pathLst>
            </a:custGeom>
            <a:noFill/>
            <a:ln w="9525">
              <a:solidFill>
                <a:schemeClr val="bg1"/>
              </a:solidFill>
              <a:round/>
            </a:ln>
          </p:spPr>
          <p:txBody>
            <a:bodyPr vert="horz" wrap="square" lIns="128580" tIns="64290" rIns="128580" bIns="64290" numCol="1" anchor="t" anchorCtr="0" compatLnSpc="1"/>
            <a:lstStyle/>
            <a:p>
              <a:pPr>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86" name="Freeform 14"/>
            <p:cNvSpPr/>
            <p:nvPr/>
          </p:nvSpPr>
          <p:spPr bwMode="auto">
            <a:xfrm>
              <a:off x="3609975" y="2987675"/>
              <a:ext cx="233363" cy="666750"/>
            </a:xfrm>
            <a:custGeom>
              <a:avLst/>
              <a:gdLst/>
              <a:ahLst/>
              <a:cxnLst>
                <a:cxn ang="0">
                  <a:pos x="134" y="0"/>
                </a:cxn>
                <a:cxn ang="0">
                  <a:pos x="147" y="420"/>
                </a:cxn>
                <a:cxn ang="0">
                  <a:pos x="0" y="407"/>
                </a:cxn>
                <a:cxn ang="0">
                  <a:pos x="3" y="6"/>
                </a:cxn>
                <a:cxn ang="0">
                  <a:pos x="134" y="0"/>
                </a:cxn>
              </a:cxnLst>
              <a:rect l="0" t="0" r="r" b="b"/>
              <a:pathLst>
                <a:path w="147" h="420">
                  <a:moveTo>
                    <a:pt x="134" y="0"/>
                  </a:moveTo>
                  <a:lnTo>
                    <a:pt x="147" y="420"/>
                  </a:lnTo>
                  <a:lnTo>
                    <a:pt x="0" y="407"/>
                  </a:lnTo>
                  <a:lnTo>
                    <a:pt x="3" y="6"/>
                  </a:lnTo>
                  <a:lnTo>
                    <a:pt x="134" y="0"/>
                  </a:lnTo>
                  <a:close/>
                </a:path>
              </a:pathLst>
            </a:custGeom>
            <a:noFill/>
            <a:ln w="9525">
              <a:solidFill>
                <a:schemeClr val="bg1"/>
              </a:solidFill>
              <a:round/>
            </a:ln>
          </p:spPr>
          <p:txBody>
            <a:bodyPr vert="horz" wrap="square" lIns="128580" tIns="64290" rIns="128580" bIns="64290" numCol="1" anchor="t" anchorCtr="0" compatLnSpc="1"/>
            <a:lstStyle/>
            <a:p>
              <a:pPr>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87" name="Freeform 15"/>
            <p:cNvSpPr/>
            <p:nvPr/>
          </p:nvSpPr>
          <p:spPr bwMode="auto">
            <a:xfrm>
              <a:off x="3279775" y="2997200"/>
              <a:ext cx="334963" cy="641350"/>
            </a:xfrm>
            <a:custGeom>
              <a:avLst/>
              <a:gdLst/>
              <a:ahLst/>
              <a:cxnLst>
                <a:cxn ang="0">
                  <a:pos x="208" y="401"/>
                </a:cxn>
                <a:cxn ang="0">
                  <a:pos x="0" y="404"/>
                </a:cxn>
                <a:cxn ang="0">
                  <a:pos x="3" y="0"/>
                </a:cxn>
                <a:cxn ang="0">
                  <a:pos x="211" y="0"/>
                </a:cxn>
                <a:cxn ang="0">
                  <a:pos x="208" y="401"/>
                </a:cxn>
              </a:cxnLst>
              <a:rect l="0" t="0" r="r" b="b"/>
              <a:pathLst>
                <a:path w="211" h="404">
                  <a:moveTo>
                    <a:pt x="208" y="401"/>
                  </a:moveTo>
                  <a:lnTo>
                    <a:pt x="0" y="404"/>
                  </a:lnTo>
                  <a:lnTo>
                    <a:pt x="3" y="0"/>
                  </a:lnTo>
                  <a:lnTo>
                    <a:pt x="211" y="0"/>
                  </a:lnTo>
                  <a:lnTo>
                    <a:pt x="208" y="401"/>
                  </a:lnTo>
                  <a:close/>
                </a:path>
              </a:pathLst>
            </a:custGeom>
            <a:noFill/>
            <a:ln w="9525">
              <a:solidFill>
                <a:schemeClr val="bg1"/>
              </a:solidFill>
              <a:round/>
            </a:ln>
          </p:spPr>
          <p:txBody>
            <a:bodyPr vert="horz" wrap="square" lIns="128580" tIns="64290" rIns="128580" bIns="64290" numCol="1" anchor="t" anchorCtr="0" compatLnSpc="1"/>
            <a:lstStyle/>
            <a:p>
              <a:pPr>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88" name="Freeform 16"/>
            <p:cNvSpPr/>
            <p:nvPr/>
          </p:nvSpPr>
          <p:spPr bwMode="auto">
            <a:xfrm>
              <a:off x="3124200" y="4095750"/>
              <a:ext cx="849313" cy="306388"/>
            </a:xfrm>
            <a:custGeom>
              <a:avLst/>
              <a:gdLst/>
              <a:ahLst/>
              <a:cxnLst>
                <a:cxn ang="0">
                  <a:pos x="0" y="138"/>
                </a:cxn>
                <a:cxn ang="0">
                  <a:pos x="303" y="0"/>
                </a:cxn>
                <a:cxn ang="0">
                  <a:pos x="535" y="193"/>
                </a:cxn>
                <a:cxn ang="0">
                  <a:pos x="0" y="138"/>
                </a:cxn>
              </a:cxnLst>
              <a:rect l="0" t="0" r="r" b="b"/>
              <a:pathLst>
                <a:path w="535" h="193">
                  <a:moveTo>
                    <a:pt x="0" y="138"/>
                  </a:moveTo>
                  <a:lnTo>
                    <a:pt x="303" y="0"/>
                  </a:lnTo>
                  <a:lnTo>
                    <a:pt x="535" y="193"/>
                  </a:lnTo>
                  <a:lnTo>
                    <a:pt x="0" y="138"/>
                  </a:lnTo>
                  <a:close/>
                </a:path>
              </a:pathLst>
            </a:custGeom>
            <a:noFill/>
            <a:ln w="9525">
              <a:solidFill>
                <a:schemeClr val="bg1"/>
              </a:solidFill>
              <a:round/>
            </a:ln>
          </p:spPr>
          <p:txBody>
            <a:bodyPr vert="horz" wrap="square" lIns="128580" tIns="64290" rIns="128580" bIns="64290" numCol="1" anchor="t" anchorCtr="0" compatLnSpc="1"/>
            <a:lstStyle/>
            <a:p>
              <a:pPr>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89" name="Freeform 17"/>
            <p:cNvSpPr/>
            <p:nvPr/>
          </p:nvSpPr>
          <p:spPr bwMode="auto">
            <a:xfrm>
              <a:off x="3294063" y="1685925"/>
              <a:ext cx="334963" cy="681038"/>
            </a:xfrm>
            <a:custGeom>
              <a:avLst/>
              <a:gdLst/>
              <a:ahLst/>
              <a:cxnLst>
                <a:cxn ang="0">
                  <a:pos x="208" y="429"/>
                </a:cxn>
                <a:cxn ang="0">
                  <a:pos x="0" y="407"/>
                </a:cxn>
                <a:cxn ang="0">
                  <a:pos x="3" y="0"/>
                </a:cxn>
                <a:cxn ang="0">
                  <a:pos x="211" y="61"/>
                </a:cxn>
                <a:cxn ang="0">
                  <a:pos x="208" y="429"/>
                </a:cxn>
              </a:cxnLst>
              <a:rect l="0" t="0" r="r" b="b"/>
              <a:pathLst>
                <a:path w="211" h="429">
                  <a:moveTo>
                    <a:pt x="208" y="429"/>
                  </a:moveTo>
                  <a:lnTo>
                    <a:pt x="0" y="407"/>
                  </a:lnTo>
                  <a:lnTo>
                    <a:pt x="3" y="0"/>
                  </a:lnTo>
                  <a:lnTo>
                    <a:pt x="211" y="61"/>
                  </a:lnTo>
                  <a:lnTo>
                    <a:pt x="208" y="429"/>
                  </a:lnTo>
                  <a:close/>
                </a:path>
              </a:pathLst>
            </a:custGeom>
            <a:noFill/>
            <a:ln w="9525">
              <a:solidFill>
                <a:schemeClr val="bg1"/>
              </a:solidFill>
              <a:round/>
            </a:ln>
          </p:spPr>
          <p:txBody>
            <a:bodyPr vert="horz" wrap="square" lIns="128580" tIns="64290" rIns="128580" bIns="64290" numCol="1" anchor="t" anchorCtr="0" compatLnSpc="1"/>
            <a:lstStyle/>
            <a:p>
              <a:pPr>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9" name="Group 80"/>
            <p:cNvGrpSpPr/>
            <p:nvPr/>
          </p:nvGrpSpPr>
          <p:grpSpPr>
            <a:xfrm rot="364498">
              <a:off x="4089643" y="1872450"/>
              <a:ext cx="1244431" cy="1867007"/>
              <a:chOff x="2616022" y="2850356"/>
              <a:chExt cx="635178" cy="952952"/>
            </a:xfrm>
          </p:grpSpPr>
          <p:grpSp>
            <p:nvGrpSpPr>
              <p:cNvPr id="10" name="Group 81"/>
              <p:cNvGrpSpPr/>
              <p:nvPr/>
            </p:nvGrpSpPr>
            <p:grpSpPr>
              <a:xfrm>
                <a:off x="2616022" y="2850356"/>
                <a:ext cx="635178" cy="166118"/>
                <a:chOff x="2616022" y="2850356"/>
                <a:chExt cx="635178" cy="166118"/>
              </a:xfrm>
            </p:grpSpPr>
            <p:sp>
              <p:nvSpPr>
                <p:cNvPr id="125" name="Freeform 39"/>
                <p:cNvSpPr/>
                <p:nvPr/>
              </p:nvSpPr>
              <p:spPr bwMode="auto">
                <a:xfrm>
                  <a:off x="3171825" y="2850356"/>
                  <a:ext cx="79375" cy="114300"/>
                </a:xfrm>
                <a:custGeom>
                  <a:avLst/>
                  <a:gdLst/>
                  <a:ahLst/>
                  <a:cxnLst>
                    <a:cxn ang="0">
                      <a:pos x="51" y="37"/>
                    </a:cxn>
                    <a:cxn ang="0">
                      <a:pos x="26" y="75"/>
                    </a:cxn>
                    <a:cxn ang="0">
                      <a:pos x="0" y="38"/>
                    </a:cxn>
                    <a:cxn ang="0">
                      <a:pos x="25" y="0"/>
                    </a:cxn>
                    <a:cxn ang="0">
                      <a:pos x="51" y="37"/>
                    </a:cxn>
                  </a:cxnLst>
                  <a:rect l="0" t="0" r="r" b="b"/>
                  <a:pathLst>
                    <a:path w="52" h="75">
                      <a:moveTo>
                        <a:pt x="51" y="37"/>
                      </a:moveTo>
                      <a:cubicBezTo>
                        <a:pt x="52" y="58"/>
                        <a:pt x="41" y="75"/>
                        <a:pt x="26" y="75"/>
                      </a:cubicBezTo>
                      <a:cubicBezTo>
                        <a:pt x="12" y="75"/>
                        <a:pt x="0" y="59"/>
                        <a:pt x="0" y="38"/>
                      </a:cubicBezTo>
                      <a:cubicBezTo>
                        <a:pt x="0" y="17"/>
                        <a:pt x="11" y="0"/>
                        <a:pt x="25" y="0"/>
                      </a:cubicBezTo>
                      <a:cubicBezTo>
                        <a:pt x="39" y="0"/>
                        <a:pt x="51" y="16"/>
                        <a:pt x="51" y="37"/>
                      </a:cubicBezTo>
                      <a:close/>
                    </a:path>
                  </a:pathLst>
                </a:custGeom>
                <a:solidFill>
                  <a:srgbClr val="E6E6E6"/>
                </a:solidFill>
                <a:ln w="9525">
                  <a:noFill/>
                  <a:round/>
                </a:ln>
              </p:spPr>
              <p:txBody>
                <a:bodyPr vert="horz" wrap="square" lIns="128580" tIns="64290" rIns="128580" bIns="64290" numCol="1" anchor="t" anchorCtr="0" compatLnSpc="1"/>
                <a:lstStyle/>
                <a:p>
                  <a:pPr>
                    <a:lnSpc>
                      <a:spcPct val="120000"/>
                    </a:lnSpc>
                  </a:pPr>
                  <a:endParaRPr lang="en-US" sz="600" baseline="-250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6" name="Freeform 40"/>
                <p:cNvSpPr/>
                <p:nvPr/>
              </p:nvSpPr>
              <p:spPr bwMode="auto">
                <a:xfrm>
                  <a:off x="3190875" y="2877344"/>
                  <a:ext cx="39688" cy="58738"/>
                </a:xfrm>
                <a:custGeom>
                  <a:avLst/>
                  <a:gdLst/>
                  <a:ahLst/>
                  <a:cxnLst>
                    <a:cxn ang="0">
                      <a:pos x="27" y="19"/>
                    </a:cxn>
                    <a:cxn ang="0">
                      <a:pos x="14" y="39"/>
                    </a:cxn>
                    <a:cxn ang="0">
                      <a:pos x="1" y="20"/>
                    </a:cxn>
                    <a:cxn ang="0">
                      <a:pos x="13" y="0"/>
                    </a:cxn>
                    <a:cxn ang="0">
                      <a:pos x="27" y="19"/>
                    </a:cxn>
                  </a:cxnLst>
                  <a:rect l="0" t="0" r="r" b="b"/>
                  <a:pathLst>
                    <a:path w="27" h="39">
                      <a:moveTo>
                        <a:pt x="27" y="19"/>
                      </a:moveTo>
                      <a:cubicBezTo>
                        <a:pt x="27" y="30"/>
                        <a:pt x="21" y="38"/>
                        <a:pt x="14" y="39"/>
                      </a:cubicBezTo>
                      <a:cubicBezTo>
                        <a:pt x="7" y="39"/>
                        <a:pt x="1" y="30"/>
                        <a:pt x="1" y="20"/>
                      </a:cubicBezTo>
                      <a:cubicBezTo>
                        <a:pt x="0" y="9"/>
                        <a:pt x="6" y="0"/>
                        <a:pt x="13" y="0"/>
                      </a:cubicBezTo>
                      <a:cubicBezTo>
                        <a:pt x="21" y="0"/>
                        <a:pt x="27" y="8"/>
                        <a:pt x="27" y="19"/>
                      </a:cubicBezTo>
                      <a:close/>
                    </a:path>
                  </a:pathLst>
                </a:custGeom>
                <a:solidFill>
                  <a:schemeClr val="accent3">
                    <a:lumMod val="50000"/>
                  </a:schemeClr>
                </a:solidFill>
                <a:ln w="9525">
                  <a:noFill/>
                  <a:round/>
                </a:ln>
              </p:spPr>
              <p:txBody>
                <a:bodyPr vert="horz" wrap="square" lIns="128580" tIns="64290" rIns="128580" bIns="64290" numCol="1" anchor="t" anchorCtr="0" compatLnSpc="1"/>
                <a:lstStyle/>
                <a:p>
                  <a:pPr>
                    <a:lnSpc>
                      <a:spcPct val="120000"/>
                    </a:lnSpc>
                  </a:pPr>
                  <a:endParaRPr lang="en-US" sz="600" baseline="-250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7" name="Freeform 39"/>
                <p:cNvSpPr/>
                <p:nvPr/>
              </p:nvSpPr>
              <p:spPr bwMode="auto">
                <a:xfrm>
                  <a:off x="2616022" y="2902174"/>
                  <a:ext cx="79375" cy="114300"/>
                </a:xfrm>
                <a:custGeom>
                  <a:avLst/>
                  <a:gdLst/>
                  <a:ahLst/>
                  <a:cxnLst>
                    <a:cxn ang="0">
                      <a:pos x="51" y="37"/>
                    </a:cxn>
                    <a:cxn ang="0">
                      <a:pos x="26" y="75"/>
                    </a:cxn>
                    <a:cxn ang="0">
                      <a:pos x="0" y="38"/>
                    </a:cxn>
                    <a:cxn ang="0">
                      <a:pos x="25" y="0"/>
                    </a:cxn>
                    <a:cxn ang="0">
                      <a:pos x="51" y="37"/>
                    </a:cxn>
                  </a:cxnLst>
                  <a:rect l="0" t="0" r="r" b="b"/>
                  <a:pathLst>
                    <a:path w="52" h="75">
                      <a:moveTo>
                        <a:pt x="51" y="37"/>
                      </a:moveTo>
                      <a:cubicBezTo>
                        <a:pt x="52" y="58"/>
                        <a:pt x="41" y="75"/>
                        <a:pt x="26" y="75"/>
                      </a:cubicBezTo>
                      <a:cubicBezTo>
                        <a:pt x="12" y="75"/>
                        <a:pt x="0" y="59"/>
                        <a:pt x="0" y="38"/>
                      </a:cubicBezTo>
                      <a:cubicBezTo>
                        <a:pt x="0" y="17"/>
                        <a:pt x="11" y="0"/>
                        <a:pt x="25" y="0"/>
                      </a:cubicBezTo>
                      <a:cubicBezTo>
                        <a:pt x="39" y="0"/>
                        <a:pt x="51" y="16"/>
                        <a:pt x="51" y="37"/>
                      </a:cubicBezTo>
                      <a:close/>
                    </a:path>
                  </a:pathLst>
                </a:custGeom>
                <a:solidFill>
                  <a:srgbClr val="E6E6E6"/>
                </a:solidFill>
                <a:ln w="9525">
                  <a:noFill/>
                  <a:round/>
                </a:ln>
              </p:spPr>
              <p:txBody>
                <a:bodyPr vert="horz" wrap="square" lIns="128580" tIns="64290" rIns="128580" bIns="64290" numCol="1" anchor="t" anchorCtr="0" compatLnSpc="1"/>
                <a:lstStyle/>
                <a:p>
                  <a:pPr>
                    <a:lnSpc>
                      <a:spcPct val="120000"/>
                    </a:lnSpc>
                  </a:pPr>
                  <a:endParaRPr lang="en-US" sz="600" baseline="-250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8" name="Freeform 40"/>
                <p:cNvSpPr/>
                <p:nvPr/>
              </p:nvSpPr>
              <p:spPr bwMode="auto">
                <a:xfrm>
                  <a:off x="2635071" y="2929161"/>
                  <a:ext cx="39688" cy="58738"/>
                </a:xfrm>
                <a:custGeom>
                  <a:avLst/>
                  <a:gdLst/>
                  <a:ahLst/>
                  <a:cxnLst>
                    <a:cxn ang="0">
                      <a:pos x="27" y="19"/>
                    </a:cxn>
                    <a:cxn ang="0">
                      <a:pos x="14" y="39"/>
                    </a:cxn>
                    <a:cxn ang="0">
                      <a:pos x="1" y="20"/>
                    </a:cxn>
                    <a:cxn ang="0">
                      <a:pos x="13" y="0"/>
                    </a:cxn>
                    <a:cxn ang="0">
                      <a:pos x="27" y="19"/>
                    </a:cxn>
                  </a:cxnLst>
                  <a:rect l="0" t="0" r="r" b="b"/>
                  <a:pathLst>
                    <a:path w="27" h="39">
                      <a:moveTo>
                        <a:pt x="27" y="19"/>
                      </a:moveTo>
                      <a:cubicBezTo>
                        <a:pt x="27" y="30"/>
                        <a:pt x="21" y="38"/>
                        <a:pt x="14" y="39"/>
                      </a:cubicBezTo>
                      <a:cubicBezTo>
                        <a:pt x="7" y="39"/>
                        <a:pt x="1" y="30"/>
                        <a:pt x="1" y="20"/>
                      </a:cubicBezTo>
                      <a:cubicBezTo>
                        <a:pt x="0" y="9"/>
                        <a:pt x="6" y="0"/>
                        <a:pt x="13" y="0"/>
                      </a:cubicBezTo>
                      <a:cubicBezTo>
                        <a:pt x="21" y="0"/>
                        <a:pt x="27" y="8"/>
                        <a:pt x="27" y="19"/>
                      </a:cubicBezTo>
                      <a:close/>
                    </a:path>
                  </a:pathLst>
                </a:custGeom>
                <a:solidFill>
                  <a:schemeClr val="accent3">
                    <a:lumMod val="50000"/>
                  </a:schemeClr>
                </a:solidFill>
                <a:ln w="9525">
                  <a:noFill/>
                  <a:round/>
                </a:ln>
              </p:spPr>
              <p:txBody>
                <a:bodyPr vert="horz" wrap="square" lIns="128580" tIns="64290" rIns="128580" bIns="64290" numCol="1" anchor="t" anchorCtr="0" compatLnSpc="1"/>
                <a:lstStyle/>
                <a:p>
                  <a:pPr>
                    <a:lnSpc>
                      <a:spcPct val="120000"/>
                    </a:lnSpc>
                  </a:pPr>
                  <a:endParaRPr lang="en-US" sz="600" baseline="-25000" dirty="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22" name="Freeform 41"/>
              <p:cNvSpPr/>
              <p:nvPr/>
            </p:nvSpPr>
            <p:spPr bwMode="auto">
              <a:xfrm>
                <a:off x="2641600" y="2900019"/>
                <a:ext cx="585788" cy="903289"/>
              </a:xfrm>
              <a:custGeom>
                <a:avLst/>
                <a:gdLst/>
                <a:ahLst/>
                <a:cxnLst>
                  <a:cxn ang="0">
                    <a:pos x="176" y="595"/>
                  </a:cxn>
                  <a:cxn ang="0">
                    <a:pos x="149" y="589"/>
                  </a:cxn>
                  <a:cxn ang="0">
                    <a:pos x="0" y="35"/>
                  </a:cxn>
                  <a:cxn ang="0">
                    <a:pos x="8" y="25"/>
                  </a:cxn>
                  <a:cxn ang="0">
                    <a:pos x="8" y="25"/>
                  </a:cxn>
                  <a:cxn ang="0">
                    <a:pos x="17" y="35"/>
                  </a:cxn>
                  <a:cxn ang="0">
                    <a:pos x="156" y="573"/>
                  </a:cxn>
                  <a:cxn ang="0">
                    <a:pos x="207" y="567"/>
                  </a:cxn>
                  <a:cxn ang="0">
                    <a:pos x="365" y="10"/>
                  </a:cxn>
                  <a:cxn ang="0">
                    <a:pos x="373" y="1"/>
                  </a:cxn>
                  <a:cxn ang="0">
                    <a:pos x="382" y="8"/>
                  </a:cxn>
                  <a:cxn ang="0">
                    <a:pos x="345" y="290"/>
                  </a:cxn>
                  <a:cxn ang="0">
                    <a:pos x="217" y="581"/>
                  </a:cxn>
                  <a:cxn ang="0">
                    <a:pos x="176" y="595"/>
                  </a:cxn>
                </a:cxnLst>
                <a:rect l="0" t="0" r="r" b="b"/>
                <a:pathLst>
                  <a:path w="386" h="595">
                    <a:moveTo>
                      <a:pt x="176" y="595"/>
                    </a:moveTo>
                    <a:cubicBezTo>
                      <a:pt x="167" y="595"/>
                      <a:pt x="158" y="593"/>
                      <a:pt x="149" y="589"/>
                    </a:cubicBezTo>
                    <a:cubicBezTo>
                      <a:pt x="1" y="523"/>
                      <a:pt x="0" y="55"/>
                      <a:pt x="0" y="35"/>
                    </a:cubicBezTo>
                    <a:cubicBezTo>
                      <a:pt x="0" y="30"/>
                      <a:pt x="4" y="25"/>
                      <a:pt x="8" y="25"/>
                    </a:cubicBezTo>
                    <a:cubicBezTo>
                      <a:pt x="8" y="25"/>
                      <a:pt x="8" y="25"/>
                      <a:pt x="8" y="25"/>
                    </a:cubicBezTo>
                    <a:cubicBezTo>
                      <a:pt x="13" y="25"/>
                      <a:pt x="17" y="30"/>
                      <a:pt x="17" y="35"/>
                    </a:cubicBezTo>
                    <a:cubicBezTo>
                      <a:pt x="17" y="40"/>
                      <a:pt x="18" y="511"/>
                      <a:pt x="156" y="573"/>
                    </a:cubicBezTo>
                    <a:cubicBezTo>
                      <a:pt x="173" y="581"/>
                      <a:pt x="190" y="579"/>
                      <a:pt x="207" y="567"/>
                    </a:cubicBezTo>
                    <a:cubicBezTo>
                      <a:pt x="311" y="491"/>
                      <a:pt x="373" y="83"/>
                      <a:pt x="365" y="10"/>
                    </a:cubicBezTo>
                    <a:cubicBezTo>
                      <a:pt x="365" y="5"/>
                      <a:pt x="368" y="1"/>
                      <a:pt x="373" y="1"/>
                    </a:cubicBezTo>
                    <a:cubicBezTo>
                      <a:pt x="377" y="0"/>
                      <a:pt x="382" y="4"/>
                      <a:pt x="382" y="8"/>
                    </a:cubicBezTo>
                    <a:cubicBezTo>
                      <a:pt x="386" y="46"/>
                      <a:pt x="372" y="171"/>
                      <a:pt x="345" y="290"/>
                    </a:cubicBezTo>
                    <a:cubicBezTo>
                      <a:pt x="320" y="398"/>
                      <a:pt x="278" y="536"/>
                      <a:pt x="217" y="581"/>
                    </a:cubicBezTo>
                    <a:cubicBezTo>
                      <a:pt x="204" y="590"/>
                      <a:pt x="190" y="595"/>
                      <a:pt x="176" y="595"/>
                    </a:cubicBezTo>
                    <a:close/>
                  </a:path>
                </a:pathLst>
              </a:custGeom>
              <a:solidFill>
                <a:srgbClr val="F2F2F2"/>
              </a:solidFill>
              <a:ln w="9525">
                <a:noFill/>
                <a:round/>
              </a:ln>
            </p:spPr>
            <p:txBody>
              <a:bodyPr vert="horz" wrap="square" lIns="128580" tIns="64290" rIns="128580" bIns="64290" numCol="1" anchor="t" anchorCtr="0" compatLnSpc="1"/>
              <a:lstStyle/>
              <a:p>
                <a:pPr>
                  <a:lnSpc>
                    <a:spcPct val="120000"/>
                  </a:lnSpc>
                </a:pPr>
                <a:endParaRPr lang="en-US" sz="600" baseline="-250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spTree>
  </p:cSld>
  <p:clrMapOvr>
    <a:masterClrMapping/>
  </p:clrMapOvr>
  <p:transition advClick="0" advTm="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147"/>
                                        </p:tgtEl>
                                        <p:attrNameLst>
                                          <p:attrName>style.visibility</p:attrName>
                                        </p:attrNameLst>
                                      </p:cBhvr>
                                      <p:to>
                                        <p:strVal val="visible"/>
                                      </p:to>
                                    </p:set>
                                    <p:animEffect transition="in" filter="wipe(left)">
                                      <p:cBhvr>
                                        <p:cTn id="12" dur="500"/>
                                        <p:tgtEl>
                                          <p:spTgt spid="147"/>
                                        </p:tgtEl>
                                      </p:cBhvr>
                                    </p:animEffect>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58"/>
                                        </p:tgtEl>
                                        <p:attrNameLst>
                                          <p:attrName>style.visibility</p:attrName>
                                        </p:attrNameLst>
                                      </p:cBhvr>
                                      <p:to>
                                        <p:strVal val="visible"/>
                                      </p:to>
                                    </p:set>
                                    <p:animEffect transition="in" filter="wipe(left)">
                                      <p:cBhvr>
                                        <p:cTn id="22" dur="500"/>
                                        <p:tgtEl>
                                          <p:spTgt spid="158"/>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134"/>
                                        </p:tgtEl>
                                        <p:attrNameLst>
                                          <p:attrName>style.visibility</p:attrName>
                                        </p:attrNameLst>
                                      </p:cBhvr>
                                      <p:to>
                                        <p:strVal val="visible"/>
                                      </p:to>
                                    </p:set>
                                    <p:animEffect transition="in" filter="wipe(right)">
                                      <p:cBhvr>
                                        <p:cTn id="26" dur="500"/>
                                        <p:tgtEl>
                                          <p:spTgt spid="134"/>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p:cTn id="30" dur="500" fill="hold"/>
                                        <p:tgtEl>
                                          <p:spTgt spid="2"/>
                                        </p:tgtEl>
                                        <p:attrNameLst>
                                          <p:attrName>ppt_w</p:attrName>
                                        </p:attrNameLst>
                                      </p:cBhvr>
                                      <p:tavLst>
                                        <p:tav tm="0">
                                          <p:val>
                                            <p:fltVal val="0"/>
                                          </p:val>
                                        </p:tav>
                                        <p:tav tm="100000">
                                          <p:val>
                                            <p:strVal val="#ppt_w"/>
                                          </p:val>
                                        </p:tav>
                                      </p:tavLst>
                                    </p:anim>
                                    <p:anim calcmode="lin" valueType="num">
                                      <p:cBhvr>
                                        <p:cTn id="31" dur="500" fill="hold"/>
                                        <p:tgtEl>
                                          <p:spTgt spid="2"/>
                                        </p:tgtEl>
                                        <p:attrNameLst>
                                          <p:attrName>ppt_h</p:attrName>
                                        </p:attrNameLst>
                                      </p:cBhvr>
                                      <p:tavLst>
                                        <p:tav tm="0">
                                          <p:val>
                                            <p:fltVal val="0"/>
                                          </p:val>
                                        </p:tav>
                                        <p:tav tm="100000">
                                          <p:val>
                                            <p:strVal val="#ppt_h"/>
                                          </p:val>
                                        </p:tav>
                                      </p:tavLst>
                                    </p:anim>
                                    <p:animEffect transition="in" filter="fade">
                                      <p:cBhvr>
                                        <p:cTn id="32" dur="500"/>
                                        <p:tgtEl>
                                          <p:spTgt spid="2"/>
                                        </p:tgtEl>
                                      </p:cBhvr>
                                    </p:animEffect>
                                  </p:childTnLst>
                                </p:cTn>
                              </p:par>
                            </p:childTnLst>
                          </p:cTn>
                        </p:par>
                        <p:par>
                          <p:cTn id="33" fill="hold">
                            <p:stCondLst>
                              <p:cond delay="3000"/>
                            </p:stCondLst>
                            <p:childTnLst>
                              <p:par>
                                <p:cTn id="34" presetID="22" presetClass="entr" presetSubtype="2" fill="hold" grpId="0" nodeType="afterEffect">
                                  <p:stCondLst>
                                    <p:cond delay="0"/>
                                  </p:stCondLst>
                                  <p:childTnLst>
                                    <p:set>
                                      <p:cBhvr>
                                        <p:cTn id="35" dur="1" fill="hold">
                                          <p:stCondLst>
                                            <p:cond delay="0"/>
                                          </p:stCondLst>
                                        </p:cTn>
                                        <p:tgtEl>
                                          <p:spTgt spid="159"/>
                                        </p:tgtEl>
                                        <p:attrNameLst>
                                          <p:attrName>style.visibility</p:attrName>
                                        </p:attrNameLst>
                                      </p:cBhvr>
                                      <p:to>
                                        <p:strVal val="visible"/>
                                      </p:to>
                                    </p:set>
                                    <p:animEffect transition="in" filter="wipe(right)">
                                      <p:cBhvr>
                                        <p:cTn id="36" dur="500"/>
                                        <p:tgtEl>
                                          <p:spTgt spid="15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141"/>
                                        </p:tgtEl>
                                        <p:attrNameLst>
                                          <p:attrName>style.visibility</p:attrName>
                                        </p:attrNameLst>
                                      </p:cBhvr>
                                      <p:to>
                                        <p:strVal val="visible"/>
                                      </p:to>
                                    </p:set>
                                    <p:animEffect transition="in" filter="wipe(left)">
                                      <p:cBhvr>
                                        <p:cTn id="40" dur="500"/>
                                        <p:tgtEl>
                                          <p:spTgt spid="141"/>
                                        </p:tgtEl>
                                      </p:cBhvr>
                                    </p:animEffect>
                                  </p:childTnLst>
                                </p:cTn>
                              </p:par>
                            </p:childTnLst>
                          </p:cTn>
                        </p:par>
                        <p:par>
                          <p:cTn id="41" fill="hold">
                            <p:stCondLst>
                              <p:cond delay="4000"/>
                            </p:stCondLst>
                            <p:childTnLst>
                              <p:par>
                                <p:cTn id="42" presetID="53" presetClass="entr" presetSubtype="16" fill="hold" nodeType="afterEffect">
                                  <p:stCondLst>
                                    <p:cond delay="0"/>
                                  </p:stCondLst>
                                  <p:childTnLst>
                                    <p:set>
                                      <p:cBhvr>
                                        <p:cTn id="43" dur="1" fill="hold">
                                          <p:stCondLst>
                                            <p:cond delay="0"/>
                                          </p:stCondLst>
                                        </p:cTn>
                                        <p:tgtEl>
                                          <p:spTgt spid="3"/>
                                        </p:tgtEl>
                                        <p:attrNameLst>
                                          <p:attrName>style.visibility</p:attrName>
                                        </p:attrNameLst>
                                      </p:cBhvr>
                                      <p:to>
                                        <p:strVal val="visible"/>
                                      </p:to>
                                    </p:set>
                                    <p:anim calcmode="lin" valueType="num">
                                      <p:cBhvr>
                                        <p:cTn id="44" dur="500" fill="hold"/>
                                        <p:tgtEl>
                                          <p:spTgt spid="3"/>
                                        </p:tgtEl>
                                        <p:attrNameLst>
                                          <p:attrName>ppt_w</p:attrName>
                                        </p:attrNameLst>
                                      </p:cBhvr>
                                      <p:tavLst>
                                        <p:tav tm="0">
                                          <p:val>
                                            <p:fltVal val="0"/>
                                          </p:val>
                                        </p:tav>
                                        <p:tav tm="100000">
                                          <p:val>
                                            <p:strVal val="#ppt_w"/>
                                          </p:val>
                                        </p:tav>
                                      </p:tavLst>
                                    </p:anim>
                                    <p:anim calcmode="lin" valueType="num">
                                      <p:cBhvr>
                                        <p:cTn id="45" dur="500" fill="hold"/>
                                        <p:tgtEl>
                                          <p:spTgt spid="3"/>
                                        </p:tgtEl>
                                        <p:attrNameLst>
                                          <p:attrName>ppt_h</p:attrName>
                                        </p:attrNameLst>
                                      </p:cBhvr>
                                      <p:tavLst>
                                        <p:tav tm="0">
                                          <p:val>
                                            <p:fltVal val="0"/>
                                          </p:val>
                                        </p:tav>
                                        <p:tav tm="100000">
                                          <p:val>
                                            <p:strVal val="#ppt_h"/>
                                          </p:val>
                                        </p:tav>
                                      </p:tavLst>
                                    </p:anim>
                                    <p:animEffect transition="in" filter="fade">
                                      <p:cBhvr>
                                        <p:cTn id="46" dur="500"/>
                                        <p:tgtEl>
                                          <p:spTgt spid="3"/>
                                        </p:tgtEl>
                                      </p:cBhvr>
                                    </p:animEffect>
                                  </p:childTnLst>
                                </p:cTn>
                              </p:par>
                            </p:childTnLst>
                          </p:cTn>
                        </p:par>
                        <p:par>
                          <p:cTn id="47" fill="hold">
                            <p:stCondLst>
                              <p:cond delay="4500"/>
                            </p:stCondLst>
                            <p:childTnLst>
                              <p:par>
                                <p:cTn id="48" presetID="22" presetClass="entr" presetSubtype="8" fill="hold" grpId="0" nodeType="afterEffect">
                                  <p:stCondLst>
                                    <p:cond delay="0"/>
                                  </p:stCondLst>
                                  <p:childTnLst>
                                    <p:set>
                                      <p:cBhvr>
                                        <p:cTn id="49" dur="1" fill="hold">
                                          <p:stCondLst>
                                            <p:cond delay="0"/>
                                          </p:stCondLst>
                                        </p:cTn>
                                        <p:tgtEl>
                                          <p:spTgt spid="160"/>
                                        </p:tgtEl>
                                        <p:attrNameLst>
                                          <p:attrName>style.visibility</p:attrName>
                                        </p:attrNameLst>
                                      </p:cBhvr>
                                      <p:to>
                                        <p:strVal val="visible"/>
                                      </p:to>
                                    </p:set>
                                    <p:animEffect transition="in" filter="wipe(left)">
                                      <p:cBhvr>
                                        <p:cTn id="50" dur="500"/>
                                        <p:tgtEl>
                                          <p:spTgt spid="160"/>
                                        </p:tgtEl>
                                      </p:cBhvr>
                                    </p:animEffect>
                                  </p:childTnLst>
                                </p:cTn>
                              </p:par>
                            </p:childTnLst>
                          </p:cTn>
                        </p:par>
                        <p:par>
                          <p:cTn id="51" fill="hold">
                            <p:stCondLst>
                              <p:cond delay="5000"/>
                            </p:stCondLst>
                            <p:childTnLst>
                              <p:par>
                                <p:cTn id="52" presetID="22" presetClass="entr" presetSubtype="2" fill="hold" nodeType="afterEffect">
                                  <p:stCondLst>
                                    <p:cond delay="0"/>
                                  </p:stCondLst>
                                  <p:childTnLst>
                                    <p:set>
                                      <p:cBhvr>
                                        <p:cTn id="53" dur="1" fill="hold">
                                          <p:stCondLst>
                                            <p:cond delay="0"/>
                                          </p:stCondLst>
                                        </p:cTn>
                                        <p:tgtEl>
                                          <p:spTgt spid="154"/>
                                        </p:tgtEl>
                                        <p:attrNameLst>
                                          <p:attrName>style.visibility</p:attrName>
                                        </p:attrNameLst>
                                      </p:cBhvr>
                                      <p:to>
                                        <p:strVal val="visible"/>
                                      </p:to>
                                    </p:set>
                                    <p:animEffect transition="in" filter="wipe(right)">
                                      <p:cBhvr>
                                        <p:cTn id="54" dur="500"/>
                                        <p:tgtEl>
                                          <p:spTgt spid="154"/>
                                        </p:tgtEl>
                                      </p:cBhvr>
                                    </p:animEffect>
                                  </p:childTnLst>
                                </p:cTn>
                              </p:par>
                            </p:childTnLst>
                          </p:cTn>
                        </p:par>
                        <p:par>
                          <p:cTn id="55" fill="hold">
                            <p:stCondLst>
                              <p:cond delay="5500"/>
                            </p:stCondLst>
                            <p:childTnLst>
                              <p:par>
                                <p:cTn id="56" presetID="53" presetClass="entr" presetSubtype="16" fill="hold" nodeType="afterEffect">
                                  <p:stCondLst>
                                    <p:cond delay="0"/>
                                  </p:stCondLst>
                                  <p:childTnLst>
                                    <p:set>
                                      <p:cBhvr>
                                        <p:cTn id="57" dur="1" fill="hold">
                                          <p:stCondLst>
                                            <p:cond delay="0"/>
                                          </p:stCondLst>
                                        </p:cTn>
                                        <p:tgtEl>
                                          <p:spTgt spid="6"/>
                                        </p:tgtEl>
                                        <p:attrNameLst>
                                          <p:attrName>style.visibility</p:attrName>
                                        </p:attrNameLst>
                                      </p:cBhvr>
                                      <p:to>
                                        <p:strVal val="visible"/>
                                      </p:to>
                                    </p:set>
                                    <p:anim calcmode="lin" valueType="num">
                                      <p:cBhvr>
                                        <p:cTn id="58" dur="500" fill="hold"/>
                                        <p:tgtEl>
                                          <p:spTgt spid="6"/>
                                        </p:tgtEl>
                                        <p:attrNameLst>
                                          <p:attrName>ppt_w</p:attrName>
                                        </p:attrNameLst>
                                      </p:cBhvr>
                                      <p:tavLst>
                                        <p:tav tm="0">
                                          <p:val>
                                            <p:fltVal val="0"/>
                                          </p:val>
                                        </p:tav>
                                        <p:tav tm="100000">
                                          <p:val>
                                            <p:strVal val="#ppt_w"/>
                                          </p:val>
                                        </p:tav>
                                      </p:tavLst>
                                    </p:anim>
                                    <p:anim calcmode="lin" valueType="num">
                                      <p:cBhvr>
                                        <p:cTn id="59" dur="500" fill="hold"/>
                                        <p:tgtEl>
                                          <p:spTgt spid="6"/>
                                        </p:tgtEl>
                                        <p:attrNameLst>
                                          <p:attrName>ppt_h</p:attrName>
                                        </p:attrNameLst>
                                      </p:cBhvr>
                                      <p:tavLst>
                                        <p:tav tm="0">
                                          <p:val>
                                            <p:fltVal val="0"/>
                                          </p:val>
                                        </p:tav>
                                        <p:tav tm="100000">
                                          <p:val>
                                            <p:strVal val="#ppt_h"/>
                                          </p:val>
                                        </p:tav>
                                      </p:tavLst>
                                    </p:anim>
                                    <p:animEffect transition="in" filter="fade">
                                      <p:cBhvr>
                                        <p:cTn id="60" dur="500"/>
                                        <p:tgtEl>
                                          <p:spTgt spid="6"/>
                                        </p:tgtEl>
                                      </p:cBhvr>
                                    </p:animEffect>
                                  </p:childTnLst>
                                </p:cTn>
                              </p:par>
                            </p:childTnLst>
                          </p:cTn>
                        </p:par>
                        <p:par>
                          <p:cTn id="61" fill="hold">
                            <p:stCondLst>
                              <p:cond delay="6000"/>
                            </p:stCondLst>
                            <p:childTnLst>
                              <p:par>
                                <p:cTn id="62" presetID="22" presetClass="entr" presetSubtype="2" fill="hold" grpId="0" nodeType="afterEffect">
                                  <p:stCondLst>
                                    <p:cond delay="0"/>
                                  </p:stCondLst>
                                  <p:childTnLst>
                                    <p:set>
                                      <p:cBhvr>
                                        <p:cTn id="63" dur="1" fill="hold">
                                          <p:stCondLst>
                                            <p:cond delay="0"/>
                                          </p:stCondLst>
                                        </p:cTn>
                                        <p:tgtEl>
                                          <p:spTgt spid="161"/>
                                        </p:tgtEl>
                                        <p:attrNameLst>
                                          <p:attrName>style.visibility</p:attrName>
                                        </p:attrNameLst>
                                      </p:cBhvr>
                                      <p:to>
                                        <p:strVal val="visible"/>
                                      </p:to>
                                    </p:set>
                                    <p:animEffect transition="in" filter="wipe(right)">
                                      <p:cBhvr>
                                        <p:cTn id="64" dur="500"/>
                                        <p:tgtEl>
                                          <p:spTgt spid="1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 grpId="0"/>
      <p:bldP spid="159" grpId="0"/>
      <p:bldP spid="160" grpId="0"/>
      <p:bldP spid="161"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3456</Words>
  <Application>WPS 演示</Application>
  <PresentationFormat>自定义</PresentationFormat>
  <Paragraphs>424</Paragraphs>
  <Slides>25</Slides>
  <Notes>25</Notes>
  <HiddenSlides>0</HiddenSlides>
  <MMClips>0</MMClips>
  <ScaleCrop>false</ScaleCrop>
  <HeadingPairs>
    <vt:vector size="6" baseType="variant">
      <vt:variant>
        <vt:lpstr>已用的字体</vt:lpstr>
      </vt:variant>
      <vt:variant>
        <vt:i4>21</vt:i4>
      </vt:variant>
      <vt:variant>
        <vt:lpstr>主题</vt:lpstr>
      </vt:variant>
      <vt:variant>
        <vt:i4>1</vt:i4>
      </vt:variant>
      <vt:variant>
        <vt:lpstr>幻灯片标题</vt:lpstr>
      </vt:variant>
      <vt:variant>
        <vt:i4>25</vt:i4>
      </vt:variant>
    </vt:vector>
  </HeadingPairs>
  <TitlesOfParts>
    <vt:vector size="47" baseType="lpstr">
      <vt:lpstr>Arial</vt:lpstr>
      <vt:lpstr>宋体</vt:lpstr>
      <vt:lpstr>Wingdings</vt:lpstr>
      <vt:lpstr>微软雅黑</vt:lpstr>
      <vt:lpstr>方正正大黑简体</vt:lpstr>
      <vt:lpstr>黑体</vt:lpstr>
      <vt:lpstr>Microsoft Yi Baiti</vt:lpstr>
      <vt:lpstr>Andalus</vt:lpstr>
      <vt:lpstr>Segoe Print</vt:lpstr>
      <vt:lpstr>方正静蕾简体</vt:lpstr>
      <vt:lpstr>Calibri</vt:lpstr>
      <vt:lpstr>League Gothic Regular</vt:lpstr>
      <vt:lpstr>Lato Regular</vt:lpstr>
      <vt:lpstr>Arial Unicode MS</vt:lpstr>
      <vt:lpstr>UKIJ Qolyazma</vt:lpstr>
      <vt:lpstr>Calibri</vt:lpstr>
      <vt:lpstr>Broadway BT</vt:lpstr>
      <vt:lpstr>Raleway</vt:lpstr>
      <vt:lpstr>Gill Sans</vt:lpstr>
      <vt:lpstr>Lato Light</vt:lpstr>
      <vt:lpstr>Microsoft YaHei UI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www.xqppt.com</dc:title>
  <dc:creator>小Q办公</dc:creator>
  <cp:lastModifiedBy> </cp:lastModifiedBy>
  <cp:revision>2</cp:revision>
  <dcterms:created xsi:type="dcterms:W3CDTF">2018-01-07T08:24:00Z</dcterms:created>
  <dcterms:modified xsi:type="dcterms:W3CDTF">2019-07-16T02:20:00Z</dcterms:modified>
  <cp:category/>
  <dc:description/>
  <cp:contentStatus/>
  <dc:identifier/>
  <cp:keywords/>
  <dc:language>utf-8</dc:language>
  <dc:subject/>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2052-11.1.0.8888</vt:lpwstr>
  </property>
</Properties>
</file>