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85" r:id="rId4"/>
    <p:sldId id="270" r:id="rId5"/>
    <p:sldId id="286" r:id="rId6"/>
    <p:sldId id="287" r:id="rId7"/>
    <p:sldId id="288" r:id="rId8"/>
    <p:sldId id="289" r:id="rId9"/>
    <p:sldId id="268" r:id="rId10"/>
    <p:sldId id="259" r:id="rId11"/>
    <p:sldId id="283" r:id="rId12"/>
    <p:sldId id="260" r:id="rId13"/>
    <p:sldId id="261" r:id="rId14"/>
    <p:sldId id="292" r:id="rId15"/>
    <p:sldId id="290" r:id="rId16"/>
    <p:sldId id="262" r:id="rId17"/>
    <p:sldId id="279" r:id="rId18"/>
    <p:sldId id="291" r:id="rId19"/>
    <p:sldId id="278" r:id="rId20"/>
  </p:sldIdLst>
  <p:sldSz cx="9144000" cy="6858000" type="screen4x3"/>
  <p:notesSz cx="7559675" cy="1069181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720185" y="0"/>
            <a:ext cx="3611028" cy="627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6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720185" y="11873668"/>
            <a:ext cx="3611028" cy="6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6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A932B-D34E-4D15-99C3-270B1DC6CE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EFD4-0A41-4C94-8742-B61063D06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EFD4-0A41-4C94-8742-B61063D06E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1" y="3373318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1" y="1538593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0E3E64-12AA-4E9A-AA25-474FA52E325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9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57D63A-54AD-4679-9E0E-C5E84D3D3F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0644397-ECF1-45DD-ABD0-B2149533EA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1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E778FA-46A7-4924-8708-48203533031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B72AE63-2E19-4886-9A8D-234C0871D3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C7E4F-F880-47D2-AE6C-091E6932BC8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545F4FD-BBAD-497F-AE19-2BA50962CD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1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1" tIns="45715" rIns="91431" bIns="45715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1" tIns="45715" rIns="91431" bIns="45715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31" tIns="45715" rIns="91431" bIns="45715"/>
          <a:lstStyle>
            <a:lvl1pPr>
              <a:defRPr sz="1400"/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31" tIns="45715" rIns="91431" bIns="45715"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31" tIns="45715" rIns="91431" bIns="45715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31" tIns="45715" rIns="91431" bIns="45715"/>
          <a:lstStyle>
            <a:lvl1pPr>
              <a:defRPr noProof="1" dirty="0"/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31" tIns="45715" rIns="91431" bIns="45715"/>
          <a:lstStyle>
            <a:lvl1pPr>
              <a:defRPr noProof="1"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4" y="3181351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2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6" y="981076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lIns="91431" tIns="45715" rIns="91431" bIns="45715"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6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6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6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1" y="1916114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3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101" y="1242198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3C6F4B-1B34-454D-82E9-EA2A7791191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E873AAA-344F-4E3D-AEC5-A443EBA95B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199"/>
            <a:ext cx="5995988" cy="123507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351E33-16D5-46D6-B8E4-B711BA5942D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49938A3-65BD-4979-89F0-C95534272D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B3E24B-7D1A-41C4-8C6B-871F337B251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C516330-8FCD-4D98-A0AE-CB9AAEE2B0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3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48003B-A307-4E0E-814A-C7408F5ADE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6DE5CD0-C824-43C4-B1A0-8A0FD8193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FDA148-4681-409E-AEAD-3F38C883EF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B907BBE-E195-4C59-B5D5-DAA54927F7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36FA85-71AB-4378-988A-C3FF48A0F6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DD181A6-AEA8-4FF9-9588-C76D43301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11113" y="-1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1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6870" indent="-27114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6870" indent="-356870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haveaclass.mp3" TargetMode="External"/><Relationship Id="rId1" Type="http://schemas.microsoft.com/office/2007/relationships/media" Target="file:///C:\Users\Administrator\Desktop\&#35838;&#20214;\Unit4%20&#31532;1&#35838;&#26102;&#21442;&#32771;&#35838;&#20214;\haveaclass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playgames.mp3" TargetMode="External"/><Relationship Id="rId1" Type="http://schemas.microsoft.com/office/2007/relationships/media" Target="file:///C:\Users\Administrator\Desktop\&#35838;&#20214;\Unit4%20&#31532;1&#35838;&#26102;&#21442;&#32771;&#35838;&#20214;\playgames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havelunch.mp3" TargetMode="External"/><Relationship Id="rId1" Type="http://schemas.microsoft.com/office/2007/relationships/media" Target="file:///C:\Users\Administrator\Desktop\&#35838;&#20214;\Unit4%20&#31532;1&#35838;&#26102;&#21442;&#32771;&#35838;&#20214;\havelunch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watchTV.mp3" TargetMode="External"/><Relationship Id="rId1" Type="http://schemas.microsoft.com/office/2007/relationships/media" Target="file:///C:\Users\Administrator\Desktop\&#35838;&#20214;\Unit4%20&#31532;1&#35838;&#26102;&#21442;&#32771;&#35838;&#20214;\watchTV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gotobed.mp3" TargetMode="External"/><Relationship Id="rId1" Type="http://schemas.microsoft.com/office/2007/relationships/media" Target="file:///C:\Users\Administrator\Desktop\&#35838;&#20214;\Unit4%20&#31532;1&#35838;&#26102;&#21442;&#32771;&#35838;&#20214;\gotobed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Whatsforbreakfast&#65311;.mp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&#35838;&#20214;\Unit4%20&#31532;1&#35838;&#26102;&#21442;&#32771;&#35838;&#20214;\getup.mp3" TargetMode="External"/><Relationship Id="rId1" Type="http://schemas.microsoft.com/office/2007/relationships/media" Target="file:///C:\Users\Administrator\Desktop\&#35838;&#20214;\Unit4%20&#31532;1&#35838;&#26102;&#21442;&#32771;&#35838;&#20214;\getup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19014"/>
            <a:ext cx="9143999" cy="2591018"/>
          </a:xfrm>
        </p:spPr>
        <p:txBody>
          <a:bodyPr/>
          <a:lstStyle/>
          <a:p>
            <a:pPr eaLnBrk="1" hangingPunct="1"/>
            <a:r>
              <a:rPr lang="zh-CN" altLang="en-US" sz="3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r>
              <a:rPr lang="en-US" altLang="zh-CN" sz="3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3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4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38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Unit4  When Do You Have Classes?</a:t>
            </a:r>
            <a:r>
              <a:rPr lang="zh-CN" altLang="en-US" sz="3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3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zh-CN" sz="4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7096" y="5791399"/>
            <a:ext cx="9151097" cy="519430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lun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9046" y="913952"/>
            <a:ext cx="4833233" cy="40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908004" y="5243464"/>
            <a:ext cx="4695476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have a class</a:t>
            </a:r>
            <a:endParaRPr lang="zh-CN" altLang="en-US" sz="6300"/>
          </a:p>
        </p:txBody>
      </p:sp>
      <p:pic>
        <p:nvPicPr>
          <p:cNvPr id="4" name="haveaclas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62" y="5697080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913897" y="1312127"/>
            <a:ext cx="8230104" cy="8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/>
              <a:t>have a class</a:t>
            </a:r>
            <a:endParaRPr lang="zh-CN" altLang="zh-CN" sz="5100"/>
          </a:p>
        </p:txBody>
      </p:sp>
      <p:sp>
        <p:nvSpPr>
          <p:cNvPr id="4" name="下箭头 4"/>
          <p:cNvSpPr>
            <a:spLocks noChangeArrowheads="1"/>
          </p:cNvSpPr>
          <p:nvPr/>
        </p:nvSpPr>
        <p:spPr bwMode="auto">
          <a:xfrm>
            <a:off x="4419965" y="2143755"/>
            <a:ext cx="984454" cy="189006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defRPr/>
            </a:pPr>
            <a:r>
              <a:rPr lang="zh-CN" altLang="en-US" sz="3000" dirty="0">
                <a:latin typeface="+mn-ea"/>
                <a:ea typeface="+mn-ea"/>
                <a:cs typeface="Arial" panose="020B0604020202020204" pitchFamily="34" charset="0"/>
              </a:rPr>
              <a:t>复数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913897" y="3958219"/>
            <a:ext cx="8230104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/>
              <a:t>have classes</a:t>
            </a:r>
            <a:endParaRPr lang="zh-CN" altLang="zh-CN" sz="5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681209" y="631702"/>
            <a:ext cx="4329247" cy="7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200" dirty="0"/>
              <a:t>play games</a:t>
            </a:r>
            <a:endParaRPr lang="zh-CN" altLang="en-US" sz="4200" dirty="0"/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076426" y="2370564"/>
            <a:ext cx="5085227" cy="7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200" dirty="0" err="1"/>
              <a:t>heve</a:t>
            </a:r>
            <a:r>
              <a:rPr lang="en-US" altLang="zh-CN" sz="4200" dirty="0"/>
              <a:t> dinner</a:t>
            </a:r>
            <a:endParaRPr lang="zh-CN" altLang="en-US" sz="4200" dirty="0"/>
          </a:p>
        </p:txBody>
      </p:sp>
      <p:sp>
        <p:nvSpPr>
          <p:cNvPr id="14340" name="下箭头 5"/>
          <p:cNvSpPr>
            <a:spLocks noChangeArrowheads="1"/>
          </p:cNvSpPr>
          <p:nvPr/>
        </p:nvSpPr>
        <p:spPr bwMode="auto">
          <a:xfrm>
            <a:off x="4344366" y="1387729"/>
            <a:ext cx="680383" cy="113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r>
              <a:rPr lang="zh-CN" altLang="en-US" sz="1700">
                <a:cs typeface="Arial" panose="020B0604020202020204" pitchFamily="34" charset="0"/>
              </a:rPr>
              <a:t>吃晚餐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272382" y="178087"/>
            <a:ext cx="6881099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>
                <a:solidFill>
                  <a:srgbClr val="FF3399"/>
                </a:solidFill>
                <a:latin typeface="Comic Sans MS" panose="030F0702030302020204" pitchFamily="66" charset="0"/>
              </a:rPr>
              <a:t>In the afternoon and evening</a:t>
            </a:r>
            <a:endParaRPr lang="zh-CN" altLang="en-US" sz="38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2" name="下箭头 5"/>
          <p:cNvSpPr>
            <a:spLocks noChangeArrowheads="1"/>
          </p:cNvSpPr>
          <p:nvPr/>
        </p:nvSpPr>
        <p:spPr bwMode="auto">
          <a:xfrm>
            <a:off x="4344366" y="3050987"/>
            <a:ext cx="680383" cy="113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r>
              <a:rPr lang="zh-CN" altLang="en-US" sz="1700">
                <a:cs typeface="Arial" panose="020B0604020202020204" pitchFamily="34" charset="0"/>
              </a:rPr>
              <a:t>看电视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152024" y="4109424"/>
            <a:ext cx="5085226" cy="7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200" dirty="0"/>
              <a:t>watch TV</a:t>
            </a:r>
            <a:endParaRPr lang="zh-CN" altLang="en-US" sz="4200" dirty="0"/>
          </a:p>
        </p:txBody>
      </p:sp>
      <p:sp>
        <p:nvSpPr>
          <p:cNvPr id="14344" name="下箭头 5"/>
          <p:cNvSpPr>
            <a:spLocks noChangeArrowheads="1"/>
          </p:cNvSpPr>
          <p:nvPr/>
        </p:nvSpPr>
        <p:spPr bwMode="auto">
          <a:xfrm>
            <a:off x="4419965" y="4865451"/>
            <a:ext cx="680382" cy="113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r>
              <a:rPr lang="zh-CN" altLang="en-US" sz="1700">
                <a:cs typeface="Arial" panose="020B0604020202020204" pitchFamily="34" charset="0"/>
              </a:rPr>
              <a:t>上床睡觉</a:t>
            </a:r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2152024" y="5848285"/>
            <a:ext cx="5085226" cy="7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200" dirty="0"/>
              <a:t>go to bed</a:t>
            </a:r>
            <a:endParaRPr lang="zh-CN" altLang="en-US" sz="4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894" y="997955"/>
            <a:ext cx="5468256" cy="35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908004" y="4714245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play games</a:t>
            </a:r>
            <a:endParaRPr lang="zh-CN" altLang="en-US" sz="6300"/>
          </a:p>
        </p:txBody>
      </p:sp>
      <p:pic>
        <p:nvPicPr>
          <p:cNvPr id="4" name="playgam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62" y="516786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005" y="404895"/>
            <a:ext cx="4315806" cy="45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908004" y="4714245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have lunch</a:t>
            </a:r>
            <a:endParaRPr lang="zh-CN" altLang="en-US" sz="6300"/>
          </a:p>
        </p:txBody>
      </p:sp>
      <p:pic>
        <p:nvPicPr>
          <p:cNvPr id="5" name="havelunc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70" y="516786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0668" y="875312"/>
            <a:ext cx="6249436" cy="384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971842" y="5030097"/>
            <a:ext cx="3963015" cy="10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watch TV</a:t>
            </a:r>
            <a:endParaRPr lang="zh-CN" altLang="en-US" sz="6300"/>
          </a:p>
        </p:txBody>
      </p:sp>
      <p:pic>
        <p:nvPicPr>
          <p:cNvPr id="4" name="watchTV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82" y="539466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" descr="sou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38" y="3810031"/>
            <a:ext cx="2570332" cy="15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142922" y="2857781"/>
            <a:ext cx="3963016" cy="107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6300" dirty="0"/>
              <a:t>watch</a:t>
            </a:r>
            <a:endParaRPr lang="zh-CN" altLang="en-US" sz="6300" dirty="0"/>
          </a:p>
        </p:txBody>
      </p:sp>
      <p:sp>
        <p:nvSpPr>
          <p:cNvPr id="18436" name="左大括号 4"/>
          <p:cNvSpPr/>
          <p:nvPr/>
        </p:nvSpPr>
        <p:spPr bwMode="auto">
          <a:xfrm>
            <a:off x="3588386" y="2824179"/>
            <a:ext cx="152877" cy="1512053"/>
          </a:xfrm>
          <a:prstGeom prst="leftBrace">
            <a:avLst>
              <a:gd name="adj1" fmla="val 8288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739582" y="2521769"/>
            <a:ext cx="4008375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>
                <a:latin typeface="宋体" panose="02010600030101010101" pitchFamily="2" charset="-122"/>
                <a:ea typeface="宋体" panose="02010600030101010101" pitchFamily="2" charset="-122"/>
              </a:rPr>
              <a:t>名词：手表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663984" y="4109424"/>
            <a:ext cx="4008375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>
                <a:latin typeface="宋体" panose="02010600030101010101" pitchFamily="2" charset="-122"/>
                <a:ea typeface="宋体" panose="02010600030101010101" pitchFamily="2" charset="-122"/>
              </a:rPr>
              <a:t>动词：观看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1595" y="1614538"/>
            <a:ext cx="1595958" cy="18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971842" y="5105699"/>
            <a:ext cx="396301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go to bed</a:t>
            </a:r>
            <a:endParaRPr lang="zh-CN" altLang="en-US" sz="6300"/>
          </a:p>
        </p:txBody>
      </p:sp>
      <p:pic>
        <p:nvPicPr>
          <p:cNvPr id="14339" name="图片 3" descr="dumpling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737" y="533156"/>
            <a:ext cx="5763929" cy="46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tobe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84" y="554587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828737" y="914189"/>
            <a:ext cx="5973923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>
                <a:solidFill>
                  <a:srgbClr val="00B050"/>
                </a:solidFill>
                <a:latin typeface="Comic Sans MS" panose="030F0702030302020204" pitchFamily="66" charset="0"/>
              </a:rPr>
              <a:t>Gold finger</a:t>
            </a:r>
            <a:endParaRPr lang="zh-CN" altLang="en-US" sz="51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0397" y="3958218"/>
            <a:ext cx="1076851" cy="1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1641" y="3882617"/>
            <a:ext cx="1142370" cy="13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7014"/>
            <a:ext cx="1140691" cy="13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036" y="3882617"/>
            <a:ext cx="1140691" cy="13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1595" y="3807014"/>
            <a:ext cx="1140689" cy="13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7792" y="3882616"/>
            <a:ext cx="1206208" cy="140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-1" y="2262064"/>
            <a:ext cx="9144000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dirty="0"/>
              <a:t>    get up    have lunch   play games   have a class     watch TV     go to bed</a:t>
            </a:r>
            <a:endParaRPr lang="zh-CN" altLang="en-US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914316" y="-76495"/>
            <a:ext cx="7588361" cy="1144120"/>
          </a:xfrm>
        </p:spPr>
        <p:txBody>
          <a:bodyPr/>
          <a:lstStyle/>
          <a:p>
            <a:pPr algn="l"/>
            <a:r>
              <a:rPr lang="en-US" altLang="zh-CN" sz="3800" dirty="0">
                <a:solidFill>
                  <a:srgbClr val="FF0000"/>
                </a:solidFill>
              </a:rPr>
              <a:t>Listen and choose</a:t>
            </a:r>
            <a:endParaRPr lang="zh-CN" altLang="en-US" sz="3800" dirty="0">
              <a:solidFill>
                <a:srgbClr val="FF0000"/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18" y="1290311"/>
            <a:ext cx="7183491" cy="51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28695" y="837982"/>
            <a:ext cx="8050348" cy="39064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51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  <a:endParaRPr lang="en-US" altLang="zh-CN" sz="5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r>
              <a:rPr 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四会</a:t>
            </a:r>
            <a:r>
              <a:rPr 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单词：</a:t>
            </a:r>
            <a:r>
              <a:rPr lang="en-US" sz="3800" dirty="0"/>
              <a:t>get up, have class, have lunch, play games, watch TV, go to bed.</a:t>
            </a:r>
            <a:endParaRPr lang="zh-CN" alt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88868" y="253689"/>
            <a:ext cx="8381299" cy="21823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5100" dirty="0">
                <a:latin typeface="+mj-lt"/>
                <a:ea typeface="宋体" panose="02010600030101010101" pitchFamily="2" charset="-122"/>
              </a:rPr>
              <a:t>Let’s chant-What’s for breakfast?</a:t>
            </a:r>
          </a:p>
          <a:p>
            <a:pPr>
              <a:defRPr/>
            </a:pPr>
            <a:endParaRPr lang="zh-CN" altLang="en-US" sz="34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3" descr="C:\Users\Administrator\Desktop\素材\导入歌曲：Whatsforbreakfast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18" y="2068153"/>
            <a:ext cx="4142771" cy="37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0"/>
            <a:ext cx="2948323" cy="8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375374" y="991235"/>
            <a:ext cx="582272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Guess and draw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407" y="0"/>
            <a:ext cx="1802593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325" y="1861505"/>
            <a:ext cx="6711424" cy="45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流程图: 可选过程 7"/>
          <p:cNvSpPr>
            <a:spLocks noChangeArrowheads="1"/>
          </p:cNvSpPr>
          <p:nvPr/>
        </p:nvSpPr>
        <p:spPr bwMode="auto">
          <a:xfrm>
            <a:off x="8125947" y="6377504"/>
            <a:ext cx="1018053" cy="480497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 algn="ctr"/>
            <a:r>
              <a:rPr lang="zh-CN" altLang="en-US" sz="2500">
                <a:cs typeface="Arial" panose="020B0604020202020204" pitchFamily="34" charset="0"/>
                <a:hlinkClick r:id="rId5" action="ppaction://hlinksldjump"/>
              </a:rPr>
              <a:t>答案</a:t>
            </a:r>
            <a:endParaRPr lang="zh-CN" altLang="en-US" sz="250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6"/>
          <p:cNvSpPr txBox="1">
            <a:spLocks noChangeArrowheads="1"/>
          </p:cNvSpPr>
          <p:nvPr/>
        </p:nvSpPr>
        <p:spPr bwMode="auto">
          <a:xfrm>
            <a:off x="1396044" y="782907"/>
            <a:ext cx="582272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Guess and draw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328820" y="2294961"/>
            <a:ext cx="3815180" cy="17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 dirty="0"/>
              <a:t>The answer is </a:t>
            </a:r>
            <a:r>
              <a:rPr lang="en-US" altLang="zh-CN" sz="6300" dirty="0">
                <a:solidFill>
                  <a:srgbClr val="FF0000"/>
                </a:solidFill>
              </a:rPr>
              <a:t>clock</a:t>
            </a:r>
            <a:r>
              <a:rPr lang="en-US" altLang="zh-CN" sz="4700" dirty="0"/>
              <a:t>.</a:t>
            </a:r>
            <a:endParaRPr lang="zh-CN" altLang="en-US" sz="4700" dirty="0"/>
          </a:p>
        </p:txBody>
      </p:sp>
      <p:pic>
        <p:nvPicPr>
          <p:cNvPr id="7175" name="图片 8" descr="clock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2450" y="1981077"/>
            <a:ext cx="3586705" cy="37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1407" y="0"/>
            <a:ext cx="1802593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1698436" y="329292"/>
            <a:ext cx="5973923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 dirty="0"/>
              <a:t>What time is it?</a:t>
            </a:r>
            <a:endParaRPr lang="zh-CN" altLang="en-US" sz="4700" dirty="0"/>
          </a:p>
        </p:txBody>
      </p:sp>
      <p:pic>
        <p:nvPicPr>
          <p:cNvPr id="8196" name="Picture 2" descr="c:\users\ADMINI~1\appdata\roaming\360se6\USERDA~1\Temp\130230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32" y="1160922"/>
            <a:ext cx="5039867" cy="378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000828" y="5319066"/>
            <a:ext cx="5973923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 dirty="0"/>
              <a:t>It’s 7 o’clock.</a:t>
            </a:r>
            <a:endParaRPr lang="zh-CN" altLang="en-US" sz="4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1849632" y="858511"/>
            <a:ext cx="5973923" cy="8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/>
              <a:t>It’s 6 o’clock.</a:t>
            </a:r>
            <a:endParaRPr lang="zh-CN" altLang="en-US" sz="4700"/>
          </a:p>
        </p:txBody>
      </p:sp>
      <p:pic>
        <p:nvPicPr>
          <p:cNvPr id="9219" name="图片 8" descr="201308210207082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220" y="2143756"/>
            <a:ext cx="4159571" cy="392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4493" y="1"/>
            <a:ext cx="3519508" cy="26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2227621" y="1"/>
            <a:ext cx="4537561" cy="58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/>
              <a:t>get up</a:t>
            </a:r>
          </a:p>
          <a:p>
            <a:pPr algn="ctr"/>
            <a:endParaRPr lang="en-US" altLang="zh-CN" sz="4700"/>
          </a:p>
          <a:p>
            <a:pPr algn="ctr"/>
            <a:endParaRPr lang="en-US" altLang="zh-CN" sz="4700"/>
          </a:p>
          <a:p>
            <a:pPr algn="ctr"/>
            <a:r>
              <a:rPr lang="en-US" altLang="zh-CN" sz="4700"/>
              <a:t>have breakfast</a:t>
            </a:r>
          </a:p>
          <a:p>
            <a:pPr algn="ctr"/>
            <a:endParaRPr lang="en-US" altLang="zh-CN" sz="4700"/>
          </a:p>
          <a:p>
            <a:pPr algn="ctr"/>
            <a:endParaRPr lang="en-US" altLang="zh-CN" sz="4700"/>
          </a:p>
          <a:p>
            <a:pPr algn="ctr"/>
            <a:r>
              <a:rPr lang="en-US" altLang="zh-CN" sz="4700"/>
              <a:t>go to school</a:t>
            </a:r>
          </a:p>
          <a:p>
            <a:endParaRPr lang="zh-CN" altLang="en-US" sz="4700"/>
          </a:p>
        </p:txBody>
      </p:sp>
      <p:sp>
        <p:nvSpPr>
          <p:cNvPr id="10244" name="下箭头 4"/>
          <p:cNvSpPr>
            <a:spLocks noChangeArrowheads="1"/>
          </p:cNvSpPr>
          <p:nvPr/>
        </p:nvSpPr>
        <p:spPr bwMode="auto">
          <a:xfrm>
            <a:off x="4193170" y="707306"/>
            <a:ext cx="757661" cy="158765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defRPr/>
            </a:pPr>
            <a:r>
              <a:rPr lang="zh-CN" altLang="en-US" sz="2100" dirty="0">
                <a:latin typeface="+mn-ea"/>
                <a:ea typeface="+mn-ea"/>
                <a:cs typeface="Arial" panose="020B0604020202020204" pitchFamily="34" charset="0"/>
              </a:rPr>
              <a:t>吃早饭</a:t>
            </a:r>
          </a:p>
        </p:txBody>
      </p:sp>
      <p:sp>
        <p:nvSpPr>
          <p:cNvPr id="2" name="下箭头 5"/>
          <p:cNvSpPr>
            <a:spLocks noChangeArrowheads="1"/>
          </p:cNvSpPr>
          <p:nvPr/>
        </p:nvSpPr>
        <p:spPr bwMode="auto">
          <a:xfrm>
            <a:off x="4193170" y="2824179"/>
            <a:ext cx="757661" cy="1512053"/>
          </a:xfrm>
          <a:prstGeom prst="downArrow">
            <a:avLst>
              <a:gd name="adj1" fmla="val 50000"/>
              <a:gd name="adj2" fmla="val 4988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r>
              <a:rPr lang="zh-CN" altLang="en-US" sz="2100">
                <a:cs typeface="Arial" panose="020B0604020202020204" pitchFamily="34" charset="0"/>
              </a:rPr>
              <a:t>去学校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66858" y="6043173"/>
            <a:ext cx="7544682" cy="8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/>
              <a:t>have classes</a:t>
            </a:r>
            <a:endParaRPr lang="zh-CN" altLang="zh-CN" sz="4700"/>
          </a:p>
        </p:txBody>
      </p:sp>
      <p:sp>
        <p:nvSpPr>
          <p:cNvPr id="10246" name="下箭头 5"/>
          <p:cNvSpPr>
            <a:spLocks noChangeArrowheads="1"/>
          </p:cNvSpPr>
          <p:nvPr/>
        </p:nvSpPr>
        <p:spPr bwMode="auto">
          <a:xfrm>
            <a:off x="4193170" y="5016656"/>
            <a:ext cx="757661" cy="1209642"/>
          </a:xfrm>
          <a:prstGeom prst="downArrow">
            <a:avLst>
              <a:gd name="adj1" fmla="val 50000"/>
              <a:gd name="adj2" fmla="val 4988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r>
              <a:rPr lang="zh-CN" altLang="en-US" sz="2100">
                <a:cs typeface="Arial" panose="020B0604020202020204" pitchFamily="34" charset="0"/>
              </a:rPr>
              <a:t>上课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0" y="1765742"/>
            <a:ext cx="358838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>
                <a:solidFill>
                  <a:srgbClr val="FF3399"/>
                </a:solidFill>
                <a:latin typeface="Comic Sans MS" panose="030F0702030302020204" pitchFamily="66" charset="0"/>
              </a:rPr>
              <a:t>In the morning</a:t>
            </a:r>
            <a:endParaRPr lang="zh-CN" altLang="en-US" sz="3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</a:rPr>
              <a:t>Let’s learn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7172" name="图片 5" descr="breakfa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895" y="1498613"/>
            <a:ext cx="4030213" cy="38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605612" y="5394669"/>
            <a:ext cx="3887418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get up</a:t>
            </a:r>
            <a:endParaRPr lang="zh-CN" altLang="en-US" sz="6300"/>
          </a:p>
        </p:txBody>
      </p:sp>
      <p:pic>
        <p:nvPicPr>
          <p:cNvPr id="7" name="getu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08" y="5792843"/>
            <a:ext cx="453588" cy="4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1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27d319ef26c399c5901cbba879fa805936af6a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153</Words>
  <Application>Microsoft Office PowerPoint</Application>
  <PresentationFormat>全屏显示(4:3)</PresentationFormat>
  <Paragraphs>49</Paragraphs>
  <Slides>19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华文行楷</vt:lpstr>
      <vt:lpstr>宋体</vt:lpstr>
      <vt:lpstr>微软雅黑</vt:lpstr>
      <vt:lpstr>幼圆</vt:lpstr>
      <vt:lpstr>Arial</vt:lpstr>
      <vt:lpstr>Calibri</vt:lpstr>
      <vt:lpstr>Comic Sans MS</vt:lpstr>
      <vt:lpstr>Wingdings 2</vt:lpstr>
      <vt:lpstr>WWW.2PPT.COM
</vt:lpstr>
      <vt:lpstr>陕旅版四年级上册  Unit4  When Do You Have Classes?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choose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28E4F2CC283E499A8B7F676364ECD4B1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