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4" r:id="rId3"/>
    <p:sldId id="285" r:id="rId4"/>
    <p:sldId id="286" r:id="rId5"/>
    <p:sldId id="267" r:id="rId6"/>
    <p:sldId id="269" r:id="rId7"/>
    <p:sldId id="270" r:id="rId8"/>
    <p:sldId id="271" r:id="rId9"/>
    <p:sldId id="281" r:id="rId10"/>
    <p:sldId id="272" r:id="rId11"/>
    <p:sldId id="289" r:id="rId12"/>
    <p:sldId id="291" r:id="rId13"/>
    <p:sldId id="287" r:id="rId14"/>
    <p:sldId id="288" r:id="rId15"/>
    <p:sldId id="290" r:id="rId16"/>
    <p:sldId id="292" r:id="rId17"/>
    <p:sldId id="278" r:id="rId18"/>
    <p:sldId id="263" r:id="rId19"/>
    <p:sldId id="28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03042-752E-4230-95FD-A98880B2010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76D36-5283-4DF8-9850-620AB2C03D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76D36-5283-4DF8-9850-620AB2C03D7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954E-414B-4EA1-9A61-08414C9D3AF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B6443-9861-4B15-BDA7-F26C7C91671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815DB-1423-4D8A-9309-A157A346276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29AD6-1207-42A3-9EF4-ABD99C06669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954E-414B-4EA1-9A61-08414C9D3AF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A4BB0-3D53-421E-99C6-71FFE4C2AAC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20811-9070-4EB6-9BC2-18216603103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E0C5A-7ABE-48DF-99B2-95C33FD8B81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70353-C1BA-4691-886B-3B92E2461A1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F49FA-FF5B-4112-88A1-3C750091361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3D033-B9A5-4127-807F-8F58AFEEE33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ACB68-3B4E-4A65-BDEB-7CD7D98EC51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40F3842-A405-4291-987D-926C6389D18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066800"/>
            <a:ext cx="9144000" cy="2514600"/>
          </a:xfrm>
        </p:spPr>
        <p:txBody>
          <a:bodyPr/>
          <a:lstStyle/>
          <a:p>
            <a:pPr eaLnBrk="1" hangingPunct="1"/>
            <a:r>
              <a:rPr lang="en-US" altLang="zh-CN" sz="5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Unit 1 </a:t>
            </a:r>
            <a:br>
              <a:rPr lang="en-US" altLang="zh-CN" sz="5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</a:br>
            <a:r>
              <a:rPr lang="en-US" altLang="zh-CN" sz="5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What’s in your room? 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5435154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wall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47800" y="1524000"/>
            <a:ext cx="55626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8" name="标题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b="1" smtClean="0">
                <a:latin typeface="Comic Sans MS" panose="030F0702030302020204" pitchFamily="66" charset="0"/>
                <a:ea typeface="宋体" panose="02010600030101010101" pitchFamily="2" charset="-122"/>
              </a:rPr>
              <a:t>wall </a:t>
            </a:r>
            <a:r>
              <a:rPr lang="zh-CN" altLang="en-US" b="1" smtClean="0">
                <a:latin typeface="Comic Sans MS" panose="030F0702030302020204" pitchFamily="66" charset="0"/>
                <a:ea typeface="宋体" panose="02010600030101010101" pitchFamily="2" charset="-122"/>
              </a:rPr>
              <a:t>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1" name="Picture 2" descr="http://www.910club.cn/kjsc/UploadFiles20081888/200904/200904231752572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computer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" y="304800"/>
            <a:ext cx="1752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内容占位符 3" descr="Railways_Map_Of_China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00400" y="228600"/>
            <a:ext cx="1774825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4" name="Picture 12" descr="http://img3.bbs.szhome.com/uploadfiles/images/2010/07/30/073002201654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00800" y="228600"/>
            <a:ext cx="1905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内容占位符 3" descr="da0c52a5df134ca6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04800" y="2743200"/>
            <a:ext cx="1752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6" name="Picture 10" descr="wall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200400" y="2743200"/>
            <a:ext cx="18288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7" name="Picture 11" descr="1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324600" y="2743200"/>
            <a:ext cx="22098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457200" y="1984375"/>
            <a:ext cx="157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</a:rPr>
              <a:t>computer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3581400" y="1981200"/>
            <a:ext cx="811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</a:rPr>
              <a:t>map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3733800" y="49530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</a:rPr>
              <a:t>wall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7086600" y="5029200"/>
            <a:ext cx="72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</a:rPr>
              <a:t>bed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6858000" y="1981200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</a:rPr>
              <a:t>flower</a:t>
            </a:r>
            <a:r>
              <a:rPr lang="en-US" altLang="zh-CN" sz="2400" b="1">
                <a:solidFill>
                  <a:srgbClr val="FF0000"/>
                </a:solidFill>
              </a:rPr>
              <a:t>s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685800" y="4724400"/>
            <a:ext cx="1298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</a:rPr>
              <a:t>window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8" grpId="0"/>
      <p:bldP spid="39949" grpId="0"/>
      <p:bldP spid="39950" grpId="0"/>
      <p:bldP spid="39951" grpId="0"/>
      <p:bldP spid="39952" grpId="0"/>
      <p:bldP spid="399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2" descr="http://www.910club.cn/kjsc/UploadFiles20081888/200904/200904231752572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5" descr="bedroom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4800" y="228600"/>
            <a:ext cx="23622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90" name="Picture 6" descr="between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81400" y="304800"/>
            <a:ext cx="22098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91" name="Picture 7" descr="child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58000" y="304800"/>
            <a:ext cx="18288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92" name="Picture 8" descr="nextto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14600" y="3352800"/>
            <a:ext cx="21336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93" name="Picture 9" descr="draw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410200" y="3276600"/>
            <a:ext cx="18288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94" name="Picture 10" descr="pink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57200" y="3200400"/>
            <a:ext cx="12192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685800" y="2362200"/>
            <a:ext cx="1487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</a:rPr>
              <a:t>bedroom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3962400" y="228600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</a:rPr>
              <a:t>between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7086600" y="2438400"/>
            <a:ext cx="893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</a:rPr>
              <a:t>child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685800" y="4572000"/>
            <a:ext cx="809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</a:rPr>
              <a:t>pink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2895600" y="5334000"/>
            <a:ext cx="811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</a:rPr>
              <a:t>next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5638800" y="5410200"/>
            <a:ext cx="89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</a:rPr>
              <a:t>draw</a:t>
            </a:r>
            <a:endParaRPr lang="zh-CN" altLang="en-US" sz="24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5" grpId="0"/>
      <p:bldP spid="41996" grpId="0"/>
      <p:bldP spid="41997" grpId="0"/>
      <p:bldP spid="41998" grpId="0"/>
      <p:bldP spid="42000" grpId="0"/>
      <p:bldP spid="4200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wall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1" name="Picture 3" descr="window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1143000"/>
            <a:ext cx="21336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2" name="Picture 4" descr="door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24800" y="1447800"/>
            <a:ext cx="12192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3" name="Picture 5" descr="nextto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95800" y="2743200"/>
            <a:ext cx="24384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4" name="Picture 6" descr="map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14600" y="1524000"/>
            <a:ext cx="11430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3657600" y="136525"/>
            <a:ext cx="25749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3333CC"/>
                </a:solidFill>
              </a:rPr>
              <a:t>bedroom</a:t>
            </a:r>
            <a:endParaRPr lang="zh-CN" altLang="en-US" sz="4400" b="1">
              <a:solidFill>
                <a:srgbClr val="3333CC"/>
              </a:solidFill>
            </a:endParaRPr>
          </a:p>
        </p:txBody>
      </p:sp>
      <p:pic>
        <p:nvPicPr>
          <p:cNvPr id="37896" name="Picture 8" descr="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2514600"/>
            <a:ext cx="34544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381000" y="5791200"/>
            <a:ext cx="480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</a:rPr>
              <a:t>There   is / are 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/>
      <p:bldP spid="3789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www.910club.cn/kjsc/UploadFiles20081888/200904/200904231752572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4463" y="304800"/>
            <a:ext cx="8999537" cy="35290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4000" b="1" dirty="0" smtClean="0">
                <a:solidFill>
                  <a:srgbClr val="3333CC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              </a:t>
            </a:r>
            <a:r>
              <a:rPr lang="en-US" altLang="zh-CN" sz="6000" b="1" dirty="0" smtClean="0">
                <a:solidFill>
                  <a:srgbClr val="3333CC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Guess!</a:t>
            </a:r>
            <a:r>
              <a:rPr lang="en-US" altLang="zh-CN" sz="4800" b="1" dirty="0" smtClean="0">
                <a:solidFill>
                  <a:srgbClr val="3333CC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zh-CN" sz="4800" b="1" dirty="0" smtClean="0">
                <a:solidFill>
                  <a:srgbClr val="3333CC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 </a:t>
            </a:r>
            <a:r>
              <a:rPr lang="en-US" altLang="zh-CN" sz="4400" b="1" dirty="0" smtClean="0">
                <a:solidFill>
                  <a:srgbClr val="3333CC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What is in </a:t>
            </a:r>
            <a:r>
              <a:rPr lang="en-US" altLang="zh-CN" sz="4400" b="1" dirty="0" err="1" smtClean="0">
                <a:solidFill>
                  <a:srgbClr val="3333CC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Jiamin’s</a:t>
            </a:r>
            <a:r>
              <a:rPr lang="en-US" altLang="zh-CN" sz="4400" b="1" dirty="0" smtClean="0">
                <a:solidFill>
                  <a:srgbClr val="3333CC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 bedroom?</a:t>
            </a:r>
          </a:p>
        </p:txBody>
      </p:sp>
      <p:pic>
        <p:nvPicPr>
          <p:cNvPr id="38916" name="Picture 4" descr="gift1548943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4572000"/>
            <a:ext cx="1611313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5" descr="gift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14400" y="2971800"/>
            <a:ext cx="1944688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5" name="Picture 5" descr="talk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 descr="nex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pic.weikesucai.com/pptpic/4/ppt3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914400"/>
            <a:ext cx="5181600" cy="1143000"/>
          </a:xfrm>
        </p:spPr>
        <p:txBody>
          <a:bodyPr/>
          <a:lstStyle/>
          <a:p>
            <a:pPr eaLnBrk="1" hangingPunct="1"/>
            <a:r>
              <a:rPr lang="en-US" altLang="zh-CN" sz="5400" b="1" dirty="0" smtClean="0">
                <a:solidFill>
                  <a:srgbClr val="3333CC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Think and say!</a:t>
            </a:r>
          </a:p>
        </p:txBody>
      </p:sp>
      <p:pic>
        <p:nvPicPr>
          <p:cNvPr id="15365" name="Picture 4" descr="liyan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28600" y="2057400"/>
            <a:ext cx="3455988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AutoShape 5"/>
          <p:cNvSpPr>
            <a:spLocks noChangeArrowheads="1"/>
          </p:cNvSpPr>
          <p:nvPr/>
        </p:nvSpPr>
        <p:spPr bwMode="auto">
          <a:xfrm>
            <a:off x="1905000" y="4343400"/>
            <a:ext cx="5029200" cy="863600"/>
          </a:xfrm>
          <a:prstGeom prst="wedgeEllipseCallout">
            <a:avLst>
              <a:gd name="adj1" fmla="val -37657"/>
              <a:gd name="adj2" fmla="val -12132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 eaLnBrk="0" hangingPunct="0"/>
            <a:r>
              <a:rPr lang="en-US" altLang="zh-CN" sz="2800" dirty="0">
                <a:latin typeface="Comic Sans MS" panose="030F0702030302020204" pitchFamily="66" charset="0"/>
              </a:rPr>
              <a:t>There is /are…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228600" y="304800"/>
            <a:ext cx="89154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5400" b="1" dirty="0">
                <a:solidFill>
                  <a:srgbClr val="FF0000"/>
                </a:solidFill>
              </a:rPr>
              <a:t>在门后面</a:t>
            </a:r>
            <a:r>
              <a:rPr lang="zh-CN" altLang="en-US" sz="5400" b="1" dirty="0"/>
              <a:t>有两只</a:t>
            </a:r>
            <a:r>
              <a:rPr lang="zh-CN" altLang="en-US" sz="5400" b="1" dirty="0">
                <a:solidFill>
                  <a:srgbClr val="FF0000"/>
                </a:solidFill>
              </a:rPr>
              <a:t>白色的狗</a:t>
            </a:r>
            <a:r>
              <a:rPr lang="zh-CN" altLang="en-US" sz="5400" b="1" dirty="0"/>
              <a:t>。                </a:t>
            </a:r>
            <a:r>
              <a:rPr lang="en-US" altLang="zh-CN" sz="5400" b="1" dirty="0"/>
              <a:t>There are two white dogs behind the door.</a:t>
            </a:r>
          </a:p>
          <a:p>
            <a:endParaRPr lang="en-US" altLang="zh-CN" sz="5400" b="1" dirty="0"/>
          </a:p>
          <a:p>
            <a:r>
              <a:rPr lang="zh-CN" altLang="en-US" sz="5400" b="1" dirty="0">
                <a:solidFill>
                  <a:srgbClr val="FF0000"/>
                </a:solidFill>
              </a:rPr>
              <a:t>在床下面</a:t>
            </a:r>
            <a:r>
              <a:rPr lang="zh-CN" altLang="en-US" sz="5400" b="1" dirty="0"/>
              <a:t>有</a:t>
            </a:r>
            <a:r>
              <a:rPr lang="zh-CN" altLang="en-US" sz="5400" b="1" dirty="0">
                <a:solidFill>
                  <a:srgbClr val="FF0000"/>
                </a:solidFill>
              </a:rPr>
              <a:t>两只棕色的猫</a:t>
            </a:r>
            <a:r>
              <a:rPr lang="zh-CN" altLang="en-US" sz="5400" b="1" dirty="0"/>
              <a:t>。</a:t>
            </a:r>
            <a:r>
              <a:rPr lang="en-US" altLang="zh-CN" sz="5400" b="1" dirty="0"/>
              <a:t>There are two brown cats under the bed</a:t>
            </a:r>
            <a:r>
              <a:rPr lang="en-US" altLang="zh-CN" sz="5400" b="1" dirty="0" smtClean="0"/>
              <a:t>. </a:t>
            </a:r>
            <a:endParaRPr lang="zh-CN" alt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057400" y="2438400"/>
            <a:ext cx="441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altLang="zh-CN" sz="6000" b="1" kern="0" dirty="0">
                <a:solidFill>
                  <a:srgbClr val="FF0066"/>
                </a:solidFill>
                <a:latin typeface="Comic Sans MS" panose="030F0702030302020204" pitchFamily="66" charset="0"/>
                <a:ea typeface="+mj-ea"/>
                <a:cs typeface="+mj-cs"/>
              </a:rPr>
              <a:t>Homework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标题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solidFill>
                  <a:srgbClr val="FF0000"/>
                </a:solidFill>
                <a:ea typeface="宋体" panose="02010600030101010101" pitchFamily="2" charset="-122"/>
              </a:rPr>
              <a:t>Revision:</a:t>
            </a:r>
            <a:r>
              <a:rPr lang="zh-CN" altLang="en-US" dirty="0" smtClean="0">
                <a:solidFill>
                  <a:srgbClr val="FF0000"/>
                </a:solidFill>
                <a:ea typeface="宋体" panose="02010600030101010101" pitchFamily="2" charset="-122"/>
              </a:rPr>
              <a:t>介词</a:t>
            </a:r>
          </a:p>
        </p:txBody>
      </p:sp>
      <p:sp>
        <p:nvSpPr>
          <p:cNvPr id="33796" name="内容占位符 2"/>
          <p:cNvSpPr>
            <a:spLocks noGrp="1"/>
          </p:cNvSpPr>
          <p:nvPr>
            <p:ph idx="4294967295"/>
          </p:nvPr>
        </p:nvSpPr>
        <p:spPr>
          <a:xfrm>
            <a:off x="18288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CN" sz="3600" b="1" dirty="0" smtClean="0">
                <a:solidFill>
                  <a:srgbClr val="0070C0"/>
                </a:solidFill>
                <a:ea typeface="宋体" panose="02010600030101010101" pitchFamily="2" charset="-122"/>
              </a:rPr>
              <a:t>in  </a:t>
            </a:r>
            <a:r>
              <a:rPr lang="zh-CN" altLang="en-US" sz="3600" b="1" dirty="0" smtClean="0">
                <a:solidFill>
                  <a:srgbClr val="0070C0"/>
                </a:solidFill>
                <a:ea typeface="宋体" panose="02010600030101010101" pitchFamily="2" charset="-122"/>
              </a:rPr>
              <a:t>在</a:t>
            </a:r>
            <a:r>
              <a:rPr lang="en-US" altLang="zh-CN" sz="3600" b="1" dirty="0" smtClean="0">
                <a:solidFill>
                  <a:srgbClr val="0070C0"/>
                </a:solidFill>
                <a:ea typeface="宋体" panose="02010600030101010101" pitchFamily="2" charset="-122"/>
              </a:rPr>
              <a:t>…</a:t>
            </a:r>
            <a:r>
              <a:rPr lang="zh-CN" altLang="en-US" sz="3600" b="1" dirty="0" smtClean="0">
                <a:solidFill>
                  <a:srgbClr val="0070C0"/>
                </a:solidFill>
                <a:ea typeface="宋体" panose="02010600030101010101" pitchFamily="2" charset="-122"/>
              </a:rPr>
              <a:t>的里面</a:t>
            </a:r>
            <a:endParaRPr lang="en-US" altLang="zh-CN" sz="3600" b="1" dirty="0" smtClean="0">
              <a:solidFill>
                <a:srgbClr val="0070C0"/>
              </a:solidFill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3600" b="1" dirty="0" smtClean="0">
                <a:solidFill>
                  <a:srgbClr val="0070C0"/>
                </a:solidFill>
                <a:ea typeface="宋体" panose="02010600030101010101" pitchFamily="2" charset="-122"/>
              </a:rPr>
              <a:t>on  </a:t>
            </a:r>
            <a:r>
              <a:rPr lang="zh-CN" altLang="en-US" sz="3600" b="1" dirty="0" smtClean="0">
                <a:solidFill>
                  <a:srgbClr val="0070C0"/>
                </a:solidFill>
                <a:ea typeface="宋体" panose="02010600030101010101" pitchFamily="2" charset="-122"/>
              </a:rPr>
              <a:t>在</a:t>
            </a:r>
            <a:r>
              <a:rPr lang="en-US" altLang="zh-CN" sz="3600" b="1" dirty="0" smtClean="0">
                <a:solidFill>
                  <a:srgbClr val="0070C0"/>
                </a:solidFill>
                <a:ea typeface="宋体" panose="02010600030101010101" pitchFamily="2" charset="-122"/>
              </a:rPr>
              <a:t>…</a:t>
            </a:r>
            <a:r>
              <a:rPr lang="zh-CN" altLang="en-US" sz="3600" b="1" dirty="0" smtClean="0">
                <a:solidFill>
                  <a:srgbClr val="0070C0"/>
                </a:solidFill>
                <a:ea typeface="宋体" panose="02010600030101010101" pitchFamily="2" charset="-122"/>
              </a:rPr>
              <a:t>的上面</a:t>
            </a:r>
            <a:endParaRPr lang="en-US" altLang="zh-CN" sz="3600" b="1" dirty="0" smtClean="0">
              <a:solidFill>
                <a:srgbClr val="0070C0"/>
              </a:solidFill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3600" b="1" dirty="0" smtClean="0">
                <a:solidFill>
                  <a:srgbClr val="0070C0"/>
                </a:solidFill>
                <a:ea typeface="宋体" panose="02010600030101010101" pitchFamily="2" charset="-122"/>
              </a:rPr>
              <a:t>under  </a:t>
            </a:r>
            <a:r>
              <a:rPr lang="zh-CN" altLang="en-US" sz="3600" b="1" dirty="0" smtClean="0">
                <a:solidFill>
                  <a:srgbClr val="0070C0"/>
                </a:solidFill>
                <a:ea typeface="宋体" panose="02010600030101010101" pitchFamily="2" charset="-122"/>
              </a:rPr>
              <a:t>在</a:t>
            </a:r>
            <a:r>
              <a:rPr lang="en-US" altLang="zh-CN" sz="3600" b="1" dirty="0" smtClean="0">
                <a:solidFill>
                  <a:srgbClr val="0070C0"/>
                </a:solidFill>
                <a:ea typeface="宋体" panose="02010600030101010101" pitchFamily="2" charset="-122"/>
              </a:rPr>
              <a:t>…</a:t>
            </a:r>
            <a:r>
              <a:rPr lang="zh-CN" altLang="en-US" sz="3600" b="1" dirty="0" smtClean="0">
                <a:solidFill>
                  <a:srgbClr val="0070C0"/>
                </a:solidFill>
                <a:ea typeface="宋体" panose="02010600030101010101" pitchFamily="2" charset="-122"/>
              </a:rPr>
              <a:t>的下面</a:t>
            </a:r>
            <a:endParaRPr lang="en-US" altLang="zh-CN" sz="3600" b="1" dirty="0" smtClean="0">
              <a:solidFill>
                <a:srgbClr val="0070C0"/>
              </a:solidFill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3600" b="1" dirty="0" smtClean="0">
                <a:solidFill>
                  <a:srgbClr val="0070C0"/>
                </a:solidFill>
                <a:ea typeface="宋体" panose="02010600030101010101" pitchFamily="2" charset="-122"/>
              </a:rPr>
              <a:t>near  </a:t>
            </a:r>
            <a:r>
              <a:rPr lang="zh-CN" altLang="en-US" sz="3600" b="1" dirty="0" smtClean="0">
                <a:solidFill>
                  <a:srgbClr val="0070C0"/>
                </a:solidFill>
                <a:ea typeface="宋体" panose="02010600030101010101" pitchFamily="2" charset="-122"/>
              </a:rPr>
              <a:t>在</a:t>
            </a:r>
            <a:r>
              <a:rPr lang="en-US" altLang="zh-CN" sz="3600" b="1" dirty="0" smtClean="0">
                <a:solidFill>
                  <a:srgbClr val="0070C0"/>
                </a:solidFill>
                <a:ea typeface="宋体" panose="02010600030101010101" pitchFamily="2" charset="-122"/>
              </a:rPr>
              <a:t>...</a:t>
            </a:r>
            <a:r>
              <a:rPr lang="zh-CN" altLang="en-US" sz="3600" b="1" dirty="0" smtClean="0">
                <a:solidFill>
                  <a:srgbClr val="0070C0"/>
                </a:solidFill>
                <a:ea typeface="宋体" panose="02010600030101010101" pitchFamily="2" charset="-122"/>
              </a:rPr>
              <a:t>的附近</a:t>
            </a:r>
            <a:endParaRPr lang="en-US" altLang="zh-CN" sz="3600" b="1" dirty="0" smtClean="0">
              <a:solidFill>
                <a:srgbClr val="0070C0"/>
              </a:solidFill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3600" b="1" dirty="0" smtClean="0">
                <a:solidFill>
                  <a:srgbClr val="0070C0"/>
                </a:solidFill>
                <a:ea typeface="宋体" panose="02010600030101010101" pitchFamily="2" charset="-122"/>
              </a:rPr>
              <a:t>beside </a:t>
            </a:r>
            <a:r>
              <a:rPr lang="zh-CN" altLang="en-US" sz="3600" b="1" dirty="0" smtClean="0">
                <a:solidFill>
                  <a:srgbClr val="0070C0"/>
                </a:solidFill>
                <a:ea typeface="宋体" panose="02010600030101010101" pitchFamily="2" charset="-122"/>
              </a:rPr>
              <a:t>在</a:t>
            </a:r>
            <a:r>
              <a:rPr lang="en-US" altLang="zh-CN" sz="3600" b="1" dirty="0" smtClean="0">
                <a:solidFill>
                  <a:srgbClr val="0070C0"/>
                </a:solidFill>
                <a:ea typeface="宋体" panose="02010600030101010101" pitchFamily="2" charset="-122"/>
              </a:rPr>
              <a:t>…</a:t>
            </a:r>
            <a:r>
              <a:rPr lang="zh-CN" altLang="en-US" sz="3600" b="1" dirty="0" smtClean="0">
                <a:solidFill>
                  <a:srgbClr val="0070C0"/>
                </a:solidFill>
                <a:ea typeface="宋体" panose="02010600030101010101" pitchFamily="2" charset="-122"/>
              </a:rPr>
              <a:t>的旁边</a:t>
            </a:r>
            <a:endParaRPr lang="en-US" altLang="zh-CN" sz="3600" b="1" dirty="0" smtClean="0">
              <a:solidFill>
                <a:srgbClr val="0070C0"/>
              </a:solidFill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3600" b="1" dirty="0" smtClean="0">
                <a:solidFill>
                  <a:srgbClr val="0070C0"/>
                </a:solidFill>
                <a:ea typeface="宋体" panose="02010600030101010101" pitchFamily="2" charset="-122"/>
              </a:rPr>
              <a:t>behind  </a:t>
            </a:r>
            <a:r>
              <a:rPr lang="zh-CN" altLang="en-US" sz="3600" b="1" dirty="0" smtClean="0">
                <a:solidFill>
                  <a:srgbClr val="0070C0"/>
                </a:solidFill>
                <a:ea typeface="宋体" panose="02010600030101010101" pitchFamily="2" charset="-122"/>
              </a:rPr>
              <a:t>在</a:t>
            </a:r>
            <a:r>
              <a:rPr lang="en-US" altLang="zh-CN" sz="3600" b="1" dirty="0" smtClean="0">
                <a:solidFill>
                  <a:srgbClr val="0070C0"/>
                </a:solidFill>
                <a:ea typeface="宋体" panose="02010600030101010101" pitchFamily="2" charset="-122"/>
              </a:rPr>
              <a:t>…</a:t>
            </a:r>
            <a:r>
              <a:rPr lang="zh-CN" altLang="en-US" sz="3600" b="1" dirty="0" smtClean="0">
                <a:solidFill>
                  <a:srgbClr val="0070C0"/>
                </a:solidFill>
                <a:ea typeface="宋体" panose="02010600030101010101" pitchFamily="2" charset="-122"/>
              </a:rPr>
              <a:t>的后面</a:t>
            </a:r>
            <a:endParaRPr lang="en-US" altLang="zh-CN" sz="3600" b="1" dirty="0" smtClean="0">
              <a:solidFill>
                <a:srgbClr val="0070C0"/>
              </a:solidFill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3600" b="1" dirty="0" smtClean="0">
                <a:solidFill>
                  <a:srgbClr val="0070C0"/>
                </a:solidFill>
                <a:ea typeface="宋体" panose="02010600030101010101" pitchFamily="2" charset="-122"/>
              </a:rPr>
              <a:t>in front of … </a:t>
            </a:r>
            <a:r>
              <a:rPr lang="zh-CN" altLang="en-US" sz="3600" b="1" dirty="0" smtClean="0">
                <a:solidFill>
                  <a:srgbClr val="0070C0"/>
                </a:solidFill>
                <a:ea typeface="宋体" panose="02010600030101010101" pitchFamily="2" charset="-122"/>
              </a:rPr>
              <a:t>在</a:t>
            </a:r>
            <a:r>
              <a:rPr lang="en-US" altLang="zh-CN" sz="3600" b="1" dirty="0" smtClean="0">
                <a:solidFill>
                  <a:srgbClr val="0070C0"/>
                </a:solidFill>
                <a:ea typeface="宋体" panose="02010600030101010101" pitchFamily="2" charset="-122"/>
              </a:rPr>
              <a:t>…</a:t>
            </a:r>
            <a:r>
              <a:rPr lang="zh-CN" altLang="en-US" sz="3600" b="1" dirty="0" smtClean="0">
                <a:solidFill>
                  <a:srgbClr val="0070C0"/>
                </a:solidFill>
                <a:ea typeface="宋体" panose="02010600030101010101" pitchFamily="2" charset="-122"/>
              </a:rPr>
              <a:t>的前面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标题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800" dirty="0" smtClean="0">
                <a:solidFill>
                  <a:srgbClr val="C00000"/>
                </a:solidFill>
                <a:ea typeface="宋体" panose="02010600030101010101" pitchFamily="2" charset="-122"/>
              </a:rPr>
              <a:t>next to  </a:t>
            </a:r>
            <a:br>
              <a:rPr lang="en-US" altLang="zh-CN" sz="4800" dirty="0" smtClean="0">
                <a:solidFill>
                  <a:srgbClr val="C00000"/>
                </a:solidFill>
                <a:ea typeface="宋体" panose="02010600030101010101" pitchFamily="2" charset="-122"/>
              </a:rPr>
            </a:br>
            <a:r>
              <a:rPr lang="zh-CN" altLang="en-US" sz="4800" dirty="0" smtClean="0">
                <a:solidFill>
                  <a:srgbClr val="C00000"/>
                </a:solidFill>
                <a:ea typeface="宋体" panose="02010600030101010101" pitchFamily="2" charset="-122"/>
              </a:rPr>
              <a:t>在</a:t>
            </a:r>
            <a:r>
              <a:rPr lang="en-US" altLang="zh-CN" sz="4800" dirty="0" smtClean="0">
                <a:solidFill>
                  <a:srgbClr val="C00000"/>
                </a:solidFill>
                <a:ea typeface="宋体" panose="02010600030101010101" pitchFamily="2" charset="-122"/>
              </a:rPr>
              <a:t>…</a:t>
            </a:r>
            <a:r>
              <a:rPr lang="zh-CN" altLang="en-US" sz="4800" dirty="0" smtClean="0">
                <a:solidFill>
                  <a:srgbClr val="C00000"/>
                </a:solidFill>
                <a:ea typeface="宋体" panose="02010600030101010101" pitchFamily="2" charset="-122"/>
              </a:rPr>
              <a:t>附近，与</a:t>
            </a:r>
            <a:r>
              <a:rPr lang="en-US" altLang="zh-CN" sz="4800" dirty="0" smtClean="0">
                <a:solidFill>
                  <a:srgbClr val="C00000"/>
                </a:solidFill>
                <a:ea typeface="宋体" panose="02010600030101010101" pitchFamily="2" charset="-122"/>
              </a:rPr>
              <a:t>…</a:t>
            </a:r>
            <a:r>
              <a:rPr lang="zh-CN" altLang="en-US" sz="4800" dirty="0" smtClean="0">
                <a:solidFill>
                  <a:srgbClr val="C00000"/>
                </a:solidFill>
                <a:ea typeface="宋体" panose="02010600030101010101" pitchFamily="2" charset="-122"/>
              </a:rPr>
              <a:t>相邻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152400" y="4419600"/>
            <a:ext cx="9220200" cy="1858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3000" dirty="0" smtClean="0">
                <a:solidFill>
                  <a:srgbClr val="0000FF"/>
                </a:solidFill>
                <a:ea typeface="宋体" panose="02010600030101010101" pitchFamily="2" charset="-122"/>
              </a:rPr>
              <a:t>There are some purple flowers </a:t>
            </a:r>
            <a:r>
              <a:rPr lang="en-US" altLang="zh-CN" sz="3000" dirty="0" smtClean="0">
                <a:solidFill>
                  <a:srgbClr val="CC00FF"/>
                </a:solidFill>
                <a:ea typeface="宋体" panose="02010600030101010101" pitchFamily="2" charset="-122"/>
              </a:rPr>
              <a:t>next to</a:t>
            </a:r>
            <a:r>
              <a:rPr lang="en-US" altLang="zh-CN" sz="3000" dirty="0" smtClean="0">
                <a:solidFill>
                  <a:srgbClr val="0000FF"/>
                </a:solidFill>
                <a:ea typeface="宋体" panose="02010600030101010101" pitchFamily="2" charset="-122"/>
              </a:rPr>
              <a:t> a computer.</a:t>
            </a:r>
          </a:p>
          <a:p>
            <a:pPr eaLnBrk="1" hangingPunct="1">
              <a:buFontTx/>
              <a:buNone/>
            </a:pPr>
            <a:r>
              <a:rPr lang="en-US" altLang="zh-CN" dirty="0" smtClean="0">
                <a:solidFill>
                  <a:srgbClr val="0070C0"/>
                </a:solidFill>
                <a:ea typeface="宋体" panose="02010600030101010101" pitchFamily="2" charset="-122"/>
              </a:rPr>
              <a:t>     </a:t>
            </a:r>
            <a:r>
              <a:rPr lang="zh-CN" altLang="en-US" dirty="0" smtClean="0">
                <a:ea typeface="宋体" panose="02010600030101010101" pitchFamily="2" charset="-122"/>
              </a:rPr>
              <a:t>有一些紫色的花在计算机的旁边。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sz="2400" dirty="0" smtClean="0">
                <a:solidFill>
                  <a:srgbClr val="0070C0"/>
                </a:solidFill>
                <a:ea typeface="宋体" panose="02010600030101010101" pitchFamily="2" charset="-122"/>
              </a:rPr>
              <a:t>  </a:t>
            </a:r>
          </a:p>
        </p:txBody>
      </p:sp>
      <p:pic>
        <p:nvPicPr>
          <p:cNvPr id="34821" name="Picture 5" descr="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752600"/>
            <a:ext cx="1981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omputer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10000" y="1600200"/>
            <a:ext cx="2590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标题 1"/>
          <p:cNvSpPr>
            <a:spLocks noGrp="1"/>
          </p:cNvSpPr>
          <p:nvPr>
            <p:ph type="title" idx="4294967295"/>
          </p:nvPr>
        </p:nvSpPr>
        <p:spPr>
          <a:xfrm>
            <a:off x="357188" y="3571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5400" dirty="0" smtClean="0">
                <a:solidFill>
                  <a:srgbClr val="0070C0"/>
                </a:solidFill>
                <a:ea typeface="宋体" panose="02010600030101010101" pitchFamily="2" charset="-122"/>
              </a:rPr>
              <a:t>between </a:t>
            </a:r>
            <a:br>
              <a:rPr lang="en-US" altLang="zh-CN" sz="5400" dirty="0" smtClean="0">
                <a:solidFill>
                  <a:srgbClr val="0070C0"/>
                </a:solidFill>
                <a:ea typeface="宋体" panose="02010600030101010101" pitchFamily="2" charset="-122"/>
              </a:rPr>
            </a:br>
            <a:r>
              <a:rPr lang="en-US" altLang="zh-CN" sz="5400" dirty="0" smtClean="0">
                <a:solidFill>
                  <a:srgbClr val="0070C0"/>
                </a:solidFill>
                <a:ea typeface="宋体" panose="02010600030101010101" pitchFamily="2" charset="-122"/>
              </a:rPr>
              <a:t>    </a:t>
            </a:r>
            <a:r>
              <a:rPr lang="zh-CN" altLang="en-US" sz="5400" dirty="0" smtClean="0">
                <a:solidFill>
                  <a:srgbClr val="0070C0"/>
                </a:solidFill>
                <a:ea typeface="宋体" panose="02010600030101010101" pitchFamily="2" charset="-122"/>
              </a:rPr>
              <a:t>在</a:t>
            </a:r>
            <a:r>
              <a:rPr lang="en-US" altLang="zh-CN" sz="5400" dirty="0" smtClean="0">
                <a:solidFill>
                  <a:srgbClr val="0070C0"/>
                </a:solidFill>
                <a:ea typeface="宋体" panose="02010600030101010101" pitchFamily="2" charset="-122"/>
              </a:rPr>
              <a:t>…</a:t>
            </a:r>
            <a:r>
              <a:rPr lang="zh-CN" altLang="en-US" sz="5400" dirty="0" smtClean="0">
                <a:solidFill>
                  <a:srgbClr val="0070C0"/>
                </a:solidFill>
                <a:ea typeface="宋体" panose="02010600030101010101" pitchFamily="2" charset="-122"/>
              </a:rPr>
              <a:t>中间</a:t>
            </a:r>
            <a:endParaRPr lang="zh-CN" altLang="en-US" dirty="0" smtClean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381000" y="4724400"/>
            <a:ext cx="8229600" cy="1020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3600" dirty="0" smtClean="0">
                <a:solidFill>
                  <a:srgbClr val="0000FF"/>
                </a:solidFill>
                <a:ea typeface="宋体" panose="02010600030101010101" pitchFamily="2" charset="-122"/>
              </a:rPr>
              <a:t>There is a map </a:t>
            </a:r>
            <a:r>
              <a:rPr lang="en-US" altLang="zh-CN" sz="3600" dirty="0" smtClean="0">
                <a:solidFill>
                  <a:srgbClr val="CC00FF"/>
                </a:solidFill>
                <a:ea typeface="宋体" panose="02010600030101010101" pitchFamily="2" charset="-122"/>
              </a:rPr>
              <a:t>between</a:t>
            </a:r>
            <a:r>
              <a:rPr lang="en-US" altLang="zh-CN" sz="3600" dirty="0" smtClean="0">
                <a:solidFill>
                  <a:srgbClr val="0000FF"/>
                </a:solidFill>
                <a:ea typeface="宋体" panose="02010600030101010101" pitchFamily="2" charset="-122"/>
              </a:rPr>
              <a:t>  two windows.</a:t>
            </a:r>
          </a:p>
          <a:p>
            <a:pPr eaLnBrk="1" hangingPunct="1">
              <a:buFontTx/>
              <a:buNone/>
            </a:pPr>
            <a:r>
              <a:rPr lang="zh-CN" altLang="en-US" sz="3600" dirty="0" smtClean="0">
                <a:solidFill>
                  <a:srgbClr val="7030A0"/>
                </a:solidFill>
                <a:ea typeface="宋体" panose="02010600030101010101" pitchFamily="2" charset="-122"/>
              </a:rPr>
              <a:t>在两个窗户的中间有一张地图。</a:t>
            </a:r>
            <a:endParaRPr lang="en-US" altLang="zh-CN" sz="3600" dirty="0" smtClean="0">
              <a:solidFill>
                <a:srgbClr val="7030A0"/>
              </a:solidFill>
              <a:ea typeface="宋体" panose="02010600030101010101" pitchFamily="2" charset="-122"/>
            </a:endParaRPr>
          </a:p>
        </p:txBody>
      </p:sp>
      <p:pic>
        <p:nvPicPr>
          <p:cNvPr id="12291" name="内容占位符 3" descr="da0c52a5df134ca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1857375"/>
            <a:ext cx="1947862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内容占位符 3" descr="da0c52a5df134ca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1905000"/>
            <a:ext cx="1947863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内容占位符 3" descr="Railways_Map_Of_China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67000" y="1905000"/>
            <a:ext cx="3276600" cy="254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b="1" smtClean="0">
                <a:latin typeface="Comic Sans MS" panose="030F0702030302020204" pitchFamily="66" charset="0"/>
                <a:ea typeface="宋体" panose="02010600030101010101" pitchFamily="2" charset="-122"/>
              </a:rPr>
              <a:t>It’s very big. We sleep on it every day. What’s this?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580063" y="2852738"/>
            <a:ext cx="33115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4000" b="1">
                <a:latin typeface="Comic Sans MS" panose="030F0702030302020204" pitchFamily="66" charset="0"/>
              </a:rPr>
              <a:t>It’s a </a:t>
            </a:r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</a:rPr>
              <a:t>bed</a:t>
            </a:r>
            <a:r>
              <a:rPr lang="en-US" altLang="zh-CN" sz="4000" b="1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2" name="Picture 6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71600" y="2438400"/>
            <a:ext cx="34544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0713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zh-CN" sz="4000" b="1" smtClean="0">
                <a:latin typeface="Comic Sans MS" panose="030F0702030302020204" pitchFamily="66" charset="0"/>
                <a:ea typeface="宋体" panose="02010600030101010101" pitchFamily="2" charset="-122"/>
              </a:rPr>
              <a:t>It looks like a TV. We use it play games and  surf on the Net.</a:t>
            </a:r>
            <a:br>
              <a:rPr lang="en-US" altLang="zh-CN" sz="4000" b="1" smtClean="0">
                <a:latin typeface="Comic Sans MS" panose="030F0702030302020204" pitchFamily="66" charset="0"/>
                <a:ea typeface="宋体" panose="02010600030101010101" pitchFamily="2" charset="-122"/>
              </a:rPr>
            </a:br>
            <a:r>
              <a:rPr lang="en-US" altLang="zh-CN" sz="4000" b="1" smtClean="0">
                <a:latin typeface="Comic Sans MS" panose="030F0702030302020204" pitchFamily="66" charset="0"/>
                <a:ea typeface="宋体" panose="02010600030101010101" pitchFamily="2" charset="-122"/>
              </a:rPr>
              <a:t>What’s this?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6463" y="3429000"/>
            <a:ext cx="4114800" cy="21161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4000" b="1" smtClean="0">
                <a:latin typeface="Comic Sans MS" panose="030F0702030302020204" pitchFamily="66" charset="0"/>
                <a:ea typeface="宋体" panose="02010600030101010101" pitchFamily="2" charset="-122"/>
              </a:rPr>
              <a:t>It’s a </a:t>
            </a:r>
            <a:r>
              <a:rPr lang="en-US" altLang="zh-CN" sz="4000" b="1" smtClean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computer</a:t>
            </a:r>
            <a:r>
              <a:rPr lang="en-US" altLang="zh-CN" sz="4000" b="1" smtClean="0">
                <a:latin typeface="Comic Sans MS" panose="030F0702030302020204" pitchFamily="66" charset="0"/>
                <a:ea typeface="宋体" panose="02010600030101010101" pitchFamily="2" charset="-122"/>
              </a:rPr>
              <a:t>.</a:t>
            </a:r>
          </a:p>
        </p:txBody>
      </p:sp>
      <p:pic>
        <p:nvPicPr>
          <p:cNvPr id="11268" name="Picture 4" descr="compute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2565400"/>
            <a:ext cx="4032250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b="1" smtClean="0">
                <a:latin typeface="Comic Sans MS" panose="030F0702030302020204" pitchFamily="66" charset="0"/>
                <a:ea typeface="宋体" panose="02010600030101010101" pitchFamily="2" charset="-122"/>
              </a:rPr>
              <a:t>window </a:t>
            </a:r>
            <a:r>
              <a:rPr lang="zh-CN" altLang="en-US" b="1" smtClean="0">
                <a:latin typeface="Comic Sans MS" panose="030F0702030302020204" pitchFamily="66" charset="0"/>
                <a:ea typeface="宋体" panose="02010600030101010101" pitchFamily="2" charset="-122"/>
              </a:rPr>
              <a:t>窗户</a:t>
            </a:r>
          </a:p>
        </p:txBody>
      </p:sp>
      <p:pic>
        <p:nvPicPr>
          <p:cNvPr id="12291" name="内容占位符 3" descr="da0c52a5df134ca6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2938" y="1857375"/>
            <a:ext cx="6442075" cy="37719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latin typeface="Comic Sans MS" panose="030F0702030302020204" pitchFamily="66" charset="0"/>
                <a:ea typeface="宋体" panose="02010600030101010101" pitchFamily="2" charset="-122"/>
              </a:rPr>
              <a:t>map </a:t>
            </a:r>
            <a:r>
              <a:rPr lang="zh-CN" altLang="en-US" smtClean="0">
                <a:latin typeface="Comic Sans MS" panose="030F0702030302020204" pitchFamily="66" charset="0"/>
                <a:ea typeface="宋体" panose="02010600030101010101" pitchFamily="2" charset="-122"/>
              </a:rPr>
              <a:t>地图</a:t>
            </a:r>
          </a:p>
        </p:txBody>
      </p:sp>
      <p:pic>
        <p:nvPicPr>
          <p:cNvPr id="13315" name="内容占位符 3" descr="Railways_Map_Of_China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273175" y="1600200"/>
            <a:ext cx="6597650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 descr="data:image/jpeg;base64,/9j/4AAQSkZJRgABAQAAAQABAAD/2wCEAAkGBhMSERUTExQWFBUWFhcaGBgYGBcWFxQUFxQXFBUUGBYYHCYeGBkjGhUUHy8gIycpLCwsFR8xNTAqNSYrLCkBCQoKDgwOGg8PGiwkHCQpLCwsLCwsLCwpLCkpLCksLCwsLCwpLCwsLCwpLC8sLCwsLCwsLCksLCwsLCwsLCwsLP/AABEIALcBFAMBIgACEQEDEQH/xAAbAAACAwEBAQAAAAAAAAAAAAAABAMFBgECB//EAEAQAAEDAQYDBgQEAgoCAwAAAAEAAhEDBAUSITFBUWFxBhMigZGhMlKx0RRCwfAH4RUjQ1NicoKSovEkMxZjwv/EABoBAAMBAQEBAAAAAAAAAAAAAAABAgMEBQb/xAAuEQACAgIBAgQEBQUAAAAAAAAAAQIRAyESMUEEEyJRFGFx8AUygbHRUpGhwfH/2gAMAwEAAhEDEQA/APuKEIQAIQhAAhCEACEIQAIQhAAhCEACEIQAIQhAAhCEACEKOvVwidhryG58tUASIQhAAhK1LUGVGtcY7z4OGICSzqQCR0dwTSSdgCEITAFwrqEARleCpSEtbLSKbC86BQUj0QvBC82S1CowPGQPFSFAETgvEKRwXgoGcXF1cQMs0IQrMwQhCABCEIAEIQgAQhCABCEIAEIQgAQhccYCAOqJ1cBJ2m2BoiVUW29CGyg6sXhpTL82voo7TbG92+eBEa4sjkOMrAWzteWmA1zjyRYe2cuDajX0p0Lh4TylJtdDtf4bOrNn2RtD32SkXghwBaZkHwOLRM5zACuVR3XfE5HfPrzCw/avt/Xp3hgs4cO7hmBwyquJnNp2MiCM85nNYTyLDBXvseblxuEtn0HtFd/fUSwOwPlrmO+R7XS1374pmlbPCMRGKBMaTGcTtKx3aPtMWakAgeKMgSMjE7Ss+7tc4ZjEfX9SnySk2d+L8PnkjZ9UFoBXr8S0AkmIz8hnK+aWHtpi1OmuxjjG/ktZYL5bUZqDlIPFaKaZnl8FPH1Lqw3nSrAmk9rwDBg6Hmml8mvKq6w2sPpGGnxAZxhOrCBqJBA5QvpF035TtFFtVpAB1E5tduFMZ3p9ThcWnQ+VSXhVbWf3UkRy1PBW1auAOJjIcVX2BviM5nWeqJb0NJ0O06YaABoEFe4XHcFQETlV3nefdua0CS4xCsbTUwtJ4BZ266brRWNZ48Lcm9eKzm+yAvkLxUqgHMrq0GWyEIVmYIQhAAhCEACEIQAIQhAAhcJXUAcJhK1reGiTkFFeNqwmNgJWCv8A7QZnNJuju8N4V5Wbht9tcciF1t5tecDsidDtK+bWC8gRLm1AZ1BAy/ylWgtZxAh2Juh2c0nSRw5hTyO2fgFHoau0XXVJyAPOYHTj7LI37eBY4MdAcTEAyBnBM5SJ5LW3XfzZZShznOxREENDQCZJIjVY+3Xm2pjc1uNrXva4ESWw4gOHEEZ5aItWHhZT5tS7f7KrtLRwUmQ4txklxGpAiGz1M+SxNK+BSf4Jwk5tJnENp2B4GMjGa1N/3gx7KbcUDGYk6AtwnPoVhbDc1epUbTLYM8jpqcjmBr9tVGR70evCXGFSPptxXzhYzOWlxA5NLWPb0zc715J3tLZaL7RZLQ95Ye8YzEG4w5wdjpNcAZAJDhiziQsdanGkwMDXgNAAJa4YiABizHIegV3RvhlWzs7zVrg7o9kwc9s5RNKSpnn+KweZFSRF2ubjrObMY2+E8Htd949VjKXfNLpxEjVpJ+v6haSpitDahc6C55dT4sO0ngRAPqqT+mnsOB4GJvzCSPPcLKSTdnoYptR4LsXl2zgLngyRDZyJZAMu5zlPJW/Zy1Oa5wB0zA21zWWsVsfWfkc9ySAAOJJyC09ztpsdOLvHRmRkxo5Tm4+ytfIyyy9LT6lnf9xVbSKbhgY1rc3OJzzJjCBJieWqsLntDaNNtPFkwAAnKecc0hbL2+Y6aDYKoq3xqZAA3Ok8OZVKKTvuebjwbcq6m9s95g6EHz0TrLSHaGCNF83s9/Pc2WiW7HAQD0MyfJXdw33jdhdk/ad1oOeDVm1stqLiZcATlGWg1IXq8bzZRZiceg4qittIVqZLR4wMoMGes5Lt3XFAa6u41C3NrZlrfPdZvldJfqeZPE09AH1rYNDTpnc6norBlWlZ2in3jAQMg5zR9Sq2+H1XyxtY0mxoxoBg/wCIz7QsnV7FU3GTWqE7k4SfcLlnllF+mNv3MXaNHeTKzny2pSAI3f8AZCztPsjQAgueehaPbChT8Tk/p/yLZ9dQhC9IkEIQgAQiUIAEvXtMKao+ASsveF4xkD1QdGDF5jHa99hh+L9UUr/DzAeGng4ZeRWXrsJAJe1s55z78Et3RaR4g4Hhp6qbZ668Jia+Z9CecbRJE8uO0L3XtJp0nPcJLWudA3wgnLnkszdd6ACjjdAM5nY43AStTWqN0JCp7Wjys2J43x7GKqdpu/s/fFuDEXCJnJs7+S+Y3pehfXGcANaepwyR6yF9Ov8Aucik+kxoYzM0y2cLSZyO4Ek9J5Qvlluu9znAEYKzdRriGstj4hMmROp1GmDUkkn1PofAKChZV1LW9vjOJw/N4jLc8oGkRGa0HZm3Vqlbu24ntBEnYCQRJ0GWyjufshUtAHeeCnsQfG4b4dg3XN3kCt7YbJQsdPCwR/ye4/qfslGL6lZ/ExVxW2NssbWM8YxuIMyXBuZzAAOY014Lzia0eGjTA/wNaDl0AKqLbeVZ+mFg5y4+jcvdVrL3rsd4Yq8gHNPsCFZwLHKS6/f7D9uu6y1ycVJhcd/E3PngcM+ay1+vqWNhayk2lSdljZLu8/wuqO8Q/wAuWm6urTaGWgONMOZXp5vpaOcNyBuen6hO3LamV6Ra+KlJwhwOeRyz8/RLRpycFfVezMDdfaSuQabGhzZmTJIMDKZjZOvl8Go8t5NiPde7+u11hDqQcTTxF1MSYgwNNMWQBO+SydV76niLsLdiTE9FP1N4ytWjZWdsfBV8nAEH0RbqbaoFOr4D+U6j/S7UdPZYyx2msww10gaz555TIyVxZ7yFenhPhOf+l4ghzT5j3TsKd2WlkoUGA0w5+KfFMajplH3VvddOA4zIy+6xVqqvx03n4nNh3NzHupz5hgK2Fz1P6kTrJn1/6Sj1FmtQu+oleV6HGR5BKXlbwwEwHFrsDAcwCA0lxHVwPqlL58FQPOmME9ARKXtlnx1ajR8Tage0TGJrmgOEnKYAPkU22aapUKvtb6rgXOLsWjpcC0zA3iDwhaHs3etTu5cSTSr02g8RUD5H/AeqrKVjqU6YD8DWt0JLXERoQGzn6LRXVYgylRaR431O+w7w1rmUg7mXOc7yPBCTTHKVRo3l13oMT9hJ9tfdXTLwDhlmFirVQwhtMHxhuI/6nQZ8muPkrm76nhEHzWqZ52WKqye+bWA5u2R9JVc+1jimq1mY8gvLw6IlpERr8JBG+0JW03G+JpObV5SGP9HHCf8AcFyZIyttI8zJjkndHn8SOPvCFmLfaC15a8mm4atc1wI8kLleQxPu6EIXrkEdRyVNQtnOeqYqOVdbLY0TyTo3xRctUTC3jdTU7QNjPJZR96h7yxpHMbwcpB5FI1rxqU3SHHLY5hFnofA8u9M3NtrA0yQf+ljr2AGYznPpsB9U3Ye0jKrS1xDHbgmJ5glJXjRmADP6deXNSww4nhdSMhftte6n4ZJ4DM6kZR091e0qJFlpYvBhptDidRAg5buMafzVbauz7u8BdVpilMnxjEObADLXe3FL39fYeWUaWbRDWtG7jl5k5CVC0epXOlD6/QmvG8gaLcIwgOe0DXIQZJ3Piz5qC7u1VoYQ1re9A2M5dHDQdVaWW4aZDRUzawaTAc85vOW0+wCdr2mzUxBDA3hAATMnlg1xUbI6Pb54/wDZZnjLaox2fQwVX/0jRttYMNnFPV07jDmTkNTkJHFM2y6GV2F9myc0ThmQ71OR9lnuzVd34oNe0tJBAMkEOGZa4bggHXcBSyYwhxlKKpr5v+TVWm3Rk0RGnErOXjebsYbME5k8G8Arm15F3IfVY296574O+ZoDZ0L2/l88whuhYoKyIdojUrGk0YjMAGcLRu53E8lA6rVdWfTxvplmmEgNc3LPCBkQCDvoVR0rUaFas9o1GU6t8QxAj5h/PRXV1W4uPeYDGrnkHxZQGg7k8AktmyCo+vhZaMQ72m4tmIJDYIMjk4gjQgaJ+6L1/wDKp1qTYp2gubXp7MqBpL3DgCPH6pK1W7wCm3MiS4jQOcZMnQAZDyUF3VfwjarnkYqrYa3drTrUz0JBwjiHOOhBK1YTWvvoa+8WttljGL4g2WncOjQ8pyXyqu8+EEfB8Q4DZ3+X97raXHe02c57u+pKzz7ugAtD6kaFjgHN5EOEj3R1MK42k9CrLxaWwG4XHXU58F7LTTaPmLsUbjYDr90UqlQmGUsB+Zwl3+4NHsFaWLs9UcQQ4Of1IDDx0zPPZI6I5NbJBQ76sxo0ptGLqMz/AMiUxdPaBveupHIOzYeYyjzEFX93dkgKXd94W4vjc0S53IE5AeRWfvz+HdalUx0C6q0NluQDpkBzTGU6EHfyTarZzzzRemN3tZWVGOY44Sc2vzIB4OjOOYWdtVjrtDX4S7CMJczxtcB8JxNkaZcVcWe1uJ7qs0sqgThcIJHzAHUdFWW2q+g7EwkA6xseKH7muN+zLK5Ltc6KtYGPyNPhBOuJznZNHVaawXlSY4uZ/wCRXORcARQpDZoJzdHTPXKVnrDdleuA6s52HUNkz58FqLDdzaYGjQNlaDI493b9kWFmsgguLjjdm5x/MRoCNmjYDTmmbLVMfZRst1NozcG9SApDetHKagz05+YTOZW3tDZzRgKRdezScLPGT+9Uyyqd0k0xONjtkpta2IBzJJOZJOZMmUJRlVdToweNH0dCEKzyRO2vjJZW/qhjJam3UySIE5LP3lZC5pJHLmh9D0/CNKmYy7bVFp7sbjXfENCeWZb5q8vOjibjiDuqU0mUq2JoxVCYGIkESRk0RBPmtHfNoDaUDdKJ62Z7TRjrSVBTvKpT+FxHLUehXq11c0g96bNU7VMsqfaFziGupseSQNxmTC0lKlTpSWMYDxwifVYiwU8VamP8bfYgrV2qqs0cmerUYk1S06vOce51lI17XWcDm0D5SJnqSCPZSWsxTIH5T+/oqK9L+NMEjcZHgckm6IxxvohOrXeyrj7o2d4zbVpOBaeZY0wRsY5yDorm+8zStbIBeGOMaYwATHIwR5KO6AbRZg54LMXiBds387xO2kbExGqs76DW0W0oA8JhvygeJgPOAQepQkdHNcl/b9B++LPAFQCQRmORzWYqdlPxYcKL2lsjE14cMJOkRmHQNlbsvyq+kO8pgZQMMiRoMjutLTpCg0MAAgZ8SfzHqT+nBOrOblLHpdTN2X+HlNgh9etUIHGnI8yxx91aWXsPZngEuqOw/FJaXuEbkj2EcoSd89rGUASc42CiuftjUdFR9B1EH4XOcwYgdixxaSDynkjS0Dhmcbsv7T/DixPYRSL6To8LmvxYebWvkA8xB4EL5d2g/h06jVLHuL5zD5PjBOuehnUfVfS7zvd1MNr0odTfq35XDUA7ea8WuvTtlHGz4qc4mnUAjPLynyT4pmMHkgrbtfPsfGbZdtWyUnAeJucHdp5jcJnsfdtqtjXQJDJD3vdhwOGwOswRl9Fr73ojCQQrrsbd4s93gDWo57ydziccP/EN9FPEWXlqSfQ+dVWGlULXl0tJBxGYI4CfdPWK9dmAmNYzjrwUXam6+9t9Zznd3RY2majuLjTb4Rxccv3rYG09xRZ3NMNe8TTaRlSp/wB6/i8658eqS0deN80tA3tW1j8DpDuByhX1i7TSQMJOWozWEtF6VSZr4643xMa1o6HDiHUR5r29uFve2ZxAAl1MnFhExIOjmzlIgg5EAwnzNXii9NG/vG7LPbA0PE4HYgMwcUEaiHAZ7EaDgsFfV1VaNpFEhz6DxLXxL2CYLXEZGCR4o0cDxVx2d7X065FKqMFQaHj0P6FaatRa8FlVocYyduQcpB2OXsnpnC4uErRjLb2kLSKdIS7QcyoLRbqsBuIueeGg/kF2y3GadesXGcDsDTxDgHYv9pb6lLVw11RwaPA2BmfjJJEvPyzOQj4Sds42d2NxvQzZrrOjnNDiJ8TgJ8zlKtLsBpvFGsDgf8JOx2g/QrNWu0ucQKZYGtyAwsxOjUuMTJO22iaFuwBv907Jzf7t2XjZ8rhIPPQqrR1PlJUzeXYBTqFjgDOh+isbRUCo6tonuXfmLWz1B/7TxqSUmvVo82UblyH6Lsl1e7MwYRKFpZk3s+lIUFptjWalU9s7QO0YI66q6PJhhnPoi2ttMEaxHuqtzMM+JoDtjnmqR9uc45kr02ueMpOjthicFVnq8LsJza9gPHCJHQ6rKXraqnwkO8IgTvG/mtS55Vfa7PiOam/Y7cOatSVmGruqbMPskajavyH2+621egBtKqLZZ6rvhODoB+sqXZ1+evZFLc73ttFKW4QHgkkgANHxGZ4LXWpuZWStHZQ1HYqji/rB/wClqrrBDAx/5RAPEDQHmkrOPNNuXIYu1peHSAYgHaRnB9kleV1y2ACOlKnVMcJeQI6hXN3AU35/C7I8uB/fFTW6wUahgSZ+Xcp9TNZKlfYy1K21TAe3BSYQXue9rn1SMw3w5Z/KAABJ6vNbiabXWzH9kw/2jvmI+Ubcegz7eH4Ng7x5/EPp5MpkmJnSIiN+B5rI3x2krVn4qjSBs0Zho2AU3WjqVz6Kvvt/JvOz7HV2trVIdNUhoADWsDMJ21zO/AJ7tDVIJ6ZKr/hja+9s9anmHU6jXieD24frT91fXvZcbeatdDltLJswtYNGGq8BzQSTOkiQJnYGFUWyh3rzUqOk9ZDRwHBXdUikXU6o/q3T4onCTrP+E+yz143C9udKrTcw6TUYI5BxMEKGerCSvr9H8jb/AIwBrabvhqsA6VG5Md5/Ceo4JPs/b+6tlPg9wY4cQ8wJ/wBUKi7U3yxuBjToweQMlvnhLT5q27I2F1Z7bbVBbSpePMR3tYfCG8QXQ6fLjFOW6RhKCjjcpdGv+Ed/wazqTNcZaP8AdAWneQ1jKY0aAPICFRXXYJrGs7xEE+LYuPxYR8omJ3z8573vQU/CCO9eHYGyJgDxOA3j96FM4sruoIxF7XsLVeHcN/8AVTqEv/8AscwZk8oaGhRXveL306r2QXYyD/lyEegPoVVWOkaFuxOyD8QnmWnL1SdivcNc4HNpJDhynUcx/LQqLOjH6fSx66KTneKoGgej+uR+qkNt7uuAwzJ65kRB4g/CeIJQyxUSMQrMDTsTBHRvxA8hkojarNRHh/rXfNGH0c6T6Bp5qTflqiB1AMNaoMhIbT4lxcHDzAz8l9Gu63GpZ2PPxMiTyOX1hfNbOypaagJEMb8IAhrROw489VuKtYWWxPc4xOEAbkkgwOcAnyVRMMjTVv3O9pbSGgEZF2fmGx9APRZZ7TgrsbJdiBHEhswBx8JHunb4rvc1pOozHASNFT0LYQYeyRpI1jgQciOGhHFJlQVRoRsDqjv6pu+ZIA0GpJPw+as7S/ERSZ43EiY0nCG5cstVpOyPZX8fVwtNZtIQari7wtb8s64jEAeegX0+t2AsGEilSFB0RiYTn/mDiZ9jzRVk/ELC+L2/2Pnd3tqPc0/lY0NbzgRi6EyfNXlhbidxCevTspaKQim3vGbuZmRyLNfSVHdVEtMEEdfoqol5VNWi/p0hAyXEzSoZDJCZycjU1KLKgkj7qkt12GfCHf7SfcJi7nVJ8Mxx2V4tWcnN4XSdmFq3ZX2pE+UfVDLvtP8Acu9R91ul5eMilQ/i5PsjJ2ayECauR+UbdXfb1XX1GtkgCYMZJ60UgBJyMwBzVbVGF0n9hPjR2QSeyR12iqAfhMCecrh7Kjgvdnrudrln7Jm2XvUHwxEaxKRE8c+VRE//AI00bBco3PTInbaN16dVrVhGKQTJA0I4cgnRIAB4CfJK0T5bX5nsVNwUzxHmlLT2ZB+Ekc5P3Vq2tmBxICes7hMeSdJkSuO0YS0dhnHRw9FXV+wlTkV9VNAcF5NmHBLiiV4qa7nzzslc9WyWjE5vge0sdyBILXeRA8iVq7VZYKtDZBwS9rsLnCA4jyn7J8aDzuUrZib4scyMErN2bsyBWDxTjmAJHONF9Kfcr4+IeYIn65pF9iqt+FtM9XEf/lZ6Z1w8S0qRRWTs3ZGO72q0vcTJlpMnmTqU/eVodXAa1hZSbo35uZTt32GpOKq1o54sZ8ssl28qWPwh7mtjPCBi12dt6JpEucpO3szN+3kbOwNZTNSq7JlJsy7joCQB0Xy/tDdNvdXbaLQ19F5ju/C5oaG5gMJ4eucnVfa3Wc0nZADF+bMl0bOcZcTyJ6J51BloomnUAc0iDyOzgdiNim0EsaaTez41RtbK7Q20DC8fnA8LjxIHwn26JGr2LaDiaZB4GQV9IP8ADvkSpKX8PSNA4eZH0KniyvPxnzuzdnGkhvdySYAAkk8I1Wxu/wDhOyA6qWsPyhocR1MxPSVvLk7JMs7cQbNQjN2pAP5Rw58VZPsBjSEKIpeJvpoxLOxFFg8DzO2ICPZYbtJc9pqVcNUABnwtbmyD+YHeeJ9Bovr9a7XjTNDOzzKhkyTHA5J8b0Q81bez49ZrrrYQ1zZjIHlwXun2ccTmD6L7QOyVIDnwUNuuFjG5AT+iUoqKsUfFNukVnZuyCz2dtJmQklx3c46k+QA6AKwbic6JyXLJSjJWVBkKIXWwc92RYC3MEyvL3tflUY13OM/XVNVQlO4O62J0yWhY2AZFwHPP3QvbGwNJQnxRDRZ06JGpPquttjZjMHmCpsPNKWmxNcZJPkckJ2csWpP1Dq44rwyoNFIgz6FTb2k5gxGZ3J9VUWm5q9Txtc0BwB8W2WWit7a6Gnnl91E+u6RJyAjz3PsrZ6GOUor0lddt0VGH+sqNI4NB16ldtYLTBBI2IBP0TbqpcYCu6FKGjFExmpY8mZwdyM7YTmA0HnlH1TVemeCft1qw5CAfp5KsdXjiVCiKM5T9VCNW1AVWtcDsABkS4nI7ZJ602glvihp2IO+yiq1GOiYMaGDLTxBjIperSBIlwIHGf0Wbi07Rs0pU6LuyXzTwDG9odv166J+nXa74XA9CCsc+wMJ+JzuUQJ66wrG5rIW1Diw4Rm3PxenqM1rs5cuCKXJM0cIwoBXKj4EpnGQWxow8FXmmXaev/a7XtBcZKmsOh6ocUzrScI2IPslQ/D+n3Sguyo04nN8yW/dWF5Xa59RrmlzQBEhxbuTsV7bTmAZJHHNZOSi+JtHM67ff6igsD3j4WkHif5Ip3b3Yzc0dJPTzTtayVSRggCM5MZzwAXaFyHV755AfqVoRLN7sdstRrmiOCleQNlyjQDBAXl6o49N66CVorO6JJ1d3Eq3NJQVbGClR0RlEQZaSDnn1Vg23sDZg9AJSzrEUYMGuvDU/ySuipKMh+jULsyCOqpr1qjGZJDuEHOPrkrClb+q8Wqj3jYOcnLSZGeUqMkVONMmK4y9XQprPbGt+I+xTDb5pjZx8h912l2ce52Zwt4kZnoJ+qmf2VG1WP9IP6pRhRs5Yk+pE7tFTGjHH0H6qKv2iqBoc2lhadHOmD0hTM7LkZh7XnmCB6ZpK8K1dpLC1x/5NI/UK7Y4+XJ62KntLV+YDyQkHWZ5PwexC4p2dHDGb2pbFH3pKjpUdymW01sefSieWlS/iSNiVGSG66qB9p5qJSDjyCvTFScQjoSk7dZHn4II4TBR3jp1lSCpKSkdEU49Dt10HNMuaOStatpwtJKrrPUJMSR5ZJ2sxrhE+ipO0c+TcvUVlR0md0vVc45JirjH5SowD+bLlv/JM6otdhNtmdO5Xe6MxCcs7pqAnLIwF6tdN5f4WmIGaTKc6dMksFEQQRmRkf0TV2PABa4eJp9lDYbI9pk5JupZzOIZEeh5IOTJJNtWSvtjRv6JK12vEANAp3WcOE6FV9pGEwp3YscY38whOWRwAzMKGzUcSbrXeyJJIj2VlzlH8rIrRVkgA5DVRd+0Z6lVzyXGG6bSQCV7p0XTByWbSbsfFJUWdK8cv0XBfrJghw5xP0SpoCMjmilYXnhHPP2T2S8cOrH23nTdo8D2PuvbarScnA+cpdtgpjUA9fsg06I1a0c4RbRk4x7WOBpQ8gCSYUDHgDwvy4HP31Vda3ScyQdpMtPQj9U3IIQ5MYtFvJyZ4Rx3SQaeZ916o26mwZjG7edByC4+/nbQFFnTH06ihmlQOpB9DKdB08GmkiSFRVL3efzL1Ra45ucTylFkyi5bZfur8oUOIlK0XAJlrwnZlxSJe9wiSmWlJOzgJqmyM+KUZSbfsZSSPRYOAQuyhaEC7QErarfGTcz7J6q9o1HtKXc2l8o9EN2aKavZUPrEoaHHRW7KVImAPY+SlDKYyyU8TTz/ZFVTsBOpTdKwtG09U40s4hehUbxCpJIh5WzlOgApYXjvRx1XcY4oMts5VGRVUeat5BSVShBJiUpOlZtilQpSycCVbCq3iFWOEDmlXvGpKUZclZtKHmbLa029rRlmdgElSqueZIdA3jIdFUvtRe7w7K4sTXxm8+ef1VoOCxrXUdZUB0SF4tzBidlObJOhw9I+ikpXeJkuLvQD2CTMk4xdkFjpEZlS22o3AWudhBGqZ/DjivFSxtOuaZDmm7KE1GNOTgR0ITRq4mjkmKlxN2yUf9FOGiijdZIs5ReApK9vDQlal21dm+jh9Con2Cr/dn1B/VDY3wfcXtV6OJ1hKutRO6sP6Lf8A3XuPuj+hHn+zA/1D7rN2wuPuI0q7tJTVO1SIIkL2Oz1UuB8IG4JlWNC44+IzyGQUQU+6J5xRVCyE/C0lddYHD8hWmpUQ1SLfiS/EOzJmzn5UNBGxC1RpjgvP4dvAJcQ+IZnG2nkVM22cAVe/h2/KPRehTHAJcCXlvsU1EucdCrWlMKWF1WlRnKdnmEL0hMmyKrRkggx7qD8Dz9un2QhAj3Tskb5ZbcIj6LrrEP30j6IQgDv4QcT+4+wXBYxz/c/coQgBWqzCcjpp6QP3zKjNdyEKTqilR5Nrd+/qvbba5CErK4onZajuuVLewan2QhOxcELm2UT+Uf7Y+ilZambE+i4hOx8UdfbWjivTbxaKXeEGJiOi6hFiWNNpfMjoX8xzcUEDyT1ntTXiWmUIQmLLijFWiVCEJnKCEIQAIQhAAhCEACEIQAIQhAAhCEACEIQAIQhAH//Z"/>
          <p:cNvSpPr>
            <a:spLocks noChangeAspect="1" noChangeArrowheads="1"/>
          </p:cNvSpPr>
          <p:nvPr/>
        </p:nvSpPr>
        <p:spPr bwMode="auto">
          <a:xfrm>
            <a:off x="0" y="-8429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0243" name="AutoShape 4" descr="data:image/jpeg;base64,/9j/4AAQSkZJRgABAQAAAQABAAD/2wCEAAkGBhMSERUTExQWFBUWFhcaGBgYGBcWFxQUFxQXFBUUGBYYHCYeGBkjGhUUHy8gIycpLCwsFR8xNTAqNSYrLCkBCQoKDgwOGg8PGiwkHCQpLCwsLCwsLCwpLCkpLCksLCwsLCwpLCwsLCwpLC8sLCwsLCwsLCksLCwsLCwsLCwsLP/AABEIALcBFAMBIgACEQEDEQH/xAAbAAACAwEBAQAAAAAAAAAAAAAABAMFBgECB//EAEAQAAEDAQYDBgQEAgoCAwAAAAEAAhEDBAUSITFBUWFxBhMigZGhMlKx0RRCwfAH4RUjQ1NicoKSovEkMxZjwv/EABoBAAMBAQEBAAAAAAAAAAAAAAABAgMEBQb/xAAuEQACAgIBAgQEBQUAAAAAAAAAAQIRAyESMUEEEyJRFGFx8AUygbHRUpGhwfH/2gAMAwEAAhEDEQA/APuKEIQAIQhAAhCEACEIQAIQhAAhCEACEIQAIQhAAhCEACEKOvVwidhryG58tUASIQhAAhK1LUGVGtcY7z4OGICSzqQCR0dwTSSdgCEITAFwrqEARleCpSEtbLSKbC86BQUj0QvBC82S1CowPGQPFSFAETgvEKRwXgoGcXF1cQMs0IQrMwQhCABCEIAEIQgAQhCABCEIAEIQgAQhccYCAOqJ1cBJ2m2BoiVUW29CGyg6sXhpTL82voo7TbG92+eBEa4sjkOMrAWzteWmA1zjyRYe2cuDajX0p0Lh4TylJtdDtf4bOrNn2RtD32SkXghwBaZkHwOLRM5zACuVR3XfE5HfPrzCw/avt/Xp3hgs4cO7hmBwyquJnNp2MiCM85nNYTyLDBXvseblxuEtn0HtFd/fUSwOwPlrmO+R7XS1374pmlbPCMRGKBMaTGcTtKx3aPtMWakAgeKMgSMjE7Ss+7tc4ZjEfX9SnySk2d+L8PnkjZ9UFoBXr8S0AkmIz8hnK+aWHtpi1OmuxjjG/ktZYL5bUZqDlIPFaKaZnl8FPH1Lqw3nSrAmk9rwDBg6Hmml8mvKq6w2sPpGGnxAZxhOrCBqJBA5QvpF035TtFFtVpAB1E5tduFMZ3p9ThcWnQ+VSXhVbWf3UkRy1PBW1auAOJjIcVX2BviM5nWeqJb0NJ0O06YaABoEFe4XHcFQETlV3nefdua0CS4xCsbTUwtJ4BZ266brRWNZ48Lcm9eKzm+yAvkLxUqgHMrq0GWyEIVmYIQhAAhCEACEIQAIQhAAhcJXUAcJhK1reGiTkFFeNqwmNgJWCv8A7QZnNJuju8N4V5Wbht9tcciF1t5tecDsidDtK+bWC8gRLm1AZ1BAy/ylWgtZxAh2Juh2c0nSRw5hTyO2fgFHoau0XXVJyAPOYHTj7LI37eBY4MdAcTEAyBnBM5SJ5LW3XfzZZShznOxREENDQCZJIjVY+3Xm2pjc1uNrXva4ESWw4gOHEEZ5aItWHhZT5tS7f7KrtLRwUmQ4txklxGpAiGz1M+SxNK+BSf4Jwk5tJnENp2B4GMjGa1N/3gx7KbcUDGYk6AtwnPoVhbDc1epUbTLYM8jpqcjmBr9tVGR70evCXGFSPptxXzhYzOWlxA5NLWPb0zc715J3tLZaL7RZLQ95Ye8YzEG4w5wdjpNcAZAJDhiziQsdanGkwMDXgNAAJa4YiABizHIegV3RvhlWzs7zVrg7o9kwc9s5RNKSpnn+KweZFSRF2ubjrObMY2+E8Htd949VjKXfNLpxEjVpJ+v6haSpitDahc6C55dT4sO0ngRAPqqT+mnsOB4GJvzCSPPcLKSTdnoYptR4LsXl2zgLngyRDZyJZAMu5zlPJW/Zy1Oa5wB0zA21zWWsVsfWfkc9ySAAOJJyC09ztpsdOLvHRmRkxo5Tm4+ytfIyyy9LT6lnf9xVbSKbhgY1rc3OJzzJjCBJieWqsLntDaNNtPFkwAAnKecc0hbL2+Y6aDYKoq3xqZAA3Ok8OZVKKTvuebjwbcq6m9s95g6EHz0TrLSHaGCNF83s9/Pc2WiW7HAQD0MyfJXdw33jdhdk/ad1oOeDVm1stqLiZcATlGWg1IXq8bzZRZiceg4qittIVqZLR4wMoMGes5Lt3XFAa6u41C3NrZlrfPdZvldJfqeZPE09AH1rYNDTpnc6norBlWlZ2in3jAQMg5zR9Sq2+H1XyxtY0mxoxoBg/wCIz7QsnV7FU3GTWqE7k4SfcLlnllF+mNv3MXaNHeTKzny2pSAI3f8AZCztPsjQAgueehaPbChT8Tk/p/yLZ9dQhC9IkEIQgAQiUIAEvXtMKao+ASsveF4xkD1QdGDF5jHa99hh+L9UUr/DzAeGng4ZeRWXrsJAJe1s55z78Et3RaR4g4Hhp6qbZ668Jia+Z9CecbRJE8uO0L3XtJp0nPcJLWudA3wgnLnkszdd6ACjjdAM5nY43AStTWqN0JCp7Wjys2J43x7GKqdpu/s/fFuDEXCJnJs7+S+Y3pehfXGcANaepwyR6yF9Ov8Aucik+kxoYzM0y2cLSZyO4Ek9J5Qvlluu9znAEYKzdRriGstj4hMmROp1GmDUkkn1PofAKChZV1LW9vjOJw/N4jLc8oGkRGa0HZm3Vqlbu24ntBEnYCQRJ0GWyjufshUtAHeeCnsQfG4b4dg3XN3kCt7YbJQsdPCwR/ye4/qfslGL6lZ/ExVxW2NssbWM8YxuIMyXBuZzAAOY014Lzia0eGjTA/wNaDl0AKqLbeVZ+mFg5y4+jcvdVrL3rsd4Yq8gHNPsCFZwLHKS6/f7D9uu6y1ycVJhcd/E3PngcM+ay1+vqWNhayk2lSdljZLu8/wuqO8Q/wAuWm6urTaGWgONMOZXp5vpaOcNyBuen6hO3LamV6Ra+KlJwhwOeRyz8/RLRpycFfVezMDdfaSuQabGhzZmTJIMDKZjZOvl8Go8t5NiPde7+u11hDqQcTTxF1MSYgwNNMWQBO+SydV76niLsLdiTE9FP1N4ytWjZWdsfBV8nAEH0RbqbaoFOr4D+U6j/S7UdPZYyx2msww10gaz555TIyVxZ7yFenhPhOf+l4ghzT5j3TsKd2WlkoUGA0w5+KfFMajplH3VvddOA4zIy+6xVqqvx03n4nNh3NzHupz5hgK2Fz1P6kTrJn1/6Sj1FmtQu+oleV6HGR5BKXlbwwEwHFrsDAcwCA0lxHVwPqlL58FQPOmME9ARKXtlnx1ajR8Tage0TGJrmgOEnKYAPkU22aapUKvtb6rgXOLsWjpcC0zA3iDwhaHs3etTu5cSTSr02g8RUD5H/AeqrKVjqU6YD8DWt0JLXERoQGzn6LRXVYgylRaR431O+w7w1rmUg7mXOc7yPBCTTHKVRo3l13oMT9hJ9tfdXTLwDhlmFirVQwhtMHxhuI/6nQZ8muPkrm76nhEHzWqZ52WKqye+bWA5u2R9JVc+1jimq1mY8gvLw6IlpERr8JBG+0JW03G+JpObV5SGP9HHCf8AcFyZIyttI8zJjkndHn8SOPvCFmLfaC15a8mm4atc1wI8kLleQxPu6EIXrkEdRyVNQtnOeqYqOVdbLY0TyTo3xRctUTC3jdTU7QNjPJZR96h7yxpHMbwcpB5FI1rxqU3SHHLY5hFnofA8u9M3NtrA0yQf+ljr2AGYznPpsB9U3Ye0jKrS1xDHbgmJ5glJXjRmADP6deXNSww4nhdSMhftte6n4ZJ4DM6kZR091e0qJFlpYvBhptDidRAg5buMafzVbauz7u8BdVpilMnxjEObADLXe3FL39fYeWUaWbRDWtG7jl5k5CVC0epXOlD6/QmvG8gaLcIwgOe0DXIQZJ3Piz5qC7u1VoYQ1re9A2M5dHDQdVaWW4aZDRUzawaTAc85vOW0+wCdr2mzUxBDA3hAATMnlg1xUbI6Pb54/wDZZnjLaox2fQwVX/0jRttYMNnFPV07jDmTkNTkJHFM2y6GV2F9myc0ThmQ71OR9lnuzVd34oNe0tJBAMkEOGZa4bggHXcBSyYwhxlKKpr5v+TVWm3Rk0RGnErOXjebsYbME5k8G8Arm15F3IfVY296574O+ZoDZ0L2/l88whuhYoKyIdojUrGk0YjMAGcLRu53E8lA6rVdWfTxvplmmEgNc3LPCBkQCDvoVR0rUaFas9o1GU6t8QxAj5h/PRXV1W4uPeYDGrnkHxZQGg7k8AktmyCo+vhZaMQ72m4tmIJDYIMjk4gjQgaJ+6L1/wDKp1qTYp2gubXp7MqBpL3DgCPH6pK1W7wCm3MiS4jQOcZMnQAZDyUF3VfwjarnkYqrYa3drTrUz0JBwjiHOOhBK1YTWvvoa+8WttljGL4g2WncOjQ8pyXyqu8+EEfB8Q4DZ3+X97raXHe02c57u+pKzz7ugAtD6kaFjgHN5EOEj3R1MK42k9CrLxaWwG4XHXU58F7LTTaPmLsUbjYDr90UqlQmGUsB+Zwl3+4NHsFaWLs9UcQQ4Of1IDDx0zPPZI6I5NbJBQ76sxo0ptGLqMz/AMiUxdPaBveupHIOzYeYyjzEFX93dkgKXd94W4vjc0S53IE5AeRWfvz+HdalUx0C6q0NluQDpkBzTGU6EHfyTarZzzzRemN3tZWVGOY44Sc2vzIB4OjOOYWdtVjrtDX4S7CMJczxtcB8JxNkaZcVcWe1uJ7qs0sqgThcIJHzAHUdFWW2q+g7EwkA6xseKH7muN+zLK5Ltc6KtYGPyNPhBOuJznZNHVaawXlSY4uZ/wCRXORcARQpDZoJzdHTPXKVnrDdleuA6s52HUNkz58FqLDdzaYGjQNlaDI493b9kWFmsgguLjjdm5x/MRoCNmjYDTmmbLVMfZRst1NozcG9SApDetHKagz05+YTOZW3tDZzRgKRdezScLPGT+9Uyyqd0k0xONjtkpta2IBzJJOZJOZMmUJRlVdToweNH0dCEKzyRO2vjJZW/qhjJam3UySIE5LP3lZC5pJHLmh9D0/CNKmYy7bVFp7sbjXfENCeWZb5q8vOjibjiDuqU0mUq2JoxVCYGIkESRk0RBPmtHfNoDaUDdKJ62Z7TRjrSVBTvKpT+FxHLUehXq11c0g96bNU7VMsqfaFziGupseSQNxmTC0lKlTpSWMYDxwifVYiwU8VamP8bfYgrV2qqs0cmerUYk1S06vOce51lI17XWcDm0D5SJnqSCPZSWsxTIH5T+/oqK9L+NMEjcZHgckm6IxxvohOrXeyrj7o2d4zbVpOBaeZY0wRsY5yDorm+8zStbIBeGOMaYwATHIwR5KO6AbRZg54LMXiBds387xO2kbExGqs76DW0W0oA8JhvygeJgPOAQepQkdHNcl/b9B++LPAFQCQRmORzWYqdlPxYcKL2lsjE14cMJOkRmHQNlbsvyq+kO8pgZQMMiRoMjutLTpCg0MAAgZ8SfzHqT+nBOrOblLHpdTN2X+HlNgh9etUIHGnI8yxx91aWXsPZngEuqOw/FJaXuEbkj2EcoSd89rGUASc42CiuftjUdFR9B1EH4XOcwYgdixxaSDynkjS0Dhmcbsv7T/DixPYRSL6To8LmvxYebWvkA8xB4EL5d2g/h06jVLHuL5zD5PjBOuehnUfVfS7zvd1MNr0odTfq35XDUA7ea8WuvTtlHGz4qc4mnUAjPLynyT4pmMHkgrbtfPsfGbZdtWyUnAeJucHdp5jcJnsfdtqtjXQJDJD3vdhwOGwOswRl9Fr73ojCQQrrsbd4s93gDWo57ydziccP/EN9FPEWXlqSfQ+dVWGlULXl0tJBxGYI4CfdPWK9dmAmNYzjrwUXam6+9t9Zznd3RY2majuLjTb4Rxccv3rYG09xRZ3NMNe8TTaRlSp/wB6/i8658eqS0deN80tA3tW1j8DpDuByhX1i7TSQMJOWozWEtF6VSZr4643xMa1o6HDiHUR5r29uFve2ZxAAl1MnFhExIOjmzlIgg5EAwnzNXii9NG/vG7LPbA0PE4HYgMwcUEaiHAZ7EaDgsFfV1VaNpFEhz6DxLXxL2CYLXEZGCR4o0cDxVx2d7X065FKqMFQaHj0P6FaatRa8FlVocYyduQcpB2OXsnpnC4uErRjLb2kLSKdIS7QcyoLRbqsBuIueeGg/kF2y3GadesXGcDsDTxDgHYv9pb6lLVw11RwaPA2BmfjJJEvPyzOQj4Sds42d2NxvQzZrrOjnNDiJ8TgJ8zlKtLsBpvFGsDgf8JOx2g/QrNWu0ucQKZYGtyAwsxOjUuMTJO22iaFuwBv907Jzf7t2XjZ8rhIPPQqrR1PlJUzeXYBTqFjgDOh+isbRUCo6tonuXfmLWz1B/7TxqSUmvVo82UblyH6Lsl1e7MwYRKFpZk3s+lIUFptjWalU9s7QO0YI66q6PJhhnPoi2ttMEaxHuqtzMM+JoDtjnmqR9uc45kr02ueMpOjthicFVnq8LsJza9gPHCJHQ6rKXraqnwkO8IgTvG/mtS55Vfa7PiOam/Y7cOatSVmGruqbMPskajavyH2+621egBtKqLZZ6rvhODoB+sqXZ1+evZFLc73ttFKW4QHgkkgANHxGZ4LXWpuZWStHZQ1HYqji/rB/wClqrrBDAx/5RAPEDQHmkrOPNNuXIYu1peHSAYgHaRnB9kleV1y2ACOlKnVMcJeQI6hXN3AU35/C7I8uB/fFTW6wUahgSZ+Xcp9TNZKlfYy1K21TAe3BSYQXue9rn1SMw3w5Z/KAABJ6vNbiabXWzH9kw/2jvmI+Ubcegz7eH4Ng7x5/EPp5MpkmJnSIiN+B5rI3x2krVn4qjSBs0Zho2AU3WjqVz6Kvvt/JvOz7HV2trVIdNUhoADWsDMJ21zO/AJ7tDVIJ6ZKr/hja+9s9anmHU6jXieD24frT91fXvZcbeatdDltLJswtYNGGq8BzQSTOkiQJnYGFUWyh3rzUqOk9ZDRwHBXdUikXU6o/q3T4onCTrP+E+yz143C9udKrTcw6TUYI5BxMEKGerCSvr9H8jb/AIwBrabvhqsA6VG5Md5/Ceo4JPs/b+6tlPg9wY4cQ8wJ/wBUKi7U3yxuBjToweQMlvnhLT5q27I2F1Z7bbVBbSpePMR3tYfCG8QXQ6fLjFOW6RhKCjjcpdGv+Ed/wazqTNcZaP8AdAWneQ1jKY0aAPICFRXXYJrGs7xEE+LYuPxYR8omJ3z8573vQU/CCO9eHYGyJgDxOA3j96FM4sruoIxF7XsLVeHcN/8AVTqEv/8AscwZk8oaGhRXveL306r2QXYyD/lyEegPoVVWOkaFuxOyD8QnmWnL1SdivcNc4HNpJDhynUcx/LQqLOjH6fSx66KTneKoGgej+uR+qkNt7uuAwzJ65kRB4g/CeIJQyxUSMQrMDTsTBHRvxA8hkojarNRHh/rXfNGH0c6T6Bp5qTflqiB1AMNaoMhIbT4lxcHDzAz8l9Gu63GpZ2PPxMiTyOX1hfNbOypaagJEMb8IAhrROw489VuKtYWWxPc4xOEAbkkgwOcAnyVRMMjTVv3O9pbSGgEZF2fmGx9APRZZ7TgrsbJdiBHEhswBx8JHunb4rvc1pOozHASNFT0LYQYeyRpI1jgQciOGhHFJlQVRoRsDqjv6pu+ZIA0GpJPw+as7S/ERSZ43EiY0nCG5cstVpOyPZX8fVwtNZtIQari7wtb8s64jEAeegX0+t2AsGEilSFB0RiYTn/mDiZ9jzRVk/ELC+L2/2Pnd3tqPc0/lY0NbzgRi6EyfNXlhbidxCevTspaKQim3vGbuZmRyLNfSVHdVEtMEEdfoqol5VNWi/p0hAyXEzSoZDJCZycjU1KLKgkj7qkt12GfCHf7SfcJi7nVJ8Mxx2V4tWcnN4XSdmFq3ZX2pE+UfVDLvtP8Acu9R91ul5eMilQ/i5PsjJ2ayECauR+UbdXfb1XX1GtkgCYMZJ60UgBJyMwBzVbVGF0n9hPjR2QSeyR12iqAfhMCecrh7Kjgvdnrudrln7Jm2XvUHwxEaxKRE8c+VRE//AI00bBco3PTInbaN16dVrVhGKQTJA0I4cgnRIAB4CfJK0T5bX5nsVNwUzxHmlLT2ZB+Ekc5P3Vq2tmBxICes7hMeSdJkSuO0YS0dhnHRw9FXV+wlTkV9VNAcF5NmHBLiiV4qa7nzzslc9WyWjE5vge0sdyBILXeRA8iVq7VZYKtDZBwS9rsLnCA4jyn7J8aDzuUrZib4scyMErN2bsyBWDxTjmAJHONF9Kfcr4+IeYIn65pF9iqt+FtM9XEf/lZ6Z1w8S0qRRWTs3ZGO72q0vcTJlpMnmTqU/eVodXAa1hZSbo35uZTt32GpOKq1o54sZ8ssl28qWPwh7mtjPCBi12dt6JpEucpO3szN+3kbOwNZTNSq7JlJsy7joCQB0Xy/tDdNvdXbaLQ19F5ju/C5oaG5gMJ4eucnVfa3Wc0nZADF+bMl0bOcZcTyJ6J51BloomnUAc0iDyOzgdiNim0EsaaTez41RtbK7Q20DC8fnA8LjxIHwn26JGr2LaDiaZB4GQV9IP8ADvkSpKX8PSNA4eZH0KniyvPxnzuzdnGkhvdySYAAkk8I1Wxu/wDhOyA6qWsPyhocR1MxPSVvLk7JMs7cQbNQjN2pAP5Rw58VZPsBjSEKIpeJvpoxLOxFFg8DzO2ICPZYbtJc9pqVcNUABnwtbmyD+YHeeJ9Bovr9a7XjTNDOzzKhkyTHA5J8b0Q81bez49ZrrrYQ1zZjIHlwXun2ccTmD6L7QOyVIDnwUNuuFjG5AT+iUoqKsUfFNukVnZuyCz2dtJmQklx3c46k+QA6AKwbic6JyXLJSjJWVBkKIXWwc92RYC3MEyvL3tflUY13OM/XVNVQlO4O62J0yWhY2AZFwHPP3QvbGwNJQnxRDRZ06JGpPquttjZjMHmCpsPNKWmxNcZJPkckJ2csWpP1Dq44rwyoNFIgz6FTb2k5gxGZ3J9VUWm5q9Txtc0BwB8W2WWit7a6Gnnl91E+u6RJyAjz3PsrZ6GOUor0lddt0VGH+sqNI4NB16ldtYLTBBI2IBP0TbqpcYCu6FKGjFExmpY8mZwdyM7YTmA0HnlH1TVemeCft1qw5CAfp5KsdXjiVCiKM5T9VCNW1AVWtcDsABkS4nI7ZJ602glvihp2IO+yiq1GOiYMaGDLTxBjIperSBIlwIHGf0Wbi07Rs0pU6LuyXzTwDG9odv166J+nXa74XA9CCsc+wMJ+JzuUQJ66wrG5rIW1Diw4Rm3PxenqM1rs5cuCKXJM0cIwoBXKj4EpnGQWxow8FXmmXaev/a7XtBcZKmsOh6ocUzrScI2IPslQ/D+n3Sguyo04nN8yW/dWF5Xa59RrmlzQBEhxbuTsV7bTmAZJHHNZOSi+JtHM67ff6igsD3j4WkHif5Ip3b3Yzc0dJPTzTtayVSRggCM5MZzwAXaFyHV755AfqVoRLN7sdstRrmiOCleQNlyjQDBAXl6o49N66CVorO6JJ1d3Eq3NJQVbGClR0RlEQZaSDnn1Vg23sDZg9AJSzrEUYMGuvDU/ySuipKMh+jULsyCOqpr1qjGZJDuEHOPrkrClb+q8Wqj3jYOcnLSZGeUqMkVONMmK4y9XQprPbGt+I+xTDb5pjZx8h912l2ce52Zwt4kZnoJ+qmf2VG1WP9IP6pRhRs5Yk+pE7tFTGjHH0H6qKv2iqBoc2lhadHOmD0hTM7LkZh7XnmCB6ZpK8K1dpLC1x/5NI/UK7Y4+XJ62KntLV+YDyQkHWZ5PwexC4p2dHDGb2pbFH3pKjpUdymW01sefSieWlS/iSNiVGSG66qB9p5qJSDjyCvTFScQjoSk7dZHn4II4TBR3jp1lSCpKSkdEU49Dt10HNMuaOStatpwtJKrrPUJMSR5ZJ2sxrhE+ipO0c+TcvUVlR0md0vVc45JirjH5SowD+bLlv/JM6otdhNtmdO5Xe6MxCcs7pqAnLIwF6tdN5f4WmIGaTKc6dMksFEQQRmRkf0TV2PABa4eJp9lDYbI9pk5JupZzOIZEeh5IOTJJNtWSvtjRv6JK12vEANAp3WcOE6FV9pGEwp3YscY38whOWRwAzMKGzUcSbrXeyJJIj2VlzlH8rIrRVkgA5DVRd+0Z6lVzyXGG6bSQCV7p0XTByWbSbsfFJUWdK8cv0XBfrJghw5xP0SpoCMjmilYXnhHPP2T2S8cOrH23nTdo8D2PuvbarScnA+cpdtgpjUA9fsg06I1a0c4RbRk4x7WOBpQ8gCSYUDHgDwvy4HP31Vda3ScyQdpMtPQj9U3IIQ5MYtFvJyZ4Rx3SQaeZ916o26mwZjG7edByC4+/nbQFFnTH06ihmlQOpB9DKdB08GmkiSFRVL3efzL1Ra45ucTylFkyi5bZfur8oUOIlK0XAJlrwnZlxSJe9wiSmWlJOzgJqmyM+KUZSbfsZSSPRYOAQuyhaEC7QErarfGTcz7J6q9o1HtKXc2l8o9EN2aKavZUPrEoaHHRW7KVImAPY+SlDKYyyU8TTz/ZFVTsBOpTdKwtG09U40s4hehUbxCpJIh5WzlOgApYXjvRx1XcY4oMts5VGRVUeat5BSVShBJiUpOlZtilQpSycCVbCq3iFWOEDmlXvGpKUZclZtKHmbLa029rRlmdgElSqueZIdA3jIdFUvtRe7w7K4sTXxm8+ef1VoOCxrXUdZUB0SF4tzBidlObJOhw9I+ikpXeJkuLvQD2CTMk4xdkFjpEZlS22o3AWudhBGqZ/DjivFSxtOuaZDmm7KE1GNOTgR0ITRq4mjkmKlxN2yUf9FOGiijdZIs5ReApK9vDQlal21dm+jh9Con2Cr/dn1B/VDY3wfcXtV6OJ1hKutRO6sP6Lf8A3XuPuj+hHn+zA/1D7rN2wuPuI0q7tJTVO1SIIkL2Oz1UuB8IG4JlWNC44+IzyGQUQU+6J5xRVCyE/C0lddYHD8hWmpUQ1SLfiS/EOzJmzn5UNBGxC1RpjgvP4dvAJcQ+IZnG2nkVM22cAVe/h2/KPRehTHAJcCXlvsU1EucdCrWlMKWF1WlRnKdnmEL0hMmyKrRkggx7qD8Dz9un2QhAj3Tskb5ZbcIj6LrrEP30j6IQgDv4QcT+4+wXBYxz/c/coQgBWqzCcjpp6QP3zKjNdyEKTqilR5Nrd+/qvbba5CErK4onZajuuVLewan2QhOxcELm2UT+Uf7Y+ilZambE+i4hOx8UdfbWjivTbxaKXeEGJiOi6hFiWNNpfMjoX8xzcUEDyT1ntTXiWmUIQmLLijFWiVCEJnKCEIQAIQhAAhCEACEIQAIQhAAhCEACEIQAIQhAH//Z"/>
          <p:cNvSpPr>
            <a:spLocks noChangeAspect="1" noChangeArrowheads="1"/>
          </p:cNvSpPr>
          <p:nvPr/>
        </p:nvSpPr>
        <p:spPr bwMode="auto">
          <a:xfrm>
            <a:off x="0" y="-8429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0244" name="AutoShape 6" descr="data:image/jpeg;base64,/9j/4AAQSkZJRgABAQAAAQABAAD/2wCEAAkGBhMSERUTExQWFBUWFhcaGBgYGBcWFxQUFxQXFBUUGBYYHCYeGBkjGhUUHy8gIycpLCwsFR8xNTAqNSYrLCkBCQoKDgwOGg8PGiwkHCQpLCwsLCwsLCwpLCkpLCksLCwsLCwpLCwsLCwpLC8sLCwsLCwsLCksLCwsLCwsLCwsLP/AABEIALcBFAMBIgACEQEDEQH/xAAbAAACAwEBAQAAAAAAAAAAAAAABAMFBgECB//EAEAQAAEDAQYDBgQEAgoCAwAAAAEAAhEDBAUSITFBUWFxBhMigZGhMlKx0RRCwfAH4RUjQ1NicoKSovEkMxZjwv/EABoBAAMBAQEBAAAAAAAAAAAAAAABAgMEBQb/xAAuEQACAgIBAgQEBQUAAAAAAAAAAQIRAyESMUEEEyJRFGFx8AUygbHRUpGhwfH/2gAMAwEAAhEDEQA/APuKEIQAIQhAAhCEACEIQAIQhAAhCEACEIQAIQhAAhCEACEKOvVwidhryG58tUASIQhAAhK1LUGVGtcY7z4OGICSzqQCR0dwTSSdgCEITAFwrqEARleCpSEtbLSKbC86BQUj0QvBC82S1CowPGQPFSFAETgvEKRwXgoGcXF1cQMs0IQrMwQhCABCEIAEIQgAQhCABCEIAEIQgAQhccYCAOqJ1cBJ2m2BoiVUW29CGyg6sXhpTL82voo7TbG92+eBEa4sjkOMrAWzteWmA1zjyRYe2cuDajX0p0Lh4TylJtdDtf4bOrNn2RtD32SkXghwBaZkHwOLRM5zACuVR3XfE5HfPrzCw/avt/Xp3hgs4cO7hmBwyquJnNp2MiCM85nNYTyLDBXvseblxuEtn0HtFd/fUSwOwPlrmO+R7XS1374pmlbPCMRGKBMaTGcTtKx3aPtMWakAgeKMgSMjE7Ss+7tc4ZjEfX9SnySk2d+L8PnkjZ9UFoBXr8S0AkmIz8hnK+aWHtpi1OmuxjjG/ktZYL5bUZqDlIPFaKaZnl8FPH1Lqw3nSrAmk9rwDBg6Hmml8mvKq6w2sPpGGnxAZxhOrCBqJBA5QvpF035TtFFtVpAB1E5tduFMZ3p9ThcWnQ+VSXhVbWf3UkRy1PBW1auAOJjIcVX2BviM5nWeqJb0NJ0O06YaABoEFe4XHcFQETlV3nefdua0CS4xCsbTUwtJ4BZ266brRWNZ48Lcm9eKzm+yAvkLxUqgHMrq0GWyEIVmYIQhAAhCEACEIQAIQhAAhcJXUAcJhK1reGiTkFFeNqwmNgJWCv8A7QZnNJuju8N4V5Wbht9tcciF1t5tecDsidDtK+bWC8gRLm1AZ1BAy/ylWgtZxAh2Juh2c0nSRw5hTyO2fgFHoau0XXVJyAPOYHTj7LI37eBY4MdAcTEAyBnBM5SJ5LW3XfzZZShznOxREENDQCZJIjVY+3Xm2pjc1uNrXva4ESWw4gOHEEZ5aItWHhZT5tS7f7KrtLRwUmQ4txklxGpAiGz1M+SxNK+BSf4Jwk5tJnENp2B4GMjGa1N/3gx7KbcUDGYk6AtwnPoVhbDc1epUbTLYM8jpqcjmBr9tVGR70evCXGFSPptxXzhYzOWlxA5NLWPb0zc715J3tLZaL7RZLQ95Ye8YzEG4w5wdjpNcAZAJDhiziQsdanGkwMDXgNAAJa4YiABizHIegV3RvhlWzs7zVrg7o9kwc9s5RNKSpnn+KweZFSRF2ubjrObMY2+E8Htd949VjKXfNLpxEjVpJ+v6haSpitDahc6C55dT4sO0ngRAPqqT+mnsOB4GJvzCSPPcLKSTdnoYptR4LsXl2zgLngyRDZyJZAMu5zlPJW/Zy1Oa5wB0zA21zWWsVsfWfkc9ySAAOJJyC09ztpsdOLvHRmRkxo5Tm4+ytfIyyy9LT6lnf9xVbSKbhgY1rc3OJzzJjCBJieWqsLntDaNNtPFkwAAnKecc0hbL2+Y6aDYKoq3xqZAA3Ok8OZVKKTvuebjwbcq6m9s95g6EHz0TrLSHaGCNF83s9/Pc2WiW7HAQD0MyfJXdw33jdhdk/ad1oOeDVm1stqLiZcATlGWg1IXq8bzZRZiceg4qittIVqZLR4wMoMGes5Lt3XFAa6u41C3NrZlrfPdZvldJfqeZPE09AH1rYNDTpnc6norBlWlZ2in3jAQMg5zR9Sq2+H1XyxtY0mxoxoBg/wCIz7QsnV7FU3GTWqE7k4SfcLlnllF+mNv3MXaNHeTKzny2pSAI3f8AZCztPsjQAgueehaPbChT8Tk/p/yLZ9dQhC9IkEIQgAQiUIAEvXtMKao+ASsveF4xkD1QdGDF5jHa99hh+L9UUr/DzAeGng4ZeRWXrsJAJe1s55z78Et3RaR4g4Hhp6qbZ668Jia+Z9CecbRJE8uO0L3XtJp0nPcJLWudA3wgnLnkszdd6ACjjdAM5nY43AStTWqN0JCp7Wjys2J43x7GKqdpu/s/fFuDEXCJnJs7+S+Y3pehfXGcANaepwyR6yF9Ov8Aucik+kxoYzM0y2cLSZyO4Ek9J5Qvlluu9znAEYKzdRriGstj4hMmROp1GmDUkkn1PofAKChZV1LW9vjOJw/N4jLc8oGkRGa0HZm3Vqlbu24ntBEnYCQRJ0GWyjufshUtAHeeCnsQfG4b4dg3XN3kCt7YbJQsdPCwR/ye4/qfslGL6lZ/ExVxW2NssbWM8YxuIMyXBuZzAAOY014Lzia0eGjTA/wNaDl0AKqLbeVZ+mFg5y4+jcvdVrL3rsd4Yq8gHNPsCFZwLHKS6/f7D9uu6y1ycVJhcd/E3PngcM+ay1+vqWNhayk2lSdljZLu8/wuqO8Q/wAuWm6urTaGWgONMOZXp5vpaOcNyBuen6hO3LamV6Ra+KlJwhwOeRyz8/RLRpycFfVezMDdfaSuQabGhzZmTJIMDKZjZOvl8Go8t5NiPde7+u11hDqQcTTxF1MSYgwNNMWQBO+SydV76niLsLdiTE9FP1N4ytWjZWdsfBV8nAEH0RbqbaoFOr4D+U6j/S7UdPZYyx2msww10gaz555TIyVxZ7yFenhPhOf+l4ghzT5j3TsKd2WlkoUGA0w5+KfFMajplH3VvddOA4zIy+6xVqqvx03n4nNh3NzHupz5hgK2Fz1P6kTrJn1/6Sj1FmtQu+oleV6HGR5BKXlbwwEwHFrsDAcwCA0lxHVwPqlL58FQPOmME9ARKXtlnx1ajR8Tage0TGJrmgOEnKYAPkU22aapUKvtb6rgXOLsWjpcC0zA3iDwhaHs3etTu5cSTSr02g8RUD5H/AeqrKVjqU6YD8DWt0JLXERoQGzn6LRXVYgylRaR431O+w7w1rmUg7mXOc7yPBCTTHKVRo3l13oMT9hJ9tfdXTLwDhlmFirVQwhtMHxhuI/6nQZ8muPkrm76nhEHzWqZ52WKqye+bWA5u2R9JVc+1jimq1mY8gvLw6IlpERr8JBG+0JW03G+JpObV5SGP9HHCf8AcFyZIyttI8zJjkndHn8SOPvCFmLfaC15a8mm4atc1wI8kLleQxPu6EIXrkEdRyVNQtnOeqYqOVdbLY0TyTo3xRctUTC3jdTU7QNjPJZR96h7yxpHMbwcpB5FI1rxqU3SHHLY5hFnofA8u9M3NtrA0yQf+ljr2AGYznPpsB9U3Ye0jKrS1xDHbgmJ5glJXjRmADP6deXNSww4nhdSMhftte6n4ZJ4DM6kZR091e0qJFlpYvBhptDidRAg5buMafzVbauz7u8BdVpilMnxjEObADLXe3FL39fYeWUaWbRDWtG7jl5k5CVC0epXOlD6/QmvG8gaLcIwgOe0DXIQZJ3Piz5qC7u1VoYQ1re9A2M5dHDQdVaWW4aZDRUzawaTAc85vOW0+wCdr2mzUxBDA3hAATMnlg1xUbI6Pb54/wDZZnjLaox2fQwVX/0jRttYMNnFPV07jDmTkNTkJHFM2y6GV2F9myc0ThmQ71OR9lnuzVd34oNe0tJBAMkEOGZa4bggHXcBSyYwhxlKKpr5v+TVWm3Rk0RGnErOXjebsYbME5k8G8Arm15F3IfVY296574O+ZoDZ0L2/l88whuhYoKyIdojUrGk0YjMAGcLRu53E8lA6rVdWfTxvplmmEgNc3LPCBkQCDvoVR0rUaFas9o1GU6t8QxAj5h/PRXV1W4uPeYDGrnkHxZQGg7k8AktmyCo+vhZaMQ72m4tmIJDYIMjk4gjQgaJ+6L1/wDKp1qTYp2gubXp7MqBpL3DgCPH6pK1W7wCm3MiS4jQOcZMnQAZDyUF3VfwjarnkYqrYa3drTrUz0JBwjiHOOhBK1YTWvvoa+8WttljGL4g2WncOjQ8pyXyqu8+EEfB8Q4DZ3+X97raXHe02c57u+pKzz7ugAtD6kaFjgHN5EOEj3R1MK42k9CrLxaWwG4XHXU58F7LTTaPmLsUbjYDr90UqlQmGUsB+Zwl3+4NHsFaWLs9UcQQ4Of1IDDx0zPPZI6I5NbJBQ76sxo0ptGLqMz/AMiUxdPaBveupHIOzYeYyjzEFX93dkgKXd94W4vjc0S53IE5AeRWfvz+HdalUx0C6q0NluQDpkBzTGU6EHfyTarZzzzRemN3tZWVGOY44Sc2vzIB4OjOOYWdtVjrtDX4S7CMJczxtcB8JxNkaZcVcWe1uJ7qs0sqgThcIJHzAHUdFWW2q+g7EwkA6xseKH7muN+zLK5Ltc6KtYGPyNPhBOuJznZNHVaawXlSY4uZ/wCRXORcARQpDZoJzdHTPXKVnrDdleuA6s52HUNkz58FqLDdzaYGjQNlaDI493b9kWFmsgguLjjdm5x/MRoCNmjYDTmmbLVMfZRst1NozcG9SApDetHKagz05+YTOZW3tDZzRgKRdezScLPGT+9Uyyqd0k0xONjtkpta2IBzJJOZJOZMmUJRlVdToweNH0dCEKzyRO2vjJZW/qhjJam3UySIE5LP3lZC5pJHLmh9D0/CNKmYy7bVFp7sbjXfENCeWZb5q8vOjibjiDuqU0mUq2JoxVCYGIkESRk0RBPmtHfNoDaUDdKJ62Z7TRjrSVBTvKpT+FxHLUehXq11c0g96bNU7VMsqfaFziGupseSQNxmTC0lKlTpSWMYDxwifVYiwU8VamP8bfYgrV2qqs0cmerUYk1S06vOce51lI17XWcDm0D5SJnqSCPZSWsxTIH5T+/oqK9L+NMEjcZHgckm6IxxvohOrXeyrj7o2d4zbVpOBaeZY0wRsY5yDorm+8zStbIBeGOMaYwATHIwR5KO6AbRZg54LMXiBds387xO2kbExGqs76DW0W0oA8JhvygeJgPOAQepQkdHNcl/b9B++LPAFQCQRmORzWYqdlPxYcKL2lsjE14cMJOkRmHQNlbsvyq+kO8pgZQMMiRoMjutLTpCg0MAAgZ8SfzHqT+nBOrOblLHpdTN2X+HlNgh9etUIHGnI8yxx91aWXsPZngEuqOw/FJaXuEbkj2EcoSd89rGUASc42CiuftjUdFR9B1EH4XOcwYgdixxaSDynkjS0Dhmcbsv7T/DixPYRSL6To8LmvxYebWvkA8xB4EL5d2g/h06jVLHuL5zD5PjBOuehnUfVfS7zvd1MNr0odTfq35XDUA7ea8WuvTtlHGz4qc4mnUAjPLynyT4pmMHkgrbtfPsfGbZdtWyUnAeJucHdp5jcJnsfdtqtjXQJDJD3vdhwOGwOswRl9Fr73ojCQQrrsbd4s93gDWo57ydziccP/EN9FPEWXlqSfQ+dVWGlULXl0tJBxGYI4CfdPWK9dmAmNYzjrwUXam6+9t9Zznd3RY2majuLjTb4Rxccv3rYG09xRZ3NMNe8TTaRlSp/wB6/i8658eqS0deN80tA3tW1j8DpDuByhX1i7TSQMJOWozWEtF6VSZr4643xMa1o6HDiHUR5r29uFve2ZxAAl1MnFhExIOjmzlIgg5EAwnzNXii9NG/vG7LPbA0PE4HYgMwcUEaiHAZ7EaDgsFfV1VaNpFEhz6DxLXxL2CYLXEZGCR4o0cDxVx2d7X065FKqMFQaHj0P6FaatRa8FlVocYyduQcpB2OXsnpnC4uErRjLb2kLSKdIS7QcyoLRbqsBuIueeGg/kF2y3GadesXGcDsDTxDgHYv9pb6lLVw11RwaPA2BmfjJJEvPyzOQj4Sds42d2NxvQzZrrOjnNDiJ8TgJ8zlKtLsBpvFGsDgf8JOx2g/QrNWu0ucQKZYGtyAwsxOjUuMTJO22iaFuwBv907Jzf7t2XjZ8rhIPPQqrR1PlJUzeXYBTqFjgDOh+isbRUCo6tonuXfmLWz1B/7TxqSUmvVo82UblyH6Lsl1e7MwYRKFpZk3s+lIUFptjWalU9s7QO0YI66q6PJhhnPoi2ttMEaxHuqtzMM+JoDtjnmqR9uc45kr02ueMpOjthicFVnq8LsJza9gPHCJHQ6rKXraqnwkO8IgTvG/mtS55Vfa7PiOam/Y7cOatSVmGruqbMPskajavyH2+621egBtKqLZZ6rvhODoB+sqXZ1+evZFLc73ttFKW4QHgkkgANHxGZ4LXWpuZWStHZQ1HYqji/rB/wClqrrBDAx/5RAPEDQHmkrOPNNuXIYu1peHSAYgHaRnB9kleV1y2ACOlKnVMcJeQI6hXN3AU35/C7I8uB/fFTW6wUahgSZ+Xcp9TNZKlfYy1K21TAe3BSYQXue9rn1SMw3w5Z/KAABJ6vNbiabXWzH9kw/2jvmI+Ubcegz7eH4Ng7x5/EPp5MpkmJnSIiN+B5rI3x2krVn4qjSBs0Zho2AU3WjqVz6Kvvt/JvOz7HV2trVIdNUhoADWsDMJ21zO/AJ7tDVIJ6ZKr/hja+9s9anmHU6jXieD24frT91fXvZcbeatdDltLJswtYNGGq8BzQSTOkiQJnYGFUWyh3rzUqOk9ZDRwHBXdUikXU6o/q3T4onCTrP+E+yz143C9udKrTcw6TUYI5BxMEKGerCSvr9H8jb/AIwBrabvhqsA6VG5Md5/Ceo4JPs/b+6tlPg9wY4cQ8wJ/wBUKi7U3yxuBjToweQMlvnhLT5q27I2F1Z7bbVBbSpePMR3tYfCG8QXQ6fLjFOW6RhKCjjcpdGv+Ed/wazqTNcZaP8AdAWneQ1jKY0aAPICFRXXYJrGs7xEE+LYuPxYR8omJ3z8573vQU/CCO9eHYGyJgDxOA3j96FM4sruoIxF7XsLVeHcN/8AVTqEv/8AscwZk8oaGhRXveL306r2QXYyD/lyEegPoVVWOkaFuxOyD8QnmWnL1SdivcNc4HNpJDhynUcx/LQqLOjH6fSx66KTneKoGgej+uR+qkNt7uuAwzJ65kRB4g/CeIJQyxUSMQrMDTsTBHRvxA8hkojarNRHh/rXfNGH0c6T6Bp5qTflqiB1AMNaoMhIbT4lxcHDzAz8l9Gu63GpZ2PPxMiTyOX1hfNbOypaagJEMb8IAhrROw489VuKtYWWxPc4xOEAbkkgwOcAnyVRMMjTVv3O9pbSGgEZF2fmGx9APRZZ7TgrsbJdiBHEhswBx8JHunb4rvc1pOozHASNFT0LYQYeyRpI1jgQciOGhHFJlQVRoRsDqjv6pu+ZIA0GpJPw+as7S/ERSZ43EiY0nCG5cstVpOyPZX8fVwtNZtIQari7wtb8s64jEAeegX0+t2AsGEilSFB0RiYTn/mDiZ9jzRVk/ELC+L2/2Pnd3tqPc0/lY0NbzgRi6EyfNXlhbidxCevTspaKQim3vGbuZmRyLNfSVHdVEtMEEdfoqol5VNWi/p0hAyXEzSoZDJCZycjU1KLKgkj7qkt12GfCHf7SfcJi7nVJ8Mxx2V4tWcnN4XSdmFq3ZX2pE+UfVDLvtP8Acu9R91ul5eMilQ/i5PsjJ2ayECauR+UbdXfb1XX1GtkgCYMZJ60UgBJyMwBzVbVGF0n9hPjR2QSeyR12iqAfhMCecrh7Kjgvdnrudrln7Jm2XvUHwxEaxKRE8c+VRE//AI00bBco3PTInbaN16dVrVhGKQTJA0I4cgnRIAB4CfJK0T5bX5nsVNwUzxHmlLT2ZB+Ekc5P3Vq2tmBxICes7hMeSdJkSuO0YS0dhnHRw9FXV+wlTkV9VNAcF5NmHBLiiV4qa7nzzslc9WyWjE5vge0sdyBILXeRA8iVq7VZYKtDZBwS9rsLnCA4jyn7J8aDzuUrZib4scyMErN2bsyBWDxTjmAJHONF9Kfcr4+IeYIn65pF9iqt+FtM9XEf/lZ6Z1w8S0qRRWTs3ZGO72q0vcTJlpMnmTqU/eVodXAa1hZSbo35uZTt32GpOKq1o54sZ8ssl28qWPwh7mtjPCBi12dt6JpEucpO3szN+3kbOwNZTNSq7JlJsy7joCQB0Xy/tDdNvdXbaLQ19F5ju/C5oaG5gMJ4eucnVfa3Wc0nZADF+bMl0bOcZcTyJ6J51BloomnUAc0iDyOzgdiNim0EsaaTez41RtbK7Q20DC8fnA8LjxIHwn26JGr2LaDiaZB4GQV9IP8ADvkSpKX8PSNA4eZH0KniyvPxnzuzdnGkhvdySYAAkk8I1Wxu/wDhOyA6qWsPyhocR1MxPSVvLk7JMs7cQbNQjN2pAP5Rw58VZPsBjSEKIpeJvpoxLOxFFg8DzO2ICPZYbtJc9pqVcNUABnwtbmyD+YHeeJ9Bovr9a7XjTNDOzzKhkyTHA5J8b0Q81bez49ZrrrYQ1zZjIHlwXun2ccTmD6L7QOyVIDnwUNuuFjG5AT+iUoqKsUfFNukVnZuyCz2dtJmQklx3c46k+QA6AKwbic6JyXLJSjJWVBkKIXWwc92RYC3MEyvL3tflUY13OM/XVNVQlO4O62J0yWhY2AZFwHPP3QvbGwNJQnxRDRZ06JGpPquttjZjMHmCpsPNKWmxNcZJPkckJ2csWpP1Dq44rwyoNFIgz6FTb2k5gxGZ3J9VUWm5q9Txtc0BwB8W2WWit7a6Gnnl91E+u6RJyAjz3PsrZ6GOUor0lddt0VGH+sqNI4NB16ldtYLTBBI2IBP0TbqpcYCu6FKGjFExmpY8mZwdyM7YTmA0HnlH1TVemeCft1qw5CAfp5KsdXjiVCiKM5T9VCNW1AVWtcDsABkS4nI7ZJ602glvihp2IO+yiq1GOiYMaGDLTxBjIperSBIlwIHGf0Wbi07Rs0pU6LuyXzTwDG9odv166J+nXa74XA9CCsc+wMJ+JzuUQJ66wrG5rIW1Diw4Rm3PxenqM1rs5cuCKXJM0cIwoBXKj4EpnGQWxow8FXmmXaev/a7XtBcZKmsOh6ocUzrScI2IPslQ/D+n3Sguyo04nN8yW/dWF5Xa59RrmlzQBEhxbuTsV7bTmAZJHHNZOSi+JtHM67ff6igsD3j4WkHif5Ip3b3Yzc0dJPTzTtayVSRggCM5MZzwAXaFyHV755AfqVoRLN7sdstRrmiOCleQNlyjQDBAXl6o49N66CVorO6JJ1d3Eq3NJQVbGClR0RlEQZaSDnn1Vg23sDZg9AJSzrEUYMGuvDU/ySuipKMh+jULsyCOqpr1qjGZJDuEHOPrkrClb+q8Wqj3jYOcnLSZGeUqMkVONMmK4y9XQprPbGt+I+xTDb5pjZx8h912l2ce52Zwt4kZnoJ+qmf2VG1WP9IP6pRhRs5Yk+pE7tFTGjHH0H6qKv2iqBoc2lhadHOmD0hTM7LkZh7XnmCB6ZpK8K1dpLC1x/5NI/UK7Y4+XJ62KntLV+YDyQkHWZ5PwexC4p2dHDGb2pbFH3pKjpUdymW01sefSieWlS/iSNiVGSG66qB9p5qJSDjyCvTFScQjoSk7dZHn4II4TBR3jp1lSCpKSkdEU49Dt10HNMuaOStatpwtJKrrPUJMSR5ZJ2sxrhE+ipO0c+TcvUVlR0md0vVc45JirjH5SowD+bLlv/JM6otdhNtmdO5Xe6MxCcs7pqAnLIwF6tdN5f4WmIGaTKc6dMksFEQQRmRkf0TV2PABa4eJp9lDYbI9pk5JupZzOIZEeh5IOTJJNtWSvtjRv6JK12vEANAp3WcOE6FV9pGEwp3YscY38whOWRwAzMKGzUcSbrXeyJJIj2VlzlH8rIrRVkgA5DVRd+0Z6lVzyXGG6bSQCV7p0XTByWbSbsfFJUWdK8cv0XBfrJghw5xP0SpoCMjmilYXnhHPP2T2S8cOrH23nTdo8D2PuvbarScnA+cpdtgpjUA9fsg06I1a0c4RbRk4x7WOBpQ8gCSYUDHgDwvy4HP31Vda3ScyQdpMtPQj9U3IIQ5MYtFvJyZ4Rx3SQaeZ916o26mwZjG7edByC4+/nbQFFnTH06ihmlQOpB9DKdB08GmkiSFRVL3efzL1Ra45ucTylFkyi5bZfur8oUOIlK0XAJlrwnZlxSJe9wiSmWlJOzgJqmyM+KUZSbfsZSSPRYOAQuyhaEC7QErarfGTcz7J6q9o1HtKXc2l8o9EN2aKavZUPrEoaHHRW7KVImAPY+SlDKYyyU8TTz/ZFVTsBOpTdKwtG09U40s4hehUbxCpJIh5WzlOgApYXjvRx1XcY4oMts5VGRVUeat5BSVShBJiUpOlZtilQpSycCVbCq3iFWOEDmlXvGpKUZclZtKHmbLa029rRlmdgElSqueZIdA3jIdFUvtRe7w7K4sTXxm8+ef1VoOCxrXUdZUB0SF4tzBidlObJOhw9I+ikpXeJkuLvQD2CTMk4xdkFjpEZlS22o3AWudhBGqZ/DjivFSxtOuaZDmm7KE1GNOTgR0ITRq4mjkmKlxN2yUf9FOGiijdZIs5ReApK9vDQlal21dm+jh9Con2Cr/dn1B/VDY3wfcXtV6OJ1hKutRO6sP6Lf8A3XuPuj+hHn+zA/1D7rN2wuPuI0q7tJTVO1SIIkL2Oz1UuB8IG4JlWNC44+IzyGQUQU+6J5xRVCyE/C0lddYHD8hWmpUQ1SLfiS/EOzJmzn5UNBGxC1RpjgvP4dvAJcQ+IZnG2nkVM22cAVe/h2/KPRehTHAJcCXlvsU1EucdCrWlMKWF1WlRnKdnmEL0hMmyKrRkggx7qD8Dz9un2QhAj3Tskb5ZbcIj6LrrEP30j6IQgDv4QcT+4+wXBYxz/c/coQgBWqzCcjpp6QP3zKjNdyEKTqilR5Nrd+/qvbba5CErK4onZajuuVLewan2QhOxcELm2UT+Uf7Y+ilZambE+i4hOx8UdfbWjivTbxaKXeEGJiOi6hFiWNNpfMjoX8xzcUEDyT1ntTXiWmUIQmLLijFWiVCEJnKCEIQAIQhAAhCEACEIQAIQhAAhCEACEIQAIQhAH//Z"/>
          <p:cNvSpPr>
            <a:spLocks noChangeAspect="1" noChangeArrowheads="1"/>
          </p:cNvSpPr>
          <p:nvPr/>
        </p:nvSpPr>
        <p:spPr bwMode="auto">
          <a:xfrm>
            <a:off x="0" y="-8429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0245" name="AutoShape 8" descr="data:image/jpeg;base64,/9j/4AAQSkZJRgABAQAAAQABAAD/2wCEAAkGBhMSERUTExQWFBUWFhcaGBgYGBcWFxQUFxQXFBUUGBYYHCYeGBkjGhUUHy8gIycpLCwsFR8xNTAqNSYrLCkBCQoKDgwOGg8PGiwkHCQpLCwsLCwsLCwpLCkpLCksLCwsLCwpLCwsLCwpLC8sLCwsLCwsLCksLCwsLCwsLCwsLP/AABEIALcBFAMBIgACEQEDEQH/xAAbAAACAwEBAQAAAAAAAAAAAAAABAMFBgECB//EAEAQAAEDAQYDBgQEAgoCAwAAAAEAAhEDBAUSITFBUWFxBhMigZGhMlKx0RRCwfAH4RUjQ1NicoKSovEkMxZjwv/EABoBAAMBAQEBAAAAAAAAAAAAAAABAgMEBQb/xAAuEQACAgIBAgQEBQUAAAAAAAAAAQIRAyESMUEEEyJRFGFx8AUygbHRUpGhwfH/2gAMAwEAAhEDEQA/APuKEIQAIQhAAhCEACEIQAIQhAAhCEACEIQAIQhAAhCEACEKOvVwidhryG58tUASIQhAAhK1LUGVGtcY7z4OGICSzqQCR0dwTSSdgCEITAFwrqEARleCpSEtbLSKbC86BQUj0QvBC82S1CowPGQPFSFAETgvEKRwXgoGcXF1cQMs0IQrMwQhCABCEIAEIQgAQhCABCEIAEIQgAQhccYCAOqJ1cBJ2m2BoiVUW29CGyg6sXhpTL82voo7TbG92+eBEa4sjkOMrAWzteWmA1zjyRYe2cuDajX0p0Lh4TylJtdDtf4bOrNn2RtD32SkXghwBaZkHwOLRM5zACuVR3XfE5HfPrzCw/avt/Xp3hgs4cO7hmBwyquJnNp2MiCM85nNYTyLDBXvseblxuEtn0HtFd/fUSwOwPlrmO+R7XS1374pmlbPCMRGKBMaTGcTtKx3aPtMWakAgeKMgSMjE7Ss+7tc4ZjEfX9SnySk2d+L8PnkjZ9UFoBXr8S0AkmIz8hnK+aWHtpi1OmuxjjG/ktZYL5bUZqDlIPFaKaZnl8FPH1Lqw3nSrAmk9rwDBg6Hmml8mvKq6w2sPpGGnxAZxhOrCBqJBA5QvpF035TtFFtVpAB1E5tduFMZ3p9ThcWnQ+VSXhVbWf3UkRy1PBW1auAOJjIcVX2BviM5nWeqJb0NJ0O06YaABoEFe4XHcFQETlV3nefdua0CS4xCsbTUwtJ4BZ266brRWNZ48Lcm9eKzm+yAvkLxUqgHMrq0GWyEIVmYIQhAAhCEACEIQAIQhAAhcJXUAcJhK1reGiTkFFeNqwmNgJWCv8A7QZnNJuju8N4V5Wbht9tcciF1t5tecDsidDtK+bWC8gRLm1AZ1BAy/ylWgtZxAh2Juh2c0nSRw5hTyO2fgFHoau0XXVJyAPOYHTj7LI37eBY4MdAcTEAyBnBM5SJ5LW3XfzZZShznOxREENDQCZJIjVY+3Xm2pjc1uNrXva4ESWw4gOHEEZ5aItWHhZT5tS7f7KrtLRwUmQ4txklxGpAiGz1M+SxNK+BSf4Jwk5tJnENp2B4GMjGa1N/3gx7KbcUDGYk6AtwnPoVhbDc1epUbTLYM8jpqcjmBr9tVGR70evCXGFSPptxXzhYzOWlxA5NLWPb0zc715J3tLZaL7RZLQ95Ye8YzEG4w5wdjpNcAZAJDhiziQsdanGkwMDXgNAAJa4YiABizHIegV3RvhlWzs7zVrg7o9kwc9s5RNKSpnn+KweZFSRF2ubjrObMY2+E8Htd949VjKXfNLpxEjVpJ+v6haSpitDahc6C55dT4sO0ngRAPqqT+mnsOB4GJvzCSPPcLKSTdnoYptR4LsXl2zgLngyRDZyJZAMu5zlPJW/Zy1Oa5wB0zA21zWWsVsfWfkc9ySAAOJJyC09ztpsdOLvHRmRkxo5Tm4+ytfIyyy9LT6lnf9xVbSKbhgY1rc3OJzzJjCBJieWqsLntDaNNtPFkwAAnKecc0hbL2+Y6aDYKoq3xqZAA3Ok8OZVKKTvuebjwbcq6m9s95g6EHz0TrLSHaGCNF83s9/Pc2WiW7HAQD0MyfJXdw33jdhdk/ad1oOeDVm1stqLiZcATlGWg1IXq8bzZRZiceg4qittIVqZLR4wMoMGes5Lt3XFAa6u41C3NrZlrfPdZvldJfqeZPE09AH1rYNDTpnc6norBlWlZ2in3jAQMg5zR9Sq2+H1XyxtY0mxoxoBg/wCIz7QsnV7FU3GTWqE7k4SfcLlnllF+mNv3MXaNHeTKzny2pSAI3f8AZCztPsjQAgueehaPbChT8Tk/p/yLZ9dQhC9IkEIQgAQiUIAEvXtMKao+ASsveF4xkD1QdGDF5jHa99hh+L9UUr/DzAeGng4ZeRWXrsJAJe1s55z78Et3RaR4g4Hhp6qbZ668Jia+Z9CecbRJE8uO0L3XtJp0nPcJLWudA3wgnLnkszdd6ACjjdAM5nY43AStTWqN0JCp7Wjys2J43x7GKqdpu/s/fFuDEXCJnJs7+S+Y3pehfXGcANaepwyR6yF9Ov8Aucik+kxoYzM0y2cLSZyO4Ek9J5Qvlluu9znAEYKzdRriGstj4hMmROp1GmDUkkn1PofAKChZV1LW9vjOJw/N4jLc8oGkRGa0HZm3Vqlbu24ntBEnYCQRJ0GWyjufshUtAHeeCnsQfG4b4dg3XN3kCt7YbJQsdPCwR/ye4/qfslGL6lZ/ExVxW2NssbWM8YxuIMyXBuZzAAOY014Lzia0eGjTA/wNaDl0AKqLbeVZ+mFg5y4+jcvdVrL3rsd4Yq8gHNPsCFZwLHKS6/f7D9uu6y1ycVJhcd/E3PngcM+ay1+vqWNhayk2lSdljZLu8/wuqO8Q/wAuWm6urTaGWgONMOZXp5vpaOcNyBuen6hO3LamV6Ra+KlJwhwOeRyz8/RLRpycFfVezMDdfaSuQabGhzZmTJIMDKZjZOvl8Go8t5NiPde7+u11hDqQcTTxF1MSYgwNNMWQBO+SydV76niLsLdiTE9FP1N4ytWjZWdsfBV8nAEH0RbqbaoFOr4D+U6j/S7UdPZYyx2msww10gaz555TIyVxZ7yFenhPhOf+l4ghzT5j3TsKd2WlkoUGA0w5+KfFMajplH3VvddOA4zIy+6xVqqvx03n4nNh3NzHupz5hgK2Fz1P6kTrJn1/6Sj1FmtQu+oleV6HGR5BKXlbwwEwHFrsDAcwCA0lxHVwPqlL58FQPOmME9ARKXtlnx1ajR8Tage0TGJrmgOEnKYAPkU22aapUKvtb6rgXOLsWjpcC0zA3iDwhaHs3etTu5cSTSr02g8RUD5H/AeqrKVjqU6YD8DWt0JLXERoQGzn6LRXVYgylRaR431O+w7w1rmUg7mXOc7yPBCTTHKVRo3l13oMT9hJ9tfdXTLwDhlmFirVQwhtMHxhuI/6nQZ8muPkrm76nhEHzWqZ52WKqye+bWA5u2R9JVc+1jimq1mY8gvLw6IlpERr8JBG+0JW03G+JpObV5SGP9HHCf8AcFyZIyttI8zJjkndHn8SOPvCFmLfaC15a8mm4atc1wI8kLleQxPu6EIXrkEdRyVNQtnOeqYqOVdbLY0TyTo3xRctUTC3jdTU7QNjPJZR96h7yxpHMbwcpB5FI1rxqU3SHHLY5hFnofA8u9M3NtrA0yQf+ljr2AGYznPpsB9U3Ye0jKrS1xDHbgmJ5glJXjRmADP6deXNSww4nhdSMhftte6n4ZJ4DM6kZR091e0qJFlpYvBhptDidRAg5buMafzVbauz7u8BdVpilMnxjEObADLXe3FL39fYeWUaWbRDWtG7jl5k5CVC0epXOlD6/QmvG8gaLcIwgOe0DXIQZJ3Piz5qC7u1VoYQ1re9A2M5dHDQdVaWW4aZDRUzawaTAc85vOW0+wCdr2mzUxBDA3hAATMnlg1xUbI6Pb54/wDZZnjLaox2fQwVX/0jRttYMNnFPV07jDmTkNTkJHFM2y6GV2F9myc0ThmQ71OR9lnuzVd34oNe0tJBAMkEOGZa4bggHXcBSyYwhxlKKpr5v+TVWm3Rk0RGnErOXjebsYbME5k8G8Arm15F3IfVY296574O+ZoDZ0L2/l88whuhYoKyIdojUrGk0YjMAGcLRu53E8lA6rVdWfTxvplmmEgNc3LPCBkQCDvoVR0rUaFas9o1GU6t8QxAj5h/PRXV1W4uPeYDGrnkHxZQGg7k8AktmyCo+vhZaMQ72m4tmIJDYIMjk4gjQgaJ+6L1/wDKp1qTYp2gubXp7MqBpL3DgCPH6pK1W7wCm3MiS4jQOcZMnQAZDyUF3VfwjarnkYqrYa3drTrUz0JBwjiHOOhBK1YTWvvoa+8WttljGL4g2WncOjQ8pyXyqu8+EEfB8Q4DZ3+X97raXHe02c57u+pKzz7ugAtD6kaFjgHN5EOEj3R1MK42k9CrLxaWwG4XHXU58F7LTTaPmLsUbjYDr90UqlQmGUsB+Zwl3+4NHsFaWLs9UcQQ4Of1IDDx0zPPZI6I5NbJBQ76sxo0ptGLqMz/AMiUxdPaBveupHIOzYeYyjzEFX93dkgKXd94W4vjc0S53IE5AeRWfvz+HdalUx0C6q0NluQDpkBzTGU6EHfyTarZzzzRemN3tZWVGOY44Sc2vzIB4OjOOYWdtVjrtDX4S7CMJczxtcB8JxNkaZcVcWe1uJ7qs0sqgThcIJHzAHUdFWW2q+g7EwkA6xseKH7muN+zLK5Ltc6KtYGPyNPhBOuJznZNHVaawXlSY4uZ/wCRXORcARQpDZoJzdHTPXKVnrDdleuA6s52HUNkz58FqLDdzaYGjQNlaDI493b9kWFmsgguLjjdm5x/MRoCNmjYDTmmbLVMfZRst1NozcG9SApDetHKagz05+YTOZW3tDZzRgKRdezScLPGT+9Uyyqd0k0xONjtkpta2IBzJJOZJOZMmUJRlVdToweNH0dCEKzyRO2vjJZW/qhjJam3UySIE5LP3lZC5pJHLmh9D0/CNKmYy7bVFp7sbjXfENCeWZb5q8vOjibjiDuqU0mUq2JoxVCYGIkESRk0RBPmtHfNoDaUDdKJ62Z7TRjrSVBTvKpT+FxHLUehXq11c0g96bNU7VMsqfaFziGupseSQNxmTC0lKlTpSWMYDxwifVYiwU8VamP8bfYgrV2qqs0cmerUYk1S06vOce51lI17XWcDm0D5SJnqSCPZSWsxTIH5T+/oqK9L+NMEjcZHgckm6IxxvohOrXeyrj7o2d4zbVpOBaeZY0wRsY5yDorm+8zStbIBeGOMaYwATHIwR5KO6AbRZg54LMXiBds387xO2kbExGqs76DW0W0oA8JhvygeJgPOAQepQkdHNcl/b9B++LPAFQCQRmORzWYqdlPxYcKL2lsjE14cMJOkRmHQNlbsvyq+kO8pgZQMMiRoMjutLTpCg0MAAgZ8SfzHqT+nBOrOblLHpdTN2X+HlNgh9etUIHGnI8yxx91aWXsPZngEuqOw/FJaXuEbkj2EcoSd89rGUASc42CiuftjUdFR9B1EH4XOcwYgdixxaSDynkjS0Dhmcbsv7T/DixPYRSL6To8LmvxYebWvkA8xB4EL5d2g/h06jVLHuL5zD5PjBOuehnUfVfS7zvd1MNr0odTfq35XDUA7ea8WuvTtlHGz4qc4mnUAjPLynyT4pmMHkgrbtfPsfGbZdtWyUnAeJucHdp5jcJnsfdtqtjXQJDJD3vdhwOGwOswRl9Fr73ojCQQrrsbd4s93gDWo57ydziccP/EN9FPEWXlqSfQ+dVWGlULXl0tJBxGYI4CfdPWK9dmAmNYzjrwUXam6+9t9Zznd3RY2majuLjTb4Rxccv3rYG09xRZ3NMNe8TTaRlSp/wB6/i8658eqS0deN80tA3tW1j8DpDuByhX1i7TSQMJOWozWEtF6VSZr4643xMa1o6HDiHUR5r29uFve2ZxAAl1MnFhExIOjmzlIgg5EAwnzNXii9NG/vG7LPbA0PE4HYgMwcUEaiHAZ7EaDgsFfV1VaNpFEhz6DxLXxL2CYLXEZGCR4o0cDxVx2d7X065FKqMFQaHj0P6FaatRa8FlVocYyduQcpB2OXsnpnC4uErRjLb2kLSKdIS7QcyoLRbqsBuIueeGg/kF2y3GadesXGcDsDTxDgHYv9pb6lLVw11RwaPA2BmfjJJEvPyzOQj4Sds42d2NxvQzZrrOjnNDiJ8TgJ8zlKtLsBpvFGsDgf8JOx2g/QrNWu0ucQKZYGtyAwsxOjUuMTJO22iaFuwBv907Jzf7t2XjZ8rhIPPQqrR1PlJUzeXYBTqFjgDOh+isbRUCo6tonuXfmLWz1B/7TxqSUmvVo82UblyH6Lsl1e7MwYRKFpZk3s+lIUFptjWalU9s7QO0YI66q6PJhhnPoi2ttMEaxHuqtzMM+JoDtjnmqR9uc45kr02ueMpOjthicFVnq8LsJza9gPHCJHQ6rKXraqnwkO8IgTvG/mtS55Vfa7PiOam/Y7cOatSVmGruqbMPskajavyH2+621egBtKqLZZ6rvhODoB+sqXZ1+evZFLc73ttFKW4QHgkkgANHxGZ4LXWpuZWStHZQ1HYqji/rB/wClqrrBDAx/5RAPEDQHmkrOPNNuXIYu1peHSAYgHaRnB9kleV1y2ACOlKnVMcJeQI6hXN3AU35/C7I8uB/fFTW6wUahgSZ+Xcp9TNZKlfYy1K21TAe3BSYQXue9rn1SMw3w5Z/KAABJ6vNbiabXWzH9kw/2jvmI+Ubcegz7eH4Ng7x5/EPp5MpkmJnSIiN+B5rI3x2krVn4qjSBs0Zho2AU3WjqVz6Kvvt/JvOz7HV2trVIdNUhoADWsDMJ21zO/AJ7tDVIJ6ZKr/hja+9s9anmHU6jXieD24frT91fXvZcbeatdDltLJswtYNGGq8BzQSTOkiQJnYGFUWyh3rzUqOk9ZDRwHBXdUikXU6o/q3T4onCTrP+E+yz143C9udKrTcw6TUYI5BxMEKGerCSvr9H8jb/AIwBrabvhqsA6VG5Md5/Ceo4JPs/b+6tlPg9wY4cQ8wJ/wBUKi7U3yxuBjToweQMlvnhLT5q27I2F1Z7bbVBbSpePMR3tYfCG8QXQ6fLjFOW6RhKCjjcpdGv+Ed/wazqTNcZaP8AdAWneQ1jKY0aAPICFRXXYJrGs7xEE+LYuPxYR8omJ3z8573vQU/CCO9eHYGyJgDxOA3j96FM4sruoIxF7XsLVeHcN/8AVTqEv/8AscwZk8oaGhRXveL306r2QXYyD/lyEegPoVVWOkaFuxOyD8QnmWnL1SdivcNc4HNpJDhynUcx/LQqLOjH6fSx66KTneKoGgej+uR+qkNt7uuAwzJ65kRB4g/CeIJQyxUSMQrMDTsTBHRvxA8hkojarNRHh/rXfNGH0c6T6Bp5qTflqiB1AMNaoMhIbT4lxcHDzAz8l9Gu63GpZ2PPxMiTyOX1hfNbOypaagJEMb8IAhrROw489VuKtYWWxPc4xOEAbkkgwOcAnyVRMMjTVv3O9pbSGgEZF2fmGx9APRZZ7TgrsbJdiBHEhswBx8JHunb4rvc1pOozHASNFT0LYQYeyRpI1jgQciOGhHFJlQVRoRsDqjv6pu+ZIA0GpJPw+as7S/ERSZ43EiY0nCG5cstVpOyPZX8fVwtNZtIQari7wtb8s64jEAeegX0+t2AsGEilSFB0RiYTn/mDiZ9jzRVk/ELC+L2/2Pnd3tqPc0/lY0NbzgRi6EyfNXlhbidxCevTspaKQim3vGbuZmRyLNfSVHdVEtMEEdfoqol5VNWi/p0hAyXEzSoZDJCZycjU1KLKgkj7qkt12GfCHf7SfcJi7nVJ8Mxx2V4tWcnN4XSdmFq3ZX2pE+UfVDLvtP8Acu9R91ul5eMilQ/i5PsjJ2ayECauR+UbdXfb1XX1GtkgCYMZJ60UgBJyMwBzVbVGF0n9hPjR2QSeyR12iqAfhMCecrh7Kjgvdnrudrln7Jm2XvUHwxEaxKRE8c+VRE//AI00bBco3PTInbaN16dVrVhGKQTJA0I4cgnRIAB4CfJK0T5bX5nsVNwUzxHmlLT2ZB+Ekc5P3Vq2tmBxICes7hMeSdJkSuO0YS0dhnHRw9FXV+wlTkV9VNAcF5NmHBLiiV4qa7nzzslc9WyWjE5vge0sdyBILXeRA8iVq7VZYKtDZBwS9rsLnCA4jyn7J8aDzuUrZib4scyMErN2bsyBWDxTjmAJHONF9Kfcr4+IeYIn65pF9iqt+FtM9XEf/lZ6Z1w8S0qRRWTs3ZGO72q0vcTJlpMnmTqU/eVodXAa1hZSbo35uZTt32GpOKq1o54sZ8ssl28qWPwh7mtjPCBi12dt6JpEucpO3szN+3kbOwNZTNSq7JlJsy7joCQB0Xy/tDdNvdXbaLQ19F5ju/C5oaG5gMJ4eucnVfa3Wc0nZADF+bMl0bOcZcTyJ6J51BloomnUAc0iDyOzgdiNim0EsaaTez41RtbK7Q20DC8fnA8LjxIHwn26JGr2LaDiaZB4GQV9IP8ADvkSpKX8PSNA4eZH0KniyvPxnzuzdnGkhvdySYAAkk8I1Wxu/wDhOyA6qWsPyhocR1MxPSVvLk7JMs7cQbNQjN2pAP5Rw58VZPsBjSEKIpeJvpoxLOxFFg8DzO2ICPZYbtJc9pqVcNUABnwtbmyD+YHeeJ9Bovr9a7XjTNDOzzKhkyTHA5J8b0Q81bez49ZrrrYQ1zZjIHlwXun2ccTmD6L7QOyVIDnwUNuuFjG5AT+iUoqKsUfFNukVnZuyCz2dtJmQklx3c46k+QA6AKwbic6JyXLJSjJWVBkKIXWwc92RYC3MEyvL3tflUY13OM/XVNVQlO4O62J0yWhY2AZFwHPP3QvbGwNJQnxRDRZ06JGpPquttjZjMHmCpsPNKWmxNcZJPkckJ2csWpP1Dq44rwyoNFIgz6FTb2k5gxGZ3J9VUWm5q9Txtc0BwB8W2WWit7a6Gnnl91E+u6RJyAjz3PsrZ6GOUor0lddt0VGH+sqNI4NB16ldtYLTBBI2IBP0TbqpcYCu6FKGjFExmpY8mZwdyM7YTmA0HnlH1TVemeCft1qw5CAfp5KsdXjiVCiKM5T9VCNW1AVWtcDsABkS4nI7ZJ602glvihp2IO+yiq1GOiYMaGDLTxBjIperSBIlwIHGf0Wbi07Rs0pU6LuyXzTwDG9odv166J+nXa74XA9CCsc+wMJ+JzuUQJ66wrG5rIW1Diw4Rm3PxenqM1rs5cuCKXJM0cIwoBXKj4EpnGQWxow8FXmmXaev/a7XtBcZKmsOh6ocUzrScI2IPslQ/D+n3Sguyo04nN8yW/dWF5Xa59RrmlzQBEhxbuTsV7bTmAZJHHNZOSi+JtHM67ff6igsD3j4WkHif5Ip3b3Yzc0dJPTzTtayVSRggCM5MZzwAXaFyHV755AfqVoRLN7sdstRrmiOCleQNlyjQDBAXl6o49N66CVorO6JJ1d3Eq3NJQVbGClR0RlEQZaSDnn1Vg23sDZg9AJSzrEUYMGuvDU/ySuipKMh+jULsyCOqpr1qjGZJDuEHOPrkrClb+q8Wqj3jYOcnLSZGeUqMkVONMmK4y9XQprPbGt+I+xTDb5pjZx8h912l2ce52Zwt4kZnoJ+qmf2VG1WP9IP6pRhRs5Yk+pE7tFTGjHH0H6qKv2iqBoc2lhadHOmD0hTM7LkZh7XnmCB6ZpK8K1dpLC1x/5NI/UK7Y4+XJ62KntLV+YDyQkHWZ5PwexC4p2dHDGb2pbFH3pKjpUdymW01sefSieWlS/iSNiVGSG66qB9p5qJSDjyCvTFScQjoSk7dZHn4II4TBR3jp1lSCpKSkdEU49Dt10HNMuaOStatpwtJKrrPUJMSR5ZJ2sxrhE+ipO0c+TcvUVlR0md0vVc45JirjH5SowD+bLlv/JM6otdhNtmdO5Xe6MxCcs7pqAnLIwF6tdN5f4WmIGaTKc6dMksFEQQRmRkf0TV2PABa4eJp9lDYbI9pk5JupZzOIZEeh5IOTJJNtWSvtjRv6JK12vEANAp3WcOE6FV9pGEwp3YscY38whOWRwAzMKGzUcSbrXeyJJIj2VlzlH8rIrRVkgA5DVRd+0Z6lVzyXGG6bSQCV7p0XTByWbSbsfFJUWdK8cv0XBfrJghw5xP0SpoCMjmilYXnhHPP2T2S8cOrH23nTdo8D2PuvbarScnA+cpdtgpjUA9fsg06I1a0c4RbRk4x7WOBpQ8gCSYUDHgDwvy4HP31Vda3ScyQdpMtPQj9U3IIQ5MYtFvJyZ4Rx3SQaeZ916o26mwZjG7edByC4+/nbQFFnTH06ihmlQOpB9DKdB08GmkiSFRVL3efzL1Ra45ucTylFkyi5bZfur8oUOIlK0XAJlrwnZlxSJe9wiSmWlJOzgJqmyM+KUZSbfsZSSPRYOAQuyhaEC7QErarfGTcz7J6q9o1HtKXc2l8o9EN2aKavZUPrEoaHHRW7KVImAPY+SlDKYyyU8TTz/ZFVTsBOpTdKwtG09U40s4hehUbxCpJIh5WzlOgApYXjvRx1XcY4oMts5VGRVUeat5BSVShBJiUpOlZtilQpSycCVbCq3iFWOEDmlXvGpKUZclZtKHmbLa029rRlmdgElSqueZIdA3jIdFUvtRe7w7K4sTXxm8+ef1VoOCxrXUdZUB0SF4tzBidlObJOhw9I+ikpXeJkuLvQD2CTMk4xdkFjpEZlS22o3AWudhBGqZ/DjivFSxtOuaZDmm7KE1GNOTgR0ITRq4mjkmKlxN2yUf9FOGiijdZIs5ReApK9vDQlal21dm+jh9Con2Cr/dn1B/VDY3wfcXtV6OJ1hKutRO6sP6Lf8A3XuPuj+hHn+zA/1D7rN2wuPuI0q7tJTVO1SIIkL2Oz1UuB8IG4JlWNC44+IzyGQUQU+6J5xRVCyE/C0lddYHD8hWmpUQ1SLfiS/EOzJmzn5UNBGxC1RpjgvP4dvAJcQ+IZnG2nkVM22cAVe/h2/KPRehTHAJcCXlvsU1EucdCrWlMKWF1WlRnKdnmEL0hMmyKrRkggx7qD8Dz9un2QhAj3Tskb5ZbcIj6LrrEP30j6IQgDv4QcT+4+wXBYxz/c/coQgBWqzCcjpp6QP3zKjNdyEKTqilR5Nrd+/qvbba5CErK4onZajuuVLewan2QhOxcELm2UT+Uf7Y+ilZambE+i4hOx8UdfbWjivTbxaKXeEGJiOi6hFiWNNpfMjoX8xzcUEDyT1ntTXiWmUIQmLLijFWiVCEJnKCEIQAIQhAAhCEACEIQAIQhAAhCEACEIQAIQhAH//Z"/>
          <p:cNvSpPr>
            <a:spLocks noChangeAspect="1" noChangeArrowheads="1"/>
          </p:cNvSpPr>
          <p:nvPr/>
        </p:nvSpPr>
        <p:spPr bwMode="auto">
          <a:xfrm>
            <a:off x="0" y="-8429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0246" name="AutoShape 10" descr="data:image/jpeg;base64,/9j/4AAQSkZJRgABAQAAAQABAAD/2wCEAAkGBhQSERUUEhQVFRUWFxcYFxcYFxoYGBoXGRoXGBwYFhoaHCYeGB0jGxoaHy8gIycpLCwsGB4xNTAqNSYrLCkBCQoKDgwOGg8PGiwlHyQvLzQsLDAqLCwtKSwsLCwsLCwsLCwsLCwsLCkqLCwsLCksLCwsLCwsLCwsLCwsLCwsLP/AABEIAMIBAwMBIgACEQEDEQH/xAAcAAACAgMBAQAAAAAAAAAAAAAEBQMGAAECBwj/xAA9EAABAgMGAwYEBQQCAQUAAAABAhEAAyEEBRIxQVEiYXEGE4GRobEywdHwFEJS4fEHI2JyFTOCFiSSssL/xAAbAQADAQEBAQEAAAAAAAAAAAADBAUCAQYAB//EADERAAICAQQBAgMGBwEBAAAAAAECAAMRBBIhMUETUSJhcQUUMjOBkVKhscHh8PEj0f/aAAwDAQACEQMRAD8A7tN8S5aFkqKsIJGdeXIPSsVe7LSubMVMCaE4i9UgnMRHeM8GW6A+NZxB8RSA6tGAqNsoOuRGGSK5qPh9tHH1RstHPAHiI26lzgqeREt7Tzx/qJIb+PGIrpnzpZCgxcEFLu45xBarcoLJKDUuU+vz0jtFrKlkpGF2AApQfZhXT/8Amcj95wO9fxDvuWGyXiw/uoOL/Ev5vEk+0CaBhSpOWg9IjlS8RNNYcWGQkPuI9RkYCkz2AuSoKGPP85XrbY2WkqKg33WCJagySdMNIsE2xoU4UHcZHKK9eKO7DodSXI3w/t96xG+0KGVDgj5e/wDmSftJN6bWI9x7/P6wq75h7/vSxAThQkgGlQVPu5IHR4W3nMMqcpjq4B0esEWZRYMWFBXMjfyrE00ietgkYiycR0GXzhNV3UhR2Dx/eQ15rIb34jbs1dxlynLPMVjb9ILYR1avKLBJs+EOdI5ly/kPKJbYppZ6R6CpAihRLtCYAWVbtBd5SrvzVOAA8l0D8nSwfrFRvmWl0zUOynBGyhX1HsY9ZEkKBSoOFBj0IYx5aJhRLWDsaHoU+rxH+0T6bAnppL167bd/vHfYu5UT0qmT2Mt8KUV4iAlWJRB+GrYddcmi5TJKKAIQw0whvaKd2HUZcqYlRculbaB+E+yYeqtKhVOW0VdGE9IFOpV0NCPUGWT3dZzKC0u7qBSW0IavQiAb5tOChIc16ddn06GO7TfXdpxEdPmPJ4R33bROViSDwlILihdyCl4LwgwJR02l2EDHEaWK8wVJBIowqWckFmpXKHa54bmaARSrAClXeMGdTvkkCjk6klgBFuuhJmDGoMdH0B5HI5PzEfBobUVheoUmU4jYk/pESTZwAYQst16FEqYtyClKiBzYsOdY2W2jMULbVJERX1eShPm8XwJCQ1QFMPV38oS3PakS0KGJnUVq9gPNz4wpkzFLWlJCnVkK56qJPvDS0XOhMpZclSWq7JfEnIdCRXZ481Xe63bvfPB/3xImkverU78csf6wq9ZysAb4Wd9n/cwvs01g8TW2elcoJDump5/YhdZqnCHzis9h9QH5T9CRsLgxjLmlXQe/OCELYZREhHdippHQUSAcnOUMFmVeOTAXtZs/8xk/tO0Wl+FLvB9lsZNXjLssClqBDhI/Mah9hufbxh9Y5ISaPm9a1Ow0glbMR8Qkm3UHBSxefPOf9zFn/FgVDH3gK2AIQVKBYbB67naGd/TDKVwuAoEjYbgeLecAC04gkqFCwLVq2w50jHqI7FF4IkWzT03ZFRww8e/0nV1yJ02UlaWAU7U5kRkN5VpwJCUpCUgAAbCMjoqOOWmBpiB3PPpFsGIKAc1BG70PjHC7xmhISEsBUOM31aOLCAuY4yBxEgUYGG0+clKEpY7E79AdI81jvPcjMNg6gdnn4s2xHEKDQ/SOrLZku6SDhq8Q29QSAUFxqPrAsq0FDHIatWnPwjakqeZkbj8Qj6xz1KPQuOusNJM1zmxYqPhQQgTa2YpMatF5lylPxKauyaPGrL9r8e/MEzM7bj3Htkta0S0pWsKUH4txmHfbeHVz3SiYkrWMzQaU3GoJis9mQmdPEtZCndwcmAJbY1zEenIlJwgMAw0DN4RW049ceoevYyppw153WnOOhAJSXGFQDbfTRoIXZkgUAaMmoKcw8bRaUkNlDpEpNX5E5XJq+mcCW+0cKhy84OxvR6tTnFRvu3qQvCsgBKsmIcUo3LQ6jxjnUa0tRd8CWiTMdKTyB+cKx2VkTBMM3iUokCpZDfCQAzkUzpyiC4b1BaWS5qx/xo3WnsYbWRJ43/WW6Z/OBvUlhG4ZxM36UF9riIbt7OTLPNJUsFBSXIBq7UP6d89NYZC7T+UhQ2yMNSh9YinowFJevyycxuqtal2p1PtPX6C7UiWdd4Vwrf1HmIGu3s06uIvLS9WYnkDp1EWFWFYA1yf26xNMSAkJGkdK5OYc3v0OMzEWOWxSUIKf04Q0QImygoypRAws6QcnrHRnNAndOVApcYj7xqCCY7M1awdAVkfkRVR5bDxjz29+0c9EwpWlmPwF0FPLKviI9RQoAMAwGkK70uGRaF45qcSmwu9SkaF3BbQ5wtqqGtXCn9PeL30taMDr2lDsVs71QUkYXoAef0rGrzkzJv8AZQRgSp1K0Kmy3o/n0i5WnsZKVLULPwLwnBiwkPpVgrxcx5ja++llQmrUnCrCUVDEEgpYU0PlEK3R21NuyPlJZoZH54jVF3mWCnEFFmYZ6UbxiKzSeJi4I8IVWS2kFxlqYeWG/m/MkjY/bw7p8YAc9T2egsBpCF8kfpJ0WEYg5zyc5waualmCSQmhZz/EIrT2gTNmMAzfmGT8hoIIs97pIwk4XJJNavmBtt0gOq1diNivx7eRiStb9qWAla/B4I8jH9jLVcluWpWBJOEA8Olfm8WNFmYRWrhkrASqWUhKsnbiajbxbJSsT5hi1QR4h8xFD7PtZ68sCPr5+km0WNsy2cnyfMrXbSeHkSh8XEo8kFgPMg+UKJ00AAimGoPSAr1vg2m1GZo+BP8AokkDPccX/lBlrsqlSyEMCoYQ/r6QzUAWazEuaLRpUn3hhliP2/7G5vhAzUkGjgmoMZFNT2UnmoUj/wCR+kagG/UfwSKU1BPCzLnkYZS8R+IgAbtUtv8AlHjCy+VlKmKiVCprkdjzEMZq8ZKgoSwA6NACc2bKrxzYrnK/hUk8618xEdLA5MjlwDuaLrsnkkhWtR12g+doRpE0+7jZlha0BacqMa7jn1ECWm3S10SWJ0Zi8YsY9Y/xBOdxyvUh74jXqI4QSVEPntqNAYFtC8KmJDw0sVmKk4ky1VOYyLUoSY4AdsMV2pmPrhliTPlqBoCkl9lCpfxPlHpqSdvGPKbOhYlpMxgXIZ3OEZYmyi2dn+2SWTKnuNAvYaBX1ihpNUlR9N+Mzelu9NireZbpc7QmIbRZAco7XKo4y0+vOIMSqFHG6gDxMyXZRGhbaLJMsBvaKLzsc0EGWeJJxCrEKFHBqGIJDGkIrXeC5ygF4CpA4hhq7ZpPLbKL6tDisV+3WJMxaklJcBLKIFX/AEkVoR7QM8R/T6kD8Q/WVe71GXMpUpBUmvxZBicou1mnFSQdTVhzrCBd3AKFaDIED10P7Q7u6UUoD+m0cRsnEbusSzBHcnm2gS07kmnWFYtRxuS7mscXhOJWRtQffWNykOIPOqAF58xxZEBwebxJaFs8L7JasNCWqIFva9gJgAOwYauTU02+W9eZi60sz4EZS6mIbZ2gky5qZRPGpQSwHwv+o6R3ZLSAgL2CleQJ+UVHslcyrRME9ZATiepOInVQoXY7s7QpqLbFZUrHJ7+QimpZlYAS8Lm6nKOXByMdTbN3agCoF0ks2YBAy8R5xApKQeEt1hwMJ1LcyQJOkePdv5//AL2akHhSQWH6lJSpT7nESItPaP8AqBMkrmSpUru1CmNdVPulIpXQknpFDtN3LbGs1U5NSVPnxE6l3ibq9QjYQRPUXIxEYWeyDAAGYAVG5z9YkkdllzSW4Q2Z1/aK7ItBQpKk5pII6guHj126iJklM1A4VpxAag14eoIbwhXS6YFyWP6QNFfxEkyoSOw6wxMxPg8G2mxBKmUASOUPrJaC7LBR1IfyeN3pc62Bwug1C0ka7igHj5wTUaH1F3Vdidv0vqLmvg+Oe4T2dn94XVwpSANg+yXGXRm5mLROkOlhqCPOKfdVzrbvE48GWIBJDpNXq4ryi1WOWpCeIvzb1inSGFY39+Y1YrbFyeccj5+ZXrb2KlkFcs4V5gEkpPIvUdYQ2G0ETD3gZnDagjOPQ56dWaKR2wOFPeIzCsKmpmHD8/rG8hBmUtBqz+XYeD18ob3qTXEPONxRP+WG3rGQL76nvKmyn+Kcy5olpcoJb8wr57RPd3aWWgcSVPyA+sD2Ryg1/M/oIkkBAWFEAqHvHnagqHJ7n5qdvO4ZMJtd8TZ/BLRgSX+PNTB+icn3MLZ0iahJKpWLmGI9Kw5vK1hUtOEsoKCnGdPto5mlTAvho5AOT+0EuK595n1AAMCV+TdKpvFwgHWgAroM3EPpCJcmWopxYQ1HdtMQ5nXSkDWkEB9QXLeddzG1grdKTw0ro+YbeFjfyMdTT2M+Aep1aLSCoBKnDmo5fZiJc91FCgaHMbHI9YjTYjJlhSwoVoWZzyBrDvsZdZtE9K6YUgLIz4kk4QQedfCNLV6jhceZ8lYLYHUt/ZW5Z8iWy5q8RrgoUJGlC9Wzy2htdi8KVBADCZMGoOLESpgdMRJGlYlStX5lV5BvcmJwR4x6ausIoVZ6CqvauBB7XbSMKSkOskJD5kAqLeAJhbMlEHWpq6vakNZyEqZx8JccixDjwJiJUt8g0dIJjSEiK55YVPg5J8gIZygyEltB7axwmxEB3rGplkKqYlNs5byjKJtJMKB5zEgRiAUGIVVxUF6wXZg0EzrtwpJSMqqGh3IGhiESVKbCwLh8T/C/FkM2y5wXxCbyROLbIcA6hiPMFvSEF4zSvSqUD/Y1HCeYFfOLVPQ1DnCi02UKLgMeeR+n31gZYDuN6a4L+KdWGYZlkU78QUgNnXh86mGdhs4lpShIAAADdNIW3dwpTLAACXUdKkkCnIQ0M3AndXtBFI7mbQuSR5hVvngJSGDh/I4SfVIPhCkTfeN94S5OZziOWmORcVgCD33cSLSqWp8M2WXC2zH6Ve4Oh6mE1l7IzJilhcsBLkOpTDqnCXIMWeUWgiZMqGNIWfTI7hz2JPv0aucygTf6QzW4bRLJG6FJHmCfaLb2ZuhVns0uUvDiTixMXBdaiCPAiGk2cohhEUmQVGDJUEOVE0lG3mZbLIhQAUByNPTeFN/W6ZYZBXjGF2ShbELJzSHrk525Q7vns6i02dcogOQ6VGpSsfCX20I2Jjw28LRMLImKUcDpAUonDWqQ+VYxfcax1A2WMOJ6r2W7aonpZJMtYzSftlD16RZfxSlOSpJThZgGLvn8mePIriQbOMeKikpqNHqCfFm+39TlSsMtHHjBAIUQyi4BqIxp7vVg63FhxGcuYMJxGPHu0FrXOQo4qKmBRS9NQDlo8ei3zePdSJqhnhYdVcI9T6R5zarKRJNQ5oAN88/CE/tK3ayKDFdU+xwBE6LMhvzekags3PNNUAYdHIfrGQhub3gfVPuJlneUWL4Tr7PHc1T1EB2ZCgpKlKcfpPFTx19ocidzpodIXc+MxSwYOe52ixpWgLSptw377QRaVgu9XELZkwoLp18jBBNBiYO2ReBZcdQBXPMhnzlEMACpRauXMnoKwzu2Vh4UO+qtf2HIQtnkhVAwoAd9SeW3hB9ktGBBKaqbw5CDU4UYM62QNsztGeAJ/QQTuSqn0hp/Tz+2qa71SktoCCdqvWEcy3iYVGrk0DMabvtvE93X8JC2FW+Ppk3WC6axhdubrJ/aHpOxhkceZ6CLYScoMTaNord3WzvnUh2fUaQ8sktklSiABmVFgBqSTQNHqcgjInrGZAgIMNlJJyjuWQoApLghwRkRuIpN/f1CdCrPYErmzFApM0JLAZEyxmo7KLAZ1h/2OUoWKQlYKVpSUFKgxACiBQ1yZoCtgY4ETWws3HUcExiVM1H35eGscLm4AScq+Y0ieaAEp3Ir98oJHNwwBMmkqSQBmCHYwtkkNnBareUpU2YBIgWwSnGpj6cK4BzAbdMCjUEtlECJSvicpSHdxmdANact6w/mWZg7A8iW82++YgObKc8XEdmYDoNBAXXPE0LDjAgNmSMOM5VOWYFPeMAcA6kOeZIg+1WXh2GyWHypmYFky+ECtKVJJpTM50jqrtGB1ChsjMCtFoCaa/zAMm9HU1KHnmchSA71STMJSXDL8CM05/dYXWdJTU/Fo4elMgaEn0EfF8HEqV0IU57l2lqBrpvEylpB3b5wksM6atIcYByof2DQ3lSN42JOtrCnBMnQnF9G+cFpZIYff1gXvGyiSUkkuaxsRVuoUhO5bp7x86z18Rck1NTma5nnHt3bLtCLLZiGPeTXQgAHUMV/+IPiW5t47eF34AHZyMhpyPOJ2scZCyZc43Ylh7MlE7upa3KVOhTfpFfb2j06ahm6eHhsI8z/AKfSMUzFoj3LH2B849Osa8SSg+Ea0NQRSw8mEoq9NN48mVztF2fnTlBUsFScAo6QysSi9SHo3lFatdiXLUEzkEM7AggE6mucepGYw5AQBb0y7RJwKBIUHSpiFJfJSXDgjpXKBar7OW4lwfiMUu0ptJYdzzvGrSnjG4Xqs8xJKWTQkFw5cEguXjIgHTMDiK/cLv4G/YwhN2pmLdNEZq/brDq7uzHfKUoHBKCUhgHJXxVqdAB1eE1itfdpIORLhW+VD0i+3OlrKlw2J1DzYeaQPOLWmqrtPXHtOaSr1Ldp6iCZ2ID0nsOcuvgymhl/6Ms+ABK5nI4hrnTC2dWg9R3rEsmWIeGjpXpZa+41AcCUrtBckyy1PFLLMsb7K2PvCeYDiUMRKWoMhmKx6nMTiSUqAUk5ghwRsQc4qt+dlEoBXJCsLVS74W2epScuRA0yl6vRMgLp1/STNRoygLJK9YpFcVHyHjnE1x3agzJk5dStSiEkUAxUfc16COrssKpqxLlgkHM6BPM6RdE9jJeBjMUHYOjCKDQOC1faF9HVaxLAcfOKU02uDiJV38qSSJRTi1cYkj1FekLkTLReM9MqbMAkgYlJl8CSzUY1xEnMuwciHFt7BrH/AETk7nGkuQ4LYkvTwhTbOytpk8SUFQFcUs4iObfEG3aHHN6HLDK+0bqSyoAMOJbJd3IlJwS0hA2AYHmTmTzLwXYpJBCixCSFdSMh5xW7l7V42lzy5NEr35K584sik4RgB5nqfoGHhFSq5LUyn/JcrtV0+GTC2FKiXocx7x1+NxZ6ZVgFSWO8bSiNzfpiHrBwHAWUapKgFJB2I231qWaMlWuYVDEkAYHJBcBb1ToSGqOhieQp0sKbRAoR0DM+qG/OZMq0/f0jgzQIjUCNC8CTFxrEMKweBGAmgIbdz4mE15zFZI+LfQdfsxI5OsSdyGj4iaAFRzKzbccpJKQFFiXOWJ6AD8zk/wAxNdkzEHIAVqGp4UBz6wVabNjwvkFg+VfnGpcgBqfz9coTKHfmfF2JyTDrMsDl4U84YJEL5dkJzrl9YYy5ak5MeRhpYJyDJZUjlWJlqCEKWuiUgknPLkA5Mal3gR+QPvWNolFZBWonkzAeUbMUsJ8zzC872Va56ph4UjhSNkgln3zc8zFfvpeKYJaXURSmZUpqAeQaL128ukS5qVoSQFAqWwLBTsFKOQfntCns5c4QtU9YBmEnu054AX41f5EZDTPaIPpt6xVv3k2ulrLY37N9nxZUAK/7CHmHYn8o5AUfUuYstkVxUyaEaZpAclsqnUmHFhKVMQXi1WoUYEsPXtXEaKFKQOZVawX3iWzfoPmYxCk7edfvygwMWV9o6letHYCyzVFfGgqqUpNAdWcb1jIdLviUC2OXT/IRkBKV+wnPvVw4BM8ksNkQqbLSpWFGMYgahiQ9Y9SnoOooNNBHlMxTscnHrr6uI9OumYpVlkuSo92lz4b60if9nt+JYhoWwxE5wiI0rwnlBS5JEB2lTCo6VzOw5xUl1DniGIm0iWWWhF+NwsatqHrEsi/UqXh6bVo+/pHCJt9M3aiNijAAUsEfDhFANmG0TiWc3ga1TgEpfVaR50gldqAEfAQQU4HEjUk7xNIXsfGF3eqWaRBf16qs0gqlAYyQATkMyS2pyYbnlGbHWtSzdCbtUIhZoTPumXLnGcEjvFfm2NXUkZBR1Vn6vo1iG7VrNnk94+Pu0u+ewfV8LEx1MmsIwgGMgYzBVLxwO51MNY7TAE+1gVdqPWI7vvPvF4S70IDNQfvG8Rs1MVz7RzJfSObbes6UrDKs3eOBxklq6NQU6x1lGggkufKOYPiLgc5mWKfPWFd/gBJGDC1M3BAcba7xJMuxeYZXIFj6x0iVE8q0lGVX3jQyJ0sw5TH0xxFktAdiWOoNCInmIABgy0yEzcLkBe+rbQHMsSkF1l9tv5aNA5mDZuPPftBVWIEpcZFxyLN7GOLLZHU3j4/biGCEufvWkdSkAMf2p9+0cxzN5IEmk2do6n4kjgTiLpDO1CQCfBLnwjLWpeAmUxUWYkUFQCSHGQctBE2Potk5nBSIkQpto0jKN4I1DYB7k4nBQwKSCDQuKeTNAdrmjFhwhhuB6RKZURWlipLZhNfMx9gQXpIDmK74uTElS5VGDmW2Jx/ic35VyhXdyMCgoHqOW0XGzpyii2m+JYts+QrhKFnCdCCArLk+m2WwioVs5nKhhyMnn58S4BQZ3YaEAqcb0ivdqkiVLUBaRJXNPxrf4RmEVDHLLTwiWTLmghKXY8+HrSI7Zd4tMpUqYSDmhRJdMwOxfrToTGnUlSBMWUHHBlAVc9k1tcsnUiSsj0XGQrAFXIBcuC7u/SMiP8I44/nBfdU/i/lLFddzKtSuHhlAupbUH+u6jsKannfbnUiQBK/IPhJJNeZO/kI4E7EwyAyjhckRQ02lWhcDk+83TpVrHPcdTkAjQjzhReFhccKm1ZxXlXKNWW3YBhIJTpuP2gW025ZTwIL6V/aGeo3VW6twZWrYiZLUzEMHDMQT4RNYZiVFMxNFjQ1B/eJf+EmElaqKJdydNhtHa7IUDN+v7ZwF3KypZqEC4B5+U3Pts2ZhBNQXBSGI0YgEjl4w7s0hagMXltyioXfea5RZR4EsCoglXEVMczShpsDFzsM44ql9ozVd6nUVe/dwFxiMLLZqU0zjVqkJYUBIcgmuFTM4G/ODJfwau8cGVBjz3E95Y89QBMoFIUNffWEd9zCnQlhlVqnVhVxzhxaj3bkGh058oq16XizzJmInCClAyAcJ6ZkbnPKMO4QZMbqwp3nqRXkSClL1o5ej9Ymuu292oAijnic1PIH3iOwIC0jEFKADO9f/ADDZw0s93SiRQnqYyj7uY595QptYSWXfJU7JNCKioZ6h6AZZ5Bx0h7KmjWIZF3pag+/OC5dg+6QXMQssrboYmsYjC0FosA5xL+FA0jQgg6iBIlg5U6D7MEy7KSGOWxLj1iVIA0EdiYwdRAAqTkGj4wTtEd6AylFIAehDv18YWyLWUAs1VFRpqc4MvW04lO3CQCno1IWLS+sfY8x2lAygtGMq+Wp8L0gqz2gqJq9d3MV2al4zvwioLHlHZx6RniXWznU66RJPmpQMSlADmfbeKROtqpoAUXAqKRtMqPov6ODyZZZ3aFBDS0lR3IwjyzPpHEu0E8SjU+AhPZxWkM7PKJ5x2cYKvUYWe1EZBx1ip2CwS51smzWcrUXVmzcKQHyoBTlD29LeJEt1fEs4UB6kt0yGflvA10yhJl41sAkYiPkPvOM8HiBQjDN58QH/AJBcpakpCQUqILClC0aFtU5UTUlz/EJ1TyVqUTVSifEl4LSTv6RqUAg8yW0dkrHOUZpJSVnER3mFic6EUq8ZHI6mMjPpr7CA+7j3jREkn+DEyLGT9tBveeEaVPEEg/UPiBqsTZ/WOrPOQUBVWIBDhjXcZgxqdPKo7lWYnOMkZnx5HxQO22kdH9YXqs5UD91OX1hyq7wVg7A+4ib8LoBkPBzT6wFlGJ3cqjAiCzXWlyk5Ufrk/q3QCHVksaUpBLZMBm7FvlGvwwlzE46Y3CSASHAdidDqOhhrMsZIdxybJuUcRAvUFu5zniDInsXJjZtLmOF2Rsy8cghOkFxDhV7Ehtcp86xXrTZyslw7oI8ykj2i1YSobQvNm1gTLnuYL+Ijuyw4RQsRTwzAPg3tBNvsqkqlTQvAEqwrBBKFJWQDib4SNFMWJqwcxPLRhXyUG8R+z+UObPKcMRGCnHEHaxHPvJrMC0HoTSIpVlIFK+/7xJY7IUhnJqSSc3JcuwG8FmN4M6M5o4794MTZQrkY5Vd8dyJ9vUQYzKEnIAknkIqFp7RqmrKSWlvwj2J3gntX2iXLmpsmBsctS1LP6QWASOZFT6RT1KL+MSNbrjVYFXx3J2p1T1uNviWS324y5ad8sqVPrHEmeFJBy3ivT7zVMSErqZS1IB3HCpL82LPrhhhYFlKgpSThBBLimwzzqRBK9dm/k/CRG6defvGD+EiTXutQQ8sgkEP5sQG1eA5afzTCSS3CKAcuZ+3iexWn+0oHNS3HlX5RGxUsAaH1hO7XNYFK9nx84vqPtGxsCvgmFSgXoIbWOzKUniodoWotABwqodjzy0+94dWOb9/f1MXkPHMssWCjidWeSlJ4kk+J+UOJeFsSB5GFkpZVMUC2EAflUC9HLmihXTntBklHdl0eKTkf3goOYBvi+sBt1zKmThOUorAFEn8nJLaa79dEl93wVrMt2Qk6ZEjU9Dl0i7ptYIcZGKx2pupCWmpDJLAkDInInkcuvWPgMTFT7WwwiJKkcLqSHoHOZzpvSGVns7nccsoTKX3dSxGh36HIxIm/FvwUDZmueRaOMwUZJhr7Ni7ieIVa+00qUtSDKmEpLE4APJyDG4qdo7eWkKICkEAsCEljzzjIVOpr/i/lJnqH+KenoSVDE+IHIvTwjcyzx5RdfaSbZ1kyS4OYV8J2cfMMYv8A2P7UTLb3jykJMspc4ixxYtCKZb6xqjUrb8j7QiXEmPrPYoIXOCaCp226wLKtfeB0rBDtws3QsXiO0SHAALEKSaf4kFjyOUNDkZEdVN3JMMskqo1Jr+8E2ZIUVbYj6cPyhGbXNlTSqi5ambIFFCD/ALA58oms/aSVLIlKVVnKhVLnMOIXssVSC5x9feZvXaufeOrctksN4BlWop1LHOI516omEJlrSo5s9fWBAsvWDqOISisFMGNJkgqNMoEmSDiYwAvtWiQpaJqV4ZaQcQGKpcqS2fCkpL8yNImuvtRZ7SFLlqPCWIUGVuCBWhgW7nAgyXU7cfT5xtLkgCF65asPBhdx8Tsz1y1aJJ17ghkjOjmmfIQvn3mpI08v3jewmbr0tzeIcqyBQoz5pPMZfQ+MdoPCFJy9uR6ZRVpE4kBDkS00CXo3z8XgmfbUp+EsdwW9o16fEcH2c+NpPMuNhtgMNUAGseb2O+5gP6xzFfP+YtUq3kB0kEM42O3hA2SJX/Z7VHmIFf1IWFEKlIIBZgpQOe8WG4+3NnnkIrKWckqZidkqFCeRaPMr5sxlzCFM+ZbIvtyhWtTJp+4jzY11yOQ3PPUgm1wxDT0/+o11pIl2gA45boP+i6sRyUB5neKDMUKdYsll7UfiLuWiaXmoUhHNQNUq5kBJfoN4p05Zc0LDM6CBfaCh2WxeiJzUISob3jKykS3KfiUrEXzdgKbUAiO9LWe7AqVFaDqclpMCptYSM3OgERqtiiaxOrDBtxiqEg7jGlllEVUQDWjgtzzz5QdIKUVBA5u5fwzhRZq5wd34SlqlzVOEEMGZQL0UKjoTD9GmRmBZiMfOH0io9mbGwB5/+Q+04VlQxKSpNVUJBDBiGdgRxMRV+oE1htoSycLAqACkh0VqxLsDozljC58RSUlSVAMeYBdLgFwQ5HQCH91z04BLWlIDNy8XbPxj09d1ZGA09ONZp9oUOD8v+w+VLUWLsGybXd8/5jtSlJzjiWSigy06QSi1g0IhkCc6Pyg/4oA5keP0iK1WgTEqlqqlQbnX5wYqzIOjRH/xqTk4jU+OzzPPL5x2M1ClpU+HIIV/sN+TdIRLE2YtPejD3gBYDC6dC2zebCL1/UNK5NkBCs5iQM3yU4OhBGh5bRQLrtBVMJOifoGiNr3ZePEk6tzzzGBuWUcnFBTw+zGQ0SgMOg9o1EobiM5kb12lemISlJUfvaLd/SO1gKnIXhdeFQ3OHE48i/nFAtFpKs6Db71gy65xlnECpK0KSpJSQCM9wfLnDOnf0G3N+v0lBAU5PceWm1TLJaJgQspUlaga7EiuhpFsuPtaieyVgJm6aBXTY8oo983wLTM7xSAhZACsOSiKORu3tAtgQTMHEzVccq05u0Zp1LaZjg5X2h6rzUcjr2nrKjjDZQiv+4VBIXLBVTiTr1G/SNDtdLlSgSCqYaCWNVb4iGA9YVW9K7QoKmqLsGSDwp5Jfn5xW1Kpq6sIM+e+v99pVCvqxiocSBF6pSkAkiYCcIDghm10r4w2u2+561BJwFzVRTUDwIfxiqXhZZ6JiEgLmSw5SEpcg6uwqeZh/ZJ/dJxKSUrUKJLOOrO0JVjU+olZ4Ve/0g6tNqn1C1YIA7P+fnGl8zUpWnEaHEPOpLdc+pji6LKiUClIZyVBmYvsRpFbtVrKlOS5iSy2lScjTaKi3Lv6nrvuo2j3EuWPaA56iY4k24FPOMMxzDmYuq4PMHIOkESLvc1eJpEmCVTGyjk01mOBNy5CQGyHqephzZ5YMuW1OBPTIQkAYP8AvHm1/TVGesFRICiA5JDbDlAL39MAyXrQWUEHzPR+1tls6kj+/JRNySCtIKuRrw9TTcxQp9CR9ISpDj3gmwFVRoMogaqr1m3KOf6yDdozYdynmH2ScULpqPaJZNrCjhKCoEkqqx5Np5wOiWquQLeUP7g7P4wFJmJP6nBcHYwuqtagqHOIuXLVCpeSCYtTZA/wEDT+YKk2ImhDJ50EMr5sHcIJCsSkhzRgKjOvP2irzLwUo1P08oXso2Ngn/frJj0Op+KM5Zw0evLlziaTPZRNM3r9IBmTWV4D2gy50GZNSFVSSAU5Ag7tHy2YIxBhcnEYSLUNx0Ah7YLtUpip0jc5+A+sNpF3SpYHdoSnoK+JzMSy1aaj20Py8I9JVpCvLmVadAo+Jzn5TFWcAADIUjJYHiIyYqsV7tb2qVYUIWlAmFSiliopZg+gMPHCDPiUS+1ZaZaAc4Dva+ZdmRimKYaAVUrkka/KPMrb/Vi0LThQiXK5h1HwenpFYtV6LmKKpilLUfzEknp05QpZrFUfDzFmtbxLb2i7YJtRCJiCJKiyGYrlnSZsovQpdiOYBhHZbCqStYJSp08KklwQ/mMsiHgKwqxEZUY+REP7KlJO+YfYaRE1d7MPiHcn32bQQZ0bTtG4J7tqRqJ4vk7iUmdKGj+cdWOYcQckjz84JNhUfhY8ga+Rz8Iyw3epSlABmqomgHX6ZxSzlcSwWG0yTvAT6Qyl3LMSysSQSxauR94MsV3oQymxqzDig5tvyr1MEqnVc1hqrQbgGc4HtLmj+xvVUPZkA+P96mpFlAIUaqAZ2y6fWJ5s5maBzaI57xRIYRUQJSuxJ6anTpQgRBgCOrDeaUhlsCNWz6wkvC2Y1LUPCNTJYHxnEdBo/PeFlpPG9cD6UbnzyhPU6kn4RA2WirkDOZoO8MbLMB6wKpPn7wRYpbmA6bO7iMVPxmMkKIqIbSZtK5wvl2cNnE0lTGLQg7GDdRqlVNo0lTneAO+JLAGJps9MtOfMkmNiKsMTq9baJSCsqYDP5UjzqfOxlS9yT5mCe03aL8QQlFJadf1Hfpt1hbZUOCYlai/e+1epE1Gq3vsXoSWQmpgmxAhfLUQPLPEDpDO6Rx15wOtMmbrwYwEsQ1uC090VqOWGrmgYu58H84AljFLEzIBwX5FgflC69LW4EtJ4SQVnfYDkHeIVavVbuE8vXW1d2T4kV43oq0TVLK3QHYE1yLEtR3PrC9C6xLJu7iZOtCdGzMSWezgEu3KvPOCMwPMO/wAXMmnThjLnJvQCGVz3kZUxK0sWdwdXDZ6Z5tAsm8QhbAJOlR4PQvBSJaQSo6l2AYeGcArypD+0SJ2HI7lsk9rXzlsDsr6iGcu80rZSTXUatFC/HHJIYesMrvvyziaEzF4VZufhxbFX31izpNfZY+08/wAo7ptTcXAPIl0mT8iMooP9S5S5q5IBGAJJwnQuz05exiz261JljGpTIAxEjblu5Zt3ipXp2Zt0+cqa0sBRCQnvAWQKJGTE7nmTQRR1dgVNpPcp3IzL/wCY5+kpartLkAuwzApE8xHElqOKnk2sWmydmVqmiRNWJRwkuBiBqBmGFXzPIaiBz2TdZ7uYFFKpASlScJV3tQ/EcAHPntEgfEeYktdjdiKLJIAFcyM+UEWe08RAzB9toKvi4J8hGKYE4QQ+EuQ4JcjMChD7iCLJ2KtBU4CH0GNJJo5BAcuA1OYaBGtXY5PEA2ndiQQYMqaT/MZB9quFaFFKklwzspLVAOvWMjO6gcbTEz8JwRK1Kzixy/8ArR4//YD2jIyMmFs7kyczEcwRkZHpF/LH0n6Xo/yE+g/pORlG4yMjMbaQqzgaYOE/eqo3GRNu/FEdV4nH5U+HsINs/wAQ6D2jIyDaf8U+p/DGco08IPnhlKamcZGQ9afiWJ6kkMs4kHPp9Yr/AGuWfw+ZqpL88843GQW/8tvpM6n8pvpKYjKHFiH9sdT/APmMjIkaf8c83V+KGXtLAUhgA6EksMy2scyKFTbq9jGRkEr/AAn9Y5pfwfvCJx4U/wCo+cBqzHWMjIjP+bINv5hk9hVwq/1VEFgVxq6D3EZGRjy03Z/aQj/tT/sPcQ5tHxN96xkZA7ehFbehMlip8Yq07OMjIJpOzN6bzCkz1fhZicRw95L4XLZTNMtB5CLpdt6TilDzZh/tv8as3zzjIyKdv4V+n94xcxAXEUWu9J2LF3szEAsA41O1CzvlQeQjZvadhJ76a7o/OrcHfeMjIOoEdqY88yO/rzm4Vp72ZhKS6camL5uHarDygm4r4nkAGdNICZdCtRzQp9YyMhK4fBAWO2wnMazLQolypRNKkknKMjIyJDdmIE5n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pic>
        <p:nvPicPr>
          <p:cNvPr id="10247" name="Picture 12" descr="http://img3.bbs.szhome.com/uploadfiles/images/2010/07/30/073002201654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47800" y="2286000"/>
            <a:ext cx="5629275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矩形 9"/>
          <p:cNvSpPr>
            <a:spLocks noChangeArrowheads="1"/>
          </p:cNvSpPr>
          <p:nvPr/>
        </p:nvSpPr>
        <p:spPr bwMode="auto">
          <a:xfrm>
            <a:off x="914400" y="304800"/>
            <a:ext cx="533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4800" b="1">
                <a:latin typeface="Comic Sans MS" panose="030F0702030302020204" pitchFamily="66" charset="0"/>
              </a:rPr>
              <a:t>What’s this? </a:t>
            </a:r>
            <a:endParaRPr lang="zh-CN" altLang="en-US" sz="4800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200400" y="1447800"/>
            <a:ext cx="54038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4800" b="1">
                <a:latin typeface="Comic Sans MS" panose="030F0702030302020204" pitchFamily="66" charset="0"/>
              </a:rPr>
              <a:t>They’re flowers. </a:t>
            </a:r>
            <a:endParaRPr lang="zh-CN" altLang="en-US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全屏显示(4:3)</PresentationFormat>
  <Paragraphs>49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宋体</vt:lpstr>
      <vt:lpstr>微软雅黑</vt:lpstr>
      <vt:lpstr>Arial</vt:lpstr>
      <vt:lpstr>Calibri</vt:lpstr>
      <vt:lpstr>Comic Sans MS</vt:lpstr>
      <vt:lpstr>WWW.2PPT.COM
</vt:lpstr>
      <vt:lpstr>Unit 1  What’s in your room? </vt:lpstr>
      <vt:lpstr>Revision:介词</vt:lpstr>
      <vt:lpstr>next to   在…附近，与…相邻</vt:lpstr>
      <vt:lpstr>between      在…中间</vt:lpstr>
      <vt:lpstr>It’s very big. We sleep on it every day. What’s this?</vt:lpstr>
      <vt:lpstr>It looks like a TV. We use it play games and  surf on the Net. What’s this?</vt:lpstr>
      <vt:lpstr>window 窗户</vt:lpstr>
      <vt:lpstr>map 地图</vt:lpstr>
      <vt:lpstr>PowerPoint 演示文稿</vt:lpstr>
      <vt:lpstr>wall 墙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Think and say!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2013-09-04T13:24:00Z</dcterms:created>
  <dcterms:modified xsi:type="dcterms:W3CDTF">2023-01-16T16:20:25Z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A51295CBC0004E179CFE8B3B6B81ECB9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