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59" r:id="rId4"/>
    <p:sldId id="261" r:id="rId5"/>
    <p:sldId id="265" r:id="rId6"/>
    <p:sldId id="263" r:id="rId7"/>
    <p:sldId id="262" r:id="rId8"/>
    <p:sldId id="264" r:id="rId9"/>
    <p:sldId id="260" r:id="rId10"/>
    <p:sldId id="279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4" r:id="rId19"/>
    <p:sldId id="276" r:id="rId20"/>
    <p:sldId id="275" r:id="rId21"/>
    <p:sldId id="277" r:id="rId22"/>
    <p:sldId id="266" r:id="rId23"/>
    <p:sldId id="280" r:id="rId24"/>
    <p:sldId id="281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2C"/>
    <a:srgbClr val="3D7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7272" autoAdjust="0"/>
  </p:normalViewPr>
  <p:slideViewPr>
    <p:cSldViewPr snapToGrid="0">
      <p:cViewPr varScale="1">
        <p:scale>
          <a:sx n="58" d="100"/>
          <a:sy n="58" d="100"/>
        </p:scale>
        <p:origin x="-108" y="-15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18D59-90AF-4238-9752-69BA617BA91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F97F4-F6CB-4D79-B45A-962B8C3CB4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ziti/" TargetMode="External"/><Relationship Id="rId3" Type="http://schemas.openxmlformats.org/officeDocument/2006/relationships/hyperlink" Target="http://www.1ppt.com/moban/" TargetMode="External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hyperlink" Target="http://www.1ppt.com/jiaoan/" TargetMode="External"/><Relationship Id="rId2" Type="http://schemas.openxmlformats.org/officeDocument/2006/relationships/slide" Target="../slides/slide14.xml"/><Relationship Id="rId16" Type="http://schemas.openxmlformats.org/officeDocument/2006/relationships/hyperlink" Target="http://www.1ppt.com/shit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shouchaobao/" TargetMode="External"/><Relationship Id="rId10" Type="http://schemas.openxmlformats.org/officeDocument/2006/relationships/hyperlink" Target="http://www.1ppt.com/powerpoint/" TargetMode="External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18192E-5FA0-4F64-8608-8156D1B76C0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 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 www.2ppt.com/moban/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 www.2ppt.com/hangye/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 www.2ppt.com/jieri/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素材： 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 www.2ppt.com/sucai/</a:t>
            </a:r>
            <a:endParaRPr lang="en-US" altLang="zh-CN" sz="1200" dirty="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背景图片：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7"/>
              </a:rPr>
              <a:t> www.2ppt.com/beijing/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图表： 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8"/>
              </a:rPr>
              <a:t> www.2ppt.com/tubiao/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优秀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下载：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9"/>
              </a:rPr>
              <a:t> www.2ppt.com/xiazai/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0"/>
              </a:rPr>
              <a:t> www.2ppt.com/powerpoint/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</a:p>
          <a:p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Word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1"/>
              </a:rPr>
              <a:t> www.2ppt.com/word/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Excel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教程：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2"/>
              </a:rPr>
              <a:t> www.2ppt.com/excel/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个人简历：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3"/>
              </a:rPr>
              <a:t> www.2ppt.com/jianli/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PPT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课件： 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4"/>
              </a:rPr>
              <a:t> www.2ppt.com/kejian/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手抄报：    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5"/>
              </a:rPr>
              <a:t> www.2ppt.com/shouchaobao/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试题下载：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6"/>
              </a:rPr>
              <a:t> www.2ppt.com/shiti/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</a:p>
          <a:p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教案下载：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7"/>
              </a:rPr>
              <a:t> www.2ppt.com/jiaoan/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</a:t>
            </a:r>
            <a:r>
              <a:rPr lang="zh-CN" altLang="en-US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字体下载：      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  <a:hlinkClick r:id="rId18"/>
              </a:rPr>
              <a:t> www.2ppt.com/ziti/</a:t>
            </a:r>
            <a:r>
              <a:rPr lang="en-US" altLang="zh-CN" sz="120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</a:t>
            </a:r>
            <a:endParaRPr lang="zh-CN" altLang="en-US" sz="1200" dirty="0" smtClean="0">
              <a:solidFill>
                <a:srgbClr val="EEECE1">
                  <a:lumMod val="2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10203014" y="5728996"/>
            <a:ext cx="775136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www.2ppt.com/xiazai/huibao/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1AC8-1EF1-4C7B-A985-3134C8541CC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498620" y="1572151"/>
            <a:ext cx="7246275" cy="2760663"/>
          </a:xfrm>
          <a:prstGeom prst="rect">
            <a:avLst/>
          </a:prstGeom>
          <a:noFill/>
          <a:ln w="38100" cap="flat">
            <a:solidFill>
              <a:srgbClr val="3D735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27045" y="1589166"/>
            <a:ext cx="4140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 smtClean="0">
                <a:solidFill>
                  <a:srgbClr val="3D735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夏至</a:t>
            </a:r>
            <a:r>
              <a:rPr lang="zh-CN" altLang="en-US" sz="7200" dirty="0">
                <a:solidFill>
                  <a:srgbClr val="3D735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将</a:t>
            </a:r>
            <a:r>
              <a:rPr lang="zh-CN" altLang="en-US" sz="7200" dirty="0" smtClean="0">
                <a:solidFill>
                  <a:srgbClr val="3D735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至</a:t>
            </a:r>
            <a:endParaRPr lang="zh-CN" altLang="en-US" sz="7200" dirty="0">
              <a:solidFill>
                <a:srgbClr val="3D7351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65713" y="2555842"/>
            <a:ext cx="5885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srgbClr val="3D735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清</a:t>
            </a:r>
            <a:r>
              <a:rPr lang="zh-CN" altLang="en-US" sz="4400" dirty="0" smtClean="0">
                <a:solidFill>
                  <a:srgbClr val="3D735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新水彩植物</a:t>
            </a:r>
            <a:r>
              <a:rPr lang="en-US" altLang="zh-CN" sz="4400" dirty="0" smtClean="0">
                <a:solidFill>
                  <a:srgbClr val="3D735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PPT</a:t>
            </a:r>
            <a:r>
              <a:rPr lang="zh-CN" altLang="en-US" sz="4400" dirty="0" smtClean="0">
                <a:solidFill>
                  <a:srgbClr val="3D7351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模板</a:t>
            </a:r>
            <a:endParaRPr lang="zh-CN" altLang="en-US" sz="4400" dirty="0">
              <a:solidFill>
                <a:srgbClr val="3D7351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075395" y="3686483"/>
            <a:ext cx="6091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3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工</a:t>
            </a: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作汇报</a:t>
            </a:r>
            <a:r>
              <a:rPr lang="en-US" altLang="zh-CN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计划总结</a:t>
            </a:r>
            <a:r>
              <a:rPr lang="en-US" altLang="zh-CN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毕业答</a:t>
            </a:r>
            <a:r>
              <a:rPr lang="zh-CN" altLang="en-US" spc="3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辩</a:t>
            </a:r>
            <a:r>
              <a:rPr lang="en-US" altLang="zh-CN" spc="3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/</a:t>
            </a:r>
            <a:r>
              <a:rPr lang="zh-CN" altLang="en-US" spc="3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通用商务</a:t>
            </a:r>
            <a:endParaRPr lang="zh-CN" altLang="en-US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/>
            <a:endParaRPr lang="en-US" altLang="zh-CN" spc="300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89420" y="3227159"/>
            <a:ext cx="449472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陪 伴 是 最 长 情 的 告 白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97355" y="4507604"/>
            <a:ext cx="3713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00632C"/>
                </a:solidFill>
                <a:cs typeface="+mn-ea"/>
                <a:sym typeface="+mn-lt"/>
              </a:rPr>
              <a:t>汇报人：</a:t>
            </a:r>
            <a:r>
              <a:rPr lang="en-US" dirty="0" smtClean="0">
                <a:solidFill>
                  <a:srgbClr val="00632C"/>
                </a:solidFill>
                <a:cs typeface="+mn-ea"/>
                <a:sym typeface="+mn-lt"/>
              </a:rPr>
              <a:t>XXX</a:t>
            </a:r>
            <a:r>
              <a:rPr lang="zh-CN" altLang="en-US" dirty="0" smtClean="0">
                <a:solidFill>
                  <a:srgbClr val="00632C"/>
                </a:solidFill>
                <a:cs typeface="+mn-ea"/>
                <a:sym typeface="+mn-lt"/>
              </a:rPr>
              <a:t>    时间：</a:t>
            </a:r>
            <a:r>
              <a:rPr lang="en-US" altLang="zh-CN" dirty="0" smtClean="0">
                <a:solidFill>
                  <a:srgbClr val="00632C"/>
                </a:solidFill>
                <a:cs typeface="+mn-ea"/>
                <a:sym typeface="+mn-lt"/>
              </a:rPr>
              <a:t>2030</a:t>
            </a:r>
            <a:r>
              <a:rPr lang="zh-CN" altLang="en-US" dirty="0" smtClean="0">
                <a:solidFill>
                  <a:srgbClr val="00632C"/>
                </a:solidFill>
                <a:cs typeface="+mn-ea"/>
                <a:sym typeface="+mn-lt"/>
              </a:rPr>
              <a:t>年</a:t>
            </a:r>
            <a:r>
              <a:rPr lang="en-US" altLang="zh-CN" dirty="0" smtClean="0">
                <a:solidFill>
                  <a:srgbClr val="00632C"/>
                </a:solidFill>
                <a:cs typeface="+mn-ea"/>
                <a:sym typeface="+mn-lt"/>
              </a:rPr>
              <a:t>12</a:t>
            </a:r>
            <a:r>
              <a:rPr lang="zh-CN" altLang="en-US" dirty="0" smtClean="0">
                <a:solidFill>
                  <a:srgbClr val="00632C"/>
                </a:solidFill>
                <a:cs typeface="+mn-ea"/>
                <a:sym typeface="+mn-lt"/>
              </a:rPr>
              <a:t>月</a:t>
            </a:r>
            <a:endParaRPr lang="zh-CN" altLang="en-US" dirty="0">
              <a:solidFill>
                <a:srgbClr val="00632C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9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49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49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149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64130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10244" name="Rectangle 4" descr="slide3"/>
          <p:cNvSpPr>
            <a:spLocks noChangeArrowheads="1"/>
          </p:cNvSpPr>
          <p:nvPr/>
        </p:nvSpPr>
        <p:spPr bwMode="auto">
          <a:xfrm>
            <a:off x="5454650" y="2075180"/>
            <a:ext cx="5681980" cy="3823970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  <a:effectLst/>
        </p:spPr>
        <p:txBody>
          <a:bodyPr wrap="none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138680" y="2456180"/>
            <a:ext cx="2822575" cy="5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119"/>
          <p:cNvSpPr txBox="1"/>
          <p:nvPr/>
        </p:nvSpPr>
        <p:spPr>
          <a:xfrm>
            <a:off x="2020338" y="213680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138680" y="3784600"/>
            <a:ext cx="2822575" cy="5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119"/>
          <p:cNvSpPr txBox="1"/>
          <p:nvPr/>
        </p:nvSpPr>
        <p:spPr>
          <a:xfrm>
            <a:off x="2020338" y="346522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138680" y="5098415"/>
            <a:ext cx="2822575" cy="5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9"/>
          <p:cNvSpPr txBox="1"/>
          <p:nvPr/>
        </p:nvSpPr>
        <p:spPr>
          <a:xfrm>
            <a:off x="2020338" y="477904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076325" y="2343150"/>
            <a:ext cx="702945" cy="702945"/>
            <a:chOff x="1143" y="4314"/>
            <a:chExt cx="1107" cy="1107"/>
          </a:xfrm>
        </p:grpSpPr>
        <p:sp>
          <p:nvSpPr>
            <p:cNvPr id="13" name="椭圆 12"/>
            <p:cNvSpPr/>
            <p:nvPr/>
          </p:nvSpPr>
          <p:spPr>
            <a:xfrm>
              <a:off x="1143" y="4314"/>
              <a:ext cx="1107" cy="1107"/>
            </a:xfrm>
            <a:prstGeom prst="ellipse">
              <a:avLst/>
            </a:prstGeom>
            <a:noFill/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6" name="左上箭头"/>
            <p:cNvSpPr/>
            <p:nvPr/>
          </p:nvSpPr>
          <p:spPr bwMode="auto">
            <a:xfrm>
              <a:off x="1431" y="4602"/>
              <a:ext cx="531" cy="531"/>
            </a:xfrm>
            <a:custGeom>
              <a:avLst/>
              <a:gdLst>
                <a:gd name="T0" fmla="*/ 253 w 452"/>
                <a:gd name="T1" fmla="*/ 2 h 452"/>
                <a:gd name="T2" fmla="*/ 295 w 452"/>
                <a:gd name="T3" fmla="*/ 10 h 452"/>
                <a:gd name="T4" fmla="*/ 335 w 452"/>
                <a:gd name="T5" fmla="*/ 27 h 452"/>
                <a:gd name="T6" fmla="*/ 370 w 452"/>
                <a:gd name="T7" fmla="*/ 50 h 452"/>
                <a:gd name="T8" fmla="*/ 402 w 452"/>
                <a:gd name="T9" fmla="*/ 82 h 452"/>
                <a:gd name="T10" fmla="*/ 427 w 452"/>
                <a:gd name="T11" fmla="*/ 119 h 452"/>
                <a:gd name="T12" fmla="*/ 442 w 452"/>
                <a:gd name="T13" fmla="*/ 159 h 452"/>
                <a:gd name="T14" fmla="*/ 452 w 452"/>
                <a:gd name="T15" fmla="*/ 203 h 452"/>
                <a:gd name="T16" fmla="*/ 450 w 452"/>
                <a:gd name="T17" fmla="*/ 249 h 452"/>
                <a:gd name="T18" fmla="*/ 442 w 452"/>
                <a:gd name="T19" fmla="*/ 291 h 452"/>
                <a:gd name="T20" fmla="*/ 427 w 452"/>
                <a:gd name="T21" fmla="*/ 331 h 452"/>
                <a:gd name="T22" fmla="*/ 402 w 452"/>
                <a:gd name="T23" fmla="*/ 368 h 452"/>
                <a:gd name="T24" fmla="*/ 370 w 452"/>
                <a:gd name="T25" fmla="*/ 400 h 452"/>
                <a:gd name="T26" fmla="*/ 333 w 452"/>
                <a:gd name="T27" fmla="*/ 425 h 452"/>
                <a:gd name="T28" fmla="*/ 293 w 452"/>
                <a:gd name="T29" fmla="*/ 442 h 452"/>
                <a:gd name="T30" fmla="*/ 249 w 452"/>
                <a:gd name="T31" fmla="*/ 450 h 452"/>
                <a:gd name="T32" fmla="*/ 203 w 452"/>
                <a:gd name="T33" fmla="*/ 450 h 452"/>
                <a:gd name="T34" fmla="*/ 159 w 452"/>
                <a:gd name="T35" fmla="*/ 442 h 452"/>
                <a:gd name="T36" fmla="*/ 119 w 452"/>
                <a:gd name="T37" fmla="*/ 425 h 452"/>
                <a:gd name="T38" fmla="*/ 82 w 452"/>
                <a:gd name="T39" fmla="*/ 400 h 452"/>
                <a:gd name="T40" fmla="*/ 50 w 452"/>
                <a:gd name="T41" fmla="*/ 368 h 452"/>
                <a:gd name="T42" fmla="*/ 25 w 452"/>
                <a:gd name="T43" fmla="*/ 331 h 452"/>
                <a:gd name="T44" fmla="*/ 10 w 452"/>
                <a:gd name="T45" fmla="*/ 291 h 452"/>
                <a:gd name="T46" fmla="*/ 0 w 452"/>
                <a:gd name="T47" fmla="*/ 249 h 452"/>
                <a:gd name="T48" fmla="*/ 44 w 452"/>
                <a:gd name="T49" fmla="*/ 226 h 452"/>
                <a:gd name="T50" fmla="*/ 57 w 452"/>
                <a:gd name="T51" fmla="*/ 295 h 452"/>
                <a:gd name="T52" fmla="*/ 98 w 452"/>
                <a:gd name="T53" fmla="*/ 354 h 452"/>
                <a:gd name="T54" fmla="*/ 157 w 452"/>
                <a:gd name="T55" fmla="*/ 393 h 452"/>
                <a:gd name="T56" fmla="*/ 226 w 452"/>
                <a:gd name="T57" fmla="*/ 406 h 452"/>
                <a:gd name="T58" fmla="*/ 295 w 452"/>
                <a:gd name="T59" fmla="*/ 393 h 452"/>
                <a:gd name="T60" fmla="*/ 354 w 452"/>
                <a:gd name="T61" fmla="*/ 354 h 452"/>
                <a:gd name="T62" fmla="*/ 395 w 452"/>
                <a:gd name="T63" fmla="*/ 295 h 452"/>
                <a:gd name="T64" fmla="*/ 406 w 452"/>
                <a:gd name="T65" fmla="*/ 226 h 452"/>
                <a:gd name="T66" fmla="*/ 395 w 452"/>
                <a:gd name="T67" fmla="*/ 157 h 452"/>
                <a:gd name="T68" fmla="*/ 354 w 452"/>
                <a:gd name="T69" fmla="*/ 98 h 452"/>
                <a:gd name="T70" fmla="*/ 297 w 452"/>
                <a:gd name="T71" fmla="*/ 59 h 452"/>
                <a:gd name="T72" fmla="*/ 230 w 452"/>
                <a:gd name="T73" fmla="*/ 46 h 452"/>
                <a:gd name="T74" fmla="*/ 230 w 452"/>
                <a:gd name="T75" fmla="*/ 0 h 452"/>
                <a:gd name="T76" fmla="*/ 159 w 452"/>
                <a:gd name="T77" fmla="*/ 0 h 452"/>
                <a:gd name="T78" fmla="*/ 241 w 452"/>
                <a:gd name="T79" fmla="*/ 211 h 452"/>
                <a:gd name="T80" fmla="*/ 63 w 452"/>
                <a:gd name="T81" fmla="*/ 96 h 452"/>
                <a:gd name="T82" fmla="*/ 0 w 452"/>
                <a:gd name="T83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2" h="452">
                  <a:moveTo>
                    <a:pt x="230" y="0"/>
                  </a:moveTo>
                  <a:lnTo>
                    <a:pt x="253" y="2"/>
                  </a:lnTo>
                  <a:lnTo>
                    <a:pt x="274" y="4"/>
                  </a:lnTo>
                  <a:lnTo>
                    <a:pt x="295" y="10"/>
                  </a:lnTo>
                  <a:lnTo>
                    <a:pt x="314" y="17"/>
                  </a:lnTo>
                  <a:lnTo>
                    <a:pt x="335" y="27"/>
                  </a:lnTo>
                  <a:lnTo>
                    <a:pt x="352" y="36"/>
                  </a:lnTo>
                  <a:lnTo>
                    <a:pt x="370" y="50"/>
                  </a:lnTo>
                  <a:lnTo>
                    <a:pt x="387" y="67"/>
                  </a:lnTo>
                  <a:lnTo>
                    <a:pt x="402" y="82"/>
                  </a:lnTo>
                  <a:lnTo>
                    <a:pt x="416" y="102"/>
                  </a:lnTo>
                  <a:lnTo>
                    <a:pt x="427" y="119"/>
                  </a:lnTo>
                  <a:lnTo>
                    <a:pt x="437" y="140"/>
                  </a:lnTo>
                  <a:lnTo>
                    <a:pt x="442" y="159"/>
                  </a:lnTo>
                  <a:lnTo>
                    <a:pt x="448" y="180"/>
                  </a:lnTo>
                  <a:lnTo>
                    <a:pt x="452" y="203"/>
                  </a:lnTo>
                  <a:lnTo>
                    <a:pt x="452" y="226"/>
                  </a:lnTo>
                  <a:lnTo>
                    <a:pt x="450" y="249"/>
                  </a:lnTo>
                  <a:lnTo>
                    <a:pt x="448" y="270"/>
                  </a:lnTo>
                  <a:lnTo>
                    <a:pt x="442" y="291"/>
                  </a:lnTo>
                  <a:lnTo>
                    <a:pt x="435" y="312"/>
                  </a:lnTo>
                  <a:lnTo>
                    <a:pt x="427" y="331"/>
                  </a:lnTo>
                  <a:lnTo>
                    <a:pt x="416" y="350"/>
                  </a:lnTo>
                  <a:lnTo>
                    <a:pt x="402" y="368"/>
                  </a:lnTo>
                  <a:lnTo>
                    <a:pt x="385" y="385"/>
                  </a:lnTo>
                  <a:lnTo>
                    <a:pt x="370" y="400"/>
                  </a:lnTo>
                  <a:lnTo>
                    <a:pt x="350" y="414"/>
                  </a:lnTo>
                  <a:lnTo>
                    <a:pt x="333" y="425"/>
                  </a:lnTo>
                  <a:lnTo>
                    <a:pt x="312" y="435"/>
                  </a:lnTo>
                  <a:lnTo>
                    <a:pt x="293" y="442"/>
                  </a:lnTo>
                  <a:lnTo>
                    <a:pt x="272" y="448"/>
                  </a:lnTo>
                  <a:lnTo>
                    <a:pt x="249" y="450"/>
                  </a:lnTo>
                  <a:lnTo>
                    <a:pt x="226" y="452"/>
                  </a:lnTo>
                  <a:lnTo>
                    <a:pt x="203" y="450"/>
                  </a:lnTo>
                  <a:lnTo>
                    <a:pt x="180" y="448"/>
                  </a:lnTo>
                  <a:lnTo>
                    <a:pt x="159" y="442"/>
                  </a:lnTo>
                  <a:lnTo>
                    <a:pt x="140" y="435"/>
                  </a:lnTo>
                  <a:lnTo>
                    <a:pt x="119" y="425"/>
                  </a:lnTo>
                  <a:lnTo>
                    <a:pt x="102" y="414"/>
                  </a:lnTo>
                  <a:lnTo>
                    <a:pt x="82" y="400"/>
                  </a:lnTo>
                  <a:lnTo>
                    <a:pt x="65" y="385"/>
                  </a:lnTo>
                  <a:lnTo>
                    <a:pt x="50" y="368"/>
                  </a:lnTo>
                  <a:lnTo>
                    <a:pt x="36" y="350"/>
                  </a:lnTo>
                  <a:lnTo>
                    <a:pt x="25" y="331"/>
                  </a:lnTo>
                  <a:lnTo>
                    <a:pt x="15" y="312"/>
                  </a:lnTo>
                  <a:lnTo>
                    <a:pt x="10" y="291"/>
                  </a:lnTo>
                  <a:lnTo>
                    <a:pt x="4" y="270"/>
                  </a:lnTo>
                  <a:lnTo>
                    <a:pt x="0" y="249"/>
                  </a:lnTo>
                  <a:lnTo>
                    <a:pt x="0" y="226"/>
                  </a:lnTo>
                  <a:lnTo>
                    <a:pt x="44" y="226"/>
                  </a:lnTo>
                  <a:lnTo>
                    <a:pt x="48" y="262"/>
                  </a:lnTo>
                  <a:lnTo>
                    <a:pt x="57" y="295"/>
                  </a:lnTo>
                  <a:lnTo>
                    <a:pt x="75" y="326"/>
                  </a:lnTo>
                  <a:lnTo>
                    <a:pt x="98" y="354"/>
                  </a:lnTo>
                  <a:lnTo>
                    <a:pt x="126" y="377"/>
                  </a:lnTo>
                  <a:lnTo>
                    <a:pt x="157" y="393"/>
                  </a:lnTo>
                  <a:lnTo>
                    <a:pt x="190" y="404"/>
                  </a:lnTo>
                  <a:lnTo>
                    <a:pt x="226" y="406"/>
                  </a:lnTo>
                  <a:lnTo>
                    <a:pt x="262" y="404"/>
                  </a:lnTo>
                  <a:lnTo>
                    <a:pt x="295" y="393"/>
                  </a:lnTo>
                  <a:lnTo>
                    <a:pt x="326" y="377"/>
                  </a:lnTo>
                  <a:lnTo>
                    <a:pt x="354" y="354"/>
                  </a:lnTo>
                  <a:lnTo>
                    <a:pt x="377" y="326"/>
                  </a:lnTo>
                  <a:lnTo>
                    <a:pt x="395" y="295"/>
                  </a:lnTo>
                  <a:lnTo>
                    <a:pt x="404" y="262"/>
                  </a:lnTo>
                  <a:lnTo>
                    <a:pt x="406" y="226"/>
                  </a:lnTo>
                  <a:lnTo>
                    <a:pt x="404" y="190"/>
                  </a:lnTo>
                  <a:lnTo>
                    <a:pt x="395" y="157"/>
                  </a:lnTo>
                  <a:lnTo>
                    <a:pt x="377" y="126"/>
                  </a:lnTo>
                  <a:lnTo>
                    <a:pt x="354" y="98"/>
                  </a:lnTo>
                  <a:lnTo>
                    <a:pt x="328" y="75"/>
                  </a:lnTo>
                  <a:lnTo>
                    <a:pt x="297" y="59"/>
                  </a:lnTo>
                  <a:lnTo>
                    <a:pt x="264" y="48"/>
                  </a:lnTo>
                  <a:lnTo>
                    <a:pt x="230" y="46"/>
                  </a:lnTo>
                  <a:lnTo>
                    <a:pt x="230" y="0"/>
                  </a:lnTo>
                  <a:lnTo>
                    <a:pt x="230" y="0"/>
                  </a:lnTo>
                  <a:close/>
                  <a:moveTo>
                    <a:pt x="0" y="0"/>
                  </a:moveTo>
                  <a:lnTo>
                    <a:pt x="159" y="0"/>
                  </a:lnTo>
                  <a:lnTo>
                    <a:pt x="96" y="63"/>
                  </a:lnTo>
                  <a:lnTo>
                    <a:pt x="241" y="211"/>
                  </a:lnTo>
                  <a:lnTo>
                    <a:pt x="211" y="241"/>
                  </a:lnTo>
                  <a:lnTo>
                    <a:pt x="63" y="96"/>
                  </a:lnTo>
                  <a:lnTo>
                    <a:pt x="0" y="1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</p:spPr>
          <p:txBody>
            <a:bodyPr lIns="68580" tIns="34290" rIns="68580" bIns="34290"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76325" y="3635375"/>
            <a:ext cx="702945" cy="702945"/>
            <a:chOff x="1143" y="6349"/>
            <a:chExt cx="1107" cy="1107"/>
          </a:xfrm>
        </p:grpSpPr>
        <p:sp>
          <p:nvSpPr>
            <p:cNvPr id="15" name="椭圆 14"/>
            <p:cNvSpPr/>
            <p:nvPr/>
          </p:nvSpPr>
          <p:spPr>
            <a:xfrm>
              <a:off x="1143" y="6349"/>
              <a:ext cx="1107" cy="1107"/>
            </a:xfrm>
            <a:prstGeom prst="ellipse">
              <a:avLst/>
            </a:prstGeom>
            <a:noFill/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50" name="苹果"/>
            <p:cNvSpPr/>
            <p:nvPr/>
          </p:nvSpPr>
          <p:spPr bwMode="auto">
            <a:xfrm>
              <a:off x="1359" y="6584"/>
              <a:ext cx="603" cy="603"/>
            </a:xfrm>
            <a:custGeom>
              <a:avLst/>
              <a:gdLst>
                <a:gd name="T0" fmla="*/ 475097 w 2555916"/>
                <a:gd name="T1" fmla="*/ 450608 h 2994042"/>
                <a:gd name="T2" fmla="*/ 687034 w 2555916"/>
                <a:gd name="T3" fmla="*/ 495421 h 2994042"/>
                <a:gd name="T4" fmla="*/ 924488 w 2555916"/>
                <a:gd name="T5" fmla="*/ 521629 h 2994042"/>
                <a:gd name="T6" fmla="*/ 1069868 w 2555916"/>
                <a:gd name="T7" fmla="*/ 471996 h 2994042"/>
                <a:gd name="T8" fmla="*/ 1570391 w 2555916"/>
                <a:gd name="T9" fmla="*/ 644320 h 2994042"/>
                <a:gd name="T10" fmla="*/ 1359013 w 2555916"/>
                <a:gd name="T11" fmla="*/ 1052980 h 2994042"/>
                <a:gd name="T12" fmla="*/ 1626235 w 2555916"/>
                <a:gd name="T13" fmla="*/ 1399714 h 2994042"/>
                <a:gd name="T14" fmla="*/ 1265554 w 2555916"/>
                <a:gd name="T15" fmla="*/ 1881896 h 2994042"/>
                <a:gd name="T16" fmla="*/ 1041715 w 2555916"/>
                <a:gd name="T17" fmla="*/ 1870067 h 2994042"/>
                <a:gd name="T18" fmla="*/ 962333 w 2555916"/>
                <a:gd name="T19" fmla="*/ 1838757 h 2994042"/>
                <a:gd name="T20" fmla="*/ 647343 w 2555916"/>
                <a:gd name="T21" fmla="*/ 1874938 h 2994042"/>
                <a:gd name="T22" fmla="*/ 423965 w 2555916"/>
                <a:gd name="T23" fmla="*/ 1878649 h 2994042"/>
                <a:gd name="T24" fmla="*/ 45054 w 2555916"/>
                <a:gd name="T25" fmla="*/ 1323641 h 2994042"/>
                <a:gd name="T26" fmla="*/ 48977 w 2555916"/>
                <a:gd name="T27" fmla="*/ 752399 h 2994042"/>
                <a:gd name="T28" fmla="*/ 345045 w 2555916"/>
                <a:gd name="T29" fmla="*/ 476403 h 2994042"/>
                <a:gd name="T30" fmla="*/ 475097 w 2555916"/>
                <a:gd name="T31" fmla="*/ 450608 h 2994042"/>
                <a:gd name="T32" fmla="*/ 1173725 w 2555916"/>
                <a:gd name="T33" fmla="*/ 0 h 2994042"/>
                <a:gd name="T34" fmla="*/ 784636 w 2555916"/>
                <a:gd name="T35" fmla="*/ 465642 h 2994042"/>
                <a:gd name="T36" fmla="*/ 1173725 w 2555916"/>
                <a:gd name="T37" fmla="*/ 0 h 29940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555916" h="2994042">
                  <a:moveTo>
                    <a:pt x="746699" y="708210"/>
                  </a:moveTo>
                  <a:cubicBezTo>
                    <a:pt x="938009" y="701546"/>
                    <a:pt x="1079795" y="778641"/>
                    <a:pt x="1079795" y="778641"/>
                  </a:cubicBezTo>
                  <a:cubicBezTo>
                    <a:pt x="1299219" y="874874"/>
                    <a:pt x="1452997" y="819832"/>
                    <a:pt x="1452997" y="819832"/>
                  </a:cubicBezTo>
                  <a:cubicBezTo>
                    <a:pt x="1509212" y="792858"/>
                    <a:pt x="1681487" y="741825"/>
                    <a:pt x="1681487" y="741825"/>
                  </a:cubicBezTo>
                  <a:cubicBezTo>
                    <a:pt x="2198673" y="590550"/>
                    <a:pt x="2468147" y="1012662"/>
                    <a:pt x="2468147" y="1012662"/>
                  </a:cubicBezTo>
                  <a:cubicBezTo>
                    <a:pt x="2076449" y="1214240"/>
                    <a:pt x="2135929" y="1654943"/>
                    <a:pt x="2135929" y="1654943"/>
                  </a:cubicBezTo>
                  <a:cubicBezTo>
                    <a:pt x="2198673" y="2086532"/>
                    <a:pt x="2555916" y="2199897"/>
                    <a:pt x="2555916" y="2199897"/>
                  </a:cubicBezTo>
                  <a:cubicBezTo>
                    <a:pt x="2286443" y="2823587"/>
                    <a:pt x="1989042" y="2957730"/>
                    <a:pt x="1989042" y="2957730"/>
                  </a:cubicBezTo>
                  <a:cubicBezTo>
                    <a:pt x="1814954" y="3044849"/>
                    <a:pt x="1637240" y="2939139"/>
                    <a:pt x="1637240" y="2939139"/>
                  </a:cubicBezTo>
                  <a:cubicBezTo>
                    <a:pt x="1612940" y="2920913"/>
                    <a:pt x="1512477" y="2889929"/>
                    <a:pt x="1512477" y="2889929"/>
                  </a:cubicBezTo>
                  <a:cubicBezTo>
                    <a:pt x="1206735" y="2812651"/>
                    <a:pt x="1017414" y="2946794"/>
                    <a:pt x="1017414" y="2946794"/>
                  </a:cubicBezTo>
                  <a:cubicBezTo>
                    <a:pt x="819751" y="3049588"/>
                    <a:pt x="666336" y="2952626"/>
                    <a:pt x="666336" y="2952626"/>
                  </a:cubicBezTo>
                  <a:cubicBezTo>
                    <a:pt x="284068" y="2773284"/>
                    <a:pt x="70811" y="2080335"/>
                    <a:pt x="70811" y="2080335"/>
                  </a:cubicBezTo>
                  <a:cubicBezTo>
                    <a:pt x="-92034" y="1522623"/>
                    <a:pt x="76976" y="1182527"/>
                    <a:pt x="76976" y="1182527"/>
                  </a:cubicBezTo>
                  <a:cubicBezTo>
                    <a:pt x="246349" y="826758"/>
                    <a:pt x="542299" y="748751"/>
                    <a:pt x="542299" y="748751"/>
                  </a:cubicBezTo>
                  <a:cubicBezTo>
                    <a:pt x="613657" y="721959"/>
                    <a:pt x="682929" y="710431"/>
                    <a:pt x="746699" y="708210"/>
                  </a:cubicBezTo>
                  <a:close/>
                  <a:moveTo>
                    <a:pt x="1844717" y="0"/>
                  </a:moveTo>
                  <a:cubicBezTo>
                    <a:pt x="1844717" y="719082"/>
                    <a:pt x="1233195" y="731838"/>
                    <a:pt x="1233195" y="731838"/>
                  </a:cubicBezTo>
                  <a:cubicBezTo>
                    <a:pt x="1195429" y="98769"/>
                    <a:pt x="1844717" y="0"/>
                    <a:pt x="1844717" y="0"/>
                  </a:cubicBez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076960" y="4963795"/>
            <a:ext cx="702310" cy="702310"/>
            <a:chOff x="1144" y="8441"/>
            <a:chExt cx="1106" cy="1106"/>
          </a:xfrm>
        </p:grpSpPr>
        <p:sp>
          <p:nvSpPr>
            <p:cNvPr id="18" name="椭圆 17"/>
            <p:cNvSpPr/>
            <p:nvPr/>
          </p:nvSpPr>
          <p:spPr>
            <a:xfrm>
              <a:off x="1144" y="8441"/>
              <a:ext cx="1107" cy="1107"/>
            </a:xfrm>
            <a:prstGeom prst="ellipse">
              <a:avLst/>
            </a:prstGeom>
            <a:noFill/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网格"/>
            <p:cNvSpPr/>
            <p:nvPr/>
          </p:nvSpPr>
          <p:spPr bwMode="auto">
            <a:xfrm>
              <a:off x="1433" y="8730"/>
              <a:ext cx="530" cy="530"/>
            </a:xfrm>
            <a:custGeom>
              <a:avLst/>
              <a:gdLst>
                <a:gd name="T0" fmla="*/ 0 w 2643"/>
                <a:gd name="T1" fmla="*/ 900199 h 2642"/>
                <a:gd name="T2" fmla="*/ 11571 w 2643"/>
                <a:gd name="T3" fmla="*/ 738694 h 2642"/>
                <a:gd name="T4" fmla="*/ 899818 w 2643"/>
                <a:gd name="T5" fmla="*/ 0 h 2642"/>
                <a:gd name="T6" fmla="*/ 899818 w 2643"/>
                <a:gd name="T7" fmla="*/ 1800397 h 2642"/>
                <a:gd name="T8" fmla="*/ 1371508 w 2643"/>
                <a:gd name="T9" fmla="*/ 680089 h 2642"/>
                <a:gd name="T10" fmla="*/ 1651936 w 2643"/>
                <a:gd name="T11" fmla="*/ 622847 h 2642"/>
                <a:gd name="T12" fmla="*/ 1313653 w 2643"/>
                <a:gd name="T13" fmla="*/ 525400 h 2642"/>
                <a:gd name="T14" fmla="*/ 1453867 w 2643"/>
                <a:gd name="T15" fmla="*/ 320283 h 2642"/>
                <a:gd name="T16" fmla="*/ 771856 w 2643"/>
                <a:gd name="T17" fmla="*/ 325053 h 2642"/>
                <a:gd name="T18" fmla="*/ 1002596 w 2643"/>
                <a:gd name="T19" fmla="*/ 483150 h 2642"/>
                <a:gd name="T20" fmla="*/ 760966 w 2643"/>
                <a:gd name="T21" fmla="*/ 406146 h 2642"/>
                <a:gd name="T22" fmla="*/ 621433 w 2643"/>
                <a:gd name="T23" fmla="*/ 429315 h 2642"/>
                <a:gd name="T24" fmla="*/ 341686 w 2643"/>
                <a:gd name="T25" fmla="*/ 913828 h 2642"/>
                <a:gd name="T26" fmla="*/ 441061 w 2643"/>
                <a:gd name="T27" fmla="*/ 1012638 h 2642"/>
                <a:gd name="T28" fmla="*/ 554048 w 2643"/>
                <a:gd name="T29" fmla="*/ 982654 h 2642"/>
                <a:gd name="T30" fmla="*/ 948825 w 2643"/>
                <a:gd name="T31" fmla="*/ 827283 h 2642"/>
                <a:gd name="T32" fmla="*/ 645256 w 2643"/>
                <a:gd name="T33" fmla="*/ 1092368 h 2642"/>
                <a:gd name="T34" fmla="*/ 1018251 w 2643"/>
                <a:gd name="T35" fmla="*/ 886569 h 2642"/>
                <a:gd name="T36" fmla="*/ 1038671 w 2643"/>
                <a:gd name="T37" fmla="*/ 1175505 h 2642"/>
                <a:gd name="T38" fmla="*/ 1331350 w 2643"/>
                <a:gd name="T39" fmla="*/ 1113493 h 2642"/>
                <a:gd name="T40" fmla="*/ 1319098 w 2643"/>
                <a:gd name="T41" fmla="*/ 829327 h 2642"/>
                <a:gd name="T42" fmla="*/ 1483135 w 2643"/>
                <a:gd name="T43" fmla="*/ 1162558 h 2642"/>
                <a:gd name="T44" fmla="*/ 1701623 w 2643"/>
                <a:gd name="T45" fmla="*/ 900199 h 2642"/>
                <a:gd name="T46" fmla="*/ 1368786 w 2643"/>
                <a:gd name="T47" fmla="*/ 713481 h 2642"/>
                <a:gd name="T48" fmla="*/ 281108 w 2643"/>
                <a:gd name="T49" fmla="*/ 1003098 h 2642"/>
                <a:gd name="T50" fmla="*/ 244353 w 2643"/>
                <a:gd name="T51" fmla="*/ 1009912 h 2642"/>
                <a:gd name="T52" fmla="*/ 260689 w 2643"/>
                <a:gd name="T53" fmla="*/ 1384711 h 2642"/>
                <a:gd name="T54" fmla="*/ 403625 w 2643"/>
                <a:gd name="T55" fmla="*/ 1100545 h 2642"/>
                <a:gd name="T56" fmla="*/ 1118987 w 2643"/>
                <a:gd name="T57" fmla="*/ 1570748 h 2642"/>
                <a:gd name="T58" fmla="*/ 1110820 w 2643"/>
                <a:gd name="T59" fmla="*/ 1674328 h 2642"/>
                <a:gd name="T60" fmla="*/ 1347005 w 2643"/>
                <a:gd name="T61" fmla="*/ 1341780 h 2642"/>
                <a:gd name="T62" fmla="*/ 1038671 w 2643"/>
                <a:gd name="T63" fmla="*/ 1244332 h 2642"/>
                <a:gd name="T64" fmla="*/ 1118987 w 2643"/>
                <a:gd name="T65" fmla="*/ 1570748 h 2642"/>
                <a:gd name="T66" fmla="*/ 1500151 w 2643"/>
                <a:gd name="T67" fmla="*/ 1222525 h 2642"/>
                <a:gd name="T68" fmla="*/ 1419154 w 2643"/>
                <a:gd name="T69" fmla="*/ 1339054 h 2642"/>
                <a:gd name="T70" fmla="*/ 1646491 w 2643"/>
                <a:gd name="T71" fmla="*/ 1191860 h 2642"/>
                <a:gd name="T72" fmla="*/ 1050922 w 2643"/>
                <a:gd name="T73" fmla="*/ 1688639 h 2642"/>
                <a:gd name="T74" fmla="*/ 1035268 w 2643"/>
                <a:gd name="T75" fmla="*/ 1641619 h 2642"/>
                <a:gd name="T76" fmla="*/ 1003277 w 2643"/>
                <a:gd name="T77" fmla="*/ 1519639 h 2642"/>
                <a:gd name="T78" fmla="*/ 628920 w 2643"/>
                <a:gd name="T79" fmla="*/ 1161876 h 2642"/>
                <a:gd name="T80" fmla="*/ 455354 w 2643"/>
                <a:gd name="T81" fmla="*/ 1199356 h 2642"/>
                <a:gd name="T82" fmla="*/ 899818 w 2643"/>
                <a:gd name="T83" fmla="*/ 1702949 h 2642"/>
                <a:gd name="T84" fmla="*/ 179691 w 2643"/>
                <a:gd name="T85" fmla="*/ 984699 h 2642"/>
                <a:gd name="T86" fmla="*/ 98694 w 2643"/>
                <a:gd name="T87" fmla="*/ 877029 h 2642"/>
                <a:gd name="T88" fmla="*/ 137491 w 2643"/>
                <a:gd name="T89" fmla="*/ 1149610 h 2642"/>
                <a:gd name="T90" fmla="*/ 166078 w 2643"/>
                <a:gd name="T91" fmla="*/ 857948 h 2642"/>
                <a:gd name="T92" fmla="*/ 245714 w 2643"/>
                <a:gd name="T93" fmla="*/ 817061 h 2642"/>
                <a:gd name="T94" fmla="*/ 583997 w 2643"/>
                <a:gd name="T95" fmla="*/ 353674 h 2642"/>
                <a:gd name="T96" fmla="*/ 390012 w 2643"/>
                <a:gd name="T97" fmla="*/ 280077 h 2642"/>
                <a:gd name="T98" fmla="*/ 456716 w 2643"/>
                <a:gd name="T99" fmla="*/ 230331 h 2642"/>
                <a:gd name="T100" fmla="*/ 679969 w 2643"/>
                <a:gd name="T101" fmla="*/ 256908 h 2642"/>
                <a:gd name="T102" fmla="*/ 1139407 w 2643"/>
                <a:gd name="T103" fmla="*/ 133565 h 2642"/>
                <a:gd name="T104" fmla="*/ 456716 w 2643"/>
                <a:gd name="T105" fmla="*/ 230331 h 2642"/>
                <a:gd name="T106" fmla="*/ 965161 w 2643"/>
                <a:gd name="T107" fmla="*/ 678045 h 2642"/>
                <a:gd name="T108" fmla="*/ 1301401 w 2643"/>
                <a:gd name="T109" fmla="*/ 678045 h 2642"/>
                <a:gd name="T110" fmla="*/ 1133281 w 2643"/>
                <a:gd name="T111" fmla="*/ 568331 h 2642"/>
                <a:gd name="T112" fmla="*/ 1133281 w 2643"/>
                <a:gd name="T113" fmla="*/ 787077 h 2642"/>
                <a:gd name="T114" fmla="*/ 1133281 w 2643"/>
                <a:gd name="T115" fmla="*/ 568331 h 2642"/>
                <a:gd name="T116" fmla="*/ 1078829 w 2643"/>
                <a:gd name="T117" fmla="*/ 669868 h 2642"/>
                <a:gd name="T118" fmla="*/ 1187733 w 2643"/>
                <a:gd name="T119" fmla="*/ 669868 h 264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643" h="2642">
                  <a:moveTo>
                    <a:pt x="1322" y="2642"/>
                  </a:moveTo>
                  <a:cubicBezTo>
                    <a:pt x="592" y="2642"/>
                    <a:pt x="0" y="2051"/>
                    <a:pt x="0" y="1321"/>
                  </a:cubicBezTo>
                  <a:cubicBezTo>
                    <a:pt x="0" y="1252"/>
                    <a:pt x="7" y="1185"/>
                    <a:pt x="17" y="1118"/>
                  </a:cubicBezTo>
                  <a:cubicBezTo>
                    <a:pt x="17" y="1084"/>
                    <a:pt x="17" y="1084"/>
                    <a:pt x="17" y="1084"/>
                  </a:cubicBezTo>
                  <a:cubicBezTo>
                    <a:pt x="17" y="1084"/>
                    <a:pt x="19" y="1086"/>
                    <a:pt x="22" y="1088"/>
                  </a:cubicBezTo>
                  <a:cubicBezTo>
                    <a:pt x="132" y="470"/>
                    <a:pt x="671" y="0"/>
                    <a:pt x="1322" y="0"/>
                  </a:cubicBezTo>
                  <a:cubicBezTo>
                    <a:pt x="2051" y="0"/>
                    <a:pt x="2643" y="591"/>
                    <a:pt x="2643" y="1321"/>
                  </a:cubicBezTo>
                  <a:cubicBezTo>
                    <a:pt x="2643" y="2051"/>
                    <a:pt x="2051" y="2642"/>
                    <a:pt x="1322" y="2642"/>
                  </a:cubicBezTo>
                  <a:close/>
                  <a:moveTo>
                    <a:pt x="2011" y="1047"/>
                  </a:moveTo>
                  <a:cubicBezTo>
                    <a:pt x="2014" y="1031"/>
                    <a:pt x="2018" y="1015"/>
                    <a:pt x="2018" y="998"/>
                  </a:cubicBezTo>
                  <a:cubicBezTo>
                    <a:pt x="2018" y="975"/>
                    <a:pt x="2013" y="952"/>
                    <a:pt x="2008" y="930"/>
                  </a:cubicBezTo>
                  <a:cubicBezTo>
                    <a:pt x="2138" y="916"/>
                    <a:pt x="2277" y="909"/>
                    <a:pt x="2427" y="914"/>
                  </a:cubicBezTo>
                  <a:cubicBezTo>
                    <a:pt x="2378" y="781"/>
                    <a:pt x="2306" y="660"/>
                    <a:pt x="2216" y="555"/>
                  </a:cubicBezTo>
                  <a:cubicBezTo>
                    <a:pt x="2150" y="591"/>
                    <a:pt x="2042" y="660"/>
                    <a:pt x="1930" y="771"/>
                  </a:cubicBezTo>
                  <a:cubicBezTo>
                    <a:pt x="1908" y="745"/>
                    <a:pt x="1882" y="723"/>
                    <a:pt x="1854" y="705"/>
                  </a:cubicBezTo>
                  <a:cubicBezTo>
                    <a:pt x="1967" y="587"/>
                    <a:pt x="2074" y="510"/>
                    <a:pt x="2136" y="470"/>
                  </a:cubicBezTo>
                  <a:cubicBezTo>
                    <a:pt x="2041" y="379"/>
                    <a:pt x="1931" y="304"/>
                    <a:pt x="1810" y="249"/>
                  </a:cubicBezTo>
                  <a:cubicBezTo>
                    <a:pt x="1701" y="262"/>
                    <a:pt x="1425" y="308"/>
                    <a:pt x="1134" y="477"/>
                  </a:cubicBezTo>
                  <a:cubicBezTo>
                    <a:pt x="1137" y="488"/>
                    <a:pt x="1139" y="500"/>
                    <a:pt x="1140" y="513"/>
                  </a:cubicBezTo>
                  <a:cubicBezTo>
                    <a:pt x="1248" y="565"/>
                    <a:pt x="1363" y="630"/>
                    <a:pt x="1473" y="709"/>
                  </a:cubicBezTo>
                  <a:cubicBezTo>
                    <a:pt x="1449" y="725"/>
                    <a:pt x="1427" y="745"/>
                    <a:pt x="1407" y="767"/>
                  </a:cubicBezTo>
                  <a:cubicBezTo>
                    <a:pt x="1323" y="706"/>
                    <a:pt x="1227" y="648"/>
                    <a:pt x="1118" y="596"/>
                  </a:cubicBezTo>
                  <a:cubicBezTo>
                    <a:pt x="1093" y="635"/>
                    <a:pt x="1049" y="660"/>
                    <a:pt x="999" y="660"/>
                  </a:cubicBezTo>
                  <a:cubicBezTo>
                    <a:pt x="966" y="660"/>
                    <a:pt x="937" y="649"/>
                    <a:pt x="913" y="630"/>
                  </a:cubicBezTo>
                  <a:cubicBezTo>
                    <a:pt x="740" y="773"/>
                    <a:pt x="576" y="968"/>
                    <a:pt x="453" y="1235"/>
                  </a:cubicBezTo>
                  <a:cubicBezTo>
                    <a:pt x="483" y="1261"/>
                    <a:pt x="502" y="1299"/>
                    <a:pt x="502" y="1341"/>
                  </a:cubicBezTo>
                  <a:cubicBezTo>
                    <a:pt x="502" y="1364"/>
                    <a:pt x="495" y="1386"/>
                    <a:pt x="485" y="1405"/>
                  </a:cubicBezTo>
                  <a:cubicBezTo>
                    <a:pt x="536" y="1432"/>
                    <a:pt x="590" y="1460"/>
                    <a:pt x="648" y="1486"/>
                  </a:cubicBezTo>
                  <a:cubicBezTo>
                    <a:pt x="680" y="1456"/>
                    <a:pt x="723" y="1437"/>
                    <a:pt x="771" y="1437"/>
                  </a:cubicBezTo>
                  <a:cubicBezTo>
                    <a:pt x="786" y="1437"/>
                    <a:pt x="800" y="1439"/>
                    <a:pt x="814" y="1442"/>
                  </a:cubicBezTo>
                  <a:cubicBezTo>
                    <a:pt x="949" y="1320"/>
                    <a:pt x="1121" y="1200"/>
                    <a:pt x="1336" y="1106"/>
                  </a:cubicBezTo>
                  <a:cubicBezTo>
                    <a:pt x="1349" y="1145"/>
                    <a:pt x="1369" y="1182"/>
                    <a:pt x="1394" y="1214"/>
                  </a:cubicBezTo>
                  <a:cubicBezTo>
                    <a:pt x="1226" y="1284"/>
                    <a:pt x="1059" y="1378"/>
                    <a:pt x="909" y="1504"/>
                  </a:cubicBezTo>
                  <a:cubicBezTo>
                    <a:pt x="932" y="1532"/>
                    <a:pt x="945" y="1566"/>
                    <a:pt x="948" y="1603"/>
                  </a:cubicBezTo>
                  <a:cubicBezTo>
                    <a:pt x="1093" y="1651"/>
                    <a:pt x="1251" y="1690"/>
                    <a:pt x="1423" y="1713"/>
                  </a:cubicBezTo>
                  <a:cubicBezTo>
                    <a:pt x="1430" y="1561"/>
                    <a:pt x="1457" y="1425"/>
                    <a:pt x="1496" y="1301"/>
                  </a:cubicBezTo>
                  <a:cubicBezTo>
                    <a:pt x="1525" y="1318"/>
                    <a:pt x="1556" y="1330"/>
                    <a:pt x="1589" y="1338"/>
                  </a:cubicBezTo>
                  <a:cubicBezTo>
                    <a:pt x="1555" y="1452"/>
                    <a:pt x="1532" y="1581"/>
                    <a:pt x="1526" y="1725"/>
                  </a:cubicBezTo>
                  <a:cubicBezTo>
                    <a:pt x="1633" y="1735"/>
                    <a:pt x="1745" y="1739"/>
                    <a:pt x="1860" y="1736"/>
                  </a:cubicBezTo>
                  <a:cubicBezTo>
                    <a:pt x="1877" y="1690"/>
                    <a:pt x="1911" y="1653"/>
                    <a:pt x="1956" y="1634"/>
                  </a:cubicBezTo>
                  <a:cubicBezTo>
                    <a:pt x="1936" y="1524"/>
                    <a:pt x="1903" y="1408"/>
                    <a:pt x="1850" y="1294"/>
                  </a:cubicBezTo>
                  <a:cubicBezTo>
                    <a:pt x="1883" y="1273"/>
                    <a:pt x="1913" y="1248"/>
                    <a:pt x="1938" y="1217"/>
                  </a:cubicBezTo>
                  <a:cubicBezTo>
                    <a:pt x="2004" y="1338"/>
                    <a:pt x="2052" y="1474"/>
                    <a:pt x="2076" y="1627"/>
                  </a:cubicBezTo>
                  <a:cubicBezTo>
                    <a:pt x="2119" y="1640"/>
                    <a:pt x="2156" y="1668"/>
                    <a:pt x="2179" y="1706"/>
                  </a:cubicBezTo>
                  <a:cubicBezTo>
                    <a:pt x="2268" y="1692"/>
                    <a:pt x="2360" y="1673"/>
                    <a:pt x="2453" y="1649"/>
                  </a:cubicBezTo>
                  <a:cubicBezTo>
                    <a:pt x="2483" y="1545"/>
                    <a:pt x="2500" y="1435"/>
                    <a:pt x="2500" y="1321"/>
                  </a:cubicBezTo>
                  <a:cubicBezTo>
                    <a:pt x="2500" y="1214"/>
                    <a:pt x="2485" y="1111"/>
                    <a:pt x="2458" y="1013"/>
                  </a:cubicBezTo>
                  <a:cubicBezTo>
                    <a:pt x="2377" y="1012"/>
                    <a:pt x="2213" y="1017"/>
                    <a:pt x="2011" y="1047"/>
                  </a:cubicBezTo>
                  <a:close/>
                  <a:moveTo>
                    <a:pt x="598" y="1572"/>
                  </a:moveTo>
                  <a:cubicBezTo>
                    <a:pt x="531" y="1539"/>
                    <a:pt x="469" y="1505"/>
                    <a:pt x="413" y="1472"/>
                  </a:cubicBezTo>
                  <a:cubicBezTo>
                    <a:pt x="396" y="1479"/>
                    <a:pt x="379" y="1482"/>
                    <a:pt x="360" y="1482"/>
                  </a:cubicBezTo>
                  <a:cubicBezTo>
                    <a:pt x="360" y="1482"/>
                    <a:pt x="360" y="1482"/>
                    <a:pt x="359" y="1482"/>
                  </a:cubicBezTo>
                  <a:cubicBezTo>
                    <a:pt x="324" y="1598"/>
                    <a:pt x="295" y="1724"/>
                    <a:pt x="276" y="1862"/>
                  </a:cubicBezTo>
                  <a:cubicBezTo>
                    <a:pt x="307" y="1922"/>
                    <a:pt x="343" y="1979"/>
                    <a:pt x="383" y="2032"/>
                  </a:cubicBezTo>
                  <a:cubicBezTo>
                    <a:pt x="411" y="1967"/>
                    <a:pt x="478" y="1829"/>
                    <a:pt x="602" y="1670"/>
                  </a:cubicBezTo>
                  <a:cubicBezTo>
                    <a:pt x="597" y="1653"/>
                    <a:pt x="593" y="1634"/>
                    <a:pt x="593" y="1615"/>
                  </a:cubicBezTo>
                  <a:cubicBezTo>
                    <a:pt x="593" y="1600"/>
                    <a:pt x="595" y="1586"/>
                    <a:pt x="598" y="1572"/>
                  </a:cubicBezTo>
                  <a:close/>
                  <a:moveTo>
                    <a:pt x="1644" y="2305"/>
                  </a:moveTo>
                  <a:cubicBezTo>
                    <a:pt x="1644" y="2322"/>
                    <a:pt x="1616" y="2376"/>
                    <a:pt x="1608" y="2390"/>
                  </a:cubicBezTo>
                  <a:cubicBezTo>
                    <a:pt x="1616" y="2422"/>
                    <a:pt x="1622" y="2424"/>
                    <a:pt x="1632" y="2457"/>
                  </a:cubicBezTo>
                  <a:cubicBezTo>
                    <a:pt x="1738" y="2428"/>
                    <a:pt x="1838" y="2384"/>
                    <a:pt x="1930" y="2329"/>
                  </a:cubicBezTo>
                  <a:cubicBezTo>
                    <a:pt x="1950" y="2250"/>
                    <a:pt x="1974" y="2123"/>
                    <a:pt x="1979" y="1969"/>
                  </a:cubicBezTo>
                  <a:cubicBezTo>
                    <a:pt x="1915" y="1950"/>
                    <a:pt x="1865" y="1898"/>
                    <a:pt x="1852" y="1832"/>
                  </a:cubicBezTo>
                  <a:cubicBezTo>
                    <a:pt x="1738" y="1837"/>
                    <a:pt x="1630" y="1834"/>
                    <a:pt x="1526" y="1826"/>
                  </a:cubicBezTo>
                  <a:cubicBezTo>
                    <a:pt x="1528" y="1951"/>
                    <a:pt x="1543" y="2071"/>
                    <a:pt x="1574" y="2218"/>
                  </a:cubicBezTo>
                  <a:cubicBezTo>
                    <a:pt x="1600" y="2235"/>
                    <a:pt x="1644" y="2272"/>
                    <a:pt x="1644" y="2305"/>
                  </a:cubicBezTo>
                  <a:close/>
                  <a:moveTo>
                    <a:pt x="2419" y="1749"/>
                  </a:moveTo>
                  <a:cubicBezTo>
                    <a:pt x="2346" y="1767"/>
                    <a:pt x="2274" y="1782"/>
                    <a:pt x="2204" y="1794"/>
                  </a:cubicBezTo>
                  <a:cubicBezTo>
                    <a:pt x="2204" y="1795"/>
                    <a:pt x="2205" y="1796"/>
                    <a:pt x="2205" y="1798"/>
                  </a:cubicBezTo>
                  <a:cubicBezTo>
                    <a:pt x="2205" y="1875"/>
                    <a:pt x="2155" y="1941"/>
                    <a:pt x="2085" y="1965"/>
                  </a:cubicBezTo>
                  <a:cubicBezTo>
                    <a:pt x="2078" y="2057"/>
                    <a:pt x="2062" y="2154"/>
                    <a:pt x="2037" y="2256"/>
                  </a:cubicBezTo>
                  <a:cubicBezTo>
                    <a:pt x="2207" y="2126"/>
                    <a:pt x="2340" y="1951"/>
                    <a:pt x="2419" y="1749"/>
                  </a:cubicBezTo>
                  <a:close/>
                  <a:moveTo>
                    <a:pt x="1322" y="2499"/>
                  </a:moveTo>
                  <a:cubicBezTo>
                    <a:pt x="1398" y="2499"/>
                    <a:pt x="1472" y="2491"/>
                    <a:pt x="1544" y="2478"/>
                  </a:cubicBezTo>
                  <a:cubicBezTo>
                    <a:pt x="1537" y="2455"/>
                    <a:pt x="1529" y="2431"/>
                    <a:pt x="1522" y="2409"/>
                  </a:cubicBezTo>
                  <a:cubicBezTo>
                    <a:pt x="1522" y="2409"/>
                    <a:pt x="1522" y="2409"/>
                    <a:pt x="1521" y="2409"/>
                  </a:cubicBezTo>
                  <a:cubicBezTo>
                    <a:pt x="1468" y="2409"/>
                    <a:pt x="1425" y="2366"/>
                    <a:pt x="1425" y="2313"/>
                  </a:cubicBezTo>
                  <a:cubicBezTo>
                    <a:pt x="1425" y="2277"/>
                    <a:pt x="1445" y="2246"/>
                    <a:pt x="1474" y="2230"/>
                  </a:cubicBezTo>
                  <a:cubicBezTo>
                    <a:pt x="1440" y="2082"/>
                    <a:pt x="1424" y="1944"/>
                    <a:pt x="1422" y="1816"/>
                  </a:cubicBezTo>
                  <a:cubicBezTo>
                    <a:pt x="1240" y="1794"/>
                    <a:pt x="1073" y="1754"/>
                    <a:pt x="924" y="1705"/>
                  </a:cubicBezTo>
                  <a:cubicBezTo>
                    <a:pt x="893" y="1757"/>
                    <a:pt x="836" y="1793"/>
                    <a:pt x="771" y="1793"/>
                  </a:cubicBezTo>
                  <a:cubicBezTo>
                    <a:pt x="733" y="1793"/>
                    <a:pt x="698" y="1781"/>
                    <a:pt x="669" y="1760"/>
                  </a:cubicBezTo>
                  <a:cubicBezTo>
                    <a:pt x="589" y="1868"/>
                    <a:pt x="522" y="1993"/>
                    <a:pt x="470" y="2134"/>
                  </a:cubicBezTo>
                  <a:cubicBezTo>
                    <a:pt x="685" y="2359"/>
                    <a:pt x="987" y="2499"/>
                    <a:pt x="1322" y="2499"/>
                  </a:cubicBezTo>
                  <a:close/>
                  <a:moveTo>
                    <a:pt x="202" y="1687"/>
                  </a:moveTo>
                  <a:cubicBezTo>
                    <a:pt x="214" y="1625"/>
                    <a:pt x="233" y="1542"/>
                    <a:pt x="264" y="1445"/>
                  </a:cubicBezTo>
                  <a:cubicBezTo>
                    <a:pt x="237" y="1420"/>
                    <a:pt x="219" y="1384"/>
                    <a:pt x="219" y="1344"/>
                  </a:cubicBezTo>
                  <a:cubicBezTo>
                    <a:pt x="191" y="1324"/>
                    <a:pt x="167" y="1305"/>
                    <a:pt x="145" y="1287"/>
                  </a:cubicBezTo>
                  <a:cubicBezTo>
                    <a:pt x="145" y="1299"/>
                    <a:pt x="143" y="1310"/>
                    <a:pt x="143" y="1321"/>
                  </a:cubicBezTo>
                  <a:cubicBezTo>
                    <a:pt x="143" y="1449"/>
                    <a:pt x="164" y="1572"/>
                    <a:pt x="202" y="1687"/>
                  </a:cubicBezTo>
                  <a:close/>
                  <a:moveTo>
                    <a:pt x="150" y="1192"/>
                  </a:moveTo>
                  <a:cubicBezTo>
                    <a:pt x="178" y="1213"/>
                    <a:pt x="209" y="1235"/>
                    <a:pt x="244" y="1259"/>
                  </a:cubicBezTo>
                  <a:cubicBezTo>
                    <a:pt x="270" y="1223"/>
                    <a:pt x="312" y="1199"/>
                    <a:pt x="360" y="1199"/>
                  </a:cubicBezTo>
                  <a:cubicBezTo>
                    <a:pt x="360" y="1199"/>
                    <a:pt x="360" y="1199"/>
                    <a:pt x="361" y="1199"/>
                  </a:cubicBezTo>
                  <a:cubicBezTo>
                    <a:pt x="461" y="984"/>
                    <a:pt x="619" y="747"/>
                    <a:pt x="862" y="554"/>
                  </a:cubicBezTo>
                  <a:cubicBezTo>
                    <a:pt x="860" y="542"/>
                    <a:pt x="858" y="531"/>
                    <a:pt x="858" y="519"/>
                  </a:cubicBezTo>
                  <a:cubicBezTo>
                    <a:pt x="858" y="510"/>
                    <a:pt x="859" y="501"/>
                    <a:pt x="860" y="492"/>
                  </a:cubicBezTo>
                  <a:cubicBezTo>
                    <a:pt x="771" y="462"/>
                    <a:pt x="676" y="435"/>
                    <a:pt x="573" y="411"/>
                  </a:cubicBezTo>
                  <a:cubicBezTo>
                    <a:pt x="342" y="601"/>
                    <a:pt x="185" y="878"/>
                    <a:pt x="150" y="1192"/>
                  </a:cubicBezTo>
                  <a:close/>
                  <a:moveTo>
                    <a:pt x="671" y="338"/>
                  </a:moveTo>
                  <a:cubicBezTo>
                    <a:pt x="723" y="352"/>
                    <a:pt x="806" y="376"/>
                    <a:pt x="906" y="413"/>
                  </a:cubicBezTo>
                  <a:cubicBezTo>
                    <a:pt x="931" y="391"/>
                    <a:pt x="963" y="377"/>
                    <a:pt x="999" y="377"/>
                  </a:cubicBezTo>
                  <a:cubicBezTo>
                    <a:pt x="1030" y="377"/>
                    <a:pt x="1059" y="388"/>
                    <a:pt x="1082" y="404"/>
                  </a:cubicBezTo>
                  <a:cubicBezTo>
                    <a:pt x="1247" y="311"/>
                    <a:pt x="1443" y="238"/>
                    <a:pt x="1674" y="196"/>
                  </a:cubicBezTo>
                  <a:cubicBezTo>
                    <a:pt x="1563" y="161"/>
                    <a:pt x="1445" y="142"/>
                    <a:pt x="1322" y="142"/>
                  </a:cubicBezTo>
                  <a:cubicBezTo>
                    <a:pt x="1081" y="142"/>
                    <a:pt x="858" y="215"/>
                    <a:pt x="671" y="338"/>
                  </a:cubicBezTo>
                  <a:close/>
                  <a:moveTo>
                    <a:pt x="1665" y="1242"/>
                  </a:moveTo>
                  <a:cubicBezTo>
                    <a:pt x="1529" y="1242"/>
                    <a:pt x="1418" y="1131"/>
                    <a:pt x="1418" y="995"/>
                  </a:cubicBezTo>
                  <a:cubicBezTo>
                    <a:pt x="1418" y="858"/>
                    <a:pt x="1529" y="747"/>
                    <a:pt x="1665" y="747"/>
                  </a:cubicBezTo>
                  <a:cubicBezTo>
                    <a:pt x="1802" y="747"/>
                    <a:pt x="1912" y="858"/>
                    <a:pt x="1912" y="995"/>
                  </a:cubicBezTo>
                  <a:cubicBezTo>
                    <a:pt x="1912" y="1131"/>
                    <a:pt x="1802" y="1242"/>
                    <a:pt x="1665" y="1242"/>
                  </a:cubicBezTo>
                  <a:close/>
                  <a:moveTo>
                    <a:pt x="1665" y="834"/>
                  </a:moveTo>
                  <a:cubicBezTo>
                    <a:pt x="1576" y="834"/>
                    <a:pt x="1504" y="906"/>
                    <a:pt x="1504" y="995"/>
                  </a:cubicBezTo>
                  <a:cubicBezTo>
                    <a:pt x="1504" y="1083"/>
                    <a:pt x="1576" y="1155"/>
                    <a:pt x="1665" y="1155"/>
                  </a:cubicBezTo>
                  <a:cubicBezTo>
                    <a:pt x="1754" y="1155"/>
                    <a:pt x="1826" y="1083"/>
                    <a:pt x="1826" y="995"/>
                  </a:cubicBezTo>
                  <a:cubicBezTo>
                    <a:pt x="1826" y="906"/>
                    <a:pt x="1754" y="834"/>
                    <a:pt x="1665" y="834"/>
                  </a:cubicBezTo>
                  <a:close/>
                  <a:moveTo>
                    <a:pt x="1665" y="1063"/>
                  </a:moveTo>
                  <a:cubicBezTo>
                    <a:pt x="1621" y="1063"/>
                    <a:pt x="1585" y="1027"/>
                    <a:pt x="1585" y="983"/>
                  </a:cubicBezTo>
                  <a:cubicBezTo>
                    <a:pt x="1585" y="939"/>
                    <a:pt x="1621" y="903"/>
                    <a:pt x="1665" y="903"/>
                  </a:cubicBezTo>
                  <a:cubicBezTo>
                    <a:pt x="1709" y="903"/>
                    <a:pt x="1745" y="939"/>
                    <a:pt x="1745" y="983"/>
                  </a:cubicBezTo>
                  <a:cubicBezTo>
                    <a:pt x="1745" y="1027"/>
                    <a:pt x="1709" y="1063"/>
                    <a:pt x="1665" y="1063"/>
                  </a:cubicBez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0244" grpId="0" bldLvl="0" animBg="1"/>
      <p:bldP spid="10246" grpId="0"/>
      <p:bldP spid="16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89530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2685415" y="3197225"/>
            <a:ext cx="6985" cy="681355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2081530" y="1989455"/>
            <a:ext cx="1207770" cy="1207770"/>
            <a:chOff x="3278" y="3133"/>
            <a:chExt cx="1902" cy="1902"/>
          </a:xfrm>
        </p:grpSpPr>
        <p:sp>
          <p:nvSpPr>
            <p:cNvPr id="6" name="椭圆 5"/>
            <p:cNvSpPr/>
            <p:nvPr/>
          </p:nvSpPr>
          <p:spPr>
            <a:xfrm>
              <a:off x="3278" y="3133"/>
              <a:ext cx="1902" cy="190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50" name="回形针"/>
            <p:cNvSpPr/>
            <p:nvPr/>
          </p:nvSpPr>
          <p:spPr bwMode="auto">
            <a:xfrm>
              <a:off x="3797" y="3652"/>
              <a:ext cx="864" cy="864"/>
            </a:xfrm>
            <a:custGeom>
              <a:avLst/>
              <a:gdLst>
                <a:gd name="T0" fmla="*/ 2147483646 w 269"/>
                <a:gd name="T1" fmla="*/ 0 h 247"/>
                <a:gd name="T2" fmla="*/ 2147483646 w 269"/>
                <a:gd name="T3" fmla="*/ 0 h 247"/>
                <a:gd name="T4" fmla="*/ 2147483646 w 269"/>
                <a:gd name="T5" fmla="*/ 2147483646 h 247"/>
                <a:gd name="T6" fmla="*/ 2147483646 w 269"/>
                <a:gd name="T7" fmla="*/ 2147483646 h 247"/>
                <a:gd name="T8" fmla="*/ 2147483646 w 269"/>
                <a:gd name="T9" fmla="*/ 2147483646 h 247"/>
                <a:gd name="T10" fmla="*/ 2147483646 w 269"/>
                <a:gd name="T11" fmla="*/ 2147483646 h 247"/>
                <a:gd name="T12" fmla="*/ 2147483646 w 269"/>
                <a:gd name="T13" fmla="*/ 2147483646 h 247"/>
                <a:gd name="T14" fmla="*/ 2147483646 w 269"/>
                <a:gd name="T15" fmla="*/ 2147483646 h 247"/>
                <a:gd name="T16" fmla="*/ 2147483646 w 269"/>
                <a:gd name="T17" fmla="*/ 2147483646 h 247"/>
                <a:gd name="T18" fmla="*/ 2147483646 w 269"/>
                <a:gd name="T19" fmla="*/ 2147483646 h 247"/>
                <a:gd name="T20" fmla="*/ 2147483646 w 269"/>
                <a:gd name="T21" fmla="*/ 2147483646 h 247"/>
                <a:gd name="T22" fmla="*/ 2147483646 w 269"/>
                <a:gd name="T23" fmla="*/ 2147483646 h 247"/>
                <a:gd name="T24" fmla="*/ 2147483646 w 269"/>
                <a:gd name="T25" fmla="*/ 2147483646 h 247"/>
                <a:gd name="T26" fmla="*/ 2147483646 w 269"/>
                <a:gd name="T27" fmla="*/ 2147483646 h 247"/>
                <a:gd name="T28" fmla="*/ 2147483646 w 269"/>
                <a:gd name="T29" fmla="*/ 2147483646 h 247"/>
                <a:gd name="T30" fmla="*/ 2147483646 w 269"/>
                <a:gd name="T31" fmla="*/ 2147483646 h 247"/>
                <a:gd name="T32" fmla="*/ 2147483646 w 269"/>
                <a:gd name="T33" fmla="*/ 2147483646 h 247"/>
                <a:gd name="T34" fmla="*/ 2147483646 w 269"/>
                <a:gd name="T35" fmla="*/ 2147483646 h 247"/>
                <a:gd name="T36" fmla="*/ 2147483646 w 269"/>
                <a:gd name="T37" fmla="*/ 2147483646 h 247"/>
                <a:gd name="T38" fmla="*/ 2147483646 w 269"/>
                <a:gd name="T39" fmla="*/ 2147483646 h 247"/>
                <a:gd name="T40" fmla="*/ 2147483646 w 269"/>
                <a:gd name="T41" fmla="*/ 2147483646 h 247"/>
                <a:gd name="T42" fmla="*/ 2147483646 w 269"/>
                <a:gd name="T43" fmla="*/ 2147483646 h 247"/>
                <a:gd name="T44" fmla="*/ 2147483646 w 269"/>
                <a:gd name="T45" fmla="*/ 2147483646 h 247"/>
                <a:gd name="T46" fmla="*/ 2147483646 w 269"/>
                <a:gd name="T47" fmla="*/ 2147483646 h 247"/>
                <a:gd name="T48" fmla="*/ 2147483646 w 269"/>
                <a:gd name="T49" fmla="*/ 2147483646 h 247"/>
                <a:gd name="T50" fmla="*/ 2147483646 w 269"/>
                <a:gd name="T51" fmla="*/ 2147483646 h 247"/>
                <a:gd name="T52" fmla="*/ 2147483646 w 269"/>
                <a:gd name="T53" fmla="*/ 2147483646 h 247"/>
                <a:gd name="T54" fmla="*/ 2147483646 w 269"/>
                <a:gd name="T55" fmla="*/ 2147483646 h 247"/>
                <a:gd name="T56" fmla="*/ 2147483646 w 269"/>
                <a:gd name="T57" fmla="*/ 2147483646 h 247"/>
                <a:gd name="T58" fmla="*/ 2147483646 w 269"/>
                <a:gd name="T59" fmla="*/ 2147483646 h 247"/>
                <a:gd name="T60" fmla="*/ 2147483646 w 269"/>
                <a:gd name="T61" fmla="*/ 2147483646 h 247"/>
                <a:gd name="T62" fmla="*/ 2147483646 w 269"/>
                <a:gd name="T63" fmla="*/ 2147483646 h 247"/>
                <a:gd name="T64" fmla="*/ 2147483646 w 269"/>
                <a:gd name="T65" fmla="*/ 2147483646 h 247"/>
                <a:gd name="T66" fmla="*/ 2147483646 w 269"/>
                <a:gd name="T67" fmla="*/ 2147483646 h 247"/>
                <a:gd name="T68" fmla="*/ 2147483646 w 269"/>
                <a:gd name="T69" fmla="*/ 2147483646 h 247"/>
                <a:gd name="T70" fmla="*/ 2147483646 w 269"/>
                <a:gd name="T71" fmla="*/ 2147483646 h 247"/>
                <a:gd name="T72" fmla="*/ 2147483646 w 269"/>
                <a:gd name="T73" fmla="*/ 0 h 24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69" h="247">
                  <a:moveTo>
                    <a:pt x="195" y="0"/>
                  </a:moveTo>
                  <a:cubicBezTo>
                    <a:pt x="194" y="0"/>
                    <a:pt x="193" y="0"/>
                    <a:pt x="192" y="0"/>
                  </a:cubicBezTo>
                  <a:cubicBezTo>
                    <a:pt x="164" y="1"/>
                    <a:pt x="145" y="24"/>
                    <a:pt x="144" y="24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0" y="172"/>
                    <a:pt x="0" y="208"/>
                    <a:pt x="21" y="230"/>
                  </a:cubicBezTo>
                  <a:cubicBezTo>
                    <a:pt x="32" y="241"/>
                    <a:pt x="46" y="247"/>
                    <a:pt x="60" y="247"/>
                  </a:cubicBezTo>
                  <a:cubicBezTo>
                    <a:pt x="75" y="247"/>
                    <a:pt x="89" y="241"/>
                    <a:pt x="99" y="230"/>
                  </a:cubicBezTo>
                  <a:cubicBezTo>
                    <a:pt x="217" y="111"/>
                    <a:pt x="217" y="111"/>
                    <a:pt x="217" y="111"/>
                  </a:cubicBezTo>
                  <a:cubicBezTo>
                    <a:pt x="235" y="91"/>
                    <a:pt x="238" y="63"/>
                    <a:pt x="223" y="47"/>
                  </a:cubicBezTo>
                  <a:cubicBezTo>
                    <a:pt x="216" y="40"/>
                    <a:pt x="207" y="37"/>
                    <a:pt x="197" y="37"/>
                  </a:cubicBezTo>
                  <a:cubicBezTo>
                    <a:pt x="185" y="37"/>
                    <a:pt x="171" y="42"/>
                    <a:pt x="161" y="53"/>
                  </a:cubicBezTo>
                  <a:cubicBezTo>
                    <a:pt x="46" y="170"/>
                    <a:pt x="46" y="170"/>
                    <a:pt x="46" y="170"/>
                  </a:cubicBezTo>
                  <a:cubicBezTo>
                    <a:pt x="43" y="174"/>
                    <a:pt x="43" y="179"/>
                    <a:pt x="46" y="182"/>
                  </a:cubicBezTo>
                  <a:cubicBezTo>
                    <a:pt x="48" y="183"/>
                    <a:pt x="50" y="184"/>
                    <a:pt x="52" y="184"/>
                  </a:cubicBezTo>
                  <a:cubicBezTo>
                    <a:pt x="54" y="184"/>
                    <a:pt x="56" y="183"/>
                    <a:pt x="57" y="182"/>
                  </a:cubicBezTo>
                  <a:cubicBezTo>
                    <a:pt x="172" y="65"/>
                    <a:pt x="172" y="65"/>
                    <a:pt x="172" y="65"/>
                  </a:cubicBezTo>
                  <a:cubicBezTo>
                    <a:pt x="179" y="57"/>
                    <a:pt x="189" y="53"/>
                    <a:pt x="197" y="53"/>
                  </a:cubicBezTo>
                  <a:cubicBezTo>
                    <a:pt x="203" y="53"/>
                    <a:pt x="208" y="55"/>
                    <a:pt x="211" y="59"/>
                  </a:cubicBezTo>
                  <a:cubicBezTo>
                    <a:pt x="221" y="68"/>
                    <a:pt x="218" y="86"/>
                    <a:pt x="205" y="99"/>
                  </a:cubicBezTo>
                  <a:cubicBezTo>
                    <a:pt x="88" y="219"/>
                    <a:pt x="88" y="219"/>
                    <a:pt x="88" y="219"/>
                  </a:cubicBezTo>
                  <a:cubicBezTo>
                    <a:pt x="81" y="227"/>
                    <a:pt x="70" y="231"/>
                    <a:pt x="60" y="231"/>
                  </a:cubicBezTo>
                  <a:cubicBezTo>
                    <a:pt x="50" y="231"/>
                    <a:pt x="40" y="227"/>
                    <a:pt x="32" y="219"/>
                  </a:cubicBezTo>
                  <a:cubicBezTo>
                    <a:pt x="17" y="203"/>
                    <a:pt x="17" y="177"/>
                    <a:pt x="32" y="162"/>
                  </a:cubicBezTo>
                  <a:cubicBezTo>
                    <a:pt x="156" y="35"/>
                    <a:pt x="156" y="35"/>
                    <a:pt x="156" y="35"/>
                  </a:cubicBezTo>
                  <a:cubicBezTo>
                    <a:pt x="156" y="35"/>
                    <a:pt x="171" y="17"/>
                    <a:pt x="193" y="16"/>
                  </a:cubicBezTo>
                  <a:cubicBezTo>
                    <a:pt x="194" y="16"/>
                    <a:pt x="194" y="16"/>
                    <a:pt x="195" y="16"/>
                  </a:cubicBezTo>
                  <a:cubicBezTo>
                    <a:pt x="208" y="16"/>
                    <a:pt x="221" y="23"/>
                    <a:pt x="234" y="36"/>
                  </a:cubicBezTo>
                  <a:cubicBezTo>
                    <a:pt x="247" y="49"/>
                    <a:pt x="253" y="63"/>
                    <a:pt x="253" y="77"/>
                  </a:cubicBezTo>
                  <a:cubicBezTo>
                    <a:pt x="252" y="99"/>
                    <a:pt x="234" y="115"/>
                    <a:pt x="234" y="116"/>
                  </a:cubicBezTo>
                  <a:cubicBezTo>
                    <a:pt x="165" y="186"/>
                    <a:pt x="165" y="186"/>
                    <a:pt x="165" y="186"/>
                  </a:cubicBezTo>
                  <a:cubicBezTo>
                    <a:pt x="162" y="189"/>
                    <a:pt x="162" y="194"/>
                    <a:pt x="165" y="198"/>
                  </a:cubicBezTo>
                  <a:cubicBezTo>
                    <a:pt x="167" y="199"/>
                    <a:pt x="169" y="200"/>
                    <a:pt x="171" y="200"/>
                  </a:cubicBezTo>
                  <a:cubicBezTo>
                    <a:pt x="173" y="200"/>
                    <a:pt x="175" y="199"/>
                    <a:pt x="176" y="198"/>
                  </a:cubicBezTo>
                  <a:cubicBezTo>
                    <a:pt x="244" y="128"/>
                    <a:pt x="244" y="128"/>
                    <a:pt x="244" y="128"/>
                  </a:cubicBezTo>
                  <a:cubicBezTo>
                    <a:pt x="245" y="127"/>
                    <a:pt x="267" y="107"/>
                    <a:pt x="269" y="78"/>
                  </a:cubicBezTo>
                  <a:cubicBezTo>
                    <a:pt x="269" y="59"/>
                    <a:pt x="261" y="41"/>
                    <a:pt x="245" y="24"/>
                  </a:cubicBezTo>
                  <a:cubicBezTo>
                    <a:pt x="229" y="8"/>
                    <a:pt x="212" y="0"/>
                    <a:pt x="195" y="0"/>
                  </a:cubicBez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724025" y="4284980"/>
            <a:ext cx="1922145" cy="7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119"/>
          <p:cNvSpPr txBox="1"/>
          <p:nvPr/>
        </p:nvSpPr>
        <p:spPr>
          <a:xfrm>
            <a:off x="1725063" y="394782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950460" y="3197225"/>
            <a:ext cx="6985" cy="681355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989070" y="4284980"/>
            <a:ext cx="1922145" cy="7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文本框 119"/>
          <p:cNvSpPr txBox="1"/>
          <p:nvPr/>
        </p:nvSpPr>
        <p:spPr>
          <a:xfrm>
            <a:off x="3990108" y="394782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7215505" y="3197225"/>
            <a:ext cx="6985" cy="681355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6254115" y="4284980"/>
            <a:ext cx="1922145" cy="7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19"/>
          <p:cNvSpPr txBox="1"/>
          <p:nvPr/>
        </p:nvSpPr>
        <p:spPr>
          <a:xfrm>
            <a:off x="6255153" y="394782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9493885" y="3197225"/>
            <a:ext cx="6985" cy="681355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8532495" y="4284980"/>
            <a:ext cx="1922145" cy="7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文本框 119"/>
          <p:cNvSpPr txBox="1"/>
          <p:nvPr/>
        </p:nvSpPr>
        <p:spPr>
          <a:xfrm>
            <a:off x="8533533" y="394782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4346575" y="1989455"/>
            <a:ext cx="1207770" cy="1207770"/>
            <a:chOff x="6845" y="3133"/>
            <a:chExt cx="1902" cy="1902"/>
          </a:xfrm>
        </p:grpSpPr>
        <p:sp>
          <p:nvSpPr>
            <p:cNvPr id="9" name="椭圆 8"/>
            <p:cNvSpPr/>
            <p:nvPr/>
          </p:nvSpPr>
          <p:spPr>
            <a:xfrm>
              <a:off x="6845" y="3133"/>
              <a:ext cx="1902" cy="1902"/>
            </a:xfrm>
            <a:prstGeom prst="ellipse">
              <a:avLst/>
            </a:prstGeom>
            <a:solidFill>
              <a:srgbClr val="3D7351"/>
            </a:solidFill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5" name="图钉"/>
            <p:cNvSpPr/>
            <p:nvPr/>
          </p:nvSpPr>
          <p:spPr>
            <a:xfrm>
              <a:off x="7362" y="3652"/>
              <a:ext cx="866" cy="866"/>
            </a:xfrm>
            <a:custGeom>
              <a:avLst/>
              <a:gdLst/>
              <a:ahLst/>
              <a:cxnLst/>
              <a:rect l="l" t="t" r="r" b="b"/>
              <a:pathLst>
                <a:path w="1059063" h="1007997">
                  <a:moveTo>
                    <a:pt x="703357" y="0"/>
                  </a:moveTo>
                  <a:lnTo>
                    <a:pt x="1059063" y="345377"/>
                  </a:lnTo>
                  <a:cubicBezTo>
                    <a:pt x="1011759" y="390684"/>
                    <a:pt x="950318" y="412745"/>
                    <a:pt x="888735" y="411717"/>
                  </a:cubicBezTo>
                  <a:lnTo>
                    <a:pt x="615617" y="668531"/>
                  </a:lnTo>
                  <a:cubicBezTo>
                    <a:pt x="643882" y="763675"/>
                    <a:pt x="628025" y="864389"/>
                    <a:pt x="564718" y="936620"/>
                  </a:cubicBezTo>
                  <a:lnTo>
                    <a:pt x="370217" y="747767"/>
                  </a:lnTo>
                  <a:cubicBezTo>
                    <a:pt x="247618" y="834750"/>
                    <a:pt x="146199" y="930329"/>
                    <a:pt x="0" y="1007997"/>
                  </a:cubicBezTo>
                  <a:cubicBezTo>
                    <a:pt x="95002" y="875886"/>
                    <a:pt x="190003" y="777809"/>
                    <a:pt x="284746" y="664777"/>
                  </a:cubicBezTo>
                  <a:lnTo>
                    <a:pt x="96361" y="481861"/>
                  </a:lnTo>
                  <a:cubicBezTo>
                    <a:pt x="152055" y="429106"/>
                    <a:pt x="226831" y="406169"/>
                    <a:pt x="303394" y="411783"/>
                  </a:cubicBezTo>
                  <a:cubicBezTo>
                    <a:pt x="325459" y="413401"/>
                    <a:pt x="347673" y="417390"/>
                    <a:pt x="369433" y="424372"/>
                  </a:cubicBezTo>
                  <a:lnTo>
                    <a:pt x="642990" y="154959"/>
                  </a:lnTo>
                  <a:cubicBezTo>
                    <a:pt x="643358" y="99193"/>
                    <a:pt x="663662" y="44083"/>
                    <a:pt x="70335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611620" y="1989455"/>
            <a:ext cx="1207770" cy="1207770"/>
            <a:chOff x="10412" y="3133"/>
            <a:chExt cx="1902" cy="1902"/>
          </a:xfrm>
        </p:grpSpPr>
        <p:sp>
          <p:nvSpPr>
            <p:cNvPr id="14" name="椭圆 13"/>
            <p:cNvSpPr/>
            <p:nvPr/>
          </p:nvSpPr>
          <p:spPr>
            <a:xfrm>
              <a:off x="10412" y="3133"/>
              <a:ext cx="1902" cy="190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熊猫"/>
            <p:cNvSpPr/>
            <p:nvPr/>
          </p:nvSpPr>
          <p:spPr bwMode="auto">
            <a:xfrm>
              <a:off x="10937" y="3652"/>
              <a:ext cx="864" cy="864"/>
            </a:xfrm>
            <a:custGeom>
              <a:avLst/>
              <a:gdLst>
                <a:gd name="T0" fmla="*/ 1572253 w 2913"/>
                <a:gd name="T1" fmla="*/ 556386 h 2922"/>
                <a:gd name="T2" fmla="*/ 1238334 w 2913"/>
                <a:gd name="T3" fmla="*/ 222431 h 2922"/>
                <a:gd name="T4" fmla="*/ 1405293 w 2913"/>
                <a:gd name="T5" fmla="*/ 54838 h 2922"/>
                <a:gd name="T6" fmla="*/ 1606138 w 2913"/>
                <a:gd name="T7" fmla="*/ 54838 h 2922"/>
                <a:gd name="T8" fmla="*/ 1739212 w 2913"/>
                <a:gd name="T9" fmla="*/ 188543 h 2922"/>
                <a:gd name="T10" fmla="*/ 1739212 w 2913"/>
                <a:gd name="T11" fmla="*/ 389408 h 2922"/>
                <a:gd name="T12" fmla="*/ 1572253 w 2913"/>
                <a:gd name="T13" fmla="*/ 556386 h 2922"/>
                <a:gd name="T14" fmla="*/ 602533 w 2913"/>
                <a:gd name="T15" fmla="*/ 1526209 h 2922"/>
                <a:gd name="T16" fmla="*/ 268614 w 2913"/>
                <a:gd name="T17" fmla="*/ 1192255 h 2922"/>
                <a:gd name="T18" fmla="*/ 1176109 w 2913"/>
                <a:gd name="T19" fmla="*/ 291440 h 2922"/>
                <a:gd name="T20" fmla="*/ 1510028 w 2913"/>
                <a:gd name="T21" fmla="*/ 625395 h 2922"/>
                <a:gd name="T22" fmla="*/ 602533 w 2913"/>
                <a:gd name="T23" fmla="*/ 1526209 h 2922"/>
                <a:gd name="T24" fmla="*/ 0 w 2913"/>
                <a:gd name="T25" fmla="*/ 1800397 h 2922"/>
                <a:gd name="T26" fmla="*/ 203309 w 2913"/>
                <a:gd name="T27" fmla="*/ 1257567 h 2922"/>
                <a:gd name="T28" fmla="*/ 534147 w 2913"/>
                <a:gd name="T29" fmla="*/ 1588441 h 2922"/>
                <a:gd name="T30" fmla="*/ 0 w 2913"/>
                <a:gd name="T31" fmla="*/ 1800397 h 29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13" h="2922">
                  <a:moveTo>
                    <a:pt x="2552" y="903"/>
                  </a:moveTo>
                  <a:cubicBezTo>
                    <a:pt x="2010" y="361"/>
                    <a:pt x="2010" y="361"/>
                    <a:pt x="2010" y="361"/>
                  </a:cubicBezTo>
                  <a:cubicBezTo>
                    <a:pt x="2281" y="89"/>
                    <a:pt x="2281" y="89"/>
                    <a:pt x="2281" y="89"/>
                  </a:cubicBezTo>
                  <a:cubicBezTo>
                    <a:pt x="2371" y="0"/>
                    <a:pt x="2517" y="0"/>
                    <a:pt x="2607" y="89"/>
                  </a:cubicBezTo>
                  <a:cubicBezTo>
                    <a:pt x="2823" y="306"/>
                    <a:pt x="2823" y="306"/>
                    <a:pt x="2823" y="306"/>
                  </a:cubicBezTo>
                  <a:cubicBezTo>
                    <a:pt x="2913" y="396"/>
                    <a:pt x="2913" y="542"/>
                    <a:pt x="2823" y="632"/>
                  </a:cubicBezTo>
                  <a:lnTo>
                    <a:pt x="2552" y="903"/>
                  </a:lnTo>
                  <a:close/>
                  <a:moveTo>
                    <a:pt x="978" y="2477"/>
                  </a:moveTo>
                  <a:cubicBezTo>
                    <a:pt x="436" y="1935"/>
                    <a:pt x="436" y="1935"/>
                    <a:pt x="436" y="1935"/>
                  </a:cubicBezTo>
                  <a:cubicBezTo>
                    <a:pt x="1909" y="473"/>
                    <a:pt x="1909" y="473"/>
                    <a:pt x="1909" y="473"/>
                  </a:cubicBezTo>
                  <a:cubicBezTo>
                    <a:pt x="2451" y="1015"/>
                    <a:pt x="2451" y="1015"/>
                    <a:pt x="2451" y="1015"/>
                  </a:cubicBezTo>
                  <a:lnTo>
                    <a:pt x="978" y="2477"/>
                  </a:lnTo>
                  <a:close/>
                  <a:moveTo>
                    <a:pt x="0" y="2922"/>
                  </a:moveTo>
                  <a:cubicBezTo>
                    <a:pt x="330" y="2041"/>
                    <a:pt x="330" y="2041"/>
                    <a:pt x="330" y="2041"/>
                  </a:cubicBezTo>
                  <a:cubicBezTo>
                    <a:pt x="867" y="2578"/>
                    <a:pt x="867" y="2578"/>
                    <a:pt x="867" y="2578"/>
                  </a:cubicBezTo>
                  <a:lnTo>
                    <a:pt x="0" y="2922"/>
                  </a:ln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890000" y="1989455"/>
            <a:ext cx="1207770" cy="1207770"/>
            <a:chOff x="14000" y="3133"/>
            <a:chExt cx="1902" cy="1902"/>
          </a:xfrm>
        </p:grpSpPr>
        <p:sp>
          <p:nvSpPr>
            <p:cNvPr id="19" name="椭圆 18"/>
            <p:cNvSpPr/>
            <p:nvPr/>
          </p:nvSpPr>
          <p:spPr>
            <a:xfrm>
              <a:off x="14000" y="3133"/>
              <a:ext cx="1902" cy="1902"/>
            </a:xfrm>
            <a:prstGeom prst="ellipse">
              <a:avLst/>
            </a:prstGeom>
            <a:solidFill>
              <a:srgbClr val="3D7351"/>
            </a:solidFill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书写"/>
            <p:cNvSpPr/>
            <p:nvPr/>
          </p:nvSpPr>
          <p:spPr bwMode="auto">
            <a:xfrm>
              <a:off x="14523" y="3652"/>
              <a:ext cx="867" cy="867"/>
            </a:xfrm>
            <a:custGeom>
              <a:avLst/>
              <a:gdLst>
                <a:gd name="T0" fmla="*/ 1767542 w 3927"/>
                <a:gd name="T1" fmla="*/ 308011 h 3928"/>
                <a:gd name="T2" fmla="*/ 1684137 w 3927"/>
                <a:gd name="T3" fmla="*/ 390514 h 3928"/>
                <a:gd name="T4" fmla="*/ 1406885 w 3927"/>
                <a:gd name="T5" fmla="*/ 115046 h 3928"/>
                <a:gd name="T6" fmla="*/ 1490290 w 3927"/>
                <a:gd name="T7" fmla="*/ 32084 h 3928"/>
                <a:gd name="T8" fmla="*/ 1597525 w 3927"/>
                <a:gd name="T9" fmla="*/ 28876 h 3928"/>
                <a:gd name="T10" fmla="*/ 1770750 w 3927"/>
                <a:gd name="T11" fmla="*/ 200757 h 3928"/>
                <a:gd name="T12" fmla="*/ 1767542 w 3927"/>
                <a:gd name="T13" fmla="*/ 308011 h 3928"/>
                <a:gd name="T14" fmla="*/ 1032021 w 3927"/>
                <a:gd name="T15" fmla="*/ 1039078 h 3928"/>
                <a:gd name="T16" fmla="*/ 754768 w 3927"/>
                <a:gd name="T17" fmla="*/ 763152 h 3928"/>
                <a:gd name="T18" fmla="*/ 1364724 w 3927"/>
                <a:gd name="T19" fmla="*/ 156756 h 3928"/>
                <a:gd name="T20" fmla="*/ 1641977 w 3927"/>
                <a:gd name="T21" fmla="*/ 432682 h 3928"/>
                <a:gd name="T22" fmla="*/ 1032021 w 3927"/>
                <a:gd name="T23" fmla="*/ 1039078 h 3928"/>
                <a:gd name="T24" fmla="*/ 993526 w 3927"/>
                <a:gd name="T25" fmla="*/ 1077121 h 3928"/>
                <a:gd name="T26" fmla="*/ 605373 w 3927"/>
                <a:gd name="T27" fmla="*/ 1187584 h 3928"/>
                <a:gd name="T28" fmla="*/ 716274 w 3927"/>
                <a:gd name="T29" fmla="*/ 801653 h 3928"/>
                <a:gd name="T30" fmla="*/ 993526 w 3927"/>
                <a:gd name="T31" fmla="*/ 1077121 h 3928"/>
                <a:gd name="T32" fmla="*/ 352867 w 3927"/>
                <a:gd name="T33" fmla="*/ 226883 h 3928"/>
                <a:gd name="T34" fmla="*/ 179641 w 3927"/>
                <a:gd name="T35" fmla="*/ 400597 h 3928"/>
                <a:gd name="T36" fmla="*/ 179641 w 3927"/>
                <a:gd name="T37" fmla="*/ 1447468 h 3928"/>
                <a:gd name="T38" fmla="*/ 352867 w 3927"/>
                <a:gd name="T39" fmla="*/ 1620724 h 3928"/>
                <a:gd name="T40" fmla="*/ 1400011 w 3927"/>
                <a:gd name="T41" fmla="*/ 1620724 h 3928"/>
                <a:gd name="T42" fmla="*/ 1573236 w 3927"/>
                <a:gd name="T43" fmla="*/ 1447468 h 3928"/>
                <a:gd name="T44" fmla="*/ 1573236 w 3927"/>
                <a:gd name="T45" fmla="*/ 759485 h 3928"/>
                <a:gd name="T46" fmla="*/ 1752419 w 3927"/>
                <a:gd name="T47" fmla="*/ 585771 h 3928"/>
                <a:gd name="T48" fmla="*/ 1752419 w 3927"/>
                <a:gd name="T49" fmla="*/ 1511178 h 3928"/>
                <a:gd name="T50" fmla="*/ 1457753 w 3927"/>
                <a:gd name="T51" fmla="*/ 1800397 h 3928"/>
                <a:gd name="T52" fmla="*/ 289168 w 3927"/>
                <a:gd name="T53" fmla="*/ 1800397 h 3928"/>
                <a:gd name="T54" fmla="*/ 0 w 3927"/>
                <a:gd name="T55" fmla="*/ 1511178 h 3928"/>
                <a:gd name="T56" fmla="*/ 0 w 3927"/>
                <a:gd name="T57" fmla="*/ 354304 h 3928"/>
                <a:gd name="T58" fmla="*/ 289168 w 3927"/>
                <a:gd name="T59" fmla="*/ 47210 h 3928"/>
                <a:gd name="T60" fmla="*/ 1214412 w 3927"/>
                <a:gd name="T61" fmla="*/ 47210 h 3928"/>
                <a:gd name="T62" fmla="*/ 1040728 w 3927"/>
                <a:gd name="T63" fmla="*/ 226883 h 3928"/>
                <a:gd name="T64" fmla="*/ 352867 w 3927"/>
                <a:gd name="T65" fmla="*/ 226883 h 39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927" h="3928">
                  <a:moveTo>
                    <a:pt x="3857" y="672"/>
                  </a:moveTo>
                  <a:cubicBezTo>
                    <a:pt x="3675" y="852"/>
                    <a:pt x="3675" y="852"/>
                    <a:pt x="3675" y="852"/>
                  </a:cubicBezTo>
                  <a:cubicBezTo>
                    <a:pt x="3070" y="251"/>
                    <a:pt x="3070" y="251"/>
                    <a:pt x="3070" y="251"/>
                  </a:cubicBezTo>
                  <a:cubicBezTo>
                    <a:pt x="3252" y="70"/>
                    <a:pt x="3252" y="70"/>
                    <a:pt x="3252" y="70"/>
                  </a:cubicBezTo>
                  <a:cubicBezTo>
                    <a:pt x="3319" y="4"/>
                    <a:pt x="3424" y="0"/>
                    <a:pt x="3486" y="63"/>
                  </a:cubicBezTo>
                  <a:cubicBezTo>
                    <a:pt x="3864" y="438"/>
                    <a:pt x="3864" y="438"/>
                    <a:pt x="3864" y="438"/>
                  </a:cubicBezTo>
                  <a:cubicBezTo>
                    <a:pt x="3927" y="501"/>
                    <a:pt x="3924" y="605"/>
                    <a:pt x="3857" y="672"/>
                  </a:cubicBezTo>
                  <a:close/>
                  <a:moveTo>
                    <a:pt x="2252" y="2267"/>
                  </a:moveTo>
                  <a:cubicBezTo>
                    <a:pt x="1647" y="1665"/>
                    <a:pt x="1647" y="1665"/>
                    <a:pt x="1647" y="1665"/>
                  </a:cubicBezTo>
                  <a:cubicBezTo>
                    <a:pt x="2978" y="342"/>
                    <a:pt x="2978" y="342"/>
                    <a:pt x="2978" y="342"/>
                  </a:cubicBezTo>
                  <a:cubicBezTo>
                    <a:pt x="3583" y="944"/>
                    <a:pt x="3583" y="944"/>
                    <a:pt x="3583" y="944"/>
                  </a:cubicBezTo>
                  <a:lnTo>
                    <a:pt x="2252" y="2267"/>
                  </a:lnTo>
                  <a:close/>
                  <a:moveTo>
                    <a:pt x="2168" y="2350"/>
                  </a:moveTo>
                  <a:cubicBezTo>
                    <a:pt x="1321" y="2591"/>
                    <a:pt x="1321" y="2591"/>
                    <a:pt x="1321" y="2591"/>
                  </a:cubicBezTo>
                  <a:cubicBezTo>
                    <a:pt x="1563" y="1749"/>
                    <a:pt x="1563" y="1749"/>
                    <a:pt x="1563" y="1749"/>
                  </a:cubicBezTo>
                  <a:lnTo>
                    <a:pt x="2168" y="2350"/>
                  </a:lnTo>
                  <a:close/>
                  <a:moveTo>
                    <a:pt x="770" y="495"/>
                  </a:moveTo>
                  <a:cubicBezTo>
                    <a:pt x="561" y="495"/>
                    <a:pt x="392" y="665"/>
                    <a:pt x="392" y="874"/>
                  </a:cubicBezTo>
                  <a:cubicBezTo>
                    <a:pt x="392" y="3158"/>
                    <a:pt x="392" y="3158"/>
                    <a:pt x="392" y="3158"/>
                  </a:cubicBezTo>
                  <a:cubicBezTo>
                    <a:pt x="392" y="3367"/>
                    <a:pt x="561" y="3536"/>
                    <a:pt x="770" y="3536"/>
                  </a:cubicBezTo>
                  <a:cubicBezTo>
                    <a:pt x="3055" y="3536"/>
                    <a:pt x="3055" y="3536"/>
                    <a:pt x="3055" y="3536"/>
                  </a:cubicBezTo>
                  <a:cubicBezTo>
                    <a:pt x="3264" y="3536"/>
                    <a:pt x="3433" y="3367"/>
                    <a:pt x="3433" y="3158"/>
                  </a:cubicBezTo>
                  <a:cubicBezTo>
                    <a:pt x="3433" y="1657"/>
                    <a:pt x="3433" y="1657"/>
                    <a:pt x="3433" y="1657"/>
                  </a:cubicBezTo>
                  <a:cubicBezTo>
                    <a:pt x="3824" y="1278"/>
                    <a:pt x="3824" y="1278"/>
                    <a:pt x="3824" y="1278"/>
                  </a:cubicBezTo>
                  <a:cubicBezTo>
                    <a:pt x="3824" y="3297"/>
                    <a:pt x="3824" y="3297"/>
                    <a:pt x="3824" y="3297"/>
                  </a:cubicBezTo>
                  <a:cubicBezTo>
                    <a:pt x="3824" y="3645"/>
                    <a:pt x="3529" y="3928"/>
                    <a:pt x="3181" y="3928"/>
                  </a:cubicBezTo>
                  <a:cubicBezTo>
                    <a:pt x="631" y="3928"/>
                    <a:pt x="631" y="3928"/>
                    <a:pt x="631" y="3928"/>
                  </a:cubicBezTo>
                  <a:cubicBezTo>
                    <a:pt x="283" y="3928"/>
                    <a:pt x="0" y="3645"/>
                    <a:pt x="0" y="3297"/>
                  </a:cubicBezTo>
                  <a:cubicBezTo>
                    <a:pt x="0" y="773"/>
                    <a:pt x="0" y="773"/>
                    <a:pt x="0" y="773"/>
                  </a:cubicBezTo>
                  <a:cubicBezTo>
                    <a:pt x="0" y="425"/>
                    <a:pt x="283" y="103"/>
                    <a:pt x="631" y="103"/>
                  </a:cubicBezTo>
                  <a:cubicBezTo>
                    <a:pt x="2650" y="103"/>
                    <a:pt x="2650" y="103"/>
                    <a:pt x="2650" y="103"/>
                  </a:cubicBezTo>
                  <a:cubicBezTo>
                    <a:pt x="2271" y="495"/>
                    <a:pt x="2271" y="495"/>
                    <a:pt x="2271" y="495"/>
                  </a:cubicBezTo>
                  <a:lnTo>
                    <a:pt x="770" y="4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 anchorCtr="1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6" grpId="0"/>
      <p:bldP spid="26" grpId="1"/>
      <p:bldP spid="27" grpId="0"/>
      <p:bldP spid="27" grpId="1"/>
      <p:bldP spid="12" grpId="0"/>
      <p:bldP spid="12" grpId="1"/>
      <p:bldP spid="13" grpId="0"/>
      <p:bldP spid="13" grpId="1"/>
      <p:bldP spid="17" grpId="0"/>
      <p:bldP spid="17" grpId="1"/>
      <p:bldP spid="18" grpId="0"/>
      <p:bldP spid="18" grpId="1"/>
      <p:bldP spid="22" grpId="0"/>
      <p:bldP spid="22" grpId="1"/>
      <p:bldP spid="23" grpId="0"/>
      <p:bldP spid="2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55663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28682" name="Rectangle 10" descr="001e90bc453a118d6b4237"/>
          <p:cNvSpPr>
            <a:spLocks noChangeArrowheads="1"/>
          </p:cNvSpPr>
          <p:nvPr/>
        </p:nvSpPr>
        <p:spPr bwMode="auto">
          <a:xfrm>
            <a:off x="3032760" y="1672590"/>
            <a:ext cx="2498725" cy="2503170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690870" y="1672590"/>
            <a:ext cx="2505075" cy="1617345"/>
          </a:xfrm>
          <a:prstGeom prst="rect">
            <a:avLst/>
          </a:pr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032760" y="4345940"/>
            <a:ext cx="2498725" cy="1640840"/>
          </a:xfrm>
          <a:prstGeom prst="rect">
            <a:avLst/>
          </a:pr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687" name="Rectangle 15" descr="160621-20121008053110-8"/>
          <p:cNvSpPr>
            <a:spLocks noChangeArrowheads="1"/>
          </p:cNvSpPr>
          <p:nvPr/>
        </p:nvSpPr>
        <p:spPr bwMode="auto">
          <a:xfrm>
            <a:off x="5690870" y="3447415"/>
            <a:ext cx="3430905" cy="2539365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9271000" y="3447415"/>
            <a:ext cx="1649730" cy="1616710"/>
            <a:chOff x="14600" y="5429"/>
            <a:chExt cx="2598" cy="2546"/>
          </a:xfrm>
        </p:grpSpPr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4600" y="5429"/>
              <a:ext cx="2598" cy="254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8689" name="Group 17"/>
            <p:cNvGrpSpPr/>
            <p:nvPr/>
          </p:nvGrpSpPr>
          <p:grpSpPr bwMode="auto">
            <a:xfrm>
              <a:off x="15518" y="6221"/>
              <a:ext cx="754" cy="972"/>
              <a:chOff x="0" y="0"/>
              <a:chExt cx="225" cy="290"/>
            </a:xfrm>
          </p:grpSpPr>
          <p:sp>
            <p:nvSpPr>
              <p:cNvPr id="28690" name="Freeform 18"/>
              <p:cNvSpPr/>
              <p:nvPr/>
            </p:nvSpPr>
            <p:spPr bwMode="auto">
              <a:xfrm>
                <a:off x="0" y="0"/>
                <a:ext cx="225" cy="290"/>
              </a:xfrm>
              <a:custGeom>
                <a:avLst/>
                <a:gdLst>
                  <a:gd name="T0" fmla="*/ 21 w 95"/>
                  <a:gd name="T1" fmla="*/ 112 h 123"/>
                  <a:gd name="T2" fmla="*/ 11 w 95"/>
                  <a:gd name="T3" fmla="*/ 112 h 123"/>
                  <a:gd name="T4" fmla="*/ 11 w 95"/>
                  <a:gd name="T5" fmla="*/ 10 h 123"/>
                  <a:gd name="T6" fmla="*/ 90 w 95"/>
                  <a:gd name="T7" fmla="*/ 10 h 123"/>
                  <a:gd name="T8" fmla="*/ 95 w 95"/>
                  <a:gd name="T9" fmla="*/ 5 h 123"/>
                  <a:gd name="T10" fmla="*/ 90 w 95"/>
                  <a:gd name="T11" fmla="*/ 0 h 123"/>
                  <a:gd name="T12" fmla="*/ 5 w 95"/>
                  <a:gd name="T13" fmla="*/ 0 h 123"/>
                  <a:gd name="T14" fmla="*/ 0 w 95"/>
                  <a:gd name="T15" fmla="*/ 5 h 123"/>
                  <a:gd name="T16" fmla="*/ 0 w 95"/>
                  <a:gd name="T17" fmla="*/ 118 h 123"/>
                  <a:gd name="T18" fmla="*/ 5 w 95"/>
                  <a:gd name="T19" fmla="*/ 123 h 123"/>
                  <a:gd name="T20" fmla="*/ 21 w 95"/>
                  <a:gd name="T21" fmla="*/ 123 h 123"/>
                  <a:gd name="T22" fmla="*/ 26 w 95"/>
                  <a:gd name="T23" fmla="*/ 118 h 123"/>
                  <a:gd name="T24" fmla="*/ 21 w 95"/>
                  <a:gd name="T25" fmla="*/ 11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123">
                    <a:moveTo>
                      <a:pt x="21" y="112"/>
                    </a:moveTo>
                    <a:cubicBezTo>
                      <a:pt x="11" y="112"/>
                      <a:pt x="11" y="112"/>
                      <a:pt x="11" y="112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90" y="10"/>
                      <a:pt x="90" y="10"/>
                      <a:pt x="90" y="10"/>
                    </a:cubicBezTo>
                    <a:cubicBezTo>
                      <a:pt x="93" y="10"/>
                      <a:pt x="95" y="8"/>
                      <a:pt x="95" y="5"/>
                    </a:cubicBezTo>
                    <a:cubicBezTo>
                      <a:pt x="95" y="2"/>
                      <a:pt x="93" y="0"/>
                      <a:pt x="9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21"/>
                      <a:pt x="2" y="123"/>
                      <a:pt x="5" y="123"/>
                    </a:cubicBezTo>
                    <a:cubicBezTo>
                      <a:pt x="21" y="123"/>
                      <a:pt x="21" y="123"/>
                      <a:pt x="21" y="123"/>
                    </a:cubicBezTo>
                    <a:cubicBezTo>
                      <a:pt x="24" y="123"/>
                      <a:pt x="26" y="121"/>
                      <a:pt x="26" y="118"/>
                    </a:cubicBezTo>
                    <a:cubicBezTo>
                      <a:pt x="26" y="115"/>
                      <a:pt x="24" y="112"/>
                      <a:pt x="21" y="1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691" name="Freeform 19"/>
              <p:cNvSpPr/>
              <p:nvPr/>
            </p:nvSpPr>
            <p:spPr bwMode="auto">
              <a:xfrm>
                <a:off x="142" y="170"/>
                <a:ext cx="83" cy="120"/>
              </a:xfrm>
              <a:custGeom>
                <a:avLst/>
                <a:gdLst>
                  <a:gd name="T0" fmla="*/ 30 w 35"/>
                  <a:gd name="T1" fmla="*/ 0 h 51"/>
                  <a:gd name="T2" fmla="*/ 25 w 35"/>
                  <a:gd name="T3" fmla="*/ 5 h 51"/>
                  <a:gd name="T4" fmla="*/ 25 w 35"/>
                  <a:gd name="T5" fmla="*/ 40 h 51"/>
                  <a:gd name="T6" fmla="*/ 5 w 35"/>
                  <a:gd name="T7" fmla="*/ 40 h 51"/>
                  <a:gd name="T8" fmla="*/ 0 w 35"/>
                  <a:gd name="T9" fmla="*/ 46 h 51"/>
                  <a:gd name="T10" fmla="*/ 5 w 35"/>
                  <a:gd name="T11" fmla="*/ 51 h 51"/>
                  <a:gd name="T12" fmla="*/ 30 w 35"/>
                  <a:gd name="T13" fmla="*/ 51 h 51"/>
                  <a:gd name="T14" fmla="*/ 34 w 35"/>
                  <a:gd name="T15" fmla="*/ 49 h 51"/>
                  <a:gd name="T16" fmla="*/ 35 w 35"/>
                  <a:gd name="T17" fmla="*/ 46 h 51"/>
                  <a:gd name="T18" fmla="*/ 35 w 35"/>
                  <a:gd name="T19" fmla="*/ 5 h 51"/>
                  <a:gd name="T20" fmla="*/ 30 w 35"/>
                  <a:gd name="T21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51">
                    <a:moveTo>
                      <a:pt x="30" y="0"/>
                    </a:moveTo>
                    <a:cubicBezTo>
                      <a:pt x="27" y="0"/>
                      <a:pt x="25" y="2"/>
                      <a:pt x="25" y="5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2" y="40"/>
                      <a:pt x="0" y="43"/>
                      <a:pt x="0" y="46"/>
                    </a:cubicBezTo>
                    <a:cubicBezTo>
                      <a:pt x="0" y="49"/>
                      <a:pt x="2" y="51"/>
                      <a:pt x="5" y="51"/>
                    </a:cubicBezTo>
                    <a:cubicBezTo>
                      <a:pt x="30" y="51"/>
                      <a:pt x="30" y="51"/>
                      <a:pt x="30" y="51"/>
                    </a:cubicBezTo>
                    <a:cubicBezTo>
                      <a:pt x="32" y="51"/>
                      <a:pt x="33" y="50"/>
                      <a:pt x="34" y="49"/>
                    </a:cubicBezTo>
                    <a:cubicBezTo>
                      <a:pt x="35" y="48"/>
                      <a:pt x="35" y="47"/>
                      <a:pt x="35" y="46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5" y="2"/>
                      <a:pt x="33" y="0"/>
                      <a:pt x="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692" name="Freeform 20"/>
              <p:cNvSpPr>
                <a:spLocks noEditPoints="1"/>
              </p:cNvSpPr>
              <p:nvPr/>
            </p:nvSpPr>
            <p:spPr bwMode="auto">
              <a:xfrm>
                <a:off x="81" y="59"/>
                <a:ext cx="141" cy="205"/>
              </a:xfrm>
              <a:custGeom>
                <a:avLst/>
                <a:gdLst>
                  <a:gd name="T0" fmla="*/ 52 w 60"/>
                  <a:gd name="T1" fmla="*/ 2 h 87"/>
                  <a:gd name="T2" fmla="*/ 46 w 60"/>
                  <a:gd name="T3" fmla="*/ 0 h 87"/>
                  <a:gd name="T4" fmla="*/ 35 w 60"/>
                  <a:gd name="T5" fmla="*/ 7 h 87"/>
                  <a:gd name="T6" fmla="*/ 1 w 60"/>
                  <a:gd name="T7" fmla="*/ 66 h 87"/>
                  <a:gd name="T8" fmla="*/ 0 w 60"/>
                  <a:gd name="T9" fmla="*/ 69 h 87"/>
                  <a:gd name="T10" fmla="*/ 0 w 60"/>
                  <a:gd name="T11" fmla="*/ 82 h 87"/>
                  <a:gd name="T12" fmla="*/ 3 w 60"/>
                  <a:gd name="T13" fmla="*/ 87 h 87"/>
                  <a:gd name="T14" fmla="*/ 6 w 60"/>
                  <a:gd name="T15" fmla="*/ 87 h 87"/>
                  <a:gd name="T16" fmla="*/ 8 w 60"/>
                  <a:gd name="T17" fmla="*/ 87 h 87"/>
                  <a:gd name="T18" fmla="*/ 20 w 60"/>
                  <a:gd name="T19" fmla="*/ 80 h 87"/>
                  <a:gd name="T20" fmla="*/ 22 w 60"/>
                  <a:gd name="T21" fmla="*/ 78 h 87"/>
                  <a:gd name="T22" fmla="*/ 56 w 60"/>
                  <a:gd name="T23" fmla="*/ 19 h 87"/>
                  <a:gd name="T24" fmla="*/ 52 w 60"/>
                  <a:gd name="T25" fmla="*/ 2 h 87"/>
                  <a:gd name="T26" fmla="*/ 47 w 60"/>
                  <a:gd name="T27" fmla="*/ 14 h 87"/>
                  <a:gd name="T28" fmla="*/ 14 w 60"/>
                  <a:gd name="T29" fmla="*/ 72 h 87"/>
                  <a:gd name="T30" fmla="*/ 11 w 60"/>
                  <a:gd name="T31" fmla="*/ 73 h 87"/>
                  <a:gd name="T32" fmla="*/ 11 w 60"/>
                  <a:gd name="T33" fmla="*/ 70 h 87"/>
                  <a:gd name="T34" fmla="*/ 44 w 60"/>
                  <a:gd name="T35" fmla="*/ 12 h 87"/>
                  <a:gd name="T36" fmla="*/ 47 w 60"/>
                  <a:gd name="T37" fmla="*/ 11 h 87"/>
                  <a:gd name="T38" fmla="*/ 47 w 60"/>
                  <a:gd name="T39" fmla="*/ 14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" h="87">
                    <a:moveTo>
                      <a:pt x="52" y="2"/>
                    </a:moveTo>
                    <a:cubicBezTo>
                      <a:pt x="50" y="1"/>
                      <a:pt x="48" y="0"/>
                      <a:pt x="46" y="0"/>
                    </a:cubicBezTo>
                    <a:cubicBezTo>
                      <a:pt x="41" y="0"/>
                      <a:pt x="37" y="3"/>
                      <a:pt x="35" y="7"/>
                    </a:cubicBezTo>
                    <a:cubicBezTo>
                      <a:pt x="1" y="66"/>
                      <a:pt x="1" y="66"/>
                      <a:pt x="1" y="66"/>
                    </a:cubicBezTo>
                    <a:cubicBezTo>
                      <a:pt x="0" y="67"/>
                      <a:pt x="0" y="68"/>
                      <a:pt x="0" y="69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4"/>
                      <a:pt x="1" y="86"/>
                      <a:pt x="3" y="87"/>
                    </a:cubicBezTo>
                    <a:cubicBezTo>
                      <a:pt x="4" y="87"/>
                      <a:pt x="5" y="87"/>
                      <a:pt x="6" y="87"/>
                    </a:cubicBezTo>
                    <a:cubicBezTo>
                      <a:pt x="7" y="87"/>
                      <a:pt x="7" y="87"/>
                      <a:pt x="8" y="87"/>
                    </a:cubicBezTo>
                    <a:cubicBezTo>
                      <a:pt x="20" y="80"/>
                      <a:pt x="20" y="80"/>
                      <a:pt x="20" y="80"/>
                    </a:cubicBezTo>
                    <a:cubicBezTo>
                      <a:pt x="21" y="80"/>
                      <a:pt x="22" y="79"/>
                      <a:pt x="22" y="78"/>
                    </a:cubicBezTo>
                    <a:cubicBezTo>
                      <a:pt x="56" y="19"/>
                      <a:pt x="56" y="19"/>
                      <a:pt x="56" y="19"/>
                    </a:cubicBezTo>
                    <a:cubicBezTo>
                      <a:pt x="60" y="13"/>
                      <a:pt x="58" y="6"/>
                      <a:pt x="52" y="2"/>
                    </a:cubicBezTo>
                    <a:close/>
                    <a:moveTo>
                      <a:pt x="47" y="14"/>
                    </a:moveTo>
                    <a:cubicBezTo>
                      <a:pt x="14" y="72"/>
                      <a:pt x="14" y="72"/>
                      <a:pt x="14" y="72"/>
                    </a:cubicBezTo>
                    <a:cubicBezTo>
                      <a:pt x="11" y="73"/>
                      <a:pt x="11" y="73"/>
                      <a:pt x="11" y="73"/>
                    </a:cubicBezTo>
                    <a:cubicBezTo>
                      <a:pt x="11" y="70"/>
                      <a:pt x="11" y="70"/>
                      <a:pt x="11" y="70"/>
                    </a:cubicBezTo>
                    <a:cubicBezTo>
                      <a:pt x="44" y="12"/>
                      <a:pt x="44" y="12"/>
                      <a:pt x="44" y="12"/>
                    </a:cubicBezTo>
                    <a:cubicBezTo>
                      <a:pt x="44" y="11"/>
                      <a:pt x="46" y="11"/>
                      <a:pt x="47" y="11"/>
                    </a:cubicBezTo>
                    <a:cubicBezTo>
                      <a:pt x="47" y="12"/>
                      <a:pt x="48" y="13"/>
                      <a:pt x="47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693" name="Freeform 21"/>
              <p:cNvSpPr/>
              <p:nvPr/>
            </p:nvSpPr>
            <p:spPr bwMode="auto">
              <a:xfrm>
                <a:off x="41" y="83"/>
                <a:ext cx="89" cy="23"/>
              </a:xfrm>
              <a:custGeom>
                <a:avLst/>
                <a:gdLst>
                  <a:gd name="T0" fmla="*/ 38 w 38"/>
                  <a:gd name="T1" fmla="*/ 5 h 10"/>
                  <a:gd name="T2" fmla="*/ 32 w 38"/>
                  <a:gd name="T3" fmla="*/ 0 h 10"/>
                  <a:gd name="T4" fmla="*/ 6 w 38"/>
                  <a:gd name="T5" fmla="*/ 0 h 10"/>
                  <a:gd name="T6" fmla="*/ 0 w 38"/>
                  <a:gd name="T7" fmla="*/ 5 h 10"/>
                  <a:gd name="T8" fmla="*/ 6 w 38"/>
                  <a:gd name="T9" fmla="*/ 10 h 10"/>
                  <a:gd name="T10" fmla="*/ 32 w 38"/>
                  <a:gd name="T11" fmla="*/ 10 h 10"/>
                  <a:gd name="T12" fmla="*/ 38 w 38"/>
                  <a:gd name="T1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10">
                    <a:moveTo>
                      <a:pt x="38" y="5"/>
                    </a:moveTo>
                    <a:cubicBezTo>
                      <a:pt x="38" y="2"/>
                      <a:pt x="35" y="0"/>
                      <a:pt x="32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2"/>
                      <a:pt x="0" y="5"/>
                    </a:cubicBezTo>
                    <a:cubicBezTo>
                      <a:pt x="0" y="8"/>
                      <a:pt x="3" y="10"/>
                      <a:pt x="6" y="10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5" y="10"/>
                      <a:pt x="38" y="8"/>
                      <a:pt x="38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694" name="Freeform 22"/>
              <p:cNvSpPr/>
              <p:nvPr/>
            </p:nvSpPr>
            <p:spPr bwMode="auto">
              <a:xfrm>
                <a:off x="41" y="132"/>
                <a:ext cx="56" cy="24"/>
              </a:xfrm>
              <a:custGeom>
                <a:avLst/>
                <a:gdLst>
                  <a:gd name="T0" fmla="*/ 6 w 24"/>
                  <a:gd name="T1" fmla="*/ 0 h 10"/>
                  <a:gd name="T2" fmla="*/ 0 w 24"/>
                  <a:gd name="T3" fmla="*/ 5 h 10"/>
                  <a:gd name="T4" fmla="*/ 6 w 24"/>
                  <a:gd name="T5" fmla="*/ 10 h 10"/>
                  <a:gd name="T6" fmla="*/ 19 w 24"/>
                  <a:gd name="T7" fmla="*/ 10 h 10"/>
                  <a:gd name="T8" fmla="*/ 24 w 24"/>
                  <a:gd name="T9" fmla="*/ 5 h 10"/>
                  <a:gd name="T10" fmla="*/ 19 w 24"/>
                  <a:gd name="T11" fmla="*/ 0 h 10"/>
                  <a:gd name="T12" fmla="*/ 6 w 24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10">
                    <a:moveTo>
                      <a:pt x="6" y="0"/>
                    </a:moveTo>
                    <a:cubicBezTo>
                      <a:pt x="3" y="0"/>
                      <a:pt x="0" y="2"/>
                      <a:pt x="0" y="5"/>
                    </a:cubicBezTo>
                    <a:cubicBezTo>
                      <a:pt x="0" y="8"/>
                      <a:pt x="3" y="10"/>
                      <a:pt x="6" y="10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22" y="10"/>
                      <a:pt x="24" y="8"/>
                      <a:pt x="24" y="5"/>
                    </a:cubicBezTo>
                    <a:cubicBezTo>
                      <a:pt x="24" y="2"/>
                      <a:pt x="22" y="0"/>
                      <a:pt x="19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1242695" y="3447415"/>
            <a:ext cx="1616710" cy="1616710"/>
            <a:chOff x="1957" y="5429"/>
            <a:chExt cx="2546" cy="2546"/>
          </a:xfrm>
        </p:grpSpPr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1957" y="5429"/>
              <a:ext cx="2547" cy="2547"/>
            </a:xfrm>
            <a:prstGeom prst="rect">
              <a:avLst/>
            </a:prstGeom>
            <a:solidFill>
              <a:srgbClr val="55A170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8698" name="Group 26"/>
            <p:cNvGrpSpPr/>
            <p:nvPr/>
          </p:nvGrpSpPr>
          <p:grpSpPr bwMode="auto">
            <a:xfrm>
              <a:off x="2765" y="6227"/>
              <a:ext cx="942" cy="952"/>
              <a:chOff x="0" y="0"/>
              <a:chExt cx="281" cy="284"/>
            </a:xfrm>
          </p:grpSpPr>
          <p:sp>
            <p:nvSpPr>
              <p:cNvPr id="28699" name="Freeform 27"/>
              <p:cNvSpPr/>
              <p:nvPr/>
            </p:nvSpPr>
            <p:spPr bwMode="auto">
              <a:xfrm>
                <a:off x="0" y="0"/>
                <a:ext cx="281" cy="206"/>
              </a:xfrm>
              <a:custGeom>
                <a:avLst/>
                <a:gdLst>
                  <a:gd name="T0" fmla="*/ 91 w 119"/>
                  <a:gd name="T1" fmla="*/ 32 h 87"/>
                  <a:gd name="T2" fmla="*/ 86 w 119"/>
                  <a:gd name="T3" fmla="*/ 32 h 87"/>
                  <a:gd name="T4" fmla="*/ 86 w 119"/>
                  <a:gd name="T5" fmla="*/ 30 h 87"/>
                  <a:gd name="T6" fmla="*/ 56 w 119"/>
                  <a:gd name="T7" fmla="*/ 0 h 87"/>
                  <a:gd name="T8" fmla="*/ 27 w 119"/>
                  <a:gd name="T9" fmla="*/ 25 h 87"/>
                  <a:gd name="T10" fmla="*/ 19 w 119"/>
                  <a:gd name="T11" fmla="*/ 26 h 87"/>
                  <a:gd name="T12" fmla="*/ 19 w 119"/>
                  <a:gd name="T13" fmla="*/ 26 h 87"/>
                  <a:gd name="T14" fmla="*/ 7 w 119"/>
                  <a:gd name="T15" fmla="*/ 43 h 87"/>
                  <a:gd name="T16" fmla="*/ 9 w 119"/>
                  <a:gd name="T17" fmla="*/ 52 h 87"/>
                  <a:gd name="T18" fmla="*/ 0 w 119"/>
                  <a:gd name="T19" fmla="*/ 68 h 87"/>
                  <a:gd name="T20" fmla="*/ 19 w 119"/>
                  <a:gd name="T21" fmla="*/ 87 h 87"/>
                  <a:gd name="T22" fmla="*/ 39 w 119"/>
                  <a:gd name="T23" fmla="*/ 87 h 87"/>
                  <a:gd name="T24" fmla="*/ 44 w 119"/>
                  <a:gd name="T25" fmla="*/ 81 h 87"/>
                  <a:gd name="T26" fmla="*/ 39 w 119"/>
                  <a:gd name="T27" fmla="*/ 76 h 87"/>
                  <a:gd name="T28" fmla="*/ 19 w 119"/>
                  <a:gd name="T29" fmla="*/ 76 h 87"/>
                  <a:gd name="T30" fmla="*/ 10 w 119"/>
                  <a:gd name="T31" fmla="*/ 68 h 87"/>
                  <a:gd name="T32" fmla="*/ 18 w 119"/>
                  <a:gd name="T33" fmla="*/ 59 h 87"/>
                  <a:gd name="T34" fmla="*/ 22 w 119"/>
                  <a:gd name="T35" fmla="*/ 55 h 87"/>
                  <a:gd name="T36" fmla="*/ 20 w 119"/>
                  <a:gd name="T37" fmla="*/ 50 h 87"/>
                  <a:gd name="T38" fmla="*/ 17 w 119"/>
                  <a:gd name="T39" fmla="*/ 43 h 87"/>
                  <a:gd name="T40" fmla="*/ 22 w 119"/>
                  <a:gd name="T41" fmla="*/ 35 h 87"/>
                  <a:gd name="T42" fmla="*/ 22 w 119"/>
                  <a:gd name="T43" fmla="*/ 35 h 87"/>
                  <a:gd name="T44" fmla="*/ 30 w 119"/>
                  <a:gd name="T45" fmla="*/ 36 h 87"/>
                  <a:gd name="T46" fmla="*/ 35 w 119"/>
                  <a:gd name="T47" fmla="*/ 36 h 87"/>
                  <a:gd name="T48" fmla="*/ 37 w 119"/>
                  <a:gd name="T49" fmla="*/ 31 h 87"/>
                  <a:gd name="T50" fmla="*/ 37 w 119"/>
                  <a:gd name="T51" fmla="*/ 30 h 87"/>
                  <a:gd name="T52" fmla="*/ 37 w 119"/>
                  <a:gd name="T53" fmla="*/ 30 h 87"/>
                  <a:gd name="T54" fmla="*/ 56 w 119"/>
                  <a:gd name="T55" fmla="*/ 11 h 87"/>
                  <a:gd name="T56" fmla="*/ 75 w 119"/>
                  <a:gd name="T57" fmla="*/ 30 h 87"/>
                  <a:gd name="T58" fmla="*/ 73 w 119"/>
                  <a:gd name="T59" fmla="*/ 40 h 87"/>
                  <a:gd name="T60" fmla="*/ 74 w 119"/>
                  <a:gd name="T61" fmla="*/ 46 h 87"/>
                  <a:gd name="T62" fmla="*/ 80 w 119"/>
                  <a:gd name="T63" fmla="*/ 46 h 87"/>
                  <a:gd name="T64" fmla="*/ 91 w 119"/>
                  <a:gd name="T65" fmla="*/ 42 h 87"/>
                  <a:gd name="T66" fmla="*/ 108 w 119"/>
                  <a:gd name="T67" fmla="*/ 59 h 87"/>
                  <a:gd name="T68" fmla="*/ 91 w 119"/>
                  <a:gd name="T69" fmla="*/ 76 h 87"/>
                  <a:gd name="T70" fmla="*/ 80 w 119"/>
                  <a:gd name="T71" fmla="*/ 76 h 87"/>
                  <a:gd name="T72" fmla="*/ 75 w 119"/>
                  <a:gd name="T73" fmla="*/ 81 h 87"/>
                  <a:gd name="T74" fmla="*/ 80 w 119"/>
                  <a:gd name="T75" fmla="*/ 87 h 87"/>
                  <a:gd name="T76" fmla="*/ 91 w 119"/>
                  <a:gd name="T77" fmla="*/ 87 h 87"/>
                  <a:gd name="T78" fmla="*/ 119 w 119"/>
                  <a:gd name="T79" fmla="*/ 59 h 87"/>
                  <a:gd name="T80" fmla="*/ 91 w 119"/>
                  <a:gd name="T81" fmla="*/ 32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9" h="87">
                    <a:moveTo>
                      <a:pt x="91" y="32"/>
                    </a:moveTo>
                    <a:cubicBezTo>
                      <a:pt x="89" y="32"/>
                      <a:pt x="87" y="32"/>
                      <a:pt x="86" y="32"/>
                    </a:cubicBezTo>
                    <a:cubicBezTo>
                      <a:pt x="86" y="31"/>
                      <a:pt x="86" y="31"/>
                      <a:pt x="86" y="30"/>
                    </a:cubicBezTo>
                    <a:cubicBezTo>
                      <a:pt x="86" y="13"/>
                      <a:pt x="72" y="0"/>
                      <a:pt x="56" y="0"/>
                    </a:cubicBezTo>
                    <a:cubicBezTo>
                      <a:pt x="42" y="0"/>
                      <a:pt x="30" y="11"/>
                      <a:pt x="27" y="25"/>
                    </a:cubicBezTo>
                    <a:cubicBezTo>
                      <a:pt x="24" y="24"/>
                      <a:pt x="21" y="25"/>
                      <a:pt x="19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1" y="29"/>
                      <a:pt x="7" y="36"/>
                      <a:pt x="7" y="43"/>
                    </a:cubicBezTo>
                    <a:cubicBezTo>
                      <a:pt x="7" y="46"/>
                      <a:pt x="7" y="49"/>
                      <a:pt x="9" y="52"/>
                    </a:cubicBezTo>
                    <a:cubicBezTo>
                      <a:pt x="3" y="55"/>
                      <a:pt x="0" y="61"/>
                      <a:pt x="0" y="68"/>
                    </a:cubicBezTo>
                    <a:cubicBezTo>
                      <a:pt x="0" y="78"/>
                      <a:pt x="8" y="87"/>
                      <a:pt x="19" y="87"/>
                    </a:cubicBezTo>
                    <a:cubicBezTo>
                      <a:pt x="39" y="87"/>
                      <a:pt x="39" y="87"/>
                      <a:pt x="39" y="87"/>
                    </a:cubicBezTo>
                    <a:cubicBezTo>
                      <a:pt x="41" y="87"/>
                      <a:pt x="44" y="84"/>
                      <a:pt x="44" y="81"/>
                    </a:cubicBezTo>
                    <a:cubicBezTo>
                      <a:pt x="44" y="79"/>
                      <a:pt x="41" y="76"/>
                      <a:pt x="39" y="76"/>
                    </a:cubicBezTo>
                    <a:cubicBezTo>
                      <a:pt x="19" y="76"/>
                      <a:pt x="19" y="76"/>
                      <a:pt x="19" y="76"/>
                    </a:cubicBezTo>
                    <a:cubicBezTo>
                      <a:pt x="14" y="76"/>
                      <a:pt x="10" y="72"/>
                      <a:pt x="10" y="68"/>
                    </a:cubicBezTo>
                    <a:cubicBezTo>
                      <a:pt x="10" y="63"/>
                      <a:pt x="13" y="60"/>
                      <a:pt x="18" y="59"/>
                    </a:cubicBezTo>
                    <a:cubicBezTo>
                      <a:pt x="20" y="59"/>
                      <a:pt x="21" y="57"/>
                      <a:pt x="22" y="55"/>
                    </a:cubicBezTo>
                    <a:cubicBezTo>
                      <a:pt x="22" y="53"/>
                      <a:pt x="22" y="51"/>
                      <a:pt x="20" y="50"/>
                    </a:cubicBezTo>
                    <a:cubicBezTo>
                      <a:pt x="18" y="48"/>
                      <a:pt x="17" y="46"/>
                      <a:pt x="17" y="43"/>
                    </a:cubicBezTo>
                    <a:cubicBezTo>
                      <a:pt x="17" y="40"/>
                      <a:pt x="19" y="37"/>
                      <a:pt x="22" y="35"/>
                    </a:cubicBezTo>
                    <a:cubicBezTo>
                      <a:pt x="22" y="35"/>
                      <a:pt x="22" y="35"/>
                      <a:pt x="22" y="35"/>
                    </a:cubicBezTo>
                    <a:cubicBezTo>
                      <a:pt x="25" y="34"/>
                      <a:pt x="27" y="35"/>
                      <a:pt x="30" y="36"/>
                    </a:cubicBezTo>
                    <a:cubicBezTo>
                      <a:pt x="31" y="37"/>
                      <a:pt x="33" y="37"/>
                      <a:pt x="35" y="36"/>
                    </a:cubicBezTo>
                    <a:cubicBezTo>
                      <a:pt x="37" y="35"/>
                      <a:pt x="37" y="33"/>
                      <a:pt x="37" y="31"/>
                    </a:cubicBezTo>
                    <a:cubicBezTo>
                      <a:pt x="37" y="31"/>
                      <a:pt x="37" y="30"/>
                      <a:pt x="37" y="30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37" y="19"/>
                      <a:pt x="46" y="11"/>
                      <a:pt x="56" y="11"/>
                    </a:cubicBezTo>
                    <a:cubicBezTo>
                      <a:pt x="67" y="11"/>
                      <a:pt x="75" y="19"/>
                      <a:pt x="75" y="30"/>
                    </a:cubicBezTo>
                    <a:cubicBezTo>
                      <a:pt x="75" y="33"/>
                      <a:pt x="74" y="36"/>
                      <a:pt x="73" y="40"/>
                    </a:cubicBezTo>
                    <a:cubicBezTo>
                      <a:pt x="71" y="42"/>
                      <a:pt x="72" y="44"/>
                      <a:pt x="74" y="46"/>
                    </a:cubicBezTo>
                    <a:cubicBezTo>
                      <a:pt x="75" y="48"/>
                      <a:pt x="78" y="48"/>
                      <a:pt x="80" y="46"/>
                    </a:cubicBezTo>
                    <a:cubicBezTo>
                      <a:pt x="82" y="44"/>
                      <a:pt x="86" y="42"/>
                      <a:pt x="91" y="42"/>
                    </a:cubicBezTo>
                    <a:cubicBezTo>
                      <a:pt x="101" y="42"/>
                      <a:pt x="108" y="50"/>
                      <a:pt x="108" y="59"/>
                    </a:cubicBezTo>
                    <a:cubicBezTo>
                      <a:pt x="108" y="69"/>
                      <a:pt x="101" y="76"/>
                      <a:pt x="91" y="76"/>
                    </a:cubicBezTo>
                    <a:cubicBezTo>
                      <a:pt x="80" y="76"/>
                      <a:pt x="80" y="76"/>
                      <a:pt x="80" y="76"/>
                    </a:cubicBezTo>
                    <a:cubicBezTo>
                      <a:pt x="77" y="76"/>
                      <a:pt x="75" y="79"/>
                      <a:pt x="75" y="81"/>
                    </a:cubicBezTo>
                    <a:cubicBezTo>
                      <a:pt x="75" y="84"/>
                      <a:pt x="77" y="87"/>
                      <a:pt x="80" y="87"/>
                    </a:cubicBezTo>
                    <a:cubicBezTo>
                      <a:pt x="91" y="87"/>
                      <a:pt x="91" y="87"/>
                      <a:pt x="91" y="87"/>
                    </a:cubicBezTo>
                    <a:cubicBezTo>
                      <a:pt x="106" y="87"/>
                      <a:pt x="119" y="74"/>
                      <a:pt x="119" y="59"/>
                    </a:cubicBezTo>
                    <a:cubicBezTo>
                      <a:pt x="119" y="44"/>
                      <a:pt x="106" y="32"/>
                      <a:pt x="91" y="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700" name="Freeform 28"/>
              <p:cNvSpPr/>
              <p:nvPr/>
            </p:nvSpPr>
            <p:spPr bwMode="auto">
              <a:xfrm>
                <a:off x="85" y="116"/>
                <a:ext cx="108" cy="168"/>
              </a:xfrm>
              <a:custGeom>
                <a:avLst/>
                <a:gdLst>
                  <a:gd name="T0" fmla="*/ 37 w 46"/>
                  <a:gd name="T1" fmla="*/ 45 h 71"/>
                  <a:gd name="T2" fmla="*/ 28 w 46"/>
                  <a:gd name="T3" fmla="*/ 54 h 71"/>
                  <a:gd name="T4" fmla="*/ 28 w 46"/>
                  <a:gd name="T5" fmla="*/ 5 h 71"/>
                  <a:gd name="T6" fmla="*/ 23 w 46"/>
                  <a:gd name="T7" fmla="*/ 0 h 71"/>
                  <a:gd name="T8" fmla="*/ 18 w 46"/>
                  <a:gd name="T9" fmla="*/ 5 h 71"/>
                  <a:gd name="T10" fmla="*/ 18 w 46"/>
                  <a:gd name="T11" fmla="*/ 54 h 71"/>
                  <a:gd name="T12" fmla="*/ 9 w 46"/>
                  <a:gd name="T13" fmla="*/ 45 h 71"/>
                  <a:gd name="T14" fmla="*/ 2 w 46"/>
                  <a:gd name="T15" fmla="*/ 45 h 71"/>
                  <a:gd name="T16" fmla="*/ 2 w 46"/>
                  <a:gd name="T17" fmla="*/ 52 h 71"/>
                  <a:gd name="T18" fmla="*/ 20 w 46"/>
                  <a:gd name="T19" fmla="*/ 70 h 71"/>
                  <a:gd name="T20" fmla="*/ 23 w 46"/>
                  <a:gd name="T21" fmla="*/ 71 h 71"/>
                  <a:gd name="T22" fmla="*/ 27 w 46"/>
                  <a:gd name="T23" fmla="*/ 70 h 71"/>
                  <a:gd name="T24" fmla="*/ 44 w 46"/>
                  <a:gd name="T25" fmla="*/ 52 h 71"/>
                  <a:gd name="T26" fmla="*/ 44 w 46"/>
                  <a:gd name="T27" fmla="*/ 45 h 71"/>
                  <a:gd name="T28" fmla="*/ 37 w 46"/>
                  <a:gd name="T29" fmla="*/ 45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6" h="71">
                    <a:moveTo>
                      <a:pt x="37" y="45"/>
                    </a:moveTo>
                    <a:cubicBezTo>
                      <a:pt x="28" y="54"/>
                      <a:pt x="28" y="54"/>
                      <a:pt x="28" y="54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28" y="2"/>
                      <a:pt x="26" y="0"/>
                      <a:pt x="23" y="0"/>
                    </a:cubicBezTo>
                    <a:cubicBezTo>
                      <a:pt x="20" y="0"/>
                      <a:pt x="18" y="2"/>
                      <a:pt x="18" y="5"/>
                    </a:cubicBezTo>
                    <a:cubicBezTo>
                      <a:pt x="18" y="54"/>
                      <a:pt x="18" y="54"/>
                      <a:pt x="18" y="54"/>
                    </a:cubicBezTo>
                    <a:cubicBezTo>
                      <a:pt x="9" y="45"/>
                      <a:pt x="9" y="45"/>
                      <a:pt x="9" y="45"/>
                    </a:cubicBezTo>
                    <a:cubicBezTo>
                      <a:pt x="7" y="43"/>
                      <a:pt x="4" y="43"/>
                      <a:pt x="2" y="45"/>
                    </a:cubicBezTo>
                    <a:cubicBezTo>
                      <a:pt x="0" y="47"/>
                      <a:pt x="0" y="50"/>
                      <a:pt x="2" y="52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20" y="71"/>
                      <a:pt x="22" y="71"/>
                      <a:pt x="23" y="71"/>
                    </a:cubicBezTo>
                    <a:cubicBezTo>
                      <a:pt x="25" y="71"/>
                      <a:pt x="26" y="71"/>
                      <a:pt x="27" y="70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6" y="50"/>
                      <a:pt x="46" y="47"/>
                      <a:pt x="44" y="45"/>
                    </a:cubicBezTo>
                    <a:cubicBezTo>
                      <a:pt x="42" y="43"/>
                      <a:pt x="39" y="43"/>
                      <a:pt x="37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1242695" y="1672590"/>
            <a:ext cx="1616710" cy="1616710"/>
            <a:chOff x="1957" y="2634"/>
            <a:chExt cx="2546" cy="2546"/>
          </a:xfrm>
        </p:grpSpPr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1957" y="2634"/>
              <a:ext cx="2547" cy="254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8701" name="Group 29"/>
            <p:cNvGrpSpPr/>
            <p:nvPr/>
          </p:nvGrpSpPr>
          <p:grpSpPr bwMode="auto">
            <a:xfrm>
              <a:off x="2802" y="3465"/>
              <a:ext cx="858" cy="845"/>
              <a:chOff x="0" y="0"/>
              <a:chExt cx="256" cy="252"/>
            </a:xfrm>
          </p:grpSpPr>
          <p:sp>
            <p:nvSpPr>
              <p:cNvPr id="28702" name="Freeform 30"/>
              <p:cNvSpPr>
                <a:spLocks noEditPoints="1"/>
              </p:cNvSpPr>
              <p:nvPr/>
            </p:nvSpPr>
            <p:spPr bwMode="auto">
              <a:xfrm>
                <a:off x="0" y="0"/>
                <a:ext cx="256" cy="252"/>
              </a:xfrm>
              <a:custGeom>
                <a:avLst/>
                <a:gdLst>
                  <a:gd name="T0" fmla="*/ 234 w 256"/>
                  <a:gd name="T1" fmla="*/ 186 h 252"/>
                  <a:gd name="T2" fmla="*/ 69 w 256"/>
                  <a:gd name="T3" fmla="*/ 186 h 252"/>
                  <a:gd name="T4" fmla="*/ 69 w 256"/>
                  <a:gd name="T5" fmla="*/ 21 h 252"/>
                  <a:gd name="T6" fmla="*/ 126 w 256"/>
                  <a:gd name="T7" fmla="*/ 21 h 252"/>
                  <a:gd name="T8" fmla="*/ 126 w 256"/>
                  <a:gd name="T9" fmla="*/ 0 h 252"/>
                  <a:gd name="T10" fmla="*/ 48 w 256"/>
                  <a:gd name="T11" fmla="*/ 0 h 252"/>
                  <a:gd name="T12" fmla="*/ 48 w 256"/>
                  <a:gd name="T13" fmla="*/ 45 h 252"/>
                  <a:gd name="T14" fmla="*/ 0 w 256"/>
                  <a:gd name="T15" fmla="*/ 45 h 252"/>
                  <a:gd name="T16" fmla="*/ 0 w 256"/>
                  <a:gd name="T17" fmla="*/ 252 h 252"/>
                  <a:gd name="T18" fmla="*/ 208 w 256"/>
                  <a:gd name="T19" fmla="*/ 252 h 252"/>
                  <a:gd name="T20" fmla="*/ 208 w 256"/>
                  <a:gd name="T21" fmla="*/ 208 h 252"/>
                  <a:gd name="T22" fmla="*/ 256 w 256"/>
                  <a:gd name="T23" fmla="*/ 208 h 252"/>
                  <a:gd name="T24" fmla="*/ 256 w 256"/>
                  <a:gd name="T25" fmla="*/ 130 h 252"/>
                  <a:gd name="T26" fmla="*/ 234 w 256"/>
                  <a:gd name="T27" fmla="*/ 130 h 252"/>
                  <a:gd name="T28" fmla="*/ 234 w 256"/>
                  <a:gd name="T29" fmla="*/ 186 h 252"/>
                  <a:gd name="T30" fmla="*/ 187 w 256"/>
                  <a:gd name="T31" fmla="*/ 231 h 252"/>
                  <a:gd name="T32" fmla="*/ 24 w 256"/>
                  <a:gd name="T33" fmla="*/ 231 h 252"/>
                  <a:gd name="T34" fmla="*/ 24 w 256"/>
                  <a:gd name="T35" fmla="*/ 68 h 252"/>
                  <a:gd name="T36" fmla="*/ 48 w 256"/>
                  <a:gd name="T37" fmla="*/ 68 h 252"/>
                  <a:gd name="T38" fmla="*/ 48 w 256"/>
                  <a:gd name="T39" fmla="*/ 208 h 252"/>
                  <a:gd name="T40" fmla="*/ 187 w 256"/>
                  <a:gd name="T41" fmla="*/ 208 h 252"/>
                  <a:gd name="T42" fmla="*/ 187 w 256"/>
                  <a:gd name="T43" fmla="*/ 23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56" h="252">
                    <a:moveTo>
                      <a:pt x="234" y="186"/>
                    </a:moveTo>
                    <a:lnTo>
                      <a:pt x="69" y="186"/>
                    </a:lnTo>
                    <a:lnTo>
                      <a:pt x="69" y="21"/>
                    </a:lnTo>
                    <a:lnTo>
                      <a:pt x="126" y="21"/>
                    </a:lnTo>
                    <a:lnTo>
                      <a:pt x="126" y="0"/>
                    </a:lnTo>
                    <a:lnTo>
                      <a:pt x="48" y="0"/>
                    </a:lnTo>
                    <a:lnTo>
                      <a:pt x="48" y="45"/>
                    </a:lnTo>
                    <a:lnTo>
                      <a:pt x="0" y="45"/>
                    </a:lnTo>
                    <a:lnTo>
                      <a:pt x="0" y="252"/>
                    </a:lnTo>
                    <a:lnTo>
                      <a:pt x="208" y="252"/>
                    </a:lnTo>
                    <a:lnTo>
                      <a:pt x="208" y="208"/>
                    </a:lnTo>
                    <a:lnTo>
                      <a:pt x="256" y="208"/>
                    </a:lnTo>
                    <a:lnTo>
                      <a:pt x="256" y="130"/>
                    </a:lnTo>
                    <a:lnTo>
                      <a:pt x="234" y="130"/>
                    </a:lnTo>
                    <a:lnTo>
                      <a:pt x="234" y="186"/>
                    </a:lnTo>
                    <a:close/>
                    <a:moveTo>
                      <a:pt x="187" y="231"/>
                    </a:moveTo>
                    <a:lnTo>
                      <a:pt x="24" y="231"/>
                    </a:lnTo>
                    <a:lnTo>
                      <a:pt x="24" y="68"/>
                    </a:lnTo>
                    <a:lnTo>
                      <a:pt x="48" y="68"/>
                    </a:lnTo>
                    <a:lnTo>
                      <a:pt x="48" y="208"/>
                    </a:lnTo>
                    <a:lnTo>
                      <a:pt x="187" y="208"/>
                    </a:lnTo>
                    <a:lnTo>
                      <a:pt x="187" y="2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703" name="Freeform 31"/>
              <p:cNvSpPr/>
              <p:nvPr/>
            </p:nvSpPr>
            <p:spPr bwMode="auto">
              <a:xfrm>
                <a:off x="145" y="0"/>
                <a:ext cx="111" cy="111"/>
              </a:xfrm>
              <a:custGeom>
                <a:avLst/>
                <a:gdLst>
                  <a:gd name="T0" fmla="*/ 18 w 111"/>
                  <a:gd name="T1" fmla="*/ 0 h 111"/>
                  <a:gd name="T2" fmla="*/ 18 w 111"/>
                  <a:gd name="T3" fmla="*/ 21 h 111"/>
                  <a:gd name="T4" fmla="*/ 73 w 111"/>
                  <a:gd name="T5" fmla="*/ 21 h 111"/>
                  <a:gd name="T6" fmla="*/ 0 w 111"/>
                  <a:gd name="T7" fmla="*/ 94 h 111"/>
                  <a:gd name="T8" fmla="*/ 14 w 111"/>
                  <a:gd name="T9" fmla="*/ 111 h 111"/>
                  <a:gd name="T10" fmla="*/ 89 w 111"/>
                  <a:gd name="T11" fmla="*/ 37 h 111"/>
                  <a:gd name="T12" fmla="*/ 89 w 111"/>
                  <a:gd name="T13" fmla="*/ 92 h 111"/>
                  <a:gd name="T14" fmla="*/ 111 w 111"/>
                  <a:gd name="T15" fmla="*/ 92 h 111"/>
                  <a:gd name="T16" fmla="*/ 111 w 111"/>
                  <a:gd name="T17" fmla="*/ 0 h 111"/>
                  <a:gd name="T18" fmla="*/ 18 w 111"/>
                  <a:gd name="T1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1" h="111">
                    <a:moveTo>
                      <a:pt x="18" y="0"/>
                    </a:moveTo>
                    <a:lnTo>
                      <a:pt x="18" y="21"/>
                    </a:lnTo>
                    <a:lnTo>
                      <a:pt x="73" y="21"/>
                    </a:lnTo>
                    <a:lnTo>
                      <a:pt x="0" y="94"/>
                    </a:lnTo>
                    <a:lnTo>
                      <a:pt x="14" y="111"/>
                    </a:lnTo>
                    <a:lnTo>
                      <a:pt x="89" y="37"/>
                    </a:lnTo>
                    <a:lnTo>
                      <a:pt x="89" y="92"/>
                    </a:lnTo>
                    <a:lnTo>
                      <a:pt x="111" y="92"/>
                    </a:lnTo>
                    <a:lnTo>
                      <a:pt x="111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5887085" y="2018125"/>
            <a:ext cx="2112645" cy="79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bg1"/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3206115" y="4751070"/>
            <a:ext cx="2152018" cy="79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bg1"/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8362315" y="1672590"/>
            <a:ext cx="1643380" cy="1616710"/>
            <a:chOff x="13169" y="2634"/>
            <a:chExt cx="2588" cy="2546"/>
          </a:xfrm>
        </p:grpSpPr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13169" y="2634"/>
              <a:ext cx="2588" cy="2547"/>
            </a:xfrm>
            <a:prstGeom prst="rect">
              <a:avLst/>
            </a:prstGeom>
            <a:solidFill>
              <a:srgbClr val="55A170"/>
            </a:solidFill>
            <a:ln>
              <a:noFill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cs typeface="+mn-ea"/>
                <a:sym typeface="+mn-lt"/>
              </a:endParaRPr>
            </a:p>
          </p:txBody>
        </p:sp>
        <p:grpSp>
          <p:nvGrpSpPr>
            <p:cNvPr id="28695" name="Group 23"/>
            <p:cNvGrpSpPr/>
            <p:nvPr/>
          </p:nvGrpSpPr>
          <p:grpSpPr bwMode="auto">
            <a:xfrm>
              <a:off x="13990" y="3361"/>
              <a:ext cx="935" cy="935"/>
              <a:chOff x="0" y="0"/>
              <a:chExt cx="279" cy="279"/>
            </a:xfrm>
          </p:grpSpPr>
          <p:sp>
            <p:nvSpPr>
              <p:cNvPr id="28696" name="Freeform 24"/>
              <p:cNvSpPr>
                <a:spLocks noEditPoints="1"/>
              </p:cNvSpPr>
              <p:nvPr/>
            </p:nvSpPr>
            <p:spPr bwMode="auto">
              <a:xfrm>
                <a:off x="0" y="0"/>
                <a:ext cx="279" cy="279"/>
              </a:xfrm>
              <a:custGeom>
                <a:avLst/>
                <a:gdLst>
                  <a:gd name="T0" fmla="*/ 114 w 118"/>
                  <a:gd name="T1" fmla="*/ 46 h 118"/>
                  <a:gd name="T2" fmla="*/ 103 w 118"/>
                  <a:gd name="T3" fmla="*/ 38 h 118"/>
                  <a:gd name="T4" fmla="*/ 107 w 118"/>
                  <a:gd name="T5" fmla="*/ 24 h 118"/>
                  <a:gd name="T6" fmla="*/ 89 w 118"/>
                  <a:gd name="T7" fmla="*/ 11 h 118"/>
                  <a:gd name="T8" fmla="*/ 76 w 118"/>
                  <a:gd name="T9" fmla="*/ 13 h 118"/>
                  <a:gd name="T10" fmla="*/ 68 w 118"/>
                  <a:gd name="T11" fmla="*/ 1 h 118"/>
                  <a:gd name="T12" fmla="*/ 46 w 118"/>
                  <a:gd name="T13" fmla="*/ 4 h 118"/>
                  <a:gd name="T14" fmla="*/ 39 w 118"/>
                  <a:gd name="T15" fmla="*/ 15 h 118"/>
                  <a:gd name="T16" fmla="*/ 24 w 118"/>
                  <a:gd name="T17" fmla="*/ 11 h 118"/>
                  <a:gd name="T18" fmla="*/ 11 w 118"/>
                  <a:gd name="T19" fmla="*/ 29 h 118"/>
                  <a:gd name="T20" fmla="*/ 14 w 118"/>
                  <a:gd name="T21" fmla="*/ 43 h 118"/>
                  <a:gd name="T22" fmla="*/ 1 w 118"/>
                  <a:gd name="T23" fmla="*/ 50 h 118"/>
                  <a:gd name="T24" fmla="*/ 1 w 118"/>
                  <a:gd name="T25" fmla="*/ 68 h 118"/>
                  <a:gd name="T26" fmla="*/ 14 w 118"/>
                  <a:gd name="T27" fmla="*/ 75 h 118"/>
                  <a:gd name="T28" fmla="*/ 11 w 118"/>
                  <a:gd name="T29" fmla="*/ 89 h 118"/>
                  <a:gd name="T30" fmla="*/ 24 w 118"/>
                  <a:gd name="T31" fmla="*/ 106 h 118"/>
                  <a:gd name="T32" fmla="*/ 39 w 118"/>
                  <a:gd name="T33" fmla="*/ 103 h 118"/>
                  <a:gd name="T34" fmla="*/ 46 w 118"/>
                  <a:gd name="T35" fmla="*/ 114 h 118"/>
                  <a:gd name="T36" fmla="*/ 59 w 118"/>
                  <a:gd name="T37" fmla="*/ 118 h 118"/>
                  <a:gd name="T38" fmla="*/ 72 w 118"/>
                  <a:gd name="T39" fmla="*/ 114 h 118"/>
                  <a:gd name="T40" fmla="*/ 80 w 118"/>
                  <a:gd name="T41" fmla="*/ 103 h 118"/>
                  <a:gd name="T42" fmla="*/ 94 w 118"/>
                  <a:gd name="T43" fmla="*/ 106 h 118"/>
                  <a:gd name="T44" fmla="*/ 107 w 118"/>
                  <a:gd name="T45" fmla="*/ 89 h 118"/>
                  <a:gd name="T46" fmla="*/ 105 w 118"/>
                  <a:gd name="T47" fmla="*/ 75 h 118"/>
                  <a:gd name="T48" fmla="*/ 118 w 118"/>
                  <a:gd name="T49" fmla="*/ 68 h 118"/>
                  <a:gd name="T50" fmla="*/ 118 w 118"/>
                  <a:gd name="T51" fmla="*/ 50 h 118"/>
                  <a:gd name="T52" fmla="*/ 99 w 118"/>
                  <a:gd name="T53" fmla="*/ 66 h 118"/>
                  <a:gd name="T54" fmla="*/ 93 w 118"/>
                  <a:gd name="T55" fmla="*/ 77 h 118"/>
                  <a:gd name="T56" fmla="*/ 97 w 118"/>
                  <a:gd name="T57" fmla="*/ 90 h 118"/>
                  <a:gd name="T58" fmla="*/ 82 w 118"/>
                  <a:gd name="T59" fmla="*/ 92 h 118"/>
                  <a:gd name="T60" fmla="*/ 70 w 118"/>
                  <a:gd name="T61" fmla="*/ 96 h 118"/>
                  <a:gd name="T62" fmla="*/ 64 w 118"/>
                  <a:gd name="T63" fmla="*/ 107 h 118"/>
                  <a:gd name="T64" fmla="*/ 52 w 118"/>
                  <a:gd name="T65" fmla="*/ 99 h 118"/>
                  <a:gd name="T66" fmla="*/ 41 w 118"/>
                  <a:gd name="T67" fmla="*/ 93 h 118"/>
                  <a:gd name="T68" fmla="*/ 28 w 118"/>
                  <a:gd name="T69" fmla="*/ 96 h 118"/>
                  <a:gd name="T70" fmla="*/ 26 w 118"/>
                  <a:gd name="T71" fmla="*/ 82 h 118"/>
                  <a:gd name="T72" fmla="*/ 23 w 118"/>
                  <a:gd name="T73" fmla="*/ 70 h 118"/>
                  <a:gd name="T74" fmla="*/ 11 w 118"/>
                  <a:gd name="T75" fmla="*/ 63 h 118"/>
                  <a:gd name="T76" fmla="*/ 11 w 118"/>
                  <a:gd name="T77" fmla="*/ 54 h 118"/>
                  <a:gd name="T78" fmla="*/ 23 w 118"/>
                  <a:gd name="T79" fmla="*/ 48 h 118"/>
                  <a:gd name="T80" fmla="*/ 26 w 118"/>
                  <a:gd name="T81" fmla="*/ 36 h 118"/>
                  <a:gd name="T82" fmla="*/ 28 w 118"/>
                  <a:gd name="T83" fmla="*/ 21 h 118"/>
                  <a:gd name="T84" fmla="*/ 41 w 118"/>
                  <a:gd name="T85" fmla="*/ 25 h 118"/>
                  <a:gd name="T86" fmla="*/ 52 w 118"/>
                  <a:gd name="T87" fmla="*/ 19 h 118"/>
                  <a:gd name="T88" fmla="*/ 64 w 118"/>
                  <a:gd name="T89" fmla="*/ 10 h 118"/>
                  <a:gd name="T90" fmla="*/ 70 w 118"/>
                  <a:gd name="T91" fmla="*/ 22 h 118"/>
                  <a:gd name="T92" fmla="*/ 82 w 118"/>
                  <a:gd name="T93" fmla="*/ 25 h 118"/>
                  <a:gd name="T94" fmla="*/ 97 w 118"/>
                  <a:gd name="T95" fmla="*/ 28 h 118"/>
                  <a:gd name="T96" fmla="*/ 93 w 118"/>
                  <a:gd name="T97" fmla="*/ 41 h 118"/>
                  <a:gd name="T98" fmla="*/ 99 w 118"/>
                  <a:gd name="T99" fmla="*/ 51 h 118"/>
                  <a:gd name="T100" fmla="*/ 108 w 118"/>
                  <a:gd name="T101" fmla="*/ 59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8" h="118">
                    <a:moveTo>
                      <a:pt x="118" y="50"/>
                    </a:moveTo>
                    <a:cubicBezTo>
                      <a:pt x="117" y="48"/>
                      <a:pt x="116" y="46"/>
                      <a:pt x="114" y="46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104" y="41"/>
                      <a:pt x="104" y="39"/>
                      <a:pt x="103" y="38"/>
                    </a:cubicBezTo>
                    <a:cubicBezTo>
                      <a:pt x="107" y="29"/>
                      <a:pt x="107" y="29"/>
                      <a:pt x="107" y="29"/>
                    </a:cubicBezTo>
                    <a:cubicBezTo>
                      <a:pt x="108" y="27"/>
                      <a:pt x="108" y="25"/>
                      <a:pt x="107" y="24"/>
                    </a:cubicBezTo>
                    <a:cubicBezTo>
                      <a:pt x="103" y="19"/>
                      <a:pt x="99" y="15"/>
                      <a:pt x="94" y="11"/>
                    </a:cubicBezTo>
                    <a:cubicBezTo>
                      <a:pt x="93" y="10"/>
                      <a:pt x="91" y="10"/>
                      <a:pt x="89" y="11"/>
                    </a:cubicBezTo>
                    <a:cubicBezTo>
                      <a:pt x="80" y="15"/>
                      <a:pt x="80" y="15"/>
                      <a:pt x="80" y="15"/>
                    </a:cubicBezTo>
                    <a:cubicBezTo>
                      <a:pt x="79" y="14"/>
                      <a:pt x="77" y="14"/>
                      <a:pt x="76" y="13"/>
                    </a:cubicBezTo>
                    <a:cubicBezTo>
                      <a:pt x="72" y="4"/>
                      <a:pt x="72" y="4"/>
                      <a:pt x="72" y="4"/>
                    </a:cubicBezTo>
                    <a:cubicBezTo>
                      <a:pt x="72" y="2"/>
                      <a:pt x="70" y="1"/>
                      <a:pt x="68" y="1"/>
                    </a:cubicBezTo>
                    <a:cubicBezTo>
                      <a:pt x="62" y="0"/>
                      <a:pt x="57" y="0"/>
                      <a:pt x="50" y="1"/>
                    </a:cubicBezTo>
                    <a:cubicBezTo>
                      <a:pt x="49" y="1"/>
                      <a:pt x="47" y="2"/>
                      <a:pt x="46" y="4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2" y="14"/>
                      <a:pt x="40" y="14"/>
                      <a:pt x="39" y="15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28" y="10"/>
                      <a:pt x="26" y="10"/>
                      <a:pt x="24" y="11"/>
                    </a:cubicBezTo>
                    <a:cubicBezTo>
                      <a:pt x="20" y="15"/>
                      <a:pt x="15" y="19"/>
                      <a:pt x="12" y="24"/>
                    </a:cubicBezTo>
                    <a:cubicBezTo>
                      <a:pt x="11" y="25"/>
                      <a:pt x="11" y="27"/>
                      <a:pt x="11" y="29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5" y="39"/>
                      <a:pt x="14" y="41"/>
                      <a:pt x="14" y="43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3" y="46"/>
                      <a:pt x="1" y="48"/>
                      <a:pt x="1" y="50"/>
                    </a:cubicBezTo>
                    <a:cubicBezTo>
                      <a:pt x="1" y="53"/>
                      <a:pt x="0" y="56"/>
                      <a:pt x="0" y="59"/>
                    </a:cubicBezTo>
                    <a:cubicBezTo>
                      <a:pt x="0" y="62"/>
                      <a:pt x="1" y="64"/>
                      <a:pt x="1" y="68"/>
                    </a:cubicBezTo>
                    <a:cubicBezTo>
                      <a:pt x="1" y="70"/>
                      <a:pt x="3" y="71"/>
                      <a:pt x="4" y="72"/>
                    </a:cubicBezTo>
                    <a:cubicBezTo>
                      <a:pt x="14" y="75"/>
                      <a:pt x="14" y="75"/>
                      <a:pt x="14" y="75"/>
                    </a:cubicBezTo>
                    <a:cubicBezTo>
                      <a:pt x="14" y="77"/>
                      <a:pt x="15" y="78"/>
                      <a:pt x="16" y="80"/>
                    </a:cubicBezTo>
                    <a:cubicBezTo>
                      <a:pt x="11" y="89"/>
                      <a:pt x="11" y="89"/>
                      <a:pt x="11" y="89"/>
                    </a:cubicBezTo>
                    <a:cubicBezTo>
                      <a:pt x="11" y="90"/>
                      <a:pt x="11" y="92"/>
                      <a:pt x="12" y="94"/>
                    </a:cubicBezTo>
                    <a:cubicBezTo>
                      <a:pt x="15" y="99"/>
                      <a:pt x="20" y="103"/>
                      <a:pt x="24" y="106"/>
                    </a:cubicBezTo>
                    <a:cubicBezTo>
                      <a:pt x="26" y="107"/>
                      <a:pt x="28" y="108"/>
                      <a:pt x="30" y="107"/>
                    </a:cubicBezTo>
                    <a:cubicBezTo>
                      <a:pt x="39" y="103"/>
                      <a:pt x="39" y="103"/>
                      <a:pt x="39" y="103"/>
                    </a:cubicBezTo>
                    <a:cubicBezTo>
                      <a:pt x="40" y="103"/>
                      <a:pt x="42" y="104"/>
                      <a:pt x="43" y="104"/>
                    </a:cubicBezTo>
                    <a:cubicBezTo>
                      <a:pt x="46" y="114"/>
                      <a:pt x="46" y="114"/>
                      <a:pt x="46" y="114"/>
                    </a:cubicBezTo>
                    <a:cubicBezTo>
                      <a:pt x="47" y="116"/>
                      <a:pt x="49" y="117"/>
                      <a:pt x="50" y="117"/>
                    </a:cubicBezTo>
                    <a:cubicBezTo>
                      <a:pt x="54" y="118"/>
                      <a:pt x="57" y="118"/>
                      <a:pt x="59" y="118"/>
                    </a:cubicBezTo>
                    <a:cubicBezTo>
                      <a:pt x="62" y="118"/>
                      <a:pt x="65" y="118"/>
                      <a:pt x="68" y="117"/>
                    </a:cubicBezTo>
                    <a:cubicBezTo>
                      <a:pt x="70" y="117"/>
                      <a:pt x="72" y="116"/>
                      <a:pt x="72" y="114"/>
                    </a:cubicBezTo>
                    <a:cubicBezTo>
                      <a:pt x="76" y="104"/>
                      <a:pt x="76" y="104"/>
                      <a:pt x="76" y="104"/>
                    </a:cubicBezTo>
                    <a:cubicBezTo>
                      <a:pt x="77" y="104"/>
                      <a:pt x="79" y="103"/>
                      <a:pt x="80" y="103"/>
                    </a:cubicBezTo>
                    <a:cubicBezTo>
                      <a:pt x="89" y="107"/>
                      <a:pt x="89" y="107"/>
                      <a:pt x="89" y="107"/>
                    </a:cubicBezTo>
                    <a:cubicBezTo>
                      <a:pt x="91" y="108"/>
                      <a:pt x="93" y="107"/>
                      <a:pt x="94" y="106"/>
                    </a:cubicBezTo>
                    <a:cubicBezTo>
                      <a:pt x="99" y="103"/>
                      <a:pt x="103" y="99"/>
                      <a:pt x="107" y="94"/>
                    </a:cubicBezTo>
                    <a:cubicBezTo>
                      <a:pt x="108" y="92"/>
                      <a:pt x="108" y="90"/>
                      <a:pt x="107" y="89"/>
                    </a:cubicBezTo>
                    <a:cubicBezTo>
                      <a:pt x="103" y="80"/>
                      <a:pt x="103" y="80"/>
                      <a:pt x="103" y="80"/>
                    </a:cubicBezTo>
                    <a:cubicBezTo>
                      <a:pt x="104" y="78"/>
                      <a:pt x="104" y="77"/>
                      <a:pt x="105" y="75"/>
                    </a:cubicBezTo>
                    <a:cubicBezTo>
                      <a:pt x="114" y="72"/>
                      <a:pt x="114" y="72"/>
                      <a:pt x="114" y="72"/>
                    </a:cubicBezTo>
                    <a:cubicBezTo>
                      <a:pt x="116" y="71"/>
                      <a:pt x="117" y="70"/>
                      <a:pt x="118" y="68"/>
                    </a:cubicBezTo>
                    <a:cubicBezTo>
                      <a:pt x="118" y="64"/>
                      <a:pt x="118" y="62"/>
                      <a:pt x="118" y="59"/>
                    </a:cubicBezTo>
                    <a:cubicBezTo>
                      <a:pt x="118" y="56"/>
                      <a:pt x="118" y="53"/>
                      <a:pt x="118" y="50"/>
                    </a:cubicBezTo>
                    <a:close/>
                    <a:moveTo>
                      <a:pt x="108" y="63"/>
                    </a:moveTo>
                    <a:cubicBezTo>
                      <a:pt x="99" y="66"/>
                      <a:pt x="99" y="66"/>
                      <a:pt x="99" y="66"/>
                    </a:cubicBezTo>
                    <a:cubicBezTo>
                      <a:pt x="98" y="67"/>
                      <a:pt x="97" y="68"/>
                      <a:pt x="96" y="70"/>
                    </a:cubicBezTo>
                    <a:cubicBezTo>
                      <a:pt x="95" y="72"/>
                      <a:pt x="94" y="75"/>
                      <a:pt x="93" y="77"/>
                    </a:cubicBezTo>
                    <a:cubicBezTo>
                      <a:pt x="92" y="79"/>
                      <a:pt x="92" y="80"/>
                      <a:pt x="93" y="82"/>
                    </a:cubicBezTo>
                    <a:cubicBezTo>
                      <a:pt x="97" y="90"/>
                      <a:pt x="97" y="90"/>
                      <a:pt x="97" y="90"/>
                    </a:cubicBezTo>
                    <a:cubicBezTo>
                      <a:pt x="95" y="92"/>
                      <a:pt x="93" y="94"/>
                      <a:pt x="91" y="96"/>
                    </a:cubicBezTo>
                    <a:cubicBezTo>
                      <a:pt x="82" y="92"/>
                      <a:pt x="82" y="92"/>
                      <a:pt x="82" y="92"/>
                    </a:cubicBezTo>
                    <a:cubicBezTo>
                      <a:pt x="81" y="92"/>
                      <a:pt x="79" y="92"/>
                      <a:pt x="78" y="93"/>
                    </a:cubicBezTo>
                    <a:cubicBezTo>
                      <a:pt x="75" y="94"/>
                      <a:pt x="73" y="95"/>
                      <a:pt x="70" y="96"/>
                    </a:cubicBezTo>
                    <a:cubicBezTo>
                      <a:pt x="69" y="96"/>
                      <a:pt x="67" y="97"/>
                      <a:pt x="67" y="99"/>
                    </a:cubicBezTo>
                    <a:cubicBezTo>
                      <a:pt x="64" y="107"/>
                      <a:pt x="64" y="107"/>
                      <a:pt x="64" y="107"/>
                    </a:cubicBezTo>
                    <a:cubicBezTo>
                      <a:pt x="61" y="108"/>
                      <a:pt x="58" y="108"/>
                      <a:pt x="55" y="107"/>
                    </a:cubicBezTo>
                    <a:cubicBezTo>
                      <a:pt x="52" y="99"/>
                      <a:pt x="52" y="99"/>
                      <a:pt x="52" y="99"/>
                    </a:cubicBezTo>
                    <a:cubicBezTo>
                      <a:pt x="51" y="97"/>
                      <a:pt x="50" y="96"/>
                      <a:pt x="48" y="96"/>
                    </a:cubicBezTo>
                    <a:cubicBezTo>
                      <a:pt x="46" y="95"/>
                      <a:pt x="43" y="94"/>
                      <a:pt x="41" y="93"/>
                    </a:cubicBezTo>
                    <a:cubicBezTo>
                      <a:pt x="40" y="92"/>
                      <a:pt x="38" y="92"/>
                      <a:pt x="36" y="92"/>
                    </a:cubicBezTo>
                    <a:cubicBezTo>
                      <a:pt x="28" y="96"/>
                      <a:pt x="28" y="96"/>
                      <a:pt x="28" y="96"/>
                    </a:cubicBezTo>
                    <a:cubicBezTo>
                      <a:pt x="26" y="94"/>
                      <a:pt x="24" y="92"/>
                      <a:pt x="22" y="90"/>
                    </a:cubicBezTo>
                    <a:cubicBezTo>
                      <a:pt x="26" y="82"/>
                      <a:pt x="26" y="82"/>
                      <a:pt x="26" y="82"/>
                    </a:cubicBezTo>
                    <a:cubicBezTo>
                      <a:pt x="26" y="80"/>
                      <a:pt x="26" y="79"/>
                      <a:pt x="26" y="77"/>
                    </a:cubicBezTo>
                    <a:cubicBezTo>
                      <a:pt x="24" y="75"/>
                      <a:pt x="23" y="72"/>
                      <a:pt x="23" y="70"/>
                    </a:cubicBezTo>
                    <a:cubicBezTo>
                      <a:pt x="22" y="68"/>
                      <a:pt x="21" y="67"/>
                      <a:pt x="19" y="66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1" y="62"/>
                      <a:pt x="10" y="60"/>
                      <a:pt x="10" y="59"/>
                    </a:cubicBezTo>
                    <a:cubicBezTo>
                      <a:pt x="10" y="57"/>
                      <a:pt x="11" y="56"/>
                      <a:pt x="11" y="54"/>
                    </a:cubicBezTo>
                    <a:cubicBezTo>
                      <a:pt x="19" y="51"/>
                      <a:pt x="19" y="51"/>
                      <a:pt x="19" y="51"/>
                    </a:cubicBezTo>
                    <a:cubicBezTo>
                      <a:pt x="21" y="51"/>
                      <a:pt x="22" y="49"/>
                      <a:pt x="23" y="48"/>
                    </a:cubicBezTo>
                    <a:cubicBezTo>
                      <a:pt x="23" y="45"/>
                      <a:pt x="24" y="43"/>
                      <a:pt x="26" y="41"/>
                    </a:cubicBezTo>
                    <a:cubicBezTo>
                      <a:pt x="26" y="39"/>
                      <a:pt x="26" y="37"/>
                      <a:pt x="26" y="36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4" y="25"/>
                      <a:pt x="26" y="23"/>
                      <a:pt x="28" y="21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8" y="26"/>
                      <a:pt x="40" y="26"/>
                      <a:pt x="41" y="25"/>
                    </a:cubicBezTo>
                    <a:cubicBezTo>
                      <a:pt x="43" y="24"/>
                      <a:pt x="46" y="23"/>
                      <a:pt x="48" y="22"/>
                    </a:cubicBezTo>
                    <a:cubicBezTo>
                      <a:pt x="50" y="22"/>
                      <a:pt x="51" y="20"/>
                      <a:pt x="52" y="19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8" y="10"/>
                      <a:pt x="61" y="10"/>
                      <a:pt x="64" y="10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20"/>
                      <a:pt x="69" y="22"/>
                      <a:pt x="70" y="22"/>
                    </a:cubicBezTo>
                    <a:cubicBezTo>
                      <a:pt x="73" y="23"/>
                      <a:pt x="75" y="24"/>
                      <a:pt x="78" y="25"/>
                    </a:cubicBezTo>
                    <a:cubicBezTo>
                      <a:pt x="79" y="26"/>
                      <a:pt x="81" y="26"/>
                      <a:pt x="82" y="25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93" y="23"/>
                      <a:pt x="95" y="25"/>
                      <a:pt x="97" y="28"/>
                    </a:cubicBezTo>
                    <a:cubicBezTo>
                      <a:pt x="93" y="36"/>
                      <a:pt x="93" y="36"/>
                      <a:pt x="93" y="36"/>
                    </a:cubicBezTo>
                    <a:cubicBezTo>
                      <a:pt x="92" y="37"/>
                      <a:pt x="92" y="39"/>
                      <a:pt x="93" y="41"/>
                    </a:cubicBezTo>
                    <a:cubicBezTo>
                      <a:pt x="94" y="43"/>
                      <a:pt x="95" y="45"/>
                      <a:pt x="96" y="48"/>
                    </a:cubicBezTo>
                    <a:cubicBezTo>
                      <a:pt x="97" y="49"/>
                      <a:pt x="98" y="51"/>
                      <a:pt x="99" y="51"/>
                    </a:cubicBezTo>
                    <a:cubicBezTo>
                      <a:pt x="108" y="54"/>
                      <a:pt x="108" y="54"/>
                      <a:pt x="108" y="54"/>
                    </a:cubicBezTo>
                    <a:cubicBezTo>
                      <a:pt x="108" y="56"/>
                      <a:pt x="108" y="57"/>
                      <a:pt x="108" y="59"/>
                    </a:cubicBezTo>
                    <a:cubicBezTo>
                      <a:pt x="108" y="60"/>
                      <a:pt x="108" y="62"/>
                      <a:pt x="108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697" name="Freeform 25"/>
              <p:cNvSpPr>
                <a:spLocks noEditPoints="1"/>
              </p:cNvSpPr>
              <p:nvPr/>
            </p:nvSpPr>
            <p:spPr bwMode="auto">
              <a:xfrm>
                <a:off x="86" y="80"/>
                <a:ext cx="111" cy="111"/>
              </a:xfrm>
              <a:custGeom>
                <a:avLst/>
                <a:gdLst>
                  <a:gd name="T0" fmla="*/ 23 w 47"/>
                  <a:gd name="T1" fmla="*/ 0 h 47"/>
                  <a:gd name="T2" fmla="*/ 0 w 47"/>
                  <a:gd name="T3" fmla="*/ 24 h 47"/>
                  <a:gd name="T4" fmla="*/ 23 w 47"/>
                  <a:gd name="T5" fmla="*/ 47 h 47"/>
                  <a:gd name="T6" fmla="*/ 47 w 47"/>
                  <a:gd name="T7" fmla="*/ 24 h 47"/>
                  <a:gd name="T8" fmla="*/ 23 w 47"/>
                  <a:gd name="T9" fmla="*/ 0 h 47"/>
                  <a:gd name="T10" fmla="*/ 23 w 47"/>
                  <a:gd name="T11" fmla="*/ 37 h 47"/>
                  <a:gd name="T12" fmla="*/ 10 w 47"/>
                  <a:gd name="T13" fmla="*/ 24 h 47"/>
                  <a:gd name="T14" fmla="*/ 23 w 47"/>
                  <a:gd name="T15" fmla="*/ 10 h 47"/>
                  <a:gd name="T16" fmla="*/ 37 w 47"/>
                  <a:gd name="T17" fmla="*/ 24 h 47"/>
                  <a:gd name="T18" fmla="*/ 23 w 47"/>
                  <a:gd name="T19" fmla="*/ 3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47">
                    <a:moveTo>
                      <a:pt x="23" y="0"/>
                    </a:moveTo>
                    <a:cubicBezTo>
                      <a:pt x="10" y="0"/>
                      <a:pt x="0" y="11"/>
                      <a:pt x="0" y="24"/>
                    </a:cubicBezTo>
                    <a:cubicBezTo>
                      <a:pt x="0" y="37"/>
                      <a:pt x="10" y="47"/>
                      <a:pt x="23" y="47"/>
                    </a:cubicBezTo>
                    <a:cubicBezTo>
                      <a:pt x="36" y="47"/>
                      <a:pt x="47" y="37"/>
                      <a:pt x="47" y="24"/>
                    </a:cubicBezTo>
                    <a:cubicBezTo>
                      <a:pt x="47" y="11"/>
                      <a:pt x="36" y="0"/>
                      <a:pt x="23" y="0"/>
                    </a:cubicBezTo>
                    <a:close/>
                    <a:moveTo>
                      <a:pt x="23" y="37"/>
                    </a:moveTo>
                    <a:cubicBezTo>
                      <a:pt x="16" y="37"/>
                      <a:pt x="10" y="31"/>
                      <a:pt x="10" y="24"/>
                    </a:cubicBezTo>
                    <a:cubicBezTo>
                      <a:pt x="10" y="16"/>
                      <a:pt x="16" y="10"/>
                      <a:pt x="23" y="10"/>
                    </a:cubicBezTo>
                    <a:cubicBezTo>
                      <a:pt x="31" y="10"/>
                      <a:pt x="37" y="16"/>
                      <a:pt x="37" y="24"/>
                    </a:cubicBezTo>
                    <a:cubicBezTo>
                      <a:pt x="37" y="31"/>
                      <a:pt x="31" y="37"/>
                      <a:pt x="23" y="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8682" grpId="0" animBg="1"/>
      <p:bldP spid="28683" grpId="0" animBg="1"/>
      <p:bldP spid="28686" grpId="0" animBg="1"/>
      <p:bldP spid="28687" grpId="0" animBg="1"/>
      <p:bldP spid="28687" grpId="1" animBg="1"/>
      <p:bldP spid="28704" grpId="0"/>
      <p:bldP spid="287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64130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grpSp>
        <p:nvGrpSpPr>
          <p:cNvPr id="7" name="Group 37"/>
          <p:cNvGrpSpPr/>
          <p:nvPr/>
        </p:nvGrpSpPr>
        <p:grpSpPr>
          <a:xfrm>
            <a:off x="3430905" y="3054350"/>
            <a:ext cx="2590165" cy="2982595"/>
            <a:chOff x="2285015" y="2000246"/>
            <a:chExt cx="2145078" cy="1853297"/>
          </a:xfrm>
        </p:grpSpPr>
        <p:cxnSp>
          <p:nvCxnSpPr>
            <p:cNvPr id="35" name="Straight Connector 34"/>
            <p:cNvCxnSpPr>
              <a:stCxn id="8" idx="0"/>
            </p:cNvCxnSpPr>
            <p:nvPr/>
          </p:nvCxnSpPr>
          <p:spPr>
            <a:xfrm rot="16200000" flipV="1">
              <a:off x="2820292" y="1466555"/>
              <a:ext cx="3571" cy="1070953"/>
            </a:xfrm>
            <a:prstGeom prst="line">
              <a:avLst/>
            </a:prstGeom>
            <a:ln>
              <a:solidFill>
                <a:srgbClr val="3D735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746" name="Group 33"/>
            <p:cNvGrpSpPr/>
            <p:nvPr/>
          </p:nvGrpSpPr>
          <p:grpSpPr>
            <a:xfrm>
              <a:off x="2285015" y="2003817"/>
              <a:ext cx="2145078" cy="1849726"/>
              <a:chOff x="2285015" y="2003817"/>
              <a:chExt cx="2145078" cy="1849726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2285015" y="2003817"/>
                <a:ext cx="2145078" cy="1849726"/>
              </a:xfrm>
              <a:prstGeom prst="triangle">
                <a:avLst/>
              </a:prstGeom>
              <a:solidFill>
                <a:srgbClr val="3D73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1pPr>
                <a:lvl2pPr marL="457200" lvl="1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2pPr>
                <a:lvl3pPr marL="914400" lvl="2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3pPr>
                <a:lvl4pPr marL="1371600" lvl="3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4pPr>
                <a:lvl5pPr marL="1828800" lvl="4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5pPr>
              </a:lstStyle>
              <a:p>
                <a:pPr lvl="0" algn="ctr" eaLnBrk="1" hangingPunct="1"/>
                <a:endParaRPr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AutoShape 112"/>
              <p:cNvSpPr/>
              <p:nvPr/>
            </p:nvSpPr>
            <p:spPr bwMode="auto">
              <a:xfrm>
                <a:off x="3143363" y="2857262"/>
                <a:ext cx="366504" cy="366612"/>
              </a:xfrm>
              <a:custGeom>
                <a:avLst/>
                <a:gdLst>
                  <a:gd name="T0" fmla="*/ 10510 w 21020"/>
                  <a:gd name="T1" fmla="*/ 10800 h 21600"/>
                  <a:gd name="T2" fmla="*/ 10510 w 21020"/>
                  <a:gd name="T3" fmla="*/ 10800 h 21600"/>
                  <a:gd name="T4" fmla="*/ 10510 w 21020"/>
                  <a:gd name="T5" fmla="*/ 10800 h 21600"/>
                  <a:gd name="T6" fmla="*/ 10510 w 2102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020" h="21600">
                    <a:moveTo>
                      <a:pt x="18846" y="7946"/>
                    </a:moveTo>
                    <a:lnTo>
                      <a:pt x="17740" y="9091"/>
                    </a:lnTo>
                    <a:cubicBezTo>
                      <a:pt x="17740" y="8939"/>
                      <a:pt x="17758" y="8792"/>
                      <a:pt x="17744" y="8636"/>
                    </a:cubicBezTo>
                    <a:cubicBezTo>
                      <a:pt x="17629" y="7331"/>
                      <a:pt x="17036" y="6068"/>
                      <a:pt x="16074" y="5080"/>
                    </a:cubicBezTo>
                    <a:cubicBezTo>
                      <a:pt x="15004" y="3980"/>
                      <a:pt x="13585" y="3348"/>
                      <a:pt x="12180" y="3345"/>
                    </a:cubicBezTo>
                    <a:lnTo>
                      <a:pt x="13268" y="2218"/>
                    </a:lnTo>
                    <a:cubicBezTo>
                      <a:pt x="13812" y="1659"/>
                      <a:pt x="14572" y="1350"/>
                      <a:pt x="15403" y="1350"/>
                    </a:cubicBezTo>
                    <a:cubicBezTo>
                      <a:pt x="16460" y="1350"/>
                      <a:pt x="17546" y="1840"/>
                      <a:pt x="18381" y="2696"/>
                    </a:cubicBezTo>
                    <a:cubicBezTo>
                      <a:pt x="19165" y="3500"/>
                      <a:pt x="19631" y="4499"/>
                      <a:pt x="19698" y="5510"/>
                    </a:cubicBezTo>
                    <a:cubicBezTo>
                      <a:pt x="19760" y="6453"/>
                      <a:pt x="19457" y="7317"/>
                      <a:pt x="18846" y="7946"/>
                    </a:cubicBezTo>
                    <a:moveTo>
                      <a:pt x="5828" y="19329"/>
                    </a:moveTo>
                    <a:cubicBezTo>
                      <a:pt x="5813" y="18424"/>
                      <a:pt x="5454" y="17481"/>
                      <a:pt x="4730" y="16739"/>
                    </a:cubicBezTo>
                    <a:cubicBezTo>
                      <a:pt x="4046" y="16034"/>
                      <a:pt x="3150" y="15628"/>
                      <a:pt x="2257" y="15592"/>
                    </a:cubicBezTo>
                    <a:lnTo>
                      <a:pt x="2911" y="13157"/>
                    </a:lnTo>
                    <a:cubicBezTo>
                      <a:pt x="2959" y="12995"/>
                      <a:pt x="3052" y="12835"/>
                      <a:pt x="3168" y="12695"/>
                    </a:cubicBezTo>
                    <a:cubicBezTo>
                      <a:pt x="4485" y="11726"/>
                      <a:pt x="6512" y="12012"/>
                      <a:pt x="7920" y="13460"/>
                    </a:cubicBezTo>
                    <a:cubicBezTo>
                      <a:pt x="9409" y="14990"/>
                      <a:pt x="9639" y="17230"/>
                      <a:pt x="8492" y="18568"/>
                    </a:cubicBezTo>
                    <a:cubicBezTo>
                      <a:pt x="8416" y="18609"/>
                      <a:pt x="8339" y="18648"/>
                      <a:pt x="8256" y="18675"/>
                    </a:cubicBezTo>
                    <a:cubicBezTo>
                      <a:pt x="8256" y="18675"/>
                      <a:pt x="5828" y="19329"/>
                      <a:pt x="5828" y="19329"/>
                    </a:cubicBezTo>
                    <a:close/>
                    <a:moveTo>
                      <a:pt x="2737" y="20184"/>
                    </a:moveTo>
                    <a:cubicBezTo>
                      <a:pt x="2665" y="20181"/>
                      <a:pt x="2443" y="20239"/>
                      <a:pt x="2291" y="20249"/>
                    </a:cubicBezTo>
                    <a:cubicBezTo>
                      <a:pt x="1751" y="20244"/>
                      <a:pt x="1313" y="19792"/>
                      <a:pt x="1313" y="19237"/>
                    </a:cubicBezTo>
                    <a:cubicBezTo>
                      <a:pt x="1321" y="19124"/>
                      <a:pt x="1365" y="18929"/>
                      <a:pt x="1380" y="18857"/>
                    </a:cubicBezTo>
                    <a:lnTo>
                      <a:pt x="2071" y="16283"/>
                    </a:lnTo>
                    <a:cubicBezTo>
                      <a:pt x="2822" y="16261"/>
                      <a:pt x="3630" y="16562"/>
                      <a:pt x="4265" y="17215"/>
                    </a:cubicBezTo>
                    <a:cubicBezTo>
                      <a:pt x="4911" y="17878"/>
                      <a:pt x="5214" y="18725"/>
                      <a:pt x="5181" y="19504"/>
                    </a:cubicBezTo>
                    <a:cubicBezTo>
                      <a:pt x="5181" y="19504"/>
                      <a:pt x="2737" y="20184"/>
                      <a:pt x="2737" y="20184"/>
                    </a:cubicBezTo>
                    <a:close/>
                    <a:moveTo>
                      <a:pt x="6888" y="11179"/>
                    </a:moveTo>
                    <a:cubicBezTo>
                      <a:pt x="6280" y="10927"/>
                      <a:pt x="5642" y="10783"/>
                      <a:pt x="5004" y="10774"/>
                    </a:cubicBezTo>
                    <a:lnTo>
                      <a:pt x="10063" y="5536"/>
                    </a:lnTo>
                    <a:cubicBezTo>
                      <a:pt x="10838" y="4759"/>
                      <a:pt x="11966" y="4536"/>
                      <a:pt x="13077" y="4819"/>
                    </a:cubicBezTo>
                    <a:cubicBezTo>
                      <a:pt x="13077" y="4819"/>
                      <a:pt x="6888" y="11179"/>
                      <a:pt x="6888" y="11179"/>
                    </a:cubicBezTo>
                    <a:close/>
                    <a:moveTo>
                      <a:pt x="9717" y="13672"/>
                    </a:moveTo>
                    <a:cubicBezTo>
                      <a:pt x="9473" y="13258"/>
                      <a:pt x="9194" y="12859"/>
                      <a:pt x="8848" y="12505"/>
                    </a:cubicBezTo>
                    <a:cubicBezTo>
                      <a:pt x="8447" y="12093"/>
                      <a:pt x="7986" y="11770"/>
                      <a:pt x="7507" y="11498"/>
                    </a:cubicBezTo>
                    <a:lnTo>
                      <a:pt x="13767" y="5064"/>
                    </a:lnTo>
                    <a:cubicBezTo>
                      <a:pt x="14259" y="5288"/>
                      <a:pt x="14729" y="5607"/>
                      <a:pt x="15145" y="6035"/>
                    </a:cubicBezTo>
                    <a:cubicBezTo>
                      <a:pt x="15500" y="6398"/>
                      <a:pt x="15775" y="6806"/>
                      <a:pt x="15987" y="7229"/>
                    </a:cubicBezTo>
                    <a:cubicBezTo>
                      <a:pt x="15987" y="7229"/>
                      <a:pt x="9717" y="13672"/>
                      <a:pt x="9717" y="13672"/>
                    </a:cubicBezTo>
                    <a:close/>
                    <a:moveTo>
                      <a:pt x="10519" y="16061"/>
                    </a:moveTo>
                    <a:cubicBezTo>
                      <a:pt x="10465" y="15452"/>
                      <a:pt x="10298" y="14854"/>
                      <a:pt x="10047" y="14288"/>
                    </a:cubicBezTo>
                    <a:lnTo>
                      <a:pt x="16257" y="7906"/>
                    </a:lnTo>
                    <a:cubicBezTo>
                      <a:pt x="16637" y="9140"/>
                      <a:pt x="16442" y="10429"/>
                      <a:pt x="15610" y="11284"/>
                    </a:cubicBezTo>
                    <a:cubicBezTo>
                      <a:pt x="15604" y="11290"/>
                      <a:pt x="15598" y="11293"/>
                      <a:pt x="15593" y="11298"/>
                    </a:cubicBezTo>
                    <a:lnTo>
                      <a:pt x="15602" y="11306"/>
                    </a:lnTo>
                    <a:lnTo>
                      <a:pt x="10525" y="16565"/>
                    </a:lnTo>
                    <a:cubicBezTo>
                      <a:pt x="10527" y="16397"/>
                      <a:pt x="10534" y="16232"/>
                      <a:pt x="10519" y="16061"/>
                    </a:cubicBezTo>
                    <a:moveTo>
                      <a:pt x="19308" y="1741"/>
                    </a:moveTo>
                    <a:cubicBezTo>
                      <a:pt x="18228" y="632"/>
                      <a:pt x="16805" y="0"/>
                      <a:pt x="15403" y="0"/>
                    </a:cubicBezTo>
                    <a:cubicBezTo>
                      <a:pt x="14220" y="0"/>
                      <a:pt x="13131" y="450"/>
                      <a:pt x="12335" y="1266"/>
                    </a:cubicBezTo>
                    <a:lnTo>
                      <a:pt x="9138" y="4577"/>
                    </a:lnTo>
                    <a:cubicBezTo>
                      <a:pt x="9129" y="4585"/>
                      <a:pt x="9118" y="4592"/>
                      <a:pt x="9108" y="4602"/>
                    </a:cubicBezTo>
                    <a:cubicBezTo>
                      <a:pt x="9103" y="4608"/>
                      <a:pt x="9100" y="4614"/>
                      <a:pt x="9095" y="4620"/>
                    </a:cubicBezTo>
                    <a:lnTo>
                      <a:pt x="9096" y="4621"/>
                    </a:lnTo>
                    <a:lnTo>
                      <a:pt x="2310" y="11647"/>
                    </a:lnTo>
                    <a:cubicBezTo>
                      <a:pt x="1998" y="11966"/>
                      <a:pt x="1771" y="12364"/>
                      <a:pt x="1645" y="12797"/>
                    </a:cubicBezTo>
                    <a:lnTo>
                      <a:pt x="102" y="18541"/>
                    </a:lnTo>
                    <a:cubicBezTo>
                      <a:pt x="100" y="18557"/>
                      <a:pt x="0" y="19008"/>
                      <a:pt x="0" y="19237"/>
                    </a:cubicBezTo>
                    <a:cubicBezTo>
                      <a:pt x="0" y="20541"/>
                      <a:pt x="1030" y="21599"/>
                      <a:pt x="2302" y="21599"/>
                    </a:cubicBezTo>
                    <a:cubicBezTo>
                      <a:pt x="2554" y="21599"/>
                      <a:pt x="3044" y="21475"/>
                      <a:pt x="3062" y="21473"/>
                    </a:cubicBezTo>
                    <a:lnTo>
                      <a:pt x="8630" y="19969"/>
                    </a:lnTo>
                    <a:cubicBezTo>
                      <a:pt x="9054" y="19839"/>
                      <a:pt x="9439" y="19604"/>
                      <a:pt x="9750" y="19283"/>
                    </a:cubicBezTo>
                    <a:lnTo>
                      <a:pt x="19776" y="8899"/>
                    </a:lnTo>
                    <a:cubicBezTo>
                      <a:pt x="21600" y="7023"/>
                      <a:pt x="21394" y="3881"/>
                      <a:pt x="19308" y="174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defTabSz="457200"/>
                <a:endParaRPr sz="3000" dirty="0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0749" name="Rectangle 39"/>
              <p:cNvSpPr/>
              <p:nvPr/>
            </p:nvSpPr>
            <p:spPr>
              <a:xfrm>
                <a:off x="2835483" y="3363902"/>
                <a:ext cx="981359" cy="3626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单击此处输入标题</a:t>
                </a:r>
              </a:p>
            </p:txBody>
          </p:sp>
        </p:grpSp>
      </p:grpSp>
      <p:grpSp>
        <p:nvGrpSpPr>
          <p:cNvPr id="12" name="Group 46"/>
          <p:cNvGrpSpPr/>
          <p:nvPr/>
        </p:nvGrpSpPr>
        <p:grpSpPr>
          <a:xfrm>
            <a:off x="6191885" y="3054350"/>
            <a:ext cx="2588260" cy="2982595"/>
            <a:chOff x="4572000" y="2000248"/>
            <a:chExt cx="2145078" cy="1853295"/>
          </a:xfrm>
        </p:grpSpPr>
        <p:cxnSp>
          <p:nvCxnSpPr>
            <p:cNvPr id="39" name="Straight Connector 38"/>
            <p:cNvCxnSpPr>
              <a:stCxn id="10" idx="0"/>
            </p:cNvCxnSpPr>
            <p:nvPr/>
          </p:nvCxnSpPr>
          <p:spPr>
            <a:xfrm rot="5400000" flipH="1" flipV="1">
              <a:off x="6142901" y="1502679"/>
              <a:ext cx="3571" cy="998708"/>
            </a:xfrm>
            <a:prstGeom prst="line">
              <a:avLst/>
            </a:prstGeom>
            <a:ln>
              <a:solidFill>
                <a:srgbClr val="55A17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741" name="Group 31"/>
            <p:cNvGrpSpPr/>
            <p:nvPr/>
          </p:nvGrpSpPr>
          <p:grpSpPr>
            <a:xfrm>
              <a:off x="4572000" y="2003818"/>
              <a:ext cx="2145078" cy="1849725"/>
              <a:chOff x="4572000" y="2003818"/>
              <a:chExt cx="2145078" cy="1849725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4572000" y="2003818"/>
                <a:ext cx="2145078" cy="1849725"/>
              </a:xfrm>
              <a:prstGeom prst="triangle">
                <a:avLst/>
              </a:prstGeom>
              <a:solidFill>
                <a:srgbClr val="55A1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1pPr>
                <a:lvl2pPr marL="457200" lvl="1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2pPr>
                <a:lvl3pPr marL="914400" lvl="2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3pPr>
                <a:lvl4pPr marL="1371600" lvl="3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4pPr>
                <a:lvl5pPr marL="1828800" lvl="4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5pPr>
              </a:lstStyle>
              <a:p>
                <a:pPr lvl="0" algn="ctr" eaLnBrk="1" hangingPunct="1"/>
                <a:endParaRPr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AutoShape 59"/>
              <p:cNvSpPr/>
              <p:nvPr/>
            </p:nvSpPr>
            <p:spPr bwMode="auto">
              <a:xfrm>
                <a:off x="5429396" y="2785844"/>
                <a:ext cx="366775" cy="366612"/>
              </a:xfrm>
              <a:custGeom>
                <a:avLst/>
                <a:gdLst>
                  <a:gd name="T0" fmla="+- 0 10794 23"/>
                  <a:gd name="T1" fmla="*/ T0 w 21543"/>
                  <a:gd name="T2" fmla="*/ 10800 h 21600"/>
                  <a:gd name="T3" fmla="+- 0 10794 23"/>
                  <a:gd name="T4" fmla="*/ T3 w 21543"/>
                  <a:gd name="T5" fmla="*/ 10800 h 21600"/>
                  <a:gd name="T6" fmla="+- 0 10794 23"/>
                  <a:gd name="T7" fmla="*/ T6 w 21543"/>
                  <a:gd name="T8" fmla="*/ 10800 h 21600"/>
                  <a:gd name="T9" fmla="+- 0 10794 23"/>
                  <a:gd name="T10" fmla="*/ T9 w 21543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43" h="21600">
                    <a:moveTo>
                      <a:pt x="16976" y="19986"/>
                    </a:moveTo>
                    <a:lnTo>
                      <a:pt x="11226" y="17680"/>
                    </a:lnTo>
                    <a:cubicBezTo>
                      <a:pt x="11088" y="17626"/>
                      <a:pt x="10946" y="17608"/>
                      <a:pt x="10806" y="17600"/>
                    </a:cubicBezTo>
                    <a:lnTo>
                      <a:pt x="19660" y="3837"/>
                    </a:lnTo>
                    <a:cubicBezTo>
                      <a:pt x="19660" y="3837"/>
                      <a:pt x="16976" y="19986"/>
                      <a:pt x="16976" y="19986"/>
                    </a:cubicBezTo>
                    <a:close/>
                    <a:moveTo>
                      <a:pt x="6859" y="16244"/>
                    </a:moveTo>
                    <a:cubicBezTo>
                      <a:pt x="6858" y="16242"/>
                      <a:pt x="6855" y="16240"/>
                      <a:pt x="6854" y="16238"/>
                    </a:cubicBezTo>
                    <a:lnTo>
                      <a:pt x="19606" y="2552"/>
                    </a:lnTo>
                    <a:lnTo>
                      <a:pt x="8735" y="19536"/>
                    </a:lnTo>
                    <a:cubicBezTo>
                      <a:pt x="8735" y="19536"/>
                      <a:pt x="6859" y="16244"/>
                      <a:pt x="6859" y="16244"/>
                    </a:cubicBezTo>
                    <a:close/>
                    <a:moveTo>
                      <a:pt x="2111" y="14024"/>
                    </a:moveTo>
                    <a:lnTo>
                      <a:pt x="17712" y="3595"/>
                    </a:lnTo>
                    <a:lnTo>
                      <a:pt x="6369" y="15770"/>
                    </a:lnTo>
                    <a:cubicBezTo>
                      <a:pt x="6309" y="15734"/>
                      <a:pt x="6256" y="15687"/>
                      <a:pt x="6190" y="15660"/>
                    </a:cubicBezTo>
                    <a:cubicBezTo>
                      <a:pt x="6190" y="15660"/>
                      <a:pt x="2111" y="14024"/>
                      <a:pt x="2111" y="14024"/>
                    </a:cubicBezTo>
                    <a:close/>
                    <a:moveTo>
                      <a:pt x="21234" y="108"/>
                    </a:moveTo>
                    <a:cubicBezTo>
                      <a:pt x="21123" y="35"/>
                      <a:pt x="20996" y="0"/>
                      <a:pt x="20868" y="0"/>
                    </a:cubicBezTo>
                    <a:cubicBezTo>
                      <a:pt x="20738" y="0"/>
                      <a:pt x="20608" y="36"/>
                      <a:pt x="20495" y="113"/>
                    </a:cubicBezTo>
                    <a:lnTo>
                      <a:pt x="299" y="13613"/>
                    </a:lnTo>
                    <a:cubicBezTo>
                      <a:pt x="91" y="13751"/>
                      <a:pt x="-23" y="13995"/>
                      <a:pt x="3" y="14244"/>
                    </a:cubicBezTo>
                    <a:cubicBezTo>
                      <a:pt x="28" y="14494"/>
                      <a:pt x="190" y="14708"/>
                      <a:pt x="422" y="14801"/>
                    </a:cubicBezTo>
                    <a:lnTo>
                      <a:pt x="5689" y="16914"/>
                    </a:lnTo>
                    <a:lnTo>
                      <a:pt x="8166" y="21259"/>
                    </a:lnTo>
                    <a:cubicBezTo>
                      <a:pt x="8284" y="21468"/>
                      <a:pt x="8505" y="21597"/>
                      <a:pt x="8743" y="21599"/>
                    </a:cubicBezTo>
                    <a:lnTo>
                      <a:pt x="8751" y="21599"/>
                    </a:lnTo>
                    <a:cubicBezTo>
                      <a:pt x="8987" y="21599"/>
                      <a:pt x="9206" y="21474"/>
                      <a:pt x="9328" y="21271"/>
                    </a:cubicBezTo>
                    <a:lnTo>
                      <a:pt x="10726" y="18934"/>
                    </a:lnTo>
                    <a:lnTo>
                      <a:pt x="17253" y="21551"/>
                    </a:lnTo>
                    <a:cubicBezTo>
                      <a:pt x="17332" y="21584"/>
                      <a:pt x="17418" y="21599"/>
                      <a:pt x="17502" y="21599"/>
                    </a:cubicBezTo>
                    <a:cubicBezTo>
                      <a:pt x="17617" y="21599"/>
                      <a:pt x="17731" y="21571"/>
                      <a:pt x="17832" y="21512"/>
                    </a:cubicBezTo>
                    <a:cubicBezTo>
                      <a:pt x="18010" y="21412"/>
                      <a:pt x="18133" y="21238"/>
                      <a:pt x="18167" y="21035"/>
                    </a:cubicBezTo>
                    <a:lnTo>
                      <a:pt x="21533" y="785"/>
                    </a:lnTo>
                    <a:cubicBezTo>
                      <a:pt x="21576" y="520"/>
                      <a:pt x="21459" y="254"/>
                      <a:pt x="21234" y="10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defTabSz="457200"/>
                <a:endParaRPr sz="3000" dirty="0">
                  <a:solidFill>
                    <a:srgbClr val="FFFF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30744" name="Rectangle 40"/>
              <p:cNvSpPr/>
              <p:nvPr/>
            </p:nvSpPr>
            <p:spPr>
              <a:xfrm>
                <a:off x="5191947" y="3363901"/>
                <a:ext cx="841506" cy="3626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6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单击此处输入标题</a:t>
                </a:r>
                <a:endParaRPr lang="en-US" altLang="zh-CN" sz="1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8" name="Group 36"/>
          <p:cNvGrpSpPr/>
          <p:nvPr/>
        </p:nvGrpSpPr>
        <p:grpSpPr>
          <a:xfrm>
            <a:off x="5415915" y="3054356"/>
            <a:ext cx="1358265" cy="2984494"/>
            <a:chOff x="3929058" y="2000248"/>
            <a:chExt cx="1126100" cy="1855010"/>
          </a:xfrm>
        </p:grpSpPr>
        <p:grpSp>
          <p:nvGrpSpPr>
            <p:cNvPr id="30735" name="Group 32"/>
            <p:cNvGrpSpPr/>
            <p:nvPr/>
          </p:nvGrpSpPr>
          <p:grpSpPr>
            <a:xfrm>
              <a:off x="3929058" y="2884482"/>
              <a:ext cx="1126100" cy="970776"/>
              <a:chOff x="3929058" y="2884482"/>
              <a:chExt cx="1126100" cy="970776"/>
            </a:xfrm>
          </p:grpSpPr>
          <p:sp>
            <p:nvSpPr>
              <p:cNvPr id="9" name="Isosceles Triangle 8"/>
              <p:cNvSpPr/>
              <p:nvPr/>
            </p:nvSpPr>
            <p:spPr>
              <a:xfrm>
                <a:off x="3929058" y="2884890"/>
                <a:ext cx="1126100" cy="970368"/>
              </a:xfrm>
              <a:prstGeom prst="triangle">
                <a:avLst/>
              </a:prstGeom>
              <a:solidFill>
                <a:srgbClr val="6AB08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marL="0" lvl="0" indent="0" algn="l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sz="1800"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1pPr>
                <a:lvl2pPr marL="457200" lvl="1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2pPr>
                <a:lvl3pPr marL="914400" lvl="2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3pPr>
                <a:lvl4pPr marL="1371600" lvl="3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4pPr>
                <a:lvl5pPr marL="1828800" lvl="4" indent="0" algn="l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None/>
                  <a:defRPr b="0" i="0" u="non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</a:defRPr>
                </a:lvl5pPr>
              </a:lstStyle>
              <a:p>
                <a:pPr lvl="0" algn="ctr" eaLnBrk="1" hangingPunct="1"/>
                <a:endParaRPr dirty="0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20" name="Group 26"/>
              <p:cNvGrpSpPr/>
              <p:nvPr/>
            </p:nvGrpSpPr>
            <p:grpSpPr>
              <a:xfrm>
                <a:off x="4286248" y="3429006"/>
                <a:ext cx="366051" cy="297846"/>
                <a:chOff x="7730164" y="3530664"/>
                <a:chExt cx="366051" cy="297846"/>
              </a:xfrm>
              <a:solidFill>
                <a:schemeClr val="bg1"/>
              </a:solidFill>
            </p:grpSpPr>
            <p:sp>
              <p:nvSpPr>
                <p:cNvPr id="15" name="AutoShape 5"/>
                <p:cNvSpPr/>
                <p:nvPr/>
              </p:nvSpPr>
              <p:spPr bwMode="auto">
                <a:xfrm>
                  <a:off x="7981704" y="3622021"/>
                  <a:ext cx="68830" cy="91982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7999" y="18900"/>
                      </a:moveTo>
                      <a:lnTo>
                        <a:pt x="3600" y="18900"/>
                      </a:lnTo>
                      <a:lnTo>
                        <a:pt x="3600" y="2700"/>
                      </a:lnTo>
                      <a:lnTo>
                        <a:pt x="7200" y="2700"/>
                      </a:lnTo>
                      <a:lnTo>
                        <a:pt x="17999" y="14850"/>
                      </a:lnTo>
                      <a:cubicBezTo>
                        <a:pt x="17999" y="14850"/>
                        <a:pt x="17999" y="18900"/>
                        <a:pt x="17999" y="18900"/>
                      </a:cubicBezTo>
                      <a:close/>
                      <a:moveTo>
                        <a:pt x="10195" y="1202"/>
                      </a:moveTo>
                      <a:cubicBezTo>
                        <a:pt x="9527" y="450"/>
                        <a:pt x="8402" y="0"/>
                        <a:pt x="7200" y="0"/>
                      </a:cubicBezTo>
                      <a:lnTo>
                        <a:pt x="3600" y="0"/>
                      </a:lnTo>
                      <a:cubicBezTo>
                        <a:pt x="1610" y="0"/>
                        <a:pt x="0" y="1207"/>
                        <a:pt x="0" y="2700"/>
                      </a:cubicBezTo>
                      <a:lnTo>
                        <a:pt x="0" y="18900"/>
                      </a:lnTo>
                      <a:cubicBezTo>
                        <a:pt x="0" y="20392"/>
                        <a:pt x="1610" y="21599"/>
                        <a:pt x="3600" y="21599"/>
                      </a:cubicBezTo>
                      <a:lnTo>
                        <a:pt x="17999" y="21599"/>
                      </a:lnTo>
                      <a:cubicBezTo>
                        <a:pt x="19989" y="21599"/>
                        <a:pt x="21600" y="20392"/>
                        <a:pt x="21600" y="18900"/>
                      </a:cubicBezTo>
                      <a:lnTo>
                        <a:pt x="21600" y="14850"/>
                      </a:lnTo>
                      <a:cubicBezTo>
                        <a:pt x="21600" y="14317"/>
                        <a:pt x="21389" y="13795"/>
                        <a:pt x="20995" y="13352"/>
                      </a:cubicBezTo>
                      <a:cubicBezTo>
                        <a:pt x="20995" y="13352"/>
                        <a:pt x="10195" y="1202"/>
                        <a:pt x="10195" y="12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38100" tIns="38100" rIns="38100" bIns="3810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0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AutoShape 6"/>
                <p:cNvSpPr/>
                <p:nvPr/>
              </p:nvSpPr>
              <p:spPr bwMode="auto">
                <a:xfrm>
                  <a:off x="7730164" y="3530664"/>
                  <a:ext cx="366051" cy="29784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20250" y="16615"/>
                      </a:moveTo>
                      <a:cubicBezTo>
                        <a:pt x="20250" y="17074"/>
                        <a:pt x="19948" y="17446"/>
                        <a:pt x="19575" y="17446"/>
                      </a:cubicBezTo>
                      <a:lnTo>
                        <a:pt x="18803" y="17446"/>
                      </a:lnTo>
                      <a:cubicBezTo>
                        <a:pt x="18501" y="16016"/>
                        <a:pt x="17453" y="14953"/>
                        <a:pt x="16200" y="14953"/>
                      </a:cubicBezTo>
                      <a:cubicBezTo>
                        <a:pt x="14945" y="14953"/>
                        <a:pt x="13897" y="16016"/>
                        <a:pt x="13595" y="17446"/>
                      </a:cubicBezTo>
                      <a:lnTo>
                        <a:pt x="10029" y="17446"/>
                      </a:lnTo>
                      <a:cubicBezTo>
                        <a:pt x="9727" y="16016"/>
                        <a:pt x="8679" y="14953"/>
                        <a:pt x="7425" y="14953"/>
                      </a:cubicBezTo>
                      <a:cubicBezTo>
                        <a:pt x="6170" y="14953"/>
                        <a:pt x="5122" y="16016"/>
                        <a:pt x="4820" y="17446"/>
                      </a:cubicBezTo>
                      <a:lnTo>
                        <a:pt x="4050" y="17446"/>
                      </a:lnTo>
                      <a:cubicBezTo>
                        <a:pt x="3677" y="17446"/>
                        <a:pt x="3375" y="17074"/>
                        <a:pt x="3375" y="16615"/>
                      </a:cubicBezTo>
                      <a:lnTo>
                        <a:pt x="3375" y="14123"/>
                      </a:lnTo>
                      <a:lnTo>
                        <a:pt x="12150" y="14123"/>
                      </a:lnTo>
                      <a:cubicBezTo>
                        <a:pt x="13266" y="14123"/>
                        <a:pt x="14175" y="13005"/>
                        <a:pt x="14175" y="11630"/>
                      </a:cubicBezTo>
                      <a:lnTo>
                        <a:pt x="14175" y="5815"/>
                      </a:lnTo>
                      <a:lnTo>
                        <a:pt x="16875" y="5815"/>
                      </a:lnTo>
                      <a:cubicBezTo>
                        <a:pt x="17100" y="5815"/>
                        <a:pt x="17311" y="5954"/>
                        <a:pt x="17436" y="6185"/>
                      </a:cubicBezTo>
                      <a:lnTo>
                        <a:pt x="20136" y="11169"/>
                      </a:lnTo>
                      <a:cubicBezTo>
                        <a:pt x="20210" y="11306"/>
                        <a:pt x="20250" y="11466"/>
                        <a:pt x="20250" y="11630"/>
                      </a:cubicBezTo>
                      <a:cubicBezTo>
                        <a:pt x="20250" y="11630"/>
                        <a:pt x="20250" y="16615"/>
                        <a:pt x="20250" y="16615"/>
                      </a:cubicBezTo>
                      <a:close/>
                      <a:moveTo>
                        <a:pt x="16200" y="19938"/>
                      </a:moveTo>
                      <a:cubicBezTo>
                        <a:pt x="15454" y="19938"/>
                        <a:pt x="14850" y="19193"/>
                        <a:pt x="14850" y="18276"/>
                      </a:cubicBezTo>
                      <a:cubicBezTo>
                        <a:pt x="14850" y="17360"/>
                        <a:pt x="15454" y="16615"/>
                        <a:pt x="16200" y="16615"/>
                      </a:cubicBezTo>
                      <a:cubicBezTo>
                        <a:pt x="16945" y="16615"/>
                        <a:pt x="17550" y="17360"/>
                        <a:pt x="17550" y="18276"/>
                      </a:cubicBezTo>
                      <a:cubicBezTo>
                        <a:pt x="17550" y="19193"/>
                        <a:pt x="16945" y="19938"/>
                        <a:pt x="16200" y="19938"/>
                      </a:cubicBezTo>
                      <a:moveTo>
                        <a:pt x="7425" y="19938"/>
                      </a:moveTo>
                      <a:cubicBezTo>
                        <a:pt x="6679" y="19938"/>
                        <a:pt x="6075" y="19193"/>
                        <a:pt x="6075" y="18276"/>
                      </a:cubicBezTo>
                      <a:cubicBezTo>
                        <a:pt x="6075" y="17360"/>
                        <a:pt x="6679" y="16615"/>
                        <a:pt x="7425" y="16615"/>
                      </a:cubicBezTo>
                      <a:cubicBezTo>
                        <a:pt x="8170" y="16615"/>
                        <a:pt x="8775" y="17360"/>
                        <a:pt x="8775" y="18276"/>
                      </a:cubicBezTo>
                      <a:cubicBezTo>
                        <a:pt x="8775" y="19193"/>
                        <a:pt x="8170" y="19938"/>
                        <a:pt x="7425" y="19938"/>
                      </a:cubicBezTo>
                      <a:moveTo>
                        <a:pt x="2024" y="12461"/>
                      </a:moveTo>
                      <a:cubicBezTo>
                        <a:pt x="1652" y="12461"/>
                        <a:pt x="1349" y="12089"/>
                        <a:pt x="1349" y="11630"/>
                      </a:cubicBezTo>
                      <a:lnTo>
                        <a:pt x="1349" y="2492"/>
                      </a:lnTo>
                      <a:cubicBezTo>
                        <a:pt x="1349" y="2033"/>
                        <a:pt x="1652" y="1661"/>
                        <a:pt x="2024" y="1661"/>
                      </a:cubicBezTo>
                      <a:lnTo>
                        <a:pt x="12150" y="1661"/>
                      </a:lnTo>
                      <a:cubicBezTo>
                        <a:pt x="12523" y="1661"/>
                        <a:pt x="12825" y="2033"/>
                        <a:pt x="12825" y="2492"/>
                      </a:cubicBezTo>
                      <a:lnTo>
                        <a:pt x="12825" y="4153"/>
                      </a:lnTo>
                      <a:lnTo>
                        <a:pt x="12825" y="5815"/>
                      </a:lnTo>
                      <a:lnTo>
                        <a:pt x="12825" y="11630"/>
                      </a:lnTo>
                      <a:cubicBezTo>
                        <a:pt x="12825" y="12089"/>
                        <a:pt x="12523" y="12461"/>
                        <a:pt x="12150" y="12461"/>
                      </a:cubicBezTo>
                      <a:cubicBezTo>
                        <a:pt x="12150" y="12461"/>
                        <a:pt x="2024" y="12461"/>
                        <a:pt x="2024" y="12461"/>
                      </a:cubicBezTo>
                      <a:close/>
                      <a:moveTo>
                        <a:pt x="21259" y="10248"/>
                      </a:moveTo>
                      <a:lnTo>
                        <a:pt x="18559" y="5263"/>
                      </a:lnTo>
                      <a:cubicBezTo>
                        <a:pt x="18182" y="4568"/>
                        <a:pt x="17552" y="4153"/>
                        <a:pt x="16875" y="4153"/>
                      </a:cubicBezTo>
                      <a:lnTo>
                        <a:pt x="14175" y="4153"/>
                      </a:lnTo>
                      <a:lnTo>
                        <a:pt x="14175" y="2492"/>
                      </a:lnTo>
                      <a:cubicBezTo>
                        <a:pt x="14175" y="1117"/>
                        <a:pt x="13266" y="0"/>
                        <a:pt x="12150" y="0"/>
                      </a:cubicBezTo>
                      <a:lnTo>
                        <a:pt x="2024" y="0"/>
                      </a:lnTo>
                      <a:cubicBezTo>
                        <a:pt x="908" y="0"/>
                        <a:pt x="0" y="1117"/>
                        <a:pt x="0" y="2492"/>
                      </a:cubicBezTo>
                      <a:lnTo>
                        <a:pt x="0" y="11630"/>
                      </a:lnTo>
                      <a:cubicBezTo>
                        <a:pt x="0" y="13005"/>
                        <a:pt x="908" y="14123"/>
                        <a:pt x="2024" y="14123"/>
                      </a:cubicBezTo>
                      <a:lnTo>
                        <a:pt x="2025" y="14123"/>
                      </a:lnTo>
                      <a:lnTo>
                        <a:pt x="2025" y="16615"/>
                      </a:lnTo>
                      <a:cubicBezTo>
                        <a:pt x="2025" y="17989"/>
                        <a:pt x="2933" y="19107"/>
                        <a:pt x="4050" y="19107"/>
                      </a:cubicBezTo>
                      <a:lnTo>
                        <a:pt x="4820" y="19107"/>
                      </a:lnTo>
                      <a:cubicBezTo>
                        <a:pt x="5122" y="20537"/>
                        <a:pt x="6170" y="21600"/>
                        <a:pt x="7425" y="21600"/>
                      </a:cubicBezTo>
                      <a:cubicBezTo>
                        <a:pt x="8679" y="21600"/>
                        <a:pt x="9727" y="20537"/>
                        <a:pt x="10029" y="19107"/>
                      </a:cubicBezTo>
                      <a:lnTo>
                        <a:pt x="13595" y="19107"/>
                      </a:lnTo>
                      <a:cubicBezTo>
                        <a:pt x="13897" y="20537"/>
                        <a:pt x="14945" y="21600"/>
                        <a:pt x="16200" y="21600"/>
                      </a:cubicBezTo>
                      <a:cubicBezTo>
                        <a:pt x="17453" y="21600"/>
                        <a:pt x="18501" y="20537"/>
                        <a:pt x="18803" y="19107"/>
                      </a:cubicBezTo>
                      <a:lnTo>
                        <a:pt x="19575" y="19107"/>
                      </a:lnTo>
                      <a:cubicBezTo>
                        <a:pt x="20691" y="19107"/>
                        <a:pt x="21599" y="17989"/>
                        <a:pt x="21599" y="16615"/>
                      </a:cubicBezTo>
                      <a:lnTo>
                        <a:pt x="21599" y="11630"/>
                      </a:lnTo>
                      <a:cubicBezTo>
                        <a:pt x="21599" y="11137"/>
                        <a:pt x="21482" y="10658"/>
                        <a:pt x="21259" y="1024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38100" tIns="38100" rIns="38100" bIns="3810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30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  <p:cxnSp>
          <p:nvCxnSpPr>
            <p:cNvPr id="29" name="Straight Connector 28"/>
            <p:cNvCxnSpPr>
              <a:stCxn id="9" idx="0"/>
            </p:cNvCxnSpPr>
            <p:nvPr/>
          </p:nvCxnSpPr>
          <p:spPr>
            <a:xfrm rot="5400000" flipH="1" flipV="1">
              <a:off x="4054552" y="2438598"/>
              <a:ext cx="884643" cy="7942"/>
            </a:xfrm>
            <a:prstGeom prst="line">
              <a:avLst/>
            </a:prstGeom>
            <a:ln>
              <a:solidFill>
                <a:srgbClr val="6AB08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742950" y="3225800"/>
            <a:ext cx="2407920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119"/>
          <p:cNvSpPr txBox="1"/>
          <p:nvPr/>
        </p:nvSpPr>
        <p:spPr>
          <a:xfrm>
            <a:off x="1305963" y="288864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139055" y="1816100"/>
            <a:ext cx="1922145" cy="7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119"/>
          <p:cNvSpPr txBox="1"/>
          <p:nvPr/>
        </p:nvSpPr>
        <p:spPr>
          <a:xfrm>
            <a:off x="5140093" y="147894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8999855" y="3225800"/>
            <a:ext cx="2485390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文本框 119"/>
          <p:cNvSpPr txBox="1"/>
          <p:nvPr/>
        </p:nvSpPr>
        <p:spPr>
          <a:xfrm>
            <a:off x="8924693" y="288864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6" grpId="0"/>
      <p:bldP spid="26" grpId="1"/>
      <p:bldP spid="27" grpId="0"/>
      <p:bldP spid="27" grpId="1"/>
      <p:bldP spid="11" grpId="0"/>
      <p:bldP spid="11" grpId="1"/>
      <p:bldP spid="17" grpId="0"/>
      <p:bldP spid="17" grpId="1"/>
      <p:bldP spid="19" grpId="0"/>
      <p:bldP spid="19" grpId="1"/>
      <p:bldP spid="23" grpId="0"/>
      <p:bldP spid="2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rgbClr val="3D735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40502" y="2271794"/>
            <a:ext cx="310997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3D7351"/>
                </a:solidFill>
                <a:cs typeface="+mn-ea"/>
                <a:sym typeface="+mn-lt"/>
              </a:rPr>
              <a:t>PART.03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48380" y="3101975"/>
            <a:ext cx="50952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3D735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90825" y="3747135"/>
            <a:ext cx="6608445" cy="710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8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When a cigarette falls in love with a match,it is destined to be hurt.When a cigarette falls in love with a match,it is destined to be hurt.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99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99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2" grpId="0"/>
      <p:bldP spid="14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21797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905885" y="3783330"/>
            <a:ext cx="4364355" cy="0"/>
          </a:xfrm>
          <a:prstGeom prst="line">
            <a:avLst/>
          </a:prstGeom>
          <a:ln w="12700">
            <a:solidFill>
              <a:srgbClr val="3D7351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00"/>
          <p:cNvGrpSpPr/>
          <p:nvPr/>
        </p:nvGrpSpPr>
        <p:grpSpPr>
          <a:xfrm>
            <a:off x="5382260" y="3594100"/>
            <a:ext cx="1403985" cy="104775"/>
            <a:chOff x="3993750" y="2774961"/>
            <a:chExt cx="1149754" cy="85726"/>
          </a:xfrm>
        </p:grpSpPr>
        <p:cxnSp>
          <p:nvCxnSpPr>
            <p:cNvPr id="49" name="Straight Connector 48"/>
            <p:cNvCxnSpPr>
              <a:stCxn id="23" idx="3"/>
              <a:endCxn id="24" idx="1"/>
            </p:cNvCxnSpPr>
            <p:nvPr/>
          </p:nvCxnSpPr>
          <p:spPr>
            <a:xfrm>
              <a:off x="3993750" y="2817825"/>
              <a:ext cx="1149754" cy="1587"/>
            </a:xfrm>
            <a:prstGeom prst="line">
              <a:avLst/>
            </a:prstGeom>
            <a:ln w="12700">
              <a:solidFill>
                <a:srgbClr val="3D735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4528926" y="2774961"/>
              <a:ext cx="85755" cy="85726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" name="Group 99"/>
          <p:cNvGrpSpPr/>
          <p:nvPr/>
        </p:nvGrpSpPr>
        <p:grpSpPr>
          <a:xfrm>
            <a:off x="5382260" y="2291080"/>
            <a:ext cx="1403985" cy="104775"/>
            <a:chOff x="3993750" y="1708160"/>
            <a:chExt cx="1149754" cy="85726"/>
          </a:xfrm>
        </p:grpSpPr>
        <p:cxnSp>
          <p:nvCxnSpPr>
            <p:cNvPr id="46" name="Straight Connector 45"/>
            <p:cNvCxnSpPr>
              <a:stCxn id="14" idx="3"/>
              <a:endCxn id="17" idx="1"/>
            </p:cNvCxnSpPr>
            <p:nvPr/>
          </p:nvCxnSpPr>
          <p:spPr>
            <a:xfrm>
              <a:off x="3993750" y="1746260"/>
              <a:ext cx="1149754" cy="1588"/>
            </a:xfrm>
            <a:prstGeom prst="line">
              <a:avLst/>
            </a:prstGeom>
            <a:ln w="12700">
              <a:solidFill>
                <a:srgbClr val="3D735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4528926" y="1708160"/>
              <a:ext cx="85755" cy="85726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Group 101"/>
          <p:cNvGrpSpPr/>
          <p:nvPr/>
        </p:nvGrpSpPr>
        <p:grpSpPr>
          <a:xfrm>
            <a:off x="5382260" y="4989830"/>
            <a:ext cx="1403985" cy="104775"/>
            <a:chOff x="3993750" y="3917960"/>
            <a:chExt cx="1149754" cy="85726"/>
          </a:xfrm>
        </p:grpSpPr>
        <p:cxnSp>
          <p:nvCxnSpPr>
            <p:cNvPr id="51" name="Straight Connector 50"/>
            <p:cNvCxnSpPr>
              <a:stCxn id="27" idx="3"/>
              <a:endCxn id="28" idx="1"/>
            </p:cNvCxnSpPr>
            <p:nvPr/>
          </p:nvCxnSpPr>
          <p:spPr>
            <a:xfrm>
              <a:off x="3993750" y="3960824"/>
              <a:ext cx="1149754" cy="1587"/>
            </a:xfrm>
            <a:prstGeom prst="line">
              <a:avLst/>
            </a:prstGeom>
            <a:ln w="12700">
              <a:solidFill>
                <a:srgbClr val="3D735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4528926" y="3917960"/>
              <a:ext cx="85755" cy="85726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4862" name="Group 84"/>
          <p:cNvGrpSpPr/>
          <p:nvPr/>
        </p:nvGrpSpPr>
        <p:grpSpPr>
          <a:xfrm>
            <a:off x="4605020" y="3258820"/>
            <a:ext cx="777240" cy="777240"/>
            <a:chOff x="3357554" y="2500312"/>
            <a:chExt cx="636196" cy="636164"/>
          </a:xfrm>
        </p:grpSpPr>
        <p:sp>
          <p:nvSpPr>
            <p:cNvPr id="23" name="Rectangle 22"/>
            <p:cNvSpPr/>
            <p:nvPr/>
          </p:nvSpPr>
          <p:spPr>
            <a:xfrm>
              <a:off x="3357228" y="2500284"/>
              <a:ext cx="636522" cy="636335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864" name="Freeform 23"/>
            <p:cNvSpPr>
              <a:spLocks noEditPoints="1"/>
            </p:cNvSpPr>
            <p:nvPr/>
          </p:nvSpPr>
          <p:spPr>
            <a:xfrm>
              <a:off x="3477620" y="2660940"/>
              <a:ext cx="389082" cy="322810"/>
            </a:xfrm>
            <a:custGeom>
              <a:avLst/>
              <a:gdLst>
                <a:gd name="txL" fmla="*/ 0 w 364"/>
                <a:gd name="txT" fmla="*/ 0 h 301"/>
                <a:gd name="txR" fmla="*/ 364 w 364"/>
                <a:gd name="txB" fmla="*/ 301 h 301"/>
              </a:gdLst>
              <a:ahLst/>
              <a:cxnLst>
                <a:cxn ang="0">
                  <a:pos x="333499" y="117970"/>
                </a:cxn>
                <a:cxn ang="0">
                  <a:pos x="345257" y="147999"/>
                </a:cxn>
                <a:cxn ang="0">
                  <a:pos x="374117" y="136202"/>
                </a:cxn>
                <a:cxn ang="0">
                  <a:pos x="362359" y="107246"/>
                </a:cxn>
                <a:cxn ang="0">
                  <a:pos x="26723" y="107246"/>
                </a:cxn>
                <a:cxn ang="0">
                  <a:pos x="16034" y="136202"/>
                </a:cxn>
                <a:cxn ang="0">
                  <a:pos x="44894" y="147999"/>
                </a:cxn>
                <a:cxn ang="0">
                  <a:pos x="56652" y="117970"/>
                </a:cxn>
                <a:cxn ang="0">
                  <a:pos x="288605" y="64347"/>
                </a:cxn>
                <a:cxn ang="0">
                  <a:pos x="265089" y="74000"/>
                </a:cxn>
                <a:cxn ang="0">
                  <a:pos x="255469" y="97594"/>
                </a:cxn>
                <a:cxn ang="0">
                  <a:pos x="269364" y="124405"/>
                </a:cxn>
                <a:cxn ang="0">
                  <a:pos x="295018" y="129767"/>
                </a:cxn>
                <a:cxn ang="0">
                  <a:pos x="317465" y="110463"/>
                </a:cxn>
                <a:cxn ang="0">
                  <a:pos x="317465" y="85797"/>
                </a:cxn>
                <a:cxn ang="0">
                  <a:pos x="295018" y="66492"/>
                </a:cxn>
                <a:cxn ang="0">
                  <a:pos x="352739" y="196260"/>
                </a:cxn>
                <a:cxn ang="0">
                  <a:pos x="343119" y="163014"/>
                </a:cxn>
                <a:cxn ang="0">
                  <a:pos x="374117" y="169448"/>
                </a:cxn>
                <a:cxn ang="0">
                  <a:pos x="389082" y="198405"/>
                </a:cxn>
                <a:cxn ang="0">
                  <a:pos x="88719" y="67565"/>
                </a:cxn>
                <a:cxn ang="0">
                  <a:pos x="69479" y="91159"/>
                </a:cxn>
                <a:cxn ang="0">
                  <a:pos x="75892" y="116898"/>
                </a:cxn>
                <a:cxn ang="0">
                  <a:pos x="102615" y="129767"/>
                </a:cxn>
                <a:cxn ang="0">
                  <a:pos x="126131" y="120115"/>
                </a:cxn>
                <a:cxn ang="0">
                  <a:pos x="135751" y="97594"/>
                </a:cxn>
                <a:cxn ang="0">
                  <a:pos x="119718" y="69710"/>
                </a:cxn>
                <a:cxn ang="0">
                  <a:pos x="37412" y="160869"/>
                </a:cxn>
                <a:cxn ang="0">
                  <a:pos x="38481" y="188753"/>
                </a:cxn>
                <a:cxn ang="0">
                  <a:pos x="0" y="198405"/>
                </a:cxn>
                <a:cxn ang="0">
                  <a:pos x="16034" y="169448"/>
                </a:cxn>
                <a:cxn ang="0">
                  <a:pos x="195610" y="0"/>
                </a:cxn>
                <a:cxn ang="0">
                  <a:pos x="161405" y="13942"/>
                </a:cxn>
                <a:cxn ang="0">
                  <a:pos x="147509" y="48261"/>
                </a:cxn>
                <a:cxn ang="0">
                  <a:pos x="168887" y="86869"/>
                </a:cxn>
                <a:cxn ang="0">
                  <a:pos x="205230" y="95449"/>
                </a:cxn>
                <a:cxn ang="0">
                  <a:pos x="240504" y="66492"/>
                </a:cxn>
                <a:cxn ang="0">
                  <a:pos x="240504" y="28956"/>
                </a:cxn>
                <a:cxn ang="0">
                  <a:pos x="205230" y="0"/>
                </a:cxn>
                <a:cxn ang="0">
                  <a:pos x="283260" y="186608"/>
                </a:cxn>
                <a:cxn ang="0">
                  <a:pos x="273640" y="145854"/>
                </a:cxn>
                <a:cxn ang="0">
                  <a:pos x="298225" y="145854"/>
                </a:cxn>
                <a:cxn ang="0">
                  <a:pos x="337775" y="176956"/>
                </a:cxn>
                <a:cxn ang="0">
                  <a:pos x="106891" y="291709"/>
                </a:cxn>
                <a:cxn ang="0">
                  <a:pos x="54514" y="176956"/>
                </a:cxn>
                <a:cxn ang="0">
                  <a:pos x="90857" y="145854"/>
                </a:cxn>
                <a:cxn ang="0">
                  <a:pos x="116511" y="145854"/>
                </a:cxn>
                <a:cxn ang="0">
                  <a:pos x="106891" y="186608"/>
                </a:cxn>
                <a:cxn ang="0">
                  <a:pos x="269364" y="170521"/>
                </a:cxn>
                <a:cxn ang="0">
                  <a:pos x="224470" y="116898"/>
                </a:cxn>
                <a:cxn ang="0">
                  <a:pos x="164612" y="116898"/>
                </a:cxn>
                <a:cxn ang="0">
                  <a:pos x="119718" y="170521"/>
                </a:cxn>
              </a:cxnLst>
              <a:rect l="txL" t="txT" r="txR" b="txB"/>
              <a:pathLst>
                <a:path w="364" h="301">
                  <a:moveTo>
                    <a:pt x="332" y="98"/>
                  </a:moveTo>
                  <a:lnTo>
                    <a:pt x="332" y="98"/>
                  </a:lnTo>
                  <a:lnTo>
                    <a:pt x="323" y="100"/>
                  </a:lnTo>
                  <a:lnTo>
                    <a:pt x="317" y="105"/>
                  </a:lnTo>
                  <a:lnTo>
                    <a:pt x="312" y="110"/>
                  </a:lnTo>
                  <a:lnTo>
                    <a:pt x="310" y="120"/>
                  </a:lnTo>
                  <a:lnTo>
                    <a:pt x="312" y="127"/>
                  </a:lnTo>
                  <a:lnTo>
                    <a:pt x="317" y="134"/>
                  </a:lnTo>
                  <a:lnTo>
                    <a:pt x="323" y="138"/>
                  </a:lnTo>
                  <a:lnTo>
                    <a:pt x="332" y="139"/>
                  </a:lnTo>
                  <a:lnTo>
                    <a:pt x="339" y="138"/>
                  </a:lnTo>
                  <a:lnTo>
                    <a:pt x="346" y="134"/>
                  </a:lnTo>
                  <a:lnTo>
                    <a:pt x="350" y="127"/>
                  </a:lnTo>
                  <a:lnTo>
                    <a:pt x="352" y="120"/>
                  </a:lnTo>
                  <a:lnTo>
                    <a:pt x="350" y="110"/>
                  </a:lnTo>
                  <a:lnTo>
                    <a:pt x="346" y="105"/>
                  </a:lnTo>
                  <a:lnTo>
                    <a:pt x="339" y="100"/>
                  </a:lnTo>
                  <a:lnTo>
                    <a:pt x="332" y="98"/>
                  </a:lnTo>
                  <a:close/>
                  <a:moveTo>
                    <a:pt x="35" y="98"/>
                  </a:moveTo>
                  <a:lnTo>
                    <a:pt x="35" y="98"/>
                  </a:lnTo>
                  <a:lnTo>
                    <a:pt x="25" y="100"/>
                  </a:lnTo>
                  <a:lnTo>
                    <a:pt x="20" y="105"/>
                  </a:lnTo>
                  <a:lnTo>
                    <a:pt x="15" y="110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20" y="134"/>
                  </a:lnTo>
                  <a:lnTo>
                    <a:pt x="25" y="138"/>
                  </a:lnTo>
                  <a:lnTo>
                    <a:pt x="35" y="139"/>
                  </a:lnTo>
                  <a:lnTo>
                    <a:pt x="42" y="138"/>
                  </a:lnTo>
                  <a:lnTo>
                    <a:pt x="49" y="134"/>
                  </a:lnTo>
                  <a:lnTo>
                    <a:pt x="53" y="127"/>
                  </a:lnTo>
                  <a:lnTo>
                    <a:pt x="54" y="120"/>
                  </a:lnTo>
                  <a:lnTo>
                    <a:pt x="53" y="110"/>
                  </a:lnTo>
                  <a:lnTo>
                    <a:pt x="49" y="105"/>
                  </a:lnTo>
                  <a:lnTo>
                    <a:pt x="42" y="100"/>
                  </a:lnTo>
                  <a:lnTo>
                    <a:pt x="35" y="98"/>
                  </a:lnTo>
                  <a:close/>
                  <a:moveTo>
                    <a:pt x="270" y="60"/>
                  </a:moveTo>
                  <a:lnTo>
                    <a:pt x="270" y="60"/>
                  </a:lnTo>
                  <a:lnTo>
                    <a:pt x="263" y="62"/>
                  </a:lnTo>
                  <a:lnTo>
                    <a:pt x="258" y="63"/>
                  </a:lnTo>
                  <a:lnTo>
                    <a:pt x="252" y="65"/>
                  </a:lnTo>
                  <a:lnTo>
                    <a:pt x="248" y="69"/>
                  </a:lnTo>
                  <a:lnTo>
                    <a:pt x="245" y="74"/>
                  </a:lnTo>
                  <a:lnTo>
                    <a:pt x="241" y="80"/>
                  </a:lnTo>
                  <a:lnTo>
                    <a:pt x="239" y="85"/>
                  </a:lnTo>
                  <a:lnTo>
                    <a:pt x="239" y="91"/>
                  </a:lnTo>
                  <a:lnTo>
                    <a:pt x="239" y="98"/>
                  </a:lnTo>
                  <a:lnTo>
                    <a:pt x="241" y="103"/>
                  </a:lnTo>
                  <a:lnTo>
                    <a:pt x="245" y="109"/>
                  </a:lnTo>
                  <a:lnTo>
                    <a:pt x="248" y="112"/>
                  </a:lnTo>
                  <a:lnTo>
                    <a:pt x="252" y="116"/>
                  </a:lnTo>
                  <a:lnTo>
                    <a:pt x="258" y="120"/>
                  </a:lnTo>
                  <a:lnTo>
                    <a:pt x="263" y="121"/>
                  </a:lnTo>
                  <a:lnTo>
                    <a:pt x="270" y="121"/>
                  </a:lnTo>
                  <a:lnTo>
                    <a:pt x="276" y="121"/>
                  </a:lnTo>
                  <a:lnTo>
                    <a:pt x="281" y="120"/>
                  </a:lnTo>
                  <a:lnTo>
                    <a:pt x="287" y="116"/>
                  </a:lnTo>
                  <a:lnTo>
                    <a:pt x="292" y="112"/>
                  </a:lnTo>
                  <a:lnTo>
                    <a:pt x="296" y="109"/>
                  </a:lnTo>
                  <a:lnTo>
                    <a:pt x="297" y="103"/>
                  </a:lnTo>
                  <a:lnTo>
                    <a:pt x="299" y="98"/>
                  </a:lnTo>
                  <a:lnTo>
                    <a:pt x="301" y="91"/>
                  </a:lnTo>
                  <a:lnTo>
                    <a:pt x="299" y="85"/>
                  </a:lnTo>
                  <a:lnTo>
                    <a:pt x="297" y="80"/>
                  </a:lnTo>
                  <a:lnTo>
                    <a:pt x="296" y="74"/>
                  </a:lnTo>
                  <a:lnTo>
                    <a:pt x="292" y="69"/>
                  </a:lnTo>
                  <a:lnTo>
                    <a:pt x="287" y="65"/>
                  </a:lnTo>
                  <a:lnTo>
                    <a:pt x="281" y="63"/>
                  </a:lnTo>
                  <a:lnTo>
                    <a:pt x="276" y="62"/>
                  </a:lnTo>
                  <a:lnTo>
                    <a:pt x="270" y="60"/>
                  </a:lnTo>
                  <a:close/>
                  <a:moveTo>
                    <a:pt x="364" y="248"/>
                  </a:moveTo>
                  <a:lnTo>
                    <a:pt x="330" y="248"/>
                  </a:lnTo>
                  <a:lnTo>
                    <a:pt x="330" y="183"/>
                  </a:lnTo>
                  <a:lnTo>
                    <a:pt x="330" y="176"/>
                  </a:lnTo>
                  <a:lnTo>
                    <a:pt x="328" y="167"/>
                  </a:lnTo>
                  <a:lnTo>
                    <a:pt x="321" y="152"/>
                  </a:lnTo>
                  <a:lnTo>
                    <a:pt x="332" y="150"/>
                  </a:lnTo>
                  <a:lnTo>
                    <a:pt x="337" y="152"/>
                  </a:lnTo>
                  <a:lnTo>
                    <a:pt x="345" y="154"/>
                  </a:lnTo>
                  <a:lnTo>
                    <a:pt x="350" y="158"/>
                  </a:lnTo>
                  <a:lnTo>
                    <a:pt x="355" y="161"/>
                  </a:lnTo>
                  <a:lnTo>
                    <a:pt x="359" y="167"/>
                  </a:lnTo>
                  <a:lnTo>
                    <a:pt x="363" y="172"/>
                  </a:lnTo>
                  <a:lnTo>
                    <a:pt x="364" y="178"/>
                  </a:lnTo>
                  <a:lnTo>
                    <a:pt x="364" y="185"/>
                  </a:lnTo>
                  <a:lnTo>
                    <a:pt x="364" y="248"/>
                  </a:lnTo>
                  <a:close/>
                  <a:moveTo>
                    <a:pt x="96" y="60"/>
                  </a:moveTo>
                  <a:lnTo>
                    <a:pt x="96" y="60"/>
                  </a:lnTo>
                  <a:lnTo>
                    <a:pt x="89" y="62"/>
                  </a:lnTo>
                  <a:lnTo>
                    <a:pt x="83" y="63"/>
                  </a:lnTo>
                  <a:lnTo>
                    <a:pt x="78" y="65"/>
                  </a:lnTo>
                  <a:lnTo>
                    <a:pt x="74" y="69"/>
                  </a:lnTo>
                  <a:lnTo>
                    <a:pt x="71" y="74"/>
                  </a:lnTo>
                  <a:lnTo>
                    <a:pt x="67" y="80"/>
                  </a:lnTo>
                  <a:lnTo>
                    <a:pt x="65" y="85"/>
                  </a:lnTo>
                  <a:lnTo>
                    <a:pt x="65" y="91"/>
                  </a:lnTo>
                  <a:lnTo>
                    <a:pt x="65" y="98"/>
                  </a:lnTo>
                  <a:lnTo>
                    <a:pt x="67" y="103"/>
                  </a:lnTo>
                  <a:lnTo>
                    <a:pt x="71" y="109"/>
                  </a:lnTo>
                  <a:lnTo>
                    <a:pt x="74" y="112"/>
                  </a:lnTo>
                  <a:lnTo>
                    <a:pt x="78" y="116"/>
                  </a:lnTo>
                  <a:lnTo>
                    <a:pt x="83" y="120"/>
                  </a:lnTo>
                  <a:lnTo>
                    <a:pt x="89" y="121"/>
                  </a:lnTo>
                  <a:lnTo>
                    <a:pt x="96" y="121"/>
                  </a:lnTo>
                  <a:lnTo>
                    <a:pt x="102" y="121"/>
                  </a:lnTo>
                  <a:lnTo>
                    <a:pt x="107" y="120"/>
                  </a:lnTo>
                  <a:lnTo>
                    <a:pt x="112" y="116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3"/>
                  </a:lnTo>
                  <a:lnTo>
                    <a:pt x="125" y="98"/>
                  </a:lnTo>
                  <a:lnTo>
                    <a:pt x="127" y="91"/>
                  </a:lnTo>
                  <a:lnTo>
                    <a:pt x="125" y="85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18" y="69"/>
                  </a:lnTo>
                  <a:lnTo>
                    <a:pt x="112" y="65"/>
                  </a:lnTo>
                  <a:lnTo>
                    <a:pt x="107" y="63"/>
                  </a:lnTo>
                  <a:lnTo>
                    <a:pt x="102" y="62"/>
                  </a:lnTo>
                  <a:lnTo>
                    <a:pt x="96" y="60"/>
                  </a:lnTo>
                  <a:close/>
                  <a:moveTo>
                    <a:pt x="35" y="150"/>
                  </a:moveTo>
                  <a:lnTo>
                    <a:pt x="35" y="150"/>
                  </a:lnTo>
                  <a:lnTo>
                    <a:pt x="44" y="152"/>
                  </a:lnTo>
                  <a:lnTo>
                    <a:pt x="38" y="167"/>
                  </a:lnTo>
                  <a:lnTo>
                    <a:pt x="36" y="176"/>
                  </a:lnTo>
                  <a:lnTo>
                    <a:pt x="35" y="183"/>
                  </a:lnTo>
                  <a:lnTo>
                    <a:pt x="35" y="248"/>
                  </a:lnTo>
                  <a:lnTo>
                    <a:pt x="0" y="248"/>
                  </a:lnTo>
                  <a:lnTo>
                    <a:pt x="0" y="185"/>
                  </a:lnTo>
                  <a:lnTo>
                    <a:pt x="0" y="178"/>
                  </a:lnTo>
                  <a:lnTo>
                    <a:pt x="2" y="172"/>
                  </a:lnTo>
                  <a:lnTo>
                    <a:pt x="6" y="167"/>
                  </a:lnTo>
                  <a:lnTo>
                    <a:pt x="9" y="161"/>
                  </a:lnTo>
                  <a:lnTo>
                    <a:pt x="15" y="158"/>
                  </a:lnTo>
                  <a:lnTo>
                    <a:pt x="20" y="154"/>
                  </a:lnTo>
                  <a:lnTo>
                    <a:pt x="27" y="152"/>
                  </a:lnTo>
                  <a:lnTo>
                    <a:pt x="35" y="150"/>
                  </a:lnTo>
                  <a:close/>
                  <a:moveTo>
                    <a:pt x="183" y="0"/>
                  </a:moveTo>
                  <a:lnTo>
                    <a:pt x="183" y="0"/>
                  </a:lnTo>
                  <a:lnTo>
                    <a:pt x="174" y="0"/>
                  </a:lnTo>
                  <a:lnTo>
                    <a:pt x="165" y="4"/>
                  </a:lnTo>
                  <a:lnTo>
                    <a:pt x="158" y="7"/>
                  </a:lnTo>
                  <a:lnTo>
                    <a:pt x="151" y="13"/>
                  </a:lnTo>
                  <a:lnTo>
                    <a:pt x="145" y="20"/>
                  </a:lnTo>
                  <a:lnTo>
                    <a:pt x="141" y="27"/>
                  </a:lnTo>
                  <a:lnTo>
                    <a:pt x="138" y="36"/>
                  </a:lnTo>
                  <a:lnTo>
                    <a:pt x="138" y="45"/>
                  </a:lnTo>
                  <a:lnTo>
                    <a:pt x="138" y="54"/>
                  </a:lnTo>
                  <a:lnTo>
                    <a:pt x="141" y="62"/>
                  </a:lnTo>
                  <a:lnTo>
                    <a:pt x="145" y="71"/>
                  </a:lnTo>
                  <a:lnTo>
                    <a:pt x="151" y="76"/>
                  </a:lnTo>
                  <a:lnTo>
                    <a:pt x="158" y="81"/>
                  </a:lnTo>
                  <a:lnTo>
                    <a:pt x="165" y="87"/>
                  </a:lnTo>
                  <a:lnTo>
                    <a:pt x="174" y="89"/>
                  </a:lnTo>
                  <a:lnTo>
                    <a:pt x="183" y="91"/>
                  </a:lnTo>
                  <a:lnTo>
                    <a:pt x="192" y="89"/>
                  </a:lnTo>
                  <a:lnTo>
                    <a:pt x="200" y="87"/>
                  </a:lnTo>
                  <a:lnTo>
                    <a:pt x="209" y="81"/>
                  </a:lnTo>
                  <a:lnTo>
                    <a:pt x="214" y="76"/>
                  </a:lnTo>
                  <a:lnTo>
                    <a:pt x="219" y="71"/>
                  </a:lnTo>
                  <a:lnTo>
                    <a:pt x="225" y="62"/>
                  </a:lnTo>
                  <a:lnTo>
                    <a:pt x="227" y="54"/>
                  </a:lnTo>
                  <a:lnTo>
                    <a:pt x="229" y="45"/>
                  </a:lnTo>
                  <a:lnTo>
                    <a:pt x="227" y="36"/>
                  </a:lnTo>
                  <a:lnTo>
                    <a:pt x="225" y="27"/>
                  </a:lnTo>
                  <a:lnTo>
                    <a:pt x="219" y="20"/>
                  </a:lnTo>
                  <a:lnTo>
                    <a:pt x="214" y="13"/>
                  </a:lnTo>
                  <a:lnTo>
                    <a:pt x="209" y="7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3" y="0"/>
                  </a:lnTo>
                  <a:close/>
                  <a:moveTo>
                    <a:pt x="319" y="272"/>
                  </a:moveTo>
                  <a:lnTo>
                    <a:pt x="265" y="272"/>
                  </a:lnTo>
                  <a:lnTo>
                    <a:pt x="265" y="174"/>
                  </a:lnTo>
                  <a:lnTo>
                    <a:pt x="265" y="163"/>
                  </a:lnTo>
                  <a:lnTo>
                    <a:pt x="263" y="154"/>
                  </a:lnTo>
                  <a:lnTo>
                    <a:pt x="259" y="145"/>
                  </a:lnTo>
                  <a:lnTo>
                    <a:pt x="256" y="136"/>
                  </a:lnTo>
                  <a:lnTo>
                    <a:pt x="263" y="134"/>
                  </a:lnTo>
                  <a:lnTo>
                    <a:pt x="270" y="134"/>
                  </a:lnTo>
                  <a:lnTo>
                    <a:pt x="279" y="136"/>
                  </a:lnTo>
                  <a:lnTo>
                    <a:pt x="288" y="138"/>
                  </a:lnTo>
                  <a:lnTo>
                    <a:pt x="297" y="143"/>
                  </a:lnTo>
                  <a:lnTo>
                    <a:pt x="305" y="149"/>
                  </a:lnTo>
                  <a:lnTo>
                    <a:pt x="310" y="156"/>
                  </a:lnTo>
                  <a:lnTo>
                    <a:pt x="316" y="165"/>
                  </a:lnTo>
                  <a:lnTo>
                    <a:pt x="317" y="174"/>
                  </a:lnTo>
                  <a:lnTo>
                    <a:pt x="319" y="183"/>
                  </a:lnTo>
                  <a:lnTo>
                    <a:pt x="319" y="272"/>
                  </a:lnTo>
                  <a:close/>
                  <a:moveTo>
                    <a:pt x="100" y="174"/>
                  </a:moveTo>
                  <a:lnTo>
                    <a:pt x="100" y="272"/>
                  </a:lnTo>
                  <a:lnTo>
                    <a:pt x="45" y="272"/>
                  </a:lnTo>
                  <a:lnTo>
                    <a:pt x="45" y="183"/>
                  </a:lnTo>
                  <a:lnTo>
                    <a:pt x="47" y="174"/>
                  </a:lnTo>
                  <a:lnTo>
                    <a:pt x="51" y="165"/>
                  </a:lnTo>
                  <a:lnTo>
                    <a:pt x="54" y="156"/>
                  </a:lnTo>
                  <a:lnTo>
                    <a:pt x="60" y="149"/>
                  </a:lnTo>
                  <a:lnTo>
                    <a:pt x="67" y="143"/>
                  </a:lnTo>
                  <a:lnTo>
                    <a:pt x="76" y="138"/>
                  </a:lnTo>
                  <a:lnTo>
                    <a:pt x="85" y="136"/>
                  </a:lnTo>
                  <a:lnTo>
                    <a:pt x="96" y="134"/>
                  </a:lnTo>
                  <a:lnTo>
                    <a:pt x="103" y="134"/>
                  </a:lnTo>
                  <a:lnTo>
                    <a:pt x="109" y="136"/>
                  </a:lnTo>
                  <a:lnTo>
                    <a:pt x="105" y="145"/>
                  </a:lnTo>
                  <a:lnTo>
                    <a:pt x="102" y="154"/>
                  </a:lnTo>
                  <a:lnTo>
                    <a:pt x="100" y="163"/>
                  </a:lnTo>
                  <a:lnTo>
                    <a:pt x="100" y="174"/>
                  </a:lnTo>
                  <a:close/>
                  <a:moveTo>
                    <a:pt x="111" y="301"/>
                  </a:moveTo>
                  <a:lnTo>
                    <a:pt x="254" y="301"/>
                  </a:lnTo>
                  <a:lnTo>
                    <a:pt x="254" y="174"/>
                  </a:lnTo>
                  <a:lnTo>
                    <a:pt x="252" y="159"/>
                  </a:lnTo>
                  <a:lnTo>
                    <a:pt x="248" y="145"/>
                  </a:lnTo>
                  <a:lnTo>
                    <a:pt x="241" y="134"/>
                  </a:lnTo>
                  <a:lnTo>
                    <a:pt x="232" y="123"/>
                  </a:lnTo>
                  <a:lnTo>
                    <a:pt x="223" y="114"/>
                  </a:lnTo>
                  <a:lnTo>
                    <a:pt x="210" y="109"/>
                  </a:lnTo>
                  <a:lnTo>
                    <a:pt x="198" y="103"/>
                  </a:lnTo>
                  <a:lnTo>
                    <a:pt x="183" y="101"/>
                  </a:lnTo>
                  <a:lnTo>
                    <a:pt x="169" y="103"/>
                  </a:lnTo>
                  <a:lnTo>
                    <a:pt x="154" y="109"/>
                  </a:lnTo>
                  <a:lnTo>
                    <a:pt x="143" y="114"/>
                  </a:lnTo>
                  <a:lnTo>
                    <a:pt x="132" y="123"/>
                  </a:lnTo>
                  <a:lnTo>
                    <a:pt x="123" y="134"/>
                  </a:lnTo>
                  <a:lnTo>
                    <a:pt x="116" y="145"/>
                  </a:lnTo>
                  <a:lnTo>
                    <a:pt x="112" y="159"/>
                  </a:lnTo>
                  <a:lnTo>
                    <a:pt x="111" y="174"/>
                  </a:lnTo>
                  <a:lnTo>
                    <a:pt x="111" y="3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4856" name="Group 83"/>
          <p:cNvGrpSpPr/>
          <p:nvPr/>
        </p:nvGrpSpPr>
        <p:grpSpPr>
          <a:xfrm>
            <a:off x="4605020" y="1950085"/>
            <a:ext cx="777240" cy="777240"/>
            <a:chOff x="3357554" y="1428742"/>
            <a:chExt cx="636196" cy="636164"/>
          </a:xfrm>
        </p:grpSpPr>
        <p:sp>
          <p:nvSpPr>
            <p:cNvPr id="14" name="Rectangle 13"/>
            <p:cNvSpPr/>
            <p:nvPr/>
          </p:nvSpPr>
          <p:spPr>
            <a:xfrm>
              <a:off x="3357228" y="1428713"/>
              <a:ext cx="636522" cy="63633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858" name="Freeform 100"/>
            <p:cNvSpPr/>
            <p:nvPr/>
          </p:nvSpPr>
          <p:spPr>
            <a:xfrm>
              <a:off x="3500430" y="1571618"/>
              <a:ext cx="303570" cy="342050"/>
            </a:xfrm>
            <a:custGeom>
              <a:avLst/>
              <a:gdLst>
                <a:gd name="txL" fmla="*/ 0 w 282"/>
                <a:gd name="txT" fmla="*/ 0 h 319"/>
                <a:gd name="txR" fmla="*/ 282 w 282"/>
                <a:gd name="txB" fmla="*/ 319 h 319"/>
              </a:gdLst>
              <a:ahLst/>
              <a:cxnLst>
                <a:cxn ang="0">
                  <a:pos x="247593" y="227318"/>
                </a:cxn>
                <a:cxn ang="0">
                  <a:pos x="228216" y="231608"/>
                </a:cxn>
                <a:cxn ang="0">
                  <a:pos x="212068" y="239113"/>
                </a:cxn>
                <a:cxn ang="0">
                  <a:pos x="113031" y="181211"/>
                </a:cxn>
                <a:cxn ang="0">
                  <a:pos x="113031" y="171561"/>
                </a:cxn>
                <a:cxn ang="0">
                  <a:pos x="212068" y="102937"/>
                </a:cxn>
                <a:cxn ang="0">
                  <a:pos x="219604" y="107226"/>
                </a:cxn>
                <a:cxn ang="0">
                  <a:pos x="237904" y="112587"/>
                </a:cxn>
                <a:cxn ang="0">
                  <a:pos x="247593" y="114731"/>
                </a:cxn>
                <a:cxn ang="0">
                  <a:pos x="269122" y="109370"/>
                </a:cxn>
                <a:cxn ang="0">
                  <a:pos x="286346" y="97575"/>
                </a:cxn>
                <a:cxn ang="0">
                  <a:pos x="298188" y="80419"/>
                </a:cxn>
                <a:cxn ang="0">
                  <a:pos x="303570" y="56830"/>
                </a:cxn>
                <a:cxn ang="0">
                  <a:pos x="302494" y="47179"/>
                </a:cxn>
                <a:cxn ang="0">
                  <a:pos x="293882" y="25734"/>
                </a:cxn>
                <a:cxn ang="0">
                  <a:pos x="278811" y="9650"/>
                </a:cxn>
                <a:cxn ang="0">
                  <a:pos x="257281" y="2145"/>
                </a:cxn>
                <a:cxn ang="0">
                  <a:pos x="247593" y="0"/>
                </a:cxn>
                <a:cxn ang="0">
                  <a:pos x="223910" y="4289"/>
                </a:cxn>
                <a:cxn ang="0">
                  <a:pos x="206686" y="18228"/>
                </a:cxn>
                <a:cxn ang="0">
                  <a:pos x="194845" y="35384"/>
                </a:cxn>
                <a:cxn ang="0">
                  <a:pos x="188386" y="56830"/>
                </a:cxn>
                <a:cxn ang="0">
                  <a:pos x="190539" y="66480"/>
                </a:cxn>
                <a:cxn ang="0">
                  <a:pos x="91502" y="126526"/>
                </a:cxn>
                <a:cxn ang="0">
                  <a:pos x="73201" y="116876"/>
                </a:cxn>
                <a:cxn ang="0">
                  <a:pos x="55977" y="114731"/>
                </a:cxn>
                <a:cxn ang="0">
                  <a:pos x="44136" y="114731"/>
                </a:cxn>
                <a:cxn ang="0">
                  <a:pos x="24759" y="124382"/>
                </a:cxn>
                <a:cxn ang="0">
                  <a:pos x="9688" y="140466"/>
                </a:cxn>
                <a:cxn ang="0">
                  <a:pos x="0" y="159766"/>
                </a:cxn>
                <a:cxn ang="0">
                  <a:pos x="0" y="171561"/>
                </a:cxn>
                <a:cxn ang="0">
                  <a:pos x="3229" y="193006"/>
                </a:cxn>
                <a:cxn ang="0">
                  <a:pos x="15071" y="212307"/>
                </a:cxn>
                <a:cxn ang="0">
                  <a:pos x="32295" y="224102"/>
                </a:cxn>
                <a:cxn ang="0">
                  <a:pos x="55977" y="227318"/>
                </a:cxn>
                <a:cxn ang="0">
                  <a:pos x="65666" y="227318"/>
                </a:cxn>
                <a:cxn ang="0">
                  <a:pos x="83966" y="221957"/>
                </a:cxn>
                <a:cxn ang="0">
                  <a:pos x="190539" y="276642"/>
                </a:cxn>
                <a:cxn ang="0">
                  <a:pos x="188386" y="286293"/>
                </a:cxn>
                <a:cxn ang="0">
                  <a:pos x="190539" y="298087"/>
                </a:cxn>
                <a:cxn ang="0">
                  <a:pos x="198074" y="317388"/>
                </a:cxn>
                <a:cxn ang="0">
                  <a:pos x="214221" y="332400"/>
                </a:cxn>
                <a:cxn ang="0">
                  <a:pos x="235751" y="340978"/>
                </a:cxn>
                <a:cxn ang="0">
                  <a:pos x="247593" y="342050"/>
                </a:cxn>
                <a:cxn ang="0">
                  <a:pos x="269122" y="338833"/>
                </a:cxn>
                <a:cxn ang="0">
                  <a:pos x="286346" y="324894"/>
                </a:cxn>
                <a:cxn ang="0">
                  <a:pos x="298188" y="307738"/>
                </a:cxn>
                <a:cxn ang="0">
                  <a:pos x="303570" y="286293"/>
                </a:cxn>
                <a:cxn ang="0">
                  <a:pos x="302494" y="274498"/>
                </a:cxn>
                <a:cxn ang="0">
                  <a:pos x="293882" y="253053"/>
                </a:cxn>
                <a:cxn ang="0">
                  <a:pos x="278811" y="236969"/>
                </a:cxn>
                <a:cxn ang="0">
                  <a:pos x="257281" y="229463"/>
                </a:cxn>
                <a:cxn ang="0">
                  <a:pos x="247593" y="227318"/>
                </a:cxn>
              </a:cxnLst>
              <a:rect l="txL" t="txT" r="txR" b="txB"/>
              <a:pathLst>
                <a:path w="282" h="319">
                  <a:moveTo>
                    <a:pt x="230" y="212"/>
                  </a:moveTo>
                  <a:lnTo>
                    <a:pt x="230" y="212"/>
                  </a:lnTo>
                  <a:lnTo>
                    <a:pt x="221" y="214"/>
                  </a:lnTo>
                  <a:lnTo>
                    <a:pt x="212" y="216"/>
                  </a:lnTo>
                  <a:lnTo>
                    <a:pt x="204" y="220"/>
                  </a:lnTo>
                  <a:lnTo>
                    <a:pt x="197" y="223"/>
                  </a:lnTo>
                  <a:lnTo>
                    <a:pt x="105" y="169"/>
                  </a:lnTo>
                  <a:lnTo>
                    <a:pt x="105" y="160"/>
                  </a:lnTo>
                  <a:lnTo>
                    <a:pt x="105" y="151"/>
                  </a:lnTo>
                  <a:lnTo>
                    <a:pt x="197" y="96"/>
                  </a:lnTo>
                  <a:lnTo>
                    <a:pt x="204" y="100"/>
                  </a:lnTo>
                  <a:lnTo>
                    <a:pt x="212" y="104"/>
                  </a:lnTo>
                  <a:lnTo>
                    <a:pt x="221" y="105"/>
                  </a:lnTo>
                  <a:lnTo>
                    <a:pt x="230" y="107"/>
                  </a:lnTo>
                  <a:lnTo>
                    <a:pt x="239" y="105"/>
                  </a:lnTo>
                  <a:lnTo>
                    <a:pt x="250" y="102"/>
                  </a:lnTo>
                  <a:lnTo>
                    <a:pt x="259" y="98"/>
                  </a:lnTo>
                  <a:lnTo>
                    <a:pt x="266" y="91"/>
                  </a:lnTo>
                  <a:lnTo>
                    <a:pt x="273" y="84"/>
                  </a:lnTo>
                  <a:lnTo>
                    <a:pt x="277" y="75"/>
                  </a:lnTo>
                  <a:lnTo>
                    <a:pt x="281" y="64"/>
                  </a:lnTo>
                  <a:lnTo>
                    <a:pt x="282" y="53"/>
                  </a:lnTo>
                  <a:lnTo>
                    <a:pt x="281" y="44"/>
                  </a:lnTo>
                  <a:lnTo>
                    <a:pt x="277" y="33"/>
                  </a:lnTo>
                  <a:lnTo>
                    <a:pt x="273" y="24"/>
                  </a:lnTo>
                  <a:lnTo>
                    <a:pt x="266" y="17"/>
                  </a:lnTo>
                  <a:lnTo>
                    <a:pt x="259" y="9"/>
                  </a:lnTo>
                  <a:lnTo>
                    <a:pt x="250" y="4"/>
                  </a:lnTo>
                  <a:lnTo>
                    <a:pt x="239" y="2"/>
                  </a:lnTo>
                  <a:lnTo>
                    <a:pt x="230" y="0"/>
                  </a:lnTo>
                  <a:lnTo>
                    <a:pt x="219" y="2"/>
                  </a:lnTo>
                  <a:lnTo>
                    <a:pt x="208" y="4"/>
                  </a:lnTo>
                  <a:lnTo>
                    <a:pt x="199" y="9"/>
                  </a:lnTo>
                  <a:lnTo>
                    <a:pt x="192" y="17"/>
                  </a:lnTo>
                  <a:lnTo>
                    <a:pt x="184" y="24"/>
                  </a:lnTo>
                  <a:lnTo>
                    <a:pt x="181" y="33"/>
                  </a:lnTo>
                  <a:lnTo>
                    <a:pt x="177" y="44"/>
                  </a:lnTo>
                  <a:lnTo>
                    <a:pt x="175" y="53"/>
                  </a:lnTo>
                  <a:lnTo>
                    <a:pt x="177" y="62"/>
                  </a:lnTo>
                  <a:lnTo>
                    <a:pt x="85" y="118"/>
                  </a:lnTo>
                  <a:lnTo>
                    <a:pt x="78" y="113"/>
                  </a:lnTo>
                  <a:lnTo>
                    <a:pt x="68" y="109"/>
                  </a:lnTo>
                  <a:lnTo>
                    <a:pt x="61" y="107"/>
                  </a:lnTo>
                  <a:lnTo>
                    <a:pt x="52" y="107"/>
                  </a:lnTo>
                  <a:lnTo>
                    <a:pt x="41" y="107"/>
                  </a:lnTo>
                  <a:lnTo>
                    <a:pt x="30" y="111"/>
                  </a:lnTo>
                  <a:lnTo>
                    <a:pt x="23" y="116"/>
                  </a:lnTo>
                  <a:lnTo>
                    <a:pt x="14" y="122"/>
                  </a:lnTo>
                  <a:lnTo>
                    <a:pt x="9" y="131"/>
                  </a:lnTo>
                  <a:lnTo>
                    <a:pt x="3" y="140"/>
                  </a:lnTo>
                  <a:lnTo>
                    <a:pt x="0" y="149"/>
                  </a:lnTo>
                  <a:lnTo>
                    <a:pt x="0" y="160"/>
                  </a:lnTo>
                  <a:lnTo>
                    <a:pt x="0" y="171"/>
                  </a:lnTo>
                  <a:lnTo>
                    <a:pt x="3" y="180"/>
                  </a:lnTo>
                  <a:lnTo>
                    <a:pt x="9" y="189"/>
                  </a:lnTo>
                  <a:lnTo>
                    <a:pt x="14" y="198"/>
                  </a:lnTo>
                  <a:lnTo>
                    <a:pt x="23" y="203"/>
                  </a:lnTo>
                  <a:lnTo>
                    <a:pt x="30" y="209"/>
                  </a:lnTo>
                  <a:lnTo>
                    <a:pt x="41" y="212"/>
                  </a:lnTo>
                  <a:lnTo>
                    <a:pt x="52" y="212"/>
                  </a:lnTo>
                  <a:lnTo>
                    <a:pt x="61" y="212"/>
                  </a:lnTo>
                  <a:lnTo>
                    <a:pt x="68" y="211"/>
                  </a:lnTo>
                  <a:lnTo>
                    <a:pt x="78" y="207"/>
                  </a:lnTo>
                  <a:lnTo>
                    <a:pt x="85" y="202"/>
                  </a:lnTo>
                  <a:lnTo>
                    <a:pt x="177" y="258"/>
                  </a:lnTo>
                  <a:lnTo>
                    <a:pt x="175" y="267"/>
                  </a:lnTo>
                  <a:lnTo>
                    <a:pt x="177" y="278"/>
                  </a:lnTo>
                  <a:lnTo>
                    <a:pt x="181" y="287"/>
                  </a:lnTo>
                  <a:lnTo>
                    <a:pt x="184" y="296"/>
                  </a:lnTo>
                  <a:lnTo>
                    <a:pt x="192" y="303"/>
                  </a:lnTo>
                  <a:lnTo>
                    <a:pt x="199" y="310"/>
                  </a:lnTo>
                  <a:lnTo>
                    <a:pt x="208" y="316"/>
                  </a:lnTo>
                  <a:lnTo>
                    <a:pt x="219" y="318"/>
                  </a:lnTo>
                  <a:lnTo>
                    <a:pt x="230" y="319"/>
                  </a:lnTo>
                  <a:lnTo>
                    <a:pt x="239" y="318"/>
                  </a:lnTo>
                  <a:lnTo>
                    <a:pt x="250" y="316"/>
                  </a:lnTo>
                  <a:lnTo>
                    <a:pt x="259" y="310"/>
                  </a:lnTo>
                  <a:lnTo>
                    <a:pt x="266" y="303"/>
                  </a:lnTo>
                  <a:lnTo>
                    <a:pt x="273" y="296"/>
                  </a:lnTo>
                  <a:lnTo>
                    <a:pt x="277" y="287"/>
                  </a:lnTo>
                  <a:lnTo>
                    <a:pt x="281" y="278"/>
                  </a:lnTo>
                  <a:lnTo>
                    <a:pt x="282" y="267"/>
                  </a:lnTo>
                  <a:lnTo>
                    <a:pt x="281" y="256"/>
                  </a:lnTo>
                  <a:lnTo>
                    <a:pt x="277" y="245"/>
                  </a:lnTo>
                  <a:lnTo>
                    <a:pt x="273" y="236"/>
                  </a:lnTo>
                  <a:lnTo>
                    <a:pt x="266" y="229"/>
                  </a:lnTo>
                  <a:lnTo>
                    <a:pt x="259" y="221"/>
                  </a:lnTo>
                  <a:lnTo>
                    <a:pt x="250" y="218"/>
                  </a:lnTo>
                  <a:lnTo>
                    <a:pt x="239" y="214"/>
                  </a:lnTo>
                  <a:lnTo>
                    <a:pt x="230" y="2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4850" name="Group 85"/>
          <p:cNvGrpSpPr/>
          <p:nvPr/>
        </p:nvGrpSpPr>
        <p:grpSpPr>
          <a:xfrm>
            <a:off x="6786245" y="4655185"/>
            <a:ext cx="777240" cy="777240"/>
            <a:chOff x="5143504" y="3643320"/>
            <a:chExt cx="636196" cy="636164"/>
          </a:xfrm>
        </p:grpSpPr>
        <p:sp>
          <p:nvSpPr>
            <p:cNvPr id="28" name="Rectangle 27"/>
            <p:cNvSpPr/>
            <p:nvPr/>
          </p:nvSpPr>
          <p:spPr>
            <a:xfrm>
              <a:off x="5143504" y="3643292"/>
              <a:ext cx="636592" cy="636335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4852" name="Freeform 107"/>
            <p:cNvSpPr>
              <a:spLocks noEditPoints="1"/>
            </p:cNvSpPr>
            <p:nvPr/>
          </p:nvSpPr>
          <p:spPr>
            <a:xfrm>
              <a:off x="5286380" y="3786196"/>
              <a:ext cx="365566" cy="314258"/>
            </a:xfrm>
            <a:custGeom>
              <a:avLst/>
              <a:gdLst>
                <a:gd name="txL" fmla="*/ 0 w 343"/>
                <a:gd name="txT" fmla="*/ 0 h 294"/>
                <a:gd name="txR" fmla="*/ 343 w 343"/>
                <a:gd name="txB" fmla="*/ 294 h 294"/>
              </a:gdLst>
              <a:ahLst/>
              <a:cxnLst>
                <a:cxn ang="0">
                  <a:pos x="359171" y="176369"/>
                </a:cxn>
                <a:cxn ang="0">
                  <a:pos x="181184" y="0"/>
                </a:cxn>
                <a:cxn ang="0">
                  <a:pos x="5329" y="176369"/>
                </a:cxn>
                <a:cxn ang="0">
                  <a:pos x="5329" y="176369"/>
                </a:cxn>
                <a:cxn ang="0">
                  <a:pos x="0" y="183852"/>
                </a:cxn>
                <a:cxn ang="0">
                  <a:pos x="0" y="193472"/>
                </a:cxn>
                <a:cxn ang="0">
                  <a:pos x="0" y="202023"/>
                </a:cxn>
                <a:cxn ang="0">
                  <a:pos x="5329" y="209505"/>
                </a:cxn>
                <a:cxn ang="0">
                  <a:pos x="5329" y="209505"/>
                </a:cxn>
                <a:cxn ang="0">
                  <a:pos x="13855" y="214850"/>
                </a:cxn>
                <a:cxn ang="0">
                  <a:pos x="21316" y="214850"/>
                </a:cxn>
                <a:cxn ang="0">
                  <a:pos x="30908" y="214850"/>
                </a:cxn>
                <a:cxn ang="0">
                  <a:pos x="38368" y="209505"/>
                </a:cxn>
                <a:cxn ang="0">
                  <a:pos x="44763" y="202023"/>
                </a:cxn>
                <a:cxn ang="0">
                  <a:pos x="44763" y="314258"/>
                </a:cxn>
                <a:cxn ang="0">
                  <a:pos x="320803" y="314258"/>
                </a:cxn>
                <a:cxn ang="0">
                  <a:pos x="320803" y="202023"/>
                </a:cxn>
                <a:cxn ang="0">
                  <a:pos x="326132" y="209505"/>
                </a:cxn>
                <a:cxn ang="0">
                  <a:pos x="326132" y="209505"/>
                </a:cxn>
                <a:cxn ang="0">
                  <a:pos x="334658" y="214850"/>
                </a:cxn>
                <a:cxn ang="0">
                  <a:pos x="342119" y="214850"/>
                </a:cxn>
                <a:cxn ang="0">
                  <a:pos x="342119" y="214850"/>
                </a:cxn>
                <a:cxn ang="0">
                  <a:pos x="351711" y="214850"/>
                </a:cxn>
                <a:cxn ang="0">
                  <a:pos x="359171" y="209505"/>
                </a:cxn>
                <a:cxn ang="0">
                  <a:pos x="359171" y="209505"/>
                </a:cxn>
                <a:cxn ang="0">
                  <a:pos x="363434" y="202023"/>
                </a:cxn>
                <a:cxn ang="0">
                  <a:pos x="365566" y="193472"/>
                </a:cxn>
                <a:cxn ang="0">
                  <a:pos x="363434" y="183852"/>
                </a:cxn>
                <a:cxn ang="0">
                  <a:pos x="359171" y="176369"/>
                </a:cxn>
                <a:cxn ang="0">
                  <a:pos x="359171" y="176369"/>
                </a:cxn>
                <a:cxn ang="0">
                  <a:pos x="297355" y="290742"/>
                </a:cxn>
                <a:cxn ang="0">
                  <a:pos x="228079" y="290742"/>
                </a:cxn>
                <a:cxn ang="0">
                  <a:pos x="228079" y="199885"/>
                </a:cxn>
                <a:cxn ang="0">
                  <a:pos x="137487" y="199885"/>
                </a:cxn>
                <a:cxn ang="0">
                  <a:pos x="137487" y="290742"/>
                </a:cxn>
                <a:cxn ang="0">
                  <a:pos x="67145" y="290742"/>
                </a:cxn>
                <a:cxn ang="0">
                  <a:pos x="67145" y="180645"/>
                </a:cxn>
                <a:cxn ang="0">
                  <a:pos x="181184" y="64134"/>
                </a:cxn>
                <a:cxn ang="0">
                  <a:pos x="297355" y="180645"/>
                </a:cxn>
                <a:cxn ang="0">
                  <a:pos x="297355" y="290742"/>
                </a:cxn>
              </a:cxnLst>
              <a:rect l="txL" t="txT" r="txR" b="txB"/>
              <a:pathLst>
                <a:path w="343" h="294">
                  <a:moveTo>
                    <a:pt x="337" y="165"/>
                  </a:moveTo>
                  <a:lnTo>
                    <a:pt x="170" y="0"/>
                  </a:lnTo>
                  <a:lnTo>
                    <a:pt x="5" y="165"/>
                  </a:lnTo>
                  <a:lnTo>
                    <a:pt x="0" y="172"/>
                  </a:lnTo>
                  <a:lnTo>
                    <a:pt x="0" y="181"/>
                  </a:lnTo>
                  <a:lnTo>
                    <a:pt x="0" y="189"/>
                  </a:lnTo>
                  <a:lnTo>
                    <a:pt x="5" y="196"/>
                  </a:lnTo>
                  <a:lnTo>
                    <a:pt x="13" y="201"/>
                  </a:lnTo>
                  <a:lnTo>
                    <a:pt x="20" y="201"/>
                  </a:lnTo>
                  <a:lnTo>
                    <a:pt x="29" y="201"/>
                  </a:lnTo>
                  <a:lnTo>
                    <a:pt x="36" y="196"/>
                  </a:lnTo>
                  <a:lnTo>
                    <a:pt x="42" y="189"/>
                  </a:lnTo>
                  <a:lnTo>
                    <a:pt x="42" y="294"/>
                  </a:lnTo>
                  <a:lnTo>
                    <a:pt x="301" y="294"/>
                  </a:lnTo>
                  <a:lnTo>
                    <a:pt x="301" y="189"/>
                  </a:lnTo>
                  <a:lnTo>
                    <a:pt x="306" y="196"/>
                  </a:lnTo>
                  <a:lnTo>
                    <a:pt x="314" y="201"/>
                  </a:lnTo>
                  <a:lnTo>
                    <a:pt x="321" y="201"/>
                  </a:lnTo>
                  <a:lnTo>
                    <a:pt x="330" y="201"/>
                  </a:lnTo>
                  <a:lnTo>
                    <a:pt x="337" y="196"/>
                  </a:lnTo>
                  <a:lnTo>
                    <a:pt x="341" y="189"/>
                  </a:lnTo>
                  <a:lnTo>
                    <a:pt x="343" y="181"/>
                  </a:lnTo>
                  <a:lnTo>
                    <a:pt x="341" y="172"/>
                  </a:lnTo>
                  <a:lnTo>
                    <a:pt x="337" y="165"/>
                  </a:lnTo>
                  <a:close/>
                  <a:moveTo>
                    <a:pt x="279" y="272"/>
                  </a:moveTo>
                  <a:lnTo>
                    <a:pt x="214" y="272"/>
                  </a:lnTo>
                  <a:lnTo>
                    <a:pt x="214" y="187"/>
                  </a:lnTo>
                  <a:lnTo>
                    <a:pt x="129" y="187"/>
                  </a:lnTo>
                  <a:lnTo>
                    <a:pt x="129" y="272"/>
                  </a:lnTo>
                  <a:lnTo>
                    <a:pt x="63" y="272"/>
                  </a:lnTo>
                  <a:lnTo>
                    <a:pt x="63" y="169"/>
                  </a:lnTo>
                  <a:lnTo>
                    <a:pt x="170" y="60"/>
                  </a:lnTo>
                  <a:lnTo>
                    <a:pt x="279" y="169"/>
                  </a:lnTo>
                  <a:lnTo>
                    <a:pt x="279" y="2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34844" name="Group 86"/>
          <p:cNvGrpSpPr/>
          <p:nvPr/>
        </p:nvGrpSpPr>
        <p:grpSpPr>
          <a:xfrm>
            <a:off x="4605020" y="4655185"/>
            <a:ext cx="777240" cy="777240"/>
            <a:chOff x="3357554" y="3643320"/>
            <a:chExt cx="636196" cy="636164"/>
          </a:xfrm>
        </p:grpSpPr>
        <p:sp>
          <p:nvSpPr>
            <p:cNvPr id="27" name="Rectangle 26"/>
            <p:cNvSpPr/>
            <p:nvPr/>
          </p:nvSpPr>
          <p:spPr>
            <a:xfrm>
              <a:off x="3357228" y="3643292"/>
              <a:ext cx="636522" cy="636335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9" name="Group 67"/>
            <p:cNvGrpSpPr/>
            <p:nvPr/>
          </p:nvGrpSpPr>
          <p:grpSpPr>
            <a:xfrm>
              <a:off x="3428992" y="3857634"/>
              <a:ext cx="503238" cy="177800"/>
              <a:chOff x="1441430" y="4357700"/>
              <a:chExt cx="503238" cy="177800"/>
            </a:xfrm>
            <a:solidFill>
              <a:schemeClr val="bg1"/>
            </a:solidFill>
          </p:grpSpPr>
          <p:sp>
            <p:nvSpPr>
              <p:cNvPr id="64" name="Freeform 19"/>
              <p:cNvSpPr/>
              <p:nvPr/>
            </p:nvSpPr>
            <p:spPr bwMode="auto">
              <a:xfrm>
                <a:off x="1441430" y="4357700"/>
                <a:ext cx="231775" cy="177800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203" y="0"/>
                  </a:cxn>
                  <a:cxn ang="0">
                    <a:pos x="225" y="5"/>
                  </a:cxn>
                  <a:cxn ang="0">
                    <a:pos x="245" y="13"/>
                  </a:cxn>
                  <a:cxn ang="0">
                    <a:pos x="262" y="26"/>
                  </a:cxn>
                  <a:cxn ang="0">
                    <a:pos x="271" y="32"/>
                  </a:cxn>
                  <a:cxn ang="0">
                    <a:pos x="282" y="47"/>
                  </a:cxn>
                  <a:cxn ang="0">
                    <a:pos x="292" y="63"/>
                  </a:cxn>
                  <a:cxn ang="0">
                    <a:pos x="232" y="63"/>
                  </a:cxn>
                  <a:cxn ang="0">
                    <a:pos x="213" y="53"/>
                  </a:cxn>
                  <a:cxn ang="0">
                    <a:pos x="192" y="49"/>
                  </a:cxn>
                  <a:cxn ang="0">
                    <a:pos x="112" y="49"/>
                  </a:cxn>
                  <a:cxn ang="0">
                    <a:pos x="88" y="54"/>
                  </a:cxn>
                  <a:cxn ang="0">
                    <a:pos x="68" y="68"/>
                  </a:cxn>
                  <a:cxn ang="0">
                    <a:pos x="61" y="77"/>
                  </a:cxn>
                  <a:cxn ang="0">
                    <a:pos x="51" y="99"/>
                  </a:cxn>
                  <a:cxn ang="0">
                    <a:pos x="50" y="111"/>
                  </a:cxn>
                  <a:cxn ang="0">
                    <a:pos x="51" y="124"/>
                  </a:cxn>
                  <a:cxn ang="0">
                    <a:pos x="61" y="146"/>
                  </a:cxn>
                  <a:cxn ang="0">
                    <a:pos x="68" y="154"/>
                  </a:cxn>
                  <a:cxn ang="0">
                    <a:pos x="88" y="168"/>
                  </a:cxn>
                  <a:cxn ang="0">
                    <a:pos x="112" y="173"/>
                  </a:cxn>
                  <a:cxn ang="0">
                    <a:pos x="192" y="173"/>
                  </a:cxn>
                  <a:cxn ang="0">
                    <a:pos x="213" y="169"/>
                  </a:cxn>
                  <a:cxn ang="0">
                    <a:pos x="232" y="158"/>
                  </a:cxn>
                  <a:cxn ang="0">
                    <a:pos x="292" y="158"/>
                  </a:cxn>
                  <a:cxn ang="0">
                    <a:pos x="282" y="175"/>
                  </a:cxn>
                  <a:cxn ang="0">
                    <a:pos x="271" y="189"/>
                  </a:cxn>
                  <a:cxn ang="0">
                    <a:pos x="262" y="196"/>
                  </a:cxn>
                  <a:cxn ang="0">
                    <a:pos x="245" y="209"/>
                  </a:cxn>
                  <a:cxn ang="0">
                    <a:pos x="225" y="217"/>
                  </a:cxn>
                  <a:cxn ang="0">
                    <a:pos x="203" y="221"/>
                  </a:cxn>
                  <a:cxn ang="0">
                    <a:pos x="112" y="222"/>
                  </a:cxn>
                  <a:cxn ang="0">
                    <a:pos x="100" y="221"/>
                  </a:cxn>
                  <a:cxn ang="0">
                    <a:pos x="78" y="217"/>
                  </a:cxn>
                  <a:cxn ang="0">
                    <a:pos x="58" y="209"/>
                  </a:cxn>
                  <a:cxn ang="0">
                    <a:pos x="41" y="196"/>
                  </a:cxn>
                  <a:cxn ang="0">
                    <a:pos x="34" y="189"/>
                  </a:cxn>
                  <a:cxn ang="0">
                    <a:pos x="20" y="173"/>
                  </a:cxn>
                  <a:cxn ang="0">
                    <a:pos x="9" y="154"/>
                  </a:cxn>
                  <a:cxn ang="0">
                    <a:pos x="3" y="133"/>
                  </a:cxn>
                  <a:cxn ang="0">
                    <a:pos x="0" y="111"/>
                  </a:cxn>
                  <a:cxn ang="0">
                    <a:pos x="0" y="111"/>
                  </a:cxn>
                  <a:cxn ang="0">
                    <a:pos x="3" y="89"/>
                  </a:cxn>
                  <a:cxn ang="0">
                    <a:pos x="9" y="68"/>
                  </a:cxn>
                  <a:cxn ang="0">
                    <a:pos x="20" y="49"/>
                  </a:cxn>
                  <a:cxn ang="0">
                    <a:pos x="34" y="32"/>
                  </a:cxn>
                  <a:cxn ang="0">
                    <a:pos x="41" y="26"/>
                  </a:cxn>
                  <a:cxn ang="0">
                    <a:pos x="58" y="13"/>
                  </a:cxn>
                  <a:cxn ang="0">
                    <a:pos x="78" y="5"/>
                  </a:cxn>
                  <a:cxn ang="0">
                    <a:pos x="100" y="0"/>
                  </a:cxn>
                  <a:cxn ang="0">
                    <a:pos x="112" y="0"/>
                  </a:cxn>
                </a:cxnLst>
                <a:rect l="0" t="0" r="r" b="b"/>
                <a:pathLst>
                  <a:path w="292" h="222">
                    <a:moveTo>
                      <a:pt x="112" y="0"/>
                    </a:moveTo>
                    <a:lnTo>
                      <a:pt x="192" y="0"/>
                    </a:lnTo>
                    <a:lnTo>
                      <a:pt x="192" y="0"/>
                    </a:lnTo>
                    <a:lnTo>
                      <a:pt x="203" y="0"/>
                    </a:lnTo>
                    <a:lnTo>
                      <a:pt x="214" y="2"/>
                    </a:lnTo>
                    <a:lnTo>
                      <a:pt x="225" y="5"/>
                    </a:lnTo>
                    <a:lnTo>
                      <a:pt x="235" y="9"/>
                    </a:lnTo>
                    <a:lnTo>
                      <a:pt x="245" y="13"/>
                    </a:lnTo>
                    <a:lnTo>
                      <a:pt x="254" y="18"/>
                    </a:lnTo>
                    <a:lnTo>
                      <a:pt x="262" y="26"/>
                    </a:lnTo>
                    <a:lnTo>
                      <a:pt x="271" y="32"/>
                    </a:lnTo>
                    <a:lnTo>
                      <a:pt x="271" y="32"/>
                    </a:lnTo>
                    <a:lnTo>
                      <a:pt x="277" y="39"/>
                    </a:lnTo>
                    <a:lnTo>
                      <a:pt x="282" y="47"/>
                    </a:lnTo>
                    <a:lnTo>
                      <a:pt x="288" y="56"/>
                    </a:lnTo>
                    <a:lnTo>
                      <a:pt x="292" y="63"/>
                    </a:lnTo>
                    <a:lnTo>
                      <a:pt x="232" y="63"/>
                    </a:lnTo>
                    <a:lnTo>
                      <a:pt x="232" y="63"/>
                    </a:lnTo>
                    <a:lnTo>
                      <a:pt x="223" y="58"/>
                    </a:lnTo>
                    <a:lnTo>
                      <a:pt x="213" y="53"/>
                    </a:lnTo>
                    <a:lnTo>
                      <a:pt x="203" y="51"/>
                    </a:lnTo>
                    <a:lnTo>
                      <a:pt x="192" y="49"/>
                    </a:lnTo>
                    <a:lnTo>
                      <a:pt x="112" y="49"/>
                    </a:lnTo>
                    <a:lnTo>
                      <a:pt x="112" y="49"/>
                    </a:lnTo>
                    <a:lnTo>
                      <a:pt x="99" y="51"/>
                    </a:lnTo>
                    <a:lnTo>
                      <a:pt x="88" y="54"/>
                    </a:lnTo>
                    <a:lnTo>
                      <a:pt x="77" y="60"/>
                    </a:lnTo>
                    <a:lnTo>
                      <a:pt x="68" y="68"/>
                    </a:lnTo>
                    <a:lnTo>
                      <a:pt x="68" y="68"/>
                    </a:lnTo>
                    <a:lnTo>
                      <a:pt x="61" y="77"/>
                    </a:lnTo>
                    <a:lnTo>
                      <a:pt x="55" y="86"/>
                    </a:lnTo>
                    <a:lnTo>
                      <a:pt x="51" y="99"/>
                    </a:lnTo>
                    <a:lnTo>
                      <a:pt x="50" y="111"/>
                    </a:lnTo>
                    <a:lnTo>
                      <a:pt x="50" y="111"/>
                    </a:lnTo>
                    <a:lnTo>
                      <a:pt x="50" y="111"/>
                    </a:lnTo>
                    <a:lnTo>
                      <a:pt x="51" y="124"/>
                    </a:lnTo>
                    <a:lnTo>
                      <a:pt x="55" y="135"/>
                    </a:lnTo>
                    <a:lnTo>
                      <a:pt x="61" y="146"/>
                    </a:lnTo>
                    <a:lnTo>
                      <a:pt x="68" y="154"/>
                    </a:lnTo>
                    <a:lnTo>
                      <a:pt x="68" y="154"/>
                    </a:lnTo>
                    <a:lnTo>
                      <a:pt x="77" y="162"/>
                    </a:lnTo>
                    <a:lnTo>
                      <a:pt x="88" y="168"/>
                    </a:lnTo>
                    <a:lnTo>
                      <a:pt x="99" y="172"/>
                    </a:lnTo>
                    <a:lnTo>
                      <a:pt x="112" y="173"/>
                    </a:lnTo>
                    <a:lnTo>
                      <a:pt x="192" y="173"/>
                    </a:lnTo>
                    <a:lnTo>
                      <a:pt x="192" y="173"/>
                    </a:lnTo>
                    <a:lnTo>
                      <a:pt x="203" y="172"/>
                    </a:lnTo>
                    <a:lnTo>
                      <a:pt x="213" y="169"/>
                    </a:lnTo>
                    <a:lnTo>
                      <a:pt x="223" y="164"/>
                    </a:lnTo>
                    <a:lnTo>
                      <a:pt x="232" y="158"/>
                    </a:lnTo>
                    <a:lnTo>
                      <a:pt x="292" y="158"/>
                    </a:lnTo>
                    <a:lnTo>
                      <a:pt x="292" y="158"/>
                    </a:lnTo>
                    <a:lnTo>
                      <a:pt x="288" y="167"/>
                    </a:lnTo>
                    <a:lnTo>
                      <a:pt x="282" y="175"/>
                    </a:lnTo>
                    <a:lnTo>
                      <a:pt x="277" y="183"/>
                    </a:lnTo>
                    <a:lnTo>
                      <a:pt x="271" y="189"/>
                    </a:lnTo>
                    <a:lnTo>
                      <a:pt x="271" y="189"/>
                    </a:lnTo>
                    <a:lnTo>
                      <a:pt x="262" y="196"/>
                    </a:lnTo>
                    <a:lnTo>
                      <a:pt x="254" y="203"/>
                    </a:lnTo>
                    <a:lnTo>
                      <a:pt x="245" y="209"/>
                    </a:lnTo>
                    <a:lnTo>
                      <a:pt x="235" y="214"/>
                    </a:lnTo>
                    <a:lnTo>
                      <a:pt x="225" y="217"/>
                    </a:lnTo>
                    <a:lnTo>
                      <a:pt x="214" y="220"/>
                    </a:lnTo>
                    <a:lnTo>
                      <a:pt x="203" y="221"/>
                    </a:lnTo>
                    <a:lnTo>
                      <a:pt x="192" y="222"/>
                    </a:lnTo>
                    <a:lnTo>
                      <a:pt x="112" y="222"/>
                    </a:lnTo>
                    <a:lnTo>
                      <a:pt x="112" y="222"/>
                    </a:lnTo>
                    <a:lnTo>
                      <a:pt x="100" y="221"/>
                    </a:lnTo>
                    <a:lnTo>
                      <a:pt x="89" y="220"/>
                    </a:lnTo>
                    <a:lnTo>
                      <a:pt x="78" y="217"/>
                    </a:lnTo>
                    <a:lnTo>
                      <a:pt x="68" y="214"/>
                    </a:lnTo>
                    <a:lnTo>
                      <a:pt x="58" y="209"/>
                    </a:lnTo>
                    <a:lnTo>
                      <a:pt x="50" y="203"/>
                    </a:lnTo>
                    <a:lnTo>
                      <a:pt x="41" y="196"/>
                    </a:lnTo>
                    <a:lnTo>
                      <a:pt x="34" y="189"/>
                    </a:lnTo>
                    <a:lnTo>
                      <a:pt x="34" y="189"/>
                    </a:lnTo>
                    <a:lnTo>
                      <a:pt x="26" y="182"/>
                    </a:lnTo>
                    <a:lnTo>
                      <a:pt x="20" y="173"/>
                    </a:lnTo>
                    <a:lnTo>
                      <a:pt x="14" y="164"/>
                    </a:lnTo>
                    <a:lnTo>
                      <a:pt x="9" y="154"/>
                    </a:lnTo>
                    <a:lnTo>
                      <a:pt x="5" y="143"/>
                    </a:lnTo>
                    <a:lnTo>
                      <a:pt x="3" y="133"/>
                    </a:lnTo>
                    <a:lnTo>
                      <a:pt x="2" y="122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0" y="111"/>
                    </a:lnTo>
                    <a:lnTo>
                      <a:pt x="2" y="100"/>
                    </a:lnTo>
                    <a:lnTo>
                      <a:pt x="3" y="89"/>
                    </a:lnTo>
                    <a:lnTo>
                      <a:pt x="5" y="78"/>
                    </a:lnTo>
                    <a:lnTo>
                      <a:pt x="9" y="68"/>
                    </a:lnTo>
                    <a:lnTo>
                      <a:pt x="14" y="58"/>
                    </a:lnTo>
                    <a:lnTo>
                      <a:pt x="20" y="49"/>
                    </a:lnTo>
                    <a:lnTo>
                      <a:pt x="26" y="41"/>
                    </a:lnTo>
                    <a:lnTo>
                      <a:pt x="34" y="32"/>
                    </a:lnTo>
                    <a:lnTo>
                      <a:pt x="34" y="32"/>
                    </a:lnTo>
                    <a:lnTo>
                      <a:pt x="41" y="26"/>
                    </a:lnTo>
                    <a:lnTo>
                      <a:pt x="50" y="18"/>
                    </a:lnTo>
                    <a:lnTo>
                      <a:pt x="58" y="13"/>
                    </a:lnTo>
                    <a:lnTo>
                      <a:pt x="68" y="9"/>
                    </a:lnTo>
                    <a:lnTo>
                      <a:pt x="78" y="5"/>
                    </a:lnTo>
                    <a:lnTo>
                      <a:pt x="89" y="2"/>
                    </a:lnTo>
                    <a:lnTo>
                      <a:pt x="100" y="0"/>
                    </a:lnTo>
                    <a:lnTo>
                      <a:pt x="112" y="0"/>
                    </a:lnTo>
                    <a:lnTo>
                      <a:pt x="11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Freeform 20"/>
              <p:cNvSpPr/>
              <p:nvPr/>
            </p:nvSpPr>
            <p:spPr bwMode="auto">
              <a:xfrm>
                <a:off x="1714480" y="4357700"/>
                <a:ext cx="230188" cy="177800"/>
              </a:xfrm>
              <a:custGeom>
                <a:avLst/>
                <a:gdLst/>
                <a:ahLst/>
                <a:cxnLst>
                  <a:cxn ang="0">
                    <a:pos x="181" y="0"/>
                  </a:cxn>
                  <a:cxn ang="0">
                    <a:pos x="192" y="0"/>
                  </a:cxn>
                  <a:cxn ang="0">
                    <a:pos x="213" y="5"/>
                  </a:cxn>
                  <a:cxn ang="0">
                    <a:pos x="234" y="13"/>
                  </a:cxn>
                  <a:cxn ang="0">
                    <a:pos x="251" y="26"/>
                  </a:cxn>
                  <a:cxn ang="0">
                    <a:pos x="258" y="32"/>
                  </a:cxn>
                  <a:cxn ang="0">
                    <a:pos x="272" y="49"/>
                  </a:cxn>
                  <a:cxn ang="0">
                    <a:pos x="283" y="68"/>
                  </a:cxn>
                  <a:cxn ang="0">
                    <a:pos x="289" y="89"/>
                  </a:cxn>
                  <a:cxn ang="0">
                    <a:pos x="292" y="111"/>
                  </a:cxn>
                  <a:cxn ang="0">
                    <a:pos x="292" y="111"/>
                  </a:cxn>
                  <a:cxn ang="0">
                    <a:pos x="289" y="133"/>
                  </a:cxn>
                  <a:cxn ang="0">
                    <a:pos x="283" y="154"/>
                  </a:cxn>
                  <a:cxn ang="0">
                    <a:pos x="272" y="173"/>
                  </a:cxn>
                  <a:cxn ang="0">
                    <a:pos x="258" y="189"/>
                  </a:cxn>
                  <a:cxn ang="0">
                    <a:pos x="251" y="196"/>
                  </a:cxn>
                  <a:cxn ang="0">
                    <a:pos x="234" y="209"/>
                  </a:cxn>
                  <a:cxn ang="0">
                    <a:pos x="213" y="217"/>
                  </a:cxn>
                  <a:cxn ang="0">
                    <a:pos x="192" y="221"/>
                  </a:cxn>
                  <a:cxn ang="0">
                    <a:pos x="100" y="222"/>
                  </a:cxn>
                  <a:cxn ang="0">
                    <a:pos x="89" y="221"/>
                  </a:cxn>
                  <a:cxn ang="0">
                    <a:pos x="67" y="217"/>
                  </a:cxn>
                  <a:cxn ang="0">
                    <a:pos x="47" y="209"/>
                  </a:cxn>
                  <a:cxn ang="0">
                    <a:pos x="30" y="196"/>
                  </a:cxn>
                  <a:cxn ang="0">
                    <a:pos x="21" y="189"/>
                  </a:cxn>
                  <a:cxn ang="0">
                    <a:pos x="9" y="175"/>
                  </a:cxn>
                  <a:cxn ang="0">
                    <a:pos x="0" y="158"/>
                  </a:cxn>
                  <a:cxn ang="0">
                    <a:pos x="61" y="158"/>
                  </a:cxn>
                  <a:cxn ang="0">
                    <a:pos x="79" y="169"/>
                  </a:cxn>
                  <a:cxn ang="0">
                    <a:pos x="100" y="173"/>
                  </a:cxn>
                  <a:cxn ang="0">
                    <a:pos x="181" y="173"/>
                  </a:cxn>
                  <a:cxn ang="0">
                    <a:pos x="204" y="168"/>
                  </a:cxn>
                  <a:cxn ang="0">
                    <a:pos x="224" y="154"/>
                  </a:cxn>
                  <a:cxn ang="0">
                    <a:pos x="231" y="146"/>
                  </a:cxn>
                  <a:cxn ang="0">
                    <a:pos x="241" y="124"/>
                  </a:cxn>
                  <a:cxn ang="0">
                    <a:pos x="242" y="111"/>
                  </a:cxn>
                  <a:cxn ang="0">
                    <a:pos x="241" y="99"/>
                  </a:cxn>
                  <a:cxn ang="0">
                    <a:pos x="231" y="77"/>
                  </a:cxn>
                  <a:cxn ang="0">
                    <a:pos x="224" y="68"/>
                  </a:cxn>
                  <a:cxn ang="0">
                    <a:pos x="204" y="54"/>
                  </a:cxn>
                  <a:cxn ang="0">
                    <a:pos x="181" y="49"/>
                  </a:cxn>
                  <a:cxn ang="0">
                    <a:pos x="100" y="49"/>
                  </a:cxn>
                  <a:cxn ang="0">
                    <a:pos x="79" y="53"/>
                  </a:cxn>
                  <a:cxn ang="0">
                    <a:pos x="61" y="63"/>
                  </a:cxn>
                  <a:cxn ang="0">
                    <a:pos x="0" y="63"/>
                  </a:cxn>
                  <a:cxn ang="0">
                    <a:pos x="9" y="47"/>
                  </a:cxn>
                  <a:cxn ang="0">
                    <a:pos x="21" y="32"/>
                  </a:cxn>
                  <a:cxn ang="0">
                    <a:pos x="30" y="26"/>
                  </a:cxn>
                  <a:cxn ang="0">
                    <a:pos x="47" y="13"/>
                  </a:cxn>
                  <a:cxn ang="0">
                    <a:pos x="67" y="5"/>
                  </a:cxn>
                  <a:cxn ang="0">
                    <a:pos x="89" y="0"/>
                  </a:cxn>
                  <a:cxn ang="0">
                    <a:pos x="100" y="0"/>
                  </a:cxn>
                </a:cxnLst>
                <a:rect l="0" t="0" r="r" b="b"/>
                <a:pathLst>
                  <a:path w="292" h="222">
                    <a:moveTo>
                      <a:pt x="100" y="0"/>
                    </a:moveTo>
                    <a:lnTo>
                      <a:pt x="181" y="0"/>
                    </a:lnTo>
                    <a:lnTo>
                      <a:pt x="181" y="0"/>
                    </a:lnTo>
                    <a:lnTo>
                      <a:pt x="192" y="0"/>
                    </a:lnTo>
                    <a:lnTo>
                      <a:pt x="203" y="2"/>
                    </a:lnTo>
                    <a:lnTo>
                      <a:pt x="213" y="5"/>
                    </a:lnTo>
                    <a:lnTo>
                      <a:pt x="224" y="9"/>
                    </a:lnTo>
                    <a:lnTo>
                      <a:pt x="234" y="13"/>
                    </a:lnTo>
                    <a:lnTo>
                      <a:pt x="242" y="18"/>
                    </a:lnTo>
                    <a:lnTo>
                      <a:pt x="251" y="26"/>
                    </a:lnTo>
                    <a:lnTo>
                      <a:pt x="258" y="32"/>
                    </a:lnTo>
                    <a:lnTo>
                      <a:pt x="258" y="32"/>
                    </a:lnTo>
                    <a:lnTo>
                      <a:pt x="266" y="41"/>
                    </a:lnTo>
                    <a:lnTo>
                      <a:pt x="272" y="49"/>
                    </a:lnTo>
                    <a:lnTo>
                      <a:pt x="278" y="58"/>
                    </a:lnTo>
                    <a:lnTo>
                      <a:pt x="283" y="68"/>
                    </a:lnTo>
                    <a:lnTo>
                      <a:pt x="287" y="78"/>
                    </a:lnTo>
                    <a:lnTo>
                      <a:pt x="289" y="89"/>
                    </a:lnTo>
                    <a:lnTo>
                      <a:pt x="291" y="100"/>
                    </a:lnTo>
                    <a:lnTo>
                      <a:pt x="292" y="111"/>
                    </a:lnTo>
                    <a:lnTo>
                      <a:pt x="292" y="111"/>
                    </a:lnTo>
                    <a:lnTo>
                      <a:pt x="292" y="111"/>
                    </a:lnTo>
                    <a:lnTo>
                      <a:pt x="291" y="122"/>
                    </a:lnTo>
                    <a:lnTo>
                      <a:pt x="289" y="133"/>
                    </a:lnTo>
                    <a:lnTo>
                      <a:pt x="287" y="143"/>
                    </a:lnTo>
                    <a:lnTo>
                      <a:pt x="283" y="154"/>
                    </a:lnTo>
                    <a:lnTo>
                      <a:pt x="278" y="164"/>
                    </a:lnTo>
                    <a:lnTo>
                      <a:pt x="272" y="173"/>
                    </a:lnTo>
                    <a:lnTo>
                      <a:pt x="266" y="182"/>
                    </a:lnTo>
                    <a:lnTo>
                      <a:pt x="258" y="189"/>
                    </a:lnTo>
                    <a:lnTo>
                      <a:pt x="258" y="189"/>
                    </a:lnTo>
                    <a:lnTo>
                      <a:pt x="251" y="196"/>
                    </a:lnTo>
                    <a:lnTo>
                      <a:pt x="242" y="203"/>
                    </a:lnTo>
                    <a:lnTo>
                      <a:pt x="234" y="209"/>
                    </a:lnTo>
                    <a:lnTo>
                      <a:pt x="224" y="214"/>
                    </a:lnTo>
                    <a:lnTo>
                      <a:pt x="213" y="217"/>
                    </a:lnTo>
                    <a:lnTo>
                      <a:pt x="203" y="220"/>
                    </a:lnTo>
                    <a:lnTo>
                      <a:pt x="192" y="221"/>
                    </a:lnTo>
                    <a:lnTo>
                      <a:pt x="181" y="222"/>
                    </a:lnTo>
                    <a:lnTo>
                      <a:pt x="100" y="222"/>
                    </a:lnTo>
                    <a:lnTo>
                      <a:pt x="100" y="222"/>
                    </a:lnTo>
                    <a:lnTo>
                      <a:pt x="89" y="221"/>
                    </a:lnTo>
                    <a:lnTo>
                      <a:pt x="78" y="220"/>
                    </a:lnTo>
                    <a:lnTo>
                      <a:pt x="67" y="217"/>
                    </a:lnTo>
                    <a:lnTo>
                      <a:pt x="57" y="214"/>
                    </a:lnTo>
                    <a:lnTo>
                      <a:pt x="47" y="209"/>
                    </a:lnTo>
                    <a:lnTo>
                      <a:pt x="38" y="203"/>
                    </a:lnTo>
                    <a:lnTo>
                      <a:pt x="30" y="196"/>
                    </a:lnTo>
                    <a:lnTo>
                      <a:pt x="21" y="189"/>
                    </a:lnTo>
                    <a:lnTo>
                      <a:pt x="21" y="189"/>
                    </a:lnTo>
                    <a:lnTo>
                      <a:pt x="15" y="183"/>
                    </a:lnTo>
                    <a:lnTo>
                      <a:pt x="9" y="175"/>
                    </a:lnTo>
                    <a:lnTo>
                      <a:pt x="4" y="167"/>
                    </a:lnTo>
                    <a:lnTo>
                      <a:pt x="0" y="158"/>
                    </a:lnTo>
                    <a:lnTo>
                      <a:pt x="61" y="158"/>
                    </a:lnTo>
                    <a:lnTo>
                      <a:pt x="61" y="158"/>
                    </a:lnTo>
                    <a:lnTo>
                      <a:pt x="69" y="164"/>
                    </a:lnTo>
                    <a:lnTo>
                      <a:pt x="79" y="169"/>
                    </a:lnTo>
                    <a:lnTo>
                      <a:pt x="89" y="172"/>
                    </a:lnTo>
                    <a:lnTo>
                      <a:pt x="100" y="173"/>
                    </a:lnTo>
                    <a:lnTo>
                      <a:pt x="181" y="173"/>
                    </a:lnTo>
                    <a:lnTo>
                      <a:pt x="181" y="173"/>
                    </a:lnTo>
                    <a:lnTo>
                      <a:pt x="193" y="172"/>
                    </a:lnTo>
                    <a:lnTo>
                      <a:pt x="204" y="168"/>
                    </a:lnTo>
                    <a:lnTo>
                      <a:pt x="215" y="162"/>
                    </a:lnTo>
                    <a:lnTo>
                      <a:pt x="224" y="154"/>
                    </a:lnTo>
                    <a:lnTo>
                      <a:pt x="224" y="154"/>
                    </a:lnTo>
                    <a:lnTo>
                      <a:pt x="231" y="146"/>
                    </a:lnTo>
                    <a:lnTo>
                      <a:pt x="237" y="135"/>
                    </a:lnTo>
                    <a:lnTo>
                      <a:pt x="241" y="124"/>
                    </a:lnTo>
                    <a:lnTo>
                      <a:pt x="242" y="111"/>
                    </a:lnTo>
                    <a:lnTo>
                      <a:pt x="242" y="111"/>
                    </a:lnTo>
                    <a:lnTo>
                      <a:pt x="242" y="111"/>
                    </a:lnTo>
                    <a:lnTo>
                      <a:pt x="241" y="99"/>
                    </a:lnTo>
                    <a:lnTo>
                      <a:pt x="237" y="86"/>
                    </a:lnTo>
                    <a:lnTo>
                      <a:pt x="231" y="77"/>
                    </a:lnTo>
                    <a:lnTo>
                      <a:pt x="224" y="68"/>
                    </a:lnTo>
                    <a:lnTo>
                      <a:pt x="224" y="68"/>
                    </a:lnTo>
                    <a:lnTo>
                      <a:pt x="215" y="60"/>
                    </a:lnTo>
                    <a:lnTo>
                      <a:pt x="204" y="54"/>
                    </a:lnTo>
                    <a:lnTo>
                      <a:pt x="193" y="51"/>
                    </a:lnTo>
                    <a:lnTo>
                      <a:pt x="181" y="49"/>
                    </a:lnTo>
                    <a:lnTo>
                      <a:pt x="100" y="49"/>
                    </a:lnTo>
                    <a:lnTo>
                      <a:pt x="100" y="49"/>
                    </a:lnTo>
                    <a:lnTo>
                      <a:pt x="89" y="51"/>
                    </a:lnTo>
                    <a:lnTo>
                      <a:pt x="79" y="53"/>
                    </a:lnTo>
                    <a:lnTo>
                      <a:pt x="69" y="58"/>
                    </a:lnTo>
                    <a:lnTo>
                      <a:pt x="61" y="63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4" y="56"/>
                    </a:lnTo>
                    <a:lnTo>
                      <a:pt x="9" y="47"/>
                    </a:lnTo>
                    <a:lnTo>
                      <a:pt x="15" y="39"/>
                    </a:lnTo>
                    <a:lnTo>
                      <a:pt x="21" y="32"/>
                    </a:lnTo>
                    <a:lnTo>
                      <a:pt x="21" y="32"/>
                    </a:lnTo>
                    <a:lnTo>
                      <a:pt x="30" y="26"/>
                    </a:lnTo>
                    <a:lnTo>
                      <a:pt x="38" y="18"/>
                    </a:lnTo>
                    <a:lnTo>
                      <a:pt x="47" y="13"/>
                    </a:lnTo>
                    <a:lnTo>
                      <a:pt x="57" y="9"/>
                    </a:lnTo>
                    <a:lnTo>
                      <a:pt x="67" y="5"/>
                    </a:lnTo>
                    <a:lnTo>
                      <a:pt x="78" y="2"/>
                    </a:lnTo>
                    <a:lnTo>
                      <a:pt x="89" y="0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Freeform 21"/>
              <p:cNvSpPr/>
              <p:nvPr/>
            </p:nvSpPr>
            <p:spPr bwMode="auto">
              <a:xfrm>
                <a:off x="1601767" y="4427550"/>
                <a:ext cx="195263" cy="3651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24" y="0"/>
                  </a:cxn>
                  <a:cxn ang="0">
                    <a:pos x="224" y="0"/>
                  </a:cxn>
                  <a:cxn ang="0">
                    <a:pos x="229" y="1"/>
                  </a:cxn>
                  <a:cxn ang="0">
                    <a:pos x="233" y="2"/>
                  </a:cxn>
                  <a:cxn ang="0">
                    <a:pos x="236" y="5"/>
                  </a:cxn>
                  <a:cxn ang="0">
                    <a:pos x="240" y="7"/>
                  </a:cxn>
                  <a:cxn ang="0">
                    <a:pos x="242" y="11"/>
                  </a:cxn>
                  <a:cxn ang="0">
                    <a:pos x="245" y="14"/>
                  </a:cxn>
                  <a:cxn ang="0">
                    <a:pos x="246" y="18"/>
                  </a:cxn>
                  <a:cxn ang="0">
                    <a:pos x="246" y="23"/>
                  </a:cxn>
                  <a:cxn ang="0">
                    <a:pos x="246" y="23"/>
                  </a:cxn>
                  <a:cxn ang="0">
                    <a:pos x="246" y="23"/>
                  </a:cxn>
                  <a:cxn ang="0">
                    <a:pos x="246" y="28"/>
                  </a:cxn>
                  <a:cxn ang="0">
                    <a:pos x="245" y="32"/>
                  </a:cxn>
                  <a:cxn ang="0">
                    <a:pos x="242" y="36"/>
                  </a:cxn>
                  <a:cxn ang="0">
                    <a:pos x="240" y="39"/>
                  </a:cxn>
                  <a:cxn ang="0">
                    <a:pos x="236" y="42"/>
                  </a:cxn>
                  <a:cxn ang="0">
                    <a:pos x="233" y="44"/>
                  </a:cxn>
                  <a:cxn ang="0">
                    <a:pos x="229" y="45"/>
                  </a:cxn>
                  <a:cxn ang="0">
                    <a:pos x="224" y="45"/>
                  </a:cxn>
                  <a:cxn ang="0">
                    <a:pos x="24" y="45"/>
                  </a:cxn>
                  <a:cxn ang="0">
                    <a:pos x="24" y="45"/>
                  </a:cxn>
                  <a:cxn ang="0">
                    <a:pos x="19" y="45"/>
                  </a:cxn>
                  <a:cxn ang="0">
                    <a:pos x="14" y="44"/>
                  </a:cxn>
                  <a:cxn ang="0">
                    <a:pos x="10" y="42"/>
                  </a:cxn>
                  <a:cxn ang="0">
                    <a:pos x="6" y="39"/>
                  </a:cxn>
                  <a:cxn ang="0">
                    <a:pos x="4" y="36"/>
                  </a:cxn>
                  <a:cxn ang="0">
                    <a:pos x="3" y="32"/>
                  </a:cxn>
                  <a:cxn ang="0">
                    <a:pos x="0" y="28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0" y="18"/>
                  </a:cxn>
                  <a:cxn ang="0">
                    <a:pos x="3" y="14"/>
                  </a:cxn>
                  <a:cxn ang="0">
                    <a:pos x="4" y="11"/>
                  </a:cxn>
                  <a:cxn ang="0">
                    <a:pos x="6" y="7"/>
                  </a:cxn>
                  <a:cxn ang="0">
                    <a:pos x="10" y="5"/>
                  </a:cxn>
                  <a:cxn ang="0">
                    <a:pos x="14" y="2"/>
                  </a:cxn>
                  <a:cxn ang="0">
                    <a:pos x="19" y="1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46" h="45">
                    <a:moveTo>
                      <a:pt x="24" y="0"/>
                    </a:moveTo>
                    <a:lnTo>
                      <a:pt x="224" y="0"/>
                    </a:lnTo>
                    <a:lnTo>
                      <a:pt x="224" y="0"/>
                    </a:lnTo>
                    <a:lnTo>
                      <a:pt x="229" y="1"/>
                    </a:lnTo>
                    <a:lnTo>
                      <a:pt x="233" y="2"/>
                    </a:lnTo>
                    <a:lnTo>
                      <a:pt x="236" y="5"/>
                    </a:lnTo>
                    <a:lnTo>
                      <a:pt x="240" y="7"/>
                    </a:lnTo>
                    <a:lnTo>
                      <a:pt x="242" y="11"/>
                    </a:lnTo>
                    <a:lnTo>
                      <a:pt x="245" y="14"/>
                    </a:lnTo>
                    <a:lnTo>
                      <a:pt x="246" y="18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3"/>
                    </a:lnTo>
                    <a:lnTo>
                      <a:pt x="246" y="28"/>
                    </a:lnTo>
                    <a:lnTo>
                      <a:pt x="245" y="32"/>
                    </a:lnTo>
                    <a:lnTo>
                      <a:pt x="242" y="36"/>
                    </a:lnTo>
                    <a:lnTo>
                      <a:pt x="240" y="39"/>
                    </a:lnTo>
                    <a:lnTo>
                      <a:pt x="236" y="42"/>
                    </a:lnTo>
                    <a:lnTo>
                      <a:pt x="233" y="44"/>
                    </a:lnTo>
                    <a:lnTo>
                      <a:pt x="229" y="45"/>
                    </a:lnTo>
                    <a:lnTo>
                      <a:pt x="224" y="45"/>
                    </a:lnTo>
                    <a:lnTo>
                      <a:pt x="24" y="45"/>
                    </a:lnTo>
                    <a:lnTo>
                      <a:pt x="24" y="45"/>
                    </a:lnTo>
                    <a:lnTo>
                      <a:pt x="19" y="45"/>
                    </a:lnTo>
                    <a:lnTo>
                      <a:pt x="14" y="44"/>
                    </a:lnTo>
                    <a:lnTo>
                      <a:pt x="10" y="42"/>
                    </a:lnTo>
                    <a:lnTo>
                      <a:pt x="6" y="39"/>
                    </a:lnTo>
                    <a:lnTo>
                      <a:pt x="4" y="36"/>
                    </a:lnTo>
                    <a:lnTo>
                      <a:pt x="3" y="32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3" y="14"/>
                    </a:lnTo>
                    <a:lnTo>
                      <a:pt x="4" y="11"/>
                    </a:lnTo>
                    <a:lnTo>
                      <a:pt x="6" y="7"/>
                    </a:lnTo>
                    <a:lnTo>
                      <a:pt x="10" y="5"/>
                    </a:lnTo>
                    <a:lnTo>
                      <a:pt x="14" y="2"/>
                    </a:lnTo>
                    <a:lnTo>
                      <a:pt x="19" y="1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4838" name="Group 82"/>
          <p:cNvGrpSpPr/>
          <p:nvPr/>
        </p:nvGrpSpPr>
        <p:grpSpPr>
          <a:xfrm>
            <a:off x="6786245" y="1950085"/>
            <a:ext cx="777240" cy="777240"/>
            <a:chOff x="5143504" y="1428742"/>
            <a:chExt cx="636196" cy="636164"/>
          </a:xfrm>
        </p:grpSpPr>
        <p:sp>
          <p:nvSpPr>
            <p:cNvPr id="17" name="Rectangle 16"/>
            <p:cNvSpPr/>
            <p:nvPr/>
          </p:nvSpPr>
          <p:spPr>
            <a:xfrm>
              <a:off x="5143504" y="1428713"/>
              <a:ext cx="636592" cy="63633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5" name="Group 68"/>
            <p:cNvGrpSpPr/>
            <p:nvPr/>
          </p:nvGrpSpPr>
          <p:grpSpPr>
            <a:xfrm>
              <a:off x="5301319" y="1581456"/>
              <a:ext cx="337042" cy="337616"/>
              <a:chOff x="6998061" y="3496249"/>
              <a:chExt cx="366051" cy="366676"/>
            </a:xfrm>
            <a:solidFill>
              <a:schemeClr val="bg1"/>
            </a:solidFill>
          </p:grpSpPr>
          <p:sp>
            <p:nvSpPr>
              <p:cNvPr id="70" name="AutoShape 7"/>
              <p:cNvSpPr/>
              <p:nvPr/>
            </p:nvSpPr>
            <p:spPr bwMode="auto">
              <a:xfrm>
                <a:off x="6998061" y="3496249"/>
                <a:ext cx="366051" cy="366676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1" name="AutoShape 8"/>
              <p:cNvSpPr/>
              <p:nvPr/>
            </p:nvSpPr>
            <p:spPr bwMode="auto">
              <a:xfrm>
                <a:off x="7158247" y="3656437"/>
                <a:ext cx="45678" cy="45678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2" name="AutoShape 9"/>
              <p:cNvSpPr/>
              <p:nvPr/>
            </p:nvSpPr>
            <p:spPr bwMode="auto">
              <a:xfrm>
                <a:off x="7111943" y="3610758"/>
                <a:ext cx="137660" cy="137660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3" name="AutoShape 10"/>
              <p:cNvSpPr/>
              <p:nvPr/>
            </p:nvSpPr>
            <p:spPr bwMode="auto">
              <a:xfrm>
                <a:off x="7203927" y="3702114"/>
                <a:ext cx="56941" cy="58818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4" name="AutoShape 11"/>
              <p:cNvSpPr/>
              <p:nvPr/>
            </p:nvSpPr>
            <p:spPr bwMode="auto">
              <a:xfrm>
                <a:off x="7226451" y="3725267"/>
                <a:ext cx="81970" cy="83847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5" name="AutoShape 12"/>
              <p:cNvSpPr/>
              <p:nvPr/>
            </p:nvSpPr>
            <p:spPr bwMode="auto">
              <a:xfrm>
                <a:off x="7215188" y="3714003"/>
                <a:ext cx="69456" cy="70707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6" name="AutoShape 13"/>
              <p:cNvSpPr/>
              <p:nvPr/>
            </p:nvSpPr>
            <p:spPr bwMode="auto">
              <a:xfrm>
                <a:off x="7100682" y="3599495"/>
                <a:ext cx="57567" cy="58192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7" name="AutoShape 14"/>
              <p:cNvSpPr/>
              <p:nvPr/>
            </p:nvSpPr>
            <p:spPr bwMode="auto">
              <a:xfrm>
                <a:off x="7055002" y="3553816"/>
                <a:ext cx="81970" cy="83222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8" name="AutoShape 15"/>
              <p:cNvSpPr/>
              <p:nvPr/>
            </p:nvSpPr>
            <p:spPr bwMode="auto">
              <a:xfrm>
                <a:off x="7078154" y="3576343"/>
                <a:ext cx="69456" cy="71333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4832" name="Group 81"/>
          <p:cNvGrpSpPr/>
          <p:nvPr/>
        </p:nvGrpSpPr>
        <p:grpSpPr>
          <a:xfrm>
            <a:off x="6786245" y="3258820"/>
            <a:ext cx="777240" cy="777240"/>
            <a:chOff x="5143504" y="2500312"/>
            <a:chExt cx="636196" cy="636164"/>
          </a:xfrm>
        </p:grpSpPr>
        <p:sp>
          <p:nvSpPr>
            <p:cNvPr id="24" name="Rectangle 23"/>
            <p:cNvSpPr/>
            <p:nvPr/>
          </p:nvSpPr>
          <p:spPr>
            <a:xfrm>
              <a:off x="5143504" y="2500284"/>
              <a:ext cx="636592" cy="636335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5" name="Group 78"/>
            <p:cNvGrpSpPr/>
            <p:nvPr/>
          </p:nvGrpSpPr>
          <p:grpSpPr>
            <a:xfrm>
              <a:off x="5333133" y="2643188"/>
              <a:ext cx="272454" cy="363686"/>
              <a:chOff x="1868971" y="2767277"/>
              <a:chExt cx="274694" cy="366676"/>
            </a:xfrm>
            <a:solidFill>
              <a:schemeClr val="bg1"/>
            </a:solidFill>
          </p:grpSpPr>
          <p:sp>
            <p:nvSpPr>
              <p:cNvPr id="80" name="AutoShape 115"/>
              <p:cNvSpPr/>
              <p:nvPr/>
            </p:nvSpPr>
            <p:spPr bwMode="auto">
              <a:xfrm>
                <a:off x="1868971" y="2767277"/>
                <a:ext cx="274694" cy="36667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800" y="12825"/>
                    </a:moveTo>
                    <a:lnTo>
                      <a:pt x="19800" y="13500"/>
                    </a:lnTo>
                    <a:lnTo>
                      <a:pt x="19800" y="14850"/>
                    </a:lnTo>
                    <a:lnTo>
                      <a:pt x="19800" y="15525"/>
                    </a:lnTo>
                    <a:cubicBezTo>
                      <a:pt x="19800" y="18129"/>
                      <a:pt x="16972" y="20249"/>
                      <a:pt x="13499" y="20249"/>
                    </a:cubicBezTo>
                    <a:lnTo>
                      <a:pt x="8099" y="20249"/>
                    </a:lnTo>
                    <a:cubicBezTo>
                      <a:pt x="4627" y="20249"/>
                      <a:pt x="1800" y="18129"/>
                      <a:pt x="1800" y="15525"/>
                    </a:cubicBezTo>
                    <a:lnTo>
                      <a:pt x="1800" y="14850"/>
                    </a:lnTo>
                    <a:lnTo>
                      <a:pt x="1800" y="13500"/>
                    </a:lnTo>
                    <a:lnTo>
                      <a:pt x="1800" y="12825"/>
                    </a:lnTo>
                    <a:lnTo>
                      <a:pt x="1800" y="10800"/>
                    </a:lnTo>
                    <a:cubicBezTo>
                      <a:pt x="1800" y="10427"/>
                      <a:pt x="2203" y="10124"/>
                      <a:pt x="2699" y="10124"/>
                    </a:cubicBezTo>
                    <a:lnTo>
                      <a:pt x="4499" y="10124"/>
                    </a:lnTo>
                    <a:lnTo>
                      <a:pt x="17100" y="10124"/>
                    </a:lnTo>
                    <a:lnTo>
                      <a:pt x="18899" y="10124"/>
                    </a:lnTo>
                    <a:cubicBezTo>
                      <a:pt x="19396" y="10124"/>
                      <a:pt x="19800" y="10427"/>
                      <a:pt x="19800" y="10800"/>
                    </a:cubicBezTo>
                    <a:cubicBezTo>
                      <a:pt x="19800" y="10800"/>
                      <a:pt x="19800" y="12825"/>
                      <a:pt x="19800" y="12825"/>
                    </a:cubicBezTo>
                    <a:close/>
                    <a:moveTo>
                      <a:pt x="14400" y="6075"/>
                    </a:moveTo>
                    <a:lnTo>
                      <a:pt x="14400" y="6076"/>
                    </a:lnTo>
                    <a:lnTo>
                      <a:pt x="14400" y="8774"/>
                    </a:lnTo>
                    <a:lnTo>
                      <a:pt x="7200" y="8774"/>
                    </a:lnTo>
                    <a:lnTo>
                      <a:pt x="7200" y="6076"/>
                    </a:lnTo>
                    <a:lnTo>
                      <a:pt x="7200" y="6075"/>
                    </a:lnTo>
                    <a:cubicBezTo>
                      <a:pt x="7200" y="4583"/>
                      <a:pt x="8811" y="3375"/>
                      <a:pt x="10800" y="3375"/>
                    </a:cubicBezTo>
                    <a:cubicBezTo>
                      <a:pt x="12788" y="3375"/>
                      <a:pt x="14400" y="4583"/>
                      <a:pt x="14400" y="6075"/>
                    </a:cubicBezTo>
                    <a:moveTo>
                      <a:pt x="4499" y="6075"/>
                    </a:moveTo>
                    <a:cubicBezTo>
                      <a:pt x="4499" y="3465"/>
                      <a:pt x="7320" y="1350"/>
                      <a:pt x="10800" y="1350"/>
                    </a:cubicBezTo>
                    <a:cubicBezTo>
                      <a:pt x="14279" y="1350"/>
                      <a:pt x="17100" y="3465"/>
                      <a:pt x="17100" y="6075"/>
                    </a:cubicBezTo>
                    <a:lnTo>
                      <a:pt x="17100" y="8774"/>
                    </a:lnTo>
                    <a:lnTo>
                      <a:pt x="15299" y="8774"/>
                    </a:lnTo>
                    <a:lnTo>
                      <a:pt x="15299" y="6076"/>
                    </a:lnTo>
                    <a:cubicBezTo>
                      <a:pt x="15299" y="4212"/>
                      <a:pt x="13285" y="2701"/>
                      <a:pt x="10800" y="2701"/>
                    </a:cubicBezTo>
                    <a:cubicBezTo>
                      <a:pt x="8314" y="2701"/>
                      <a:pt x="6299" y="4212"/>
                      <a:pt x="6299" y="6076"/>
                    </a:cubicBezTo>
                    <a:lnTo>
                      <a:pt x="6299" y="8774"/>
                    </a:lnTo>
                    <a:lnTo>
                      <a:pt x="4499" y="8774"/>
                    </a:lnTo>
                    <a:cubicBezTo>
                      <a:pt x="4499" y="8774"/>
                      <a:pt x="4499" y="6075"/>
                      <a:pt x="4499" y="6075"/>
                    </a:cubicBezTo>
                    <a:close/>
                    <a:moveTo>
                      <a:pt x="18899" y="8774"/>
                    </a:moveTo>
                    <a:lnTo>
                      <a:pt x="18899" y="6075"/>
                    </a:lnTo>
                    <a:cubicBezTo>
                      <a:pt x="18899" y="2719"/>
                      <a:pt x="15274" y="0"/>
                      <a:pt x="10800" y="0"/>
                    </a:cubicBezTo>
                    <a:cubicBezTo>
                      <a:pt x="6325" y="0"/>
                      <a:pt x="2699" y="2719"/>
                      <a:pt x="2699" y="6075"/>
                    </a:cubicBezTo>
                    <a:lnTo>
                      <a:pt x="2699" y="8774"/>
                    </a:lnTo>
                    <a:cubicBezTo>
                      <a:pt x="1208" y="8774"/>
                      <a:pt x="0" y="9681"/>
                      <a:pt x="0" y="10800"/>
                    </a:cubicBezTo>
                    <a:lnTo>
                      <a:pt x="0" y="12825"/>
                    </a:lnTo>
                    <a:lnTo>
                      <a:pt x="0" y="13500"/>
                    </a:lnTo>
                    <a:lnTo>
                      <a:pt x="0" y="14850"/>
                    </a:lnTo>
                    <a:lnTo>
                      <a:pt x="0" y="15525"/>
                    </a:lnTo>
                    <a:cubicBezTo>
                      <a:pt x="0" y="18880"/>
                      <a:pt x="3625" y="21599"/>
                      <a:pt x="8099" y="21599"/>
                    </a:cubicBezTo>
                    <a:lnTo>
                      <a:pt x="13499" y="21599"/>
                    </a:lnTo>
                    <a:cubicBezTo>
                      <a:pt x="17974" y="21599"/>
                      <a:pt x="21600" y="18880"/>
                      <a:pt x="21600" y="15525"/>
                    </a:cubicBezTo>
                    <a:lnTo>
                      <a:pt x="21600" y="14850"/>
                    </a:lnTo>
                    <a:lnTo>
                      <a:pt x="21600" y="13500"/>
                    </a:lnTo>
                    <a:lnTo>
                      <a:pt x="21600" y="12825"/>
                    </a:lnTo>
                    <a:lnTo>
                      <a:pt x="21600" y="10800"/>
                    </a:lnTo>
                    <a:cubicBezTo>
                      <a:pt x="21600" y="9681"/>
                      <a:pt x="20391" y="8774"/>
                      <a:pt x="18899" y="87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1" name="AutoShape 116"/>
              <p:cNvSpPr/>
              <p:nvPr/>
            </p:nvSpPr>
            <p:spPr bwMode="auto">
              <a:xfrm>
                <a:off x="1983479" y="2985030"/>
                <a:ext cx="45678" cy="6883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3226"/>
                      <a:pt x="0" y="7201"/>
                    </a:cubicBezTo>
                    <a:cubicBezTo>
                      <a:pt x="0" y="9390"/>
                      <a:pt x="1798" y="13537"/>
                      <a:pt x="3601" y="16821"/>
                    </a:cubicBezTo>
                    <a:cubicBezTo>
                      <a:pt x="5070" y="19493"/>
                      <a:pt x="6916" y="21600"/>
                      <a:pt x="10800" y="21600"/>
                    </a:cubicBezTo>
                    <a:cubicBezTo>
                      <a:pt x="15016" y="21600"/>
                      <a:pt x="16529" y="19514"/>
                      <a:pt x="18003" y="16858"/>
                    </a:cubicBezTo>
                    <a:cubicBezTo>
                      <a:pt x="19828" y="13567"/>
                      <a:pt x="21600" y="9397"/>
                      <a:pt x="21600" y="7201"/>
                    </a:cubicBezTo>
                    <a:cubicBezTo>
                      <a:pt x="21600" y="3226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1017270" y="2211070"/>
            <a:ext cx="3291840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9"/>
          <p:cNvSpPr txBox="1"/>
          <p:nvPr/>
        </p:nvSpPr>
        <p:spPr>
          <a:xfrm>
            <a:off x="2464203" y="187391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17270" y="3517900"/>
            <a:ext cx="3291840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119"/>
          <p:cNvSpPr txBox="1"/>
          <p:nvPr/>
        </p:nvSpPr>
        <p:spPr>
          <a:xfrm>
            <a:off x="2464203" y="318074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017270" y="4913630"/>
            <a:ext cx="3291840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19"/>
          <p:cNvSpPr txBox="1"/>
          <p:nvPr/>
        </p:nvSpPr>
        <p:spPr>
          <a:xfrm>
            <a:off x="2464203" y="457647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879715" y="2201845"/>
            <a:ext cx="3291840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文本框 119"/>
          <p:cNvSpPr txBox="1"/>
          <p:nvPr/>
        </p:nvSpPr>
        <p:spPr>
          <a:xfrm>
            <a:off x="7803283" y="186439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7879715" y="3517900"/>
            <a:ext cx="3291840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文本框 119"/>
          <p:cNvSpPr txBox="1"/>
          <p:nvPr/>
        </p:nvSpPr>
        <p:spPr>
          <a:xfrm>
            <a:off x="7803283" y="318074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7879715" y="4913630"/>
            <a:ext cx="3291840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119"/>
          <p:cNvSpPr txBox="1"/>
          <p:nvPr/>
        </p:nvSpPr>
        <p:spPr>
          <a:xfrm>
            <a:off x="7803283" y="457647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6" grpId="0"/>
      <p:bldP spid="26" grpId="1"/>
      <p:bldP spid="12" grpId="0"/>
      <p:bldP spid="12" grpId="1"/>
      <p:bldP spid="13" grpId="0"/>
      <p:bldP spid="13" grpId="1"/>
      <p:bldP spid="16" grpId="0"/>
      <p:bldP spid="16" grpId="1"/>
      <p:bldP spid="18" grpId="0"/>
      <p:bldP spid="18" grpId="1"/>
      <p:bldP spid="20" grpId="0"/>
      <p:bldP spid="20" grpId="1"/>
      <p:bldP spid="21" grpId="0"/>
      <p:bldP spid="21" grpId="1"/>
      <p:bldP spid="25" grpId="0"/>
      <p:bldP spid="25" grpId="1"/>
      <p:bldP spid="43" grpId="0"/>
      <p:bldP spid="43" grpId="1"/>
      <p:bldP spid="44" grpId="0"/>
      <p:bldP spid="44" grpId="1"/>
      <p:bldP spid="48" grpId="0"/>
      <p:bldP spid="48" grpId="1"/>
      <p:bldP spid="50" grpId="0"/>
      <p:bldP spid="5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97997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6" name="Rectangle 3"/>
          <p:cNvSpPr/>
          <p:nvPr/>
        </p:nvSpPr>
        <p:spPr>
          <a:xfrm>
            <a:off x="0" y="1774750"/>
            <a:ext cx="3314700" cy="914400"/>
          </a:xfrm>
          <a:prstGeom prst="rect">
            <a:avLst/>
          </a:prstGeom>
          <a:solidFill>
            <a:srgbClr val="3D7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7" name="Rectangle 29"/>
          <p:cNvSpPr/>
          <p:nvPr/>
        </p:nvSpPr>
        <p:spPr>
          <a:xfrm>
            <a:off x="3462500" y="4411094"/>
            <a:ext cx="8729500" cy="914400"/>
          </a:xfrm>
          <a:prstGeom prst="rect">
            <a:avLst/>
          </a:prstGeom>
          <a:solidFill>
            <a:srgbClr val="3D7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25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          No one indebted for others,while many people don't know how to cherish others.</a:t>
            </a:r>
          </a:p>
          <a:p>
            <a:pPr algn="l">
              <a:lnSpc>
                <a:spcPct val="125000"/>
              </a:lnSpc>
              <a:spcBef>
                <a:spcPts val="600"/>
              </a:spcBef>
            </a:pPr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          No one indebted for others,while many people don't know how to cherish others.</a:t>
            </a:r>
          </a:p>
        </p:txBody>
      </p:sp>
      <p:sp>
        <p:nvSpPr>
          <p:cNvPr id="8" name="Rectangle 18"/>
          <p:cNvSpPr/>
          <p:nvPr/>
        </p:nvSpPr>
        <p:spPr>
          <a:xfrm>
            <a:off x="6662901" y="1774311"/>
            <a:ext cx="3123546" cy="2535183"/>
          </a:xfrm>
          <a:prstGeom prst="rect">
            <a:avLst/>
          </a:prstGeom>
          <a:solidFill>
            <a:srgbClr val="3D7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 fontAlgn="auto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sz="1200" dirty="0">
                <a:solidFill>
                  <a:schemeClr val="bg1"/>
                </a:solidFill>
                <a:cs typeface="+mn-ea"/>
                <a:sym typeface="+mn-lt"/>
              </a:rPr>
              <a:t>No one indebted for others,while many people don't know how to cherish others.No one indebted for others,while many people don't know how to cherish others.</a:t>
            </a:r>
            <a:endParaRPr lang="en-US" sz="1200" dirty="0">
              <a:cs typeface="+mn-ea"/>
              <a:sym typeface="+mn-lt"/>
            </a:endParaRPr>
          </a:p>
        </p:txBody>
      </p:sp>
      <p:sp>
        <p:nvSpPr>
          <p:cNvPr id="9" name="Rectangle 44"/>
          <p:cNvSpPr/>
          <p:nvPr/>
        </p:nvSpPr>
        <p:spPr>
          <a:xfrm>
            <a:off x="3462500" y="1774311"/>
            <a:ext cx="3052601" cy="25351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11778" y="3087655"/>
            <a:ext cx="3150722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</a:p>
          <a:p>
            <a:pPr algn="l">
              <a:lnSpc>
                <a:spcPct val="125000"/>
              </a:lnSpc>
              <a:spcBef>
                <a:spcPts val="600"/>
              </a:spcBef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No one indebted for others,while many people don't know how to cherish others.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1778" y="4718871"/>
            <a:ext cx="3150722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lnSpc>
                <a:spcPct val="125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</a:p>
          <a:p>
            <a:pPr algn="l">
              <a:lnSpc>
                <a:spcPct val="125000"/>
              </a:lnSpc>
              <a:spcBef>
                <a:spcPts val="600"/>
              </a:spcBef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No one indebted for others,while many people don't know how to cherish others.</a:t>
            </a:r>
            <a:endParaRPr lang="zh-CN" altLang="en-US" sz="16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47197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cxnSp>
        <p:nvCxnSpPr>
          <p:cNvPr id="27" name="Straight Connector 26"/>
          <p:cNvCxnSpPr>
            <a:stCxn id="16" idx="2"/>
          </p:cNvCxnSpPr>
          <p:nvPr/>
        </p:nvCxnSpPr>
        <p:spPr>
          <a:xfrm rot="10800000" flipV="1">
            <a:off x="2623185" y="3655060"/>
            <a:ext cx="781050" cy="0"/>
          </a:xfrm>
          <a:prstGeom prst="line">
            <a:avLst/>
          </a:prstGeom>
          <a:ln w="12700">
            <a:solidFill>
              <a:srgbClr val="3D735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5" idx="6"/>
          </p:cNvCxnSpPr>
          <p:nvPr/>
        </p:nvCxnSpPr>
        <p:spPr>
          <a:xfrm>
            <a:off x="8722360" y="3655060"/>
            <a:ext cx="833120" cy="0"/>
          </a:xfrm>
          <a:prstGeom prst="line">
            <a:avLst/>
          </a:prstGeom>
          <a:ln w="12700">
            <a:solidFill>
              <a:srgbClr val="3D735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>
            <a:off x="2524760" y="1994535"/>
            <a:ext cx="1653540" cy="1653540"/>
          </a:xfrm>
          <a:prstGeom prst="arc">
            <a:avLst/>
          </a:prstGeom>
          <a:ln w="12700">
            <a:solidFill>
              <a:srgbClr val="3D735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 algn="ctr" eaLnBrk="1" hangingPunct="1"/>
            <a:endParaRPr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6594" name="Group 50"/>
          <p:cNvGrpSpPr/>
          <p:nvPr/>
        </p:nvGrpSpPr>
        <p:grpSpPr>
          <a:xfrm>
            <a:off x="3404235" y="2899410"/>
            <a:ext cx="1510030" cy="1510665"/>
            <a:chOff x="2428860" y="2090493"/>
            <a:chExt cx="1104770" cy="1104770"/>
          </a:xfrm>
        </p:grpSpPr>
        <p:sp>
          <p:nvSpPr>
            <p:cNvPr id="16" name="Oval 15"/>
            <p:cNvSpPr/>
            <p:nvPr/>
          </p:nvSpPr>
          <p:spPr>
            <a:xfrm>
              <a:off x="2428775" y="2090567"/>
              <a:ext cx="1104855" cy="1104696"/>
            </a:xfrm>
            <a:prstGeom prst="ellipse">
              <a:avLst/>
            </a:prstGeom>
            <a:solidFill>
              <a:srgbClr val="3D735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596" name="Freeform 26"/>
            <p:cNvSpPr>
              <a:spLocks noEditPoints="1"/>
            </p:cNvSpPr>
            <p:nvPr/>
          </p:nvSpPr>
          <p:spPr>
            <a:xfrm>
              <a:off x="2737725" y="2451987"/>
              <a:ext cx="379548" cy="379548"/>
            </a:xfrm>
            <a:custGeom>
              <a:avLst/>
              <a:gdLst>
                <a:gd name="txL" fmla="*/ 0 w 344"/>
                <a:gd name="txT" fmla="*/ 0 h 344"/>
                <a:gd name="txR" fmla="*/ 344 w 344"/>
                <a:gd name="txB" fmla="*/ 344 h 344"/>
              </a:gdLst>
              <a:ahLst/>
              <a:cxnLst>
                <a:cxn ang="0">
                  <a:pos x="335989369" y="209384710"/>
                </a:cxn>
                <a:cxn ang="0">
                  <a:pos x="209384710" y="335989369"/>
                </a:cxn>
                <a:cxn ang="0">
                  <a:pos x="82780086" y="209384710"/>
                </a:cxn>
                <a:cxn ang="0">
                  <a:pos x="85215150" y="185037377"/>
                </a:cxn>
                <a:cxn ang="0">
                  <a:pos x="0" y="185037377"/>
                </a:cxn>
                <a:cxn ang="0">
                  <a:pos x="0" y="353032613"/>
                </a:cxn>
                <a:cxn ang="0">
                  <a:pos x="65736825" y="418769420"/>
                </a:cxn>
                <a:cxn ang="0">
                  <a:pos x="353032613" y="418769420"/>
                </a:cxn>
                <a:cxn ang="0">
                  <a:pos x="418769420" y="353032613"/>
                </a:cxn>
                <a:cxn ang="0">
                  <a:pos x="418769420" y="185037377"/>
                </a:cxn>
                <a:cxn ang="0">
                  <a:pos x="333554305" y="185037377"/>
                </a:cxn>
                <a:cxn ang="0">
                  <a:pos x="335989369" y="209384710"/>
                </a:cxn>
                <a:cxn ang="0">
                  <a:pos x="353032613" y="0"/>
                </a:cxn>
                <a:cxn ang="0">
                  <a:pos x="65736825" y="0"/>
                </a:cxn>
                <a:cxn ang="0">
                  <a:pos x="0" y="65736825"/>
                </a:cxn>
                <a:cxn ang="0">
                  <a:pos x="0" y="136343778"/>
                </a:cxn>
                <a:cxn ang="0">
                  <a:pos x="105909336" y="136343778"/>
                </a:cxn>
                <a:cxn ang="0">
                  <a:pos x="209384710" y="82780086"/>
                </a:cxn>
                <a:cxn ang="0">
                  <a:pos x="312860119" y="136343778"/>
                </a:cxn>
                <a:cxn ang="0">
                  <a:pos x="418769420" y="136343778"/>
                </a:cxn>
                <a:cxn ang="0">
                  <a:pos x="418769420" y="65736825"/>
                </a:cxn>
                <a:cxn ang="0">
                  <a:pos x="353032613" y="0"/>
                </a:cxn>
                <a:cxn ang="0">
                  <a:pos x="385901017" y="80345022"/>
                </a:cxn>
                <a:cxn ang="0">
                  <a:pos x="373727902" y="92519240"/>
                </a:cxn>
                <a:cxn ang="0">
                  <a:pos x="338424433" y="92519240"/>
                </a:cxn>
                <a:cxn ang="0">
                  <a:pos x="327468299" y="80345022"/>
                </a:cxn>
                <a:cxn ang="0">
                  <a:pos x="327468299" y="45041536"/>
                </a:cxn>
                <a:cxn ang="0">
                  <a:pos x="338424433" y="34085393"/>
                </a:cxn>
                <a:cxn ang="0">
                  <a:pos x="373727902" y="34085393"/>
                </a:cxn>
                <a:cxn ang="0">
                  <a:pos x="385901017" y="45041536"/>
                </a:cxn>
                <a:cxn ang="0">
                  <a:pos x="385901017" y="80345022"/>
                </a:cxn>
                <a:cxn ang="0">
                  <a:pos x="287295736" y="209384710"/>
                </a:cxn>
                <a:cxn ang="0">
                  <a:pos x="209384710" y="131473650"/>
                </a:cxn>
                <a:cxn ang="0">
                  <a:pos x="131473650" y="209384710"/>
                </a:cxn>
                <a:cxn ang="0">
                  <a:pos x="209384710" y="287295736"/>
                </a:cxn>
                <a:cxn ang="0">
                  <a:pos x="287295736" y="209384710"/>
                </a:cxn>
              </a:cxnLst>
              <a:rect l="txL" t="txT" r="txR" b="txB"/>
              <a:pathLst>
                <a:path w="344" h="344">
                  <a:moveTo>
                    <a:pt x="276" y="172"/>
                  </a:moveTo>
                  <a:cubicBezTo>
                    <a:pt x="276" y="229"/>
                    <a:pt x="230" y="276"/>
                    <a:pt x="172" y="276"/>
                  </a:cubicBezTo>
                  <a:cubicBezTo>
                    <a:pt x="115" y="276"/>
                    <a:pt x="68" y="229"/>
                    <a:pt x="68" y="172"/>
                  </a:cubicBezTo>
                  <a:cubicBezTo>
                    <a:pt x="68" y="165"/>
                    <a:pt x="69" y="158"/>
                    <a:pt x="70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320"/>
                    <a:pt x="24" y="344"/>
                    <a:pt x="54" y="344"/>
                  </a:cubicBezTo>
                  <a:cubicBezTo>
                    <a:pt x="290" y="344"/>
                    <a:pt x="290" y="344"/>
                    <a:pt x="290" y="344"/>
                  </a:cubicBezTo>
                  <a:cubicBezTo>
                    <a:pt x="320" y="344"/>
                    <a:pt x="344" y="320"/>
                    <a:pt x="344" y="290"/>
                  </a:cubicBezTo>
                  <a:cubicBezTo>
                    <a:pt x="344" y="152"/>
                    <a:pt x="344" y="152"/>
                    <a:pt x="344" y="152"/>
                  </a:cubicBezTo>
                  <a:cubicBezTo>
                    <a:pt x="274" y="152"/>
                    <a:pt x="274" y="152"/>
                    <a:pt x="274" y="152"/>
                  </a:cubicBezTo>
                  <a:cubicBezTo>
                    <a:pt x="276" y="158"/>
                    <a:pt x="276" y="165"/>
                    <a:pt x="276" y="172"/>
                  </a:cubicBezTo>
                  <a:close/>
                  <a:moveTo>
                    <a:pt x="290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106" y="85"/>
                    <a:pt x="137" y="68"/>
                    <a:pt x="172" y="68"/>
                  </a:cubicBezTo>
                  <a:cubicBezTo>
                    <a:pt x="207" y="68"/>
                    <a:pt x="238" y="85"/>
                    <a:pt x="257" y="112"/>
                  </a:cubicBezTo>
                  <a:cubicBezTo>
                    <a:pt x="344" y="112"/>
                    <a:pt x="344" y="112"/>
                    <a:pt x="344" y="112"/>
                  </a:cubicBezTo>
                  <a:cubicBezTo>
                    <a:pt x="344" y="54"/>
                    <a:pt x="344" y="54"/>
                    <a:pt x="344" y="54"/>
                  </a:cubicBezTo>
                  <a:cubicBezTo>
                    <a:pt x="344" y="24"/>
                    <a:pt x="320" y="0"/>
                    <a:pt x="290" y="0"/>
                  </a:cubicBezTo>
                  <a:close/>
                  <a:moveTo>
                    <a:pt x="317" y="66"/>
                  </a:moveTo>
                  <a:cubicBezTo>
                    <a:pt x="317" y="72"/>
                    <a:pt x="312" y="76"/>
                    <a:pt x="307" y="76"/>
                  </a:cubicBezTo>
                  <a:cubicBezTo>
                    <a:pt x="278" y="76"/>
                    <a:pt x="278" y="76"/>
                    <a:pt x="278" y="76"/>
                  </a:cubicBezTo>
                  <a:cubicBezTo>
                    <a:pt x="273" y="76"/>
                    <a:pt x="269" y="72"/>
                    <a:pt x="269" y="66"/>
                  </a:cubicBezTo>
                  <a:cubicBezTo>
                    <a:pt x="269" y="37"/>
                    <a:pt x="269" y="37"/>
                    <a:pt x="269" y="37"/>
                  </a:cubicBezTo>
                  <a:cubicBezTo>
                    <a:pt x="269" y="32"/>
                    <a:pt x="273" y="28"/>
                    <a:pt x="278" y="28"/>
                  </a:cubicBezTo>
                  <a:cubicBezTo>
                    <a:pt x="307" y="28"/>
                    <a:pt x="307" y="28"/>
                    <a:pt x="307" y="28"/>
                  </a:cubicBezTo>
                  <a:cubicBezTo>
                    <a:pt x="312" y="28"/>
                    <a:pt x="317" y="32"/>
                    <a:pt x="317" y="37"/>
                  </a:cubicBezTo>
                  <a:lnTo>
                    <a:pt x="317" y="66"/>
                  </a:lnTo>
                  <a:close/>
                  <a:moveTo>
                    <a:pt x="236" y="172"/>
                  </a:moveTo>
                  <a:cubicBezTo>
                    <a:pt x="236" y="137"/>
                    <a:pt x="208" y="108"/>
                    <a:pt x="172" y="108"/>
                  </a:cubicBezTo>
                  <a:cubicBezTo>
                    <a:pt x="137" y="108"/>
                    <a:pt x="108" y="137"/>
                    <a:pt x="108" y="172"/>
                  </a:cubicBezTo>
                  <a:cubicBezTo>
                    <a:pt x="108" y="207"/>
                    <a:pt x="137" y="236"/>
                    <a:pt x="172" y="236"/>
                  </a:cubicBezTo>
                  <a:cubicBezTo>
                    <a:pt x="208" y="236"/>
                    <a:pt x="236" y="207"/>
                    <a:pt x="236" y="17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32" name="Arc 31"/>
          <p:cNvSpPr/>
          <p:nvPr/>
        </p:nvSpPr>
        <p:spPr>
          <a:xfrm flipH="1">
            <a:off x="7993380" y="1994535"/>
            <a:ext cx="1651635" cy="1653540"/>
          </a:xfrm>
          <a:prstGeom prst="arc">
            <a:avLst/>
          </a:prstGeom>
          <a:ln w="12700">
            <a:solidFill>
              <a:srgbClr val="3D735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 algn="ctr" eaLnBrk="1" hangingPunct="1"/>
            <a:endParaRPr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6587" name="Group 47"/>
          <p:cNvGrpSpPr/>
          <p:nvPr/>
        </p:nvGrpSpPr>
        <p:grpSpPr>
          <a:xfrm>
            <a:off x="7212330" y="2899410"/>
            <a:ext cx="1510030" cy="1510665"/>
            <a:chOff x="5214942" y="2090493"/>
            <a:chExt cx="1104770" cy="1104770"/>
          </a:xfrm>
        </p:grpSpPr>
        <p:sp>
          <p:nvSpPr>
            <p:cNvPr id="25" name="Oval 24"/>
            <p:cNvSpPr/>
            <p:nvPr/>
          </p:nvSpPr>
          <p:spPr>
            <a:xfrm>
              <a:off x="5214942" y="2090567"/>
              <a:ext cx="1104908" cy="1104696"/>
            </a:xfrm>
            <a:prstGeom prst="ellipse">
              <a:avLst/>
            </a:prstGeom>
            <a:solidFill>
              <a:srgbClr val="3D735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589" name="Freeform 21"/>
            <p:cNvSpPr/>
            <p:nvPr/>
          </p:nvSpPr>
          <p:spPr>
            <a:xfrm>
              <a:off x="5633022" y="2401809"/>
              <a:ext cx="337810" cy="426798"/>
            </a:xfrm>
            <a:custGeom>
              <a:avLst/>
              <a:gdLst>
                <a:gd name="txL" fmla="*/ 0 w 323"/>
                <a:gd name="txT" fmla="*/ 0 h 408"/>
                <a:gd name="txR" fmla="*/ 323 w 323"/>
                <a:gd name="txB" fmla="*/ 408 h 408"/>
              </a:gdLst>
              <a:ahLst/>
              <a:cxnLst>
                <a:cxn ang="0">
                  <a:pos x="141101053" y="297641435"/>
                </a:cxn>
                <a:cxn ang="0">
                  <a:pos x="74378864" y="446462087"/>
                </a:cxn>
                <a:cxn ang="0">
                  <a:pos x="107192439" y="214476457"/>
                </a:cxn>
                <a:cxn ang="0">
                  <a:pos x="162977118" y="108332421"/>
                </a:cxn>
                <a:cxn ang="0">
                  <a:pos x="188134018" y="281227500"/>
                </a:cxn>
                <a:cxn ang="0">
                  <a:pos x="255950134" y="79881322"/>
                </a:cxn>
                <a:cxn ang="0">
                  <a:pos x="51408822" y="189308981"/>
                </a:cxn>
                <a:cxn ang="0">
                  <a:pos x="62347378" y="261530922"/>
                </a:cxn>
                <a:cxn ang="0">
                  <a:pos x="1093961" y="160857882"/>
                </a:cxn>
                <a:cxn ang="0">
                  <a:pos x="149851688" y="9848783"/>
                </a:cxn>
                <a:cxn ang="0">
                  <a:pos x="339079666" y="130218365"/>
                </a:cxn>
                <a:cxn ang="0">
                  <a:pos x="200166534" y="326092535"/>
                </a:cxn>
                <a:cxn ang="0">
                  <a:pos x="141101053" y="297641435"/>
                </a:cxn>
              </a:cxnLst>
              <a:rect l="txL" t="txT" r="txR" b="txB"/>
              <a:pathLst>
                <a:path w="323" h="408">
                  <a:moveTo>
                    <a:pt x="129" y="272"/>
                  </a:moveTo>
                  <a:cubicBezTo>
                    <a:pt x="118" y="328"/>
                    <a:pt x="106" y="380"/>
                    <a:pt x="68" y="408"/>
                  </a:cubicBezTo>
                  <a:cubicBezTo>
                    <a:pt x="56" y="325"/>
                    <a:pt x="85" y="262"/>
                    <a:pt x="98" y="196"/>
                  </a:cubicBezTo>
                  <a:cubicBezTo>
                    <a:pt x="75" y="157"/>
                    <a:pt x="101" y="80"/>
                    <a:pt x="149" y="99"/>
                  </a:cubicBezTo>
                  <a:cubicBezTo>
                    <a:pt x="209" y="122"/>
                    <a:pt x="98" y="242"/>
                    <a:pt x="172" y="257"/>
                  </a:cubicBezTo>
                  <a:cubicBezTo>
                    <a:pt x="250" y="273"/>
                    <a:pt x="282" y="122"/>
                    <a:pt x="234" y="73"/>
                  </a:cubicBezTo>
                  <a:cubicBezTo>
                    <a:pt x="164" y="2"/>
                    <a:pt x="31" y="72"/>
                    <a:pt x="47" y="173"/>
                  </a:cubicBezTo>
                  <a:cubicBezTo>
                    <a:pt x="51" y="198"/>
                    <a:pt x="77" y="205"/>
                    <a:pt x="57" y="239"/>
                  </a:cubicBezTo>
                  <a:cubicBezTo>
                    <a:pt x="13" y="229"/>
                    <a:pt x="0" y="194"/>
                    <a:pt x="1" y="147"/>
                  </a:cubicBezTo>
                  <a:cubicBezTo>
                    <a:pt x="4" y="70"/>
                    <a:pt x="70" y="17"/>
                    <a:pt x="137" y="9"/>
                  </a:cubicBezTo>
                  <a:cubicBezTo>
                    <a:pt x="221" y="0"/>
                    <a:pt x="300" y="40"/>
                    <a:pt x="310" y="119"/>
                  </a:cubicBezTo>
                  <a:cubicBezTo>
                    <a:pt x="323" y="208"/>
                    <a:pt x="273" y="305"/>
                    <a:pt x="183" y="298"/>
                  </a:cubicBezTo>
                  <a:cubicBezTo>
                    <a:pt x="158" y="296"/>
                    <a:pt x="148" y="284"/>
                    <a:pt x="129" y="27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34" name="Arc 33"/>
          <p:cNvSpPr/>
          <p:nvPr/>
        </p:nvSpPr>
        <p:spPr>
          <a:xfrm flipV="1">
            <a:off x="3794125" y="3655060"/>
            <a:ext cx="1653540" cy="1653540"/>
          </a:xfrm>
          <a:prstGeom prst="arc">
            <a:avLst/>
          </a:prstGeom>
          <a:ln w="12700">
            <a:solidFill>
              <a:srgbClr val="3D735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 algn="ctr" eaLnBrk="1" hangingPunct="1"/>
            <a:endParaRPr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6580" name="Group 49"/>
          <p:cNvGrpSpPr/>
          <p:nvPr/>
        </p:nvGrpSpPr>
        <p:grpSpPr>
          <a:xfrm>
            <a:off x="4673600" y="2900045"/>
            <a:ext cx="1510030" cy="1510030"/>
            <a:chOff x="3357554" y="2090493"/>
            <a:chExt cx="1104770" cy="1104770"/>
          </a:xfrm>
        </p:grpSpPr>
        <p:sp>
          <p:nvSpPr>
            <p:cNvPr id="23" name="Oval 22"/>
            <p:cNvSpPr/>
            <p:nvPr/>
          </p:nvSpPr>
          <p:spPr>
            <a:xfrm>
              <a:off x="3357469" y="2090493"/>
              <a:ext cx="1104855" cy="1104950"/>
            </a:xfrm>
            <a:prstGeom prst="ellipse">
              <a:avLst/>
            </a:prstGeom>
            <a:solidFill>
              <a:srgbClr val="3D735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582" name="Freeform 28"/>
            <p:cNvSpPr/>
            <p:nvPr/>
          </p:nvSpPr>
          <p:spPr>
            <a:xfrm>
              <a:off x="3731757" y="2455892"/>
              <a:ext cx="427458" cy="348878"/>
            </a:xfrm>
            <a:custGeom>
              <a:avLst/>
              <a:gdLst>
                <a:gd name="txL" fmla="*/ 0 w 382"/>
                <a:gd name="txT" fmla="*/ 0 h 312"/>
                <a:gd name="txR" fmla="*/ 382 w 382"/>
                <a:gd name="txB" fmla="*/ 312 h 312"/>
              </a:gdLst>
              <a:ahLst/>
              <a:cxnLst>
                <a:cxn ang="0">
                  <a:pos x="384413444" y="168799928"/>
                </a:cxn>
                <a:cxn ang="0">
                  <a:pos x="453282277" y="88776033"/>
                </a:cxn>
                <a:cxn ang="0">
                  <a:pos x="298014363" y="31259242"/>
                </a:cxn>
                <a:cxn ang="0">
                  <a:pos x="286744847" y="23757249"/>
                </a:cxn>
                <a:cxn ang="0">
                  <a:pos x="286744847" y="167549782"/>
                </a:cxn>
                <a:cxn ang="0">
                  <a:pos x="225388978" y="267579327"/>
                </a:cxn>
                <a:cxn ang="0">
                  <a:pos x="107685847" y="236320094"/>
                </a:cxn>
                <a:cxn ang="0">
                  <a:pos x="161528787" y="121285411"/>
                </a:cxn>
                <a:cxn ang="0">
                  <a:pos x="237910584" y="116283711"/>
                </a:cxn>
                <a:cxn ang="0">
                  <a:pos x="237910584" y="5001703"/>
                </a:cxn>
                <a:cxn ang="0">
                  <a:pos x="192832802" y="0"/>
                </a:cxn>
                <a:cxn ang="0">
                  <a:pos x="0" y="195057460"/>
                </a:cxn>
                <a:cxn ang="0">
                  <a:pos x="192832802" y="390114919"/>
                </a:cxn>
                <a:cxn ang="0">
                  <a:pos x="385665605" y="195057460"/>
                </a:cxn>
                <a:cxn ang="0">
                  <a:pos x="384413444" y="168799928"/>
                </a:cxn>
              </a:cxnLst>
              <a:rect l="txL" t="txT" r="txR" b="txB"/>
              <a:pathLst>
                <a:path w="382" h="312">
                  <a:moveTo>
                    <a:pt x="307" y="135"/>
                  </a:moveTo>
                  <a:cubicBezTo>
                    <a:pt x="354" y="122"/>
                    <a:pt x="382" y="72"/>
                    <a:pt x="362" y="71"/>
                  </a:cubicBezTo>
                  <a:cubicBezTo>
                    <a:pt x="311" y="68"/>
                    <a:pt x="267" y="43"/>
                    <a:pt x="238" y="25"/>
                  </a:cubicBezTo>
                  <a:cubicBezTo>
                    <a:pt x="235" y="23"/>
                    <a:pt x="232" y="21"/>
                    <a:pt x="229" y="19"/>
                  </a:cubicBezTo>
                  <a:cubicBezTo>
                    <a:pt x="229" y="134"/>
                    <a:pt x="229" y="134"/>
                    <a:pt x="229" y="134"/>
                  </a:cubicBezTo>
                  <a:cubicBezTo>
                    <a:pt x="229" y="172"/>
                    <a:pt x="206" y="202"/>
                    <a:pt x="180" y="214"/>
                  </a:cubicBezTo>
                  <a:cubicBezTo>
                    <a:pt x="142" y="233"/>
                    <a:pt x="100" y="221"/>
                    <a:pt x="86" y="189"/>
                  </a:cubicBezTo>
                  <a:cubicBezTo>
                    <a:pt x="72" y="157"/>
                    <a:pt x="91" y="116"/>
                    <a:pt x="129" y="97"/>
                  </a:cubicBezTo>
                  <a:cubicBezTo>
                    <a:pt x="150" y="87"/>
                    <a:pt x="172" y="86"/>
                    <a:pt x="190" y="93"/>
                  </a:cubicBezTo>
                  <a:cubicBezTo>
                    <a:pt x="190" y="4"/>
                    <a:pt x="190" y="4"/>
                    <a:pt x="190" y="4"/>
                  </a:cubicBezTo>
                  <a:cubicBezTo>
                    <a:pt x="178" y="1"/>
                    <a:pt x="166" y="0"/>
                    <a:pt x="154" y="0"/>
                  </a:cubicBezTo>
                  <a:cubicBezTo>
                    <a:pt x="69" y="0"/>
                    <a:pt x="0" y="70"/>
                    <a:pt x="0" y="156"/>
                  </a:cubicBezTo>
                  <a:cubicBezTo>
                    <a:pt x="0" y="242"/>
                    <a:pt x="69" y="312"/>
                    <a:pt x="154" y="312"/>
                  </a:cubicBezTo>
                  <a:cubicBezTo>
                    <a:pt x="239" y="312"/>
                    <a:pt x="308" y="242"/>
                    <a:pt x="308" y="156"/>
                  </a:cubicBezTo>
                  <a:cubicBezTo>
                    <a:pt x="308" y="149"/>
                    <a:pt x="308" y="142"/>
                    <a:pt x="307" y="13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33" name="Arc 32"/>
          <p:cNvSpPr/>
          <p:nvPr/>
        </p:nvSpPr>
        <p:spPr>
          <a:xfrm flipH="1" flipV="1">
            <a:off x="6724015" y="3655060"/>
            <a:ext cx="1651635" cy="1653540"/>
          </a:xfrm>
          <a:prstGeom prst="arc">
            <a:avLst/>
          </a:prstGeom>
          <a:ln w="12700">
            <a:solidFill>
              <a:srgbClr val="3D735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 algn="ctr" eaLnBrk="1" hangingPunct="1"/>
            <a:endParaRPr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6573" name="Group 48"/>
          <p:cNvGrpSpPr/>
          <p:nvPr/>
        </p:nvGrpSpPr>
        <p:grpSpPr>
          <a:xfrm>
            <a:off x="5942965" y="2900045"/>
            <a:ext cx="1510030" cy="1510030"/>
            <a:chOff x="4286248" y="2090493"/>
            <a:chExt cx="1104770" cy="1104770"/>
          </a:xfrm>
        </p:grpSpPr>
        <p:sp>
          <p:nvSpPr>
            <p:cNvPr id="24" name="Oval 23"/>
            <p:cNvSpPr/>
            <p:nvPr/>
          </p:nvSpPr>
          <p:spPr>
            <a:xfrm>
              <a:off x="4286248" y="2090493"/>
              <a:ext cx="1104908" cy="1104950"/>
            </a:xfrm>
            <a:prstGeom prst="ellipse">
              <a:avLst/>
            </a:prstGeom>
            <a:solidFill>
              <a:srgbClr val="3D735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575" name="Freeform 16"/>
            <p:cNvSpPr/>
            <p:nvPr/>
          </p:nvSpPr>
          <p:spPr>
            <a:xfrm>
              <a:off x="4664907" y="2459705"/>
              <a:ext cx="392462" cy="318932"/>
            </a:xfrm>
            <a:custGeom>
              <a:avLst/>
              <a:gdLst>
                <a:gd name="txL" fmla="*/ 0 w 368"/>
                <a:gd name="txT" fmla="*/ 0 h 299"/>
                <a:gd name="txR" fmla="*/ 368 w 368"/>
                <a:gd name="txB" fmla="*/ 299 h 299"/>
              </a:gdLst>
              <a:ahLst/>
              <a:cxnLst>
                <a:cxn ang="0">
                  <a:pos x="418550053" y="40959829"/>
                </a:cxn>
                <a:cxn ang="0">
                  <a:pos x="368505832" y="54613099"/>
                </a:cxn>
                <a:cxn ang="0">
                  <a:pos x="407176124" y="6826637"/>
                </a:cxn>
                <a:cxn ang="0">
                  <a:pos x="352583398" y="27306550"/>
                </a:cxn>
                <a:cxn ang="0">
                  <a:pos x="290028389" y="0"/>
                </a:cxn>
                <a:cxn ang="0">
                  <a:pos x="203588595" y="86470037"/>
                </a:cxn>
                <a:cxn ang="0">
                  <a:pos x="205863381" y="105812881"/>
                </a:cxn>
                <a:cxn ang="0">
                  <a:pos x="28434297" y="15928464"/>
                </a:cxn>
                <a:cxn ang="0">
                  <a:pos x="17060364" y="59163479"/>
                </a:cxn>
                <a:cxn ang="0">
                  <a:pos x="55730669" y="130843166"/>
                </a:cxn>
                <a:cxn ang="0">
                  <a:pos x="17060364" y="120603213"/>
                </a:cxn>
                <a:cxn ang="0">
                  <a:pos x="15923505" y="120603213"/>
                </a:cxn>
                <a:cxn ang="0">
                  <a:pos x="85301834" y="205936188"/>
                </a:cxn>
                <a:cxn ang="0">
                  <a:pos x="62555026" y="208211378"/>
                </a:cxn>
                <a:cxn ang="0">
                  <a:pos x="46631526" y="207074316"/>
                </a:cxn>
                <a:cxn ang="0">
                  <a:pos x="126246912" y="266237778"/>
                </a:cxn>
                <a:cxn ang="0">
                  <a:pos x="20473080" y="303784339"/>
                </a:cxn>
                <a:cxn ang="0">
                  <a:pos x="0" y="301508083"/>
                </a:cxn>
                <a:cxn ang="0">
                  <a:pos x="130796483" y="340192706"/>
                </a:cxn>
                <a:cxn ang="0">
                  <a:pos x="375330189" y="96709990"/>
                </a:cxn>
                <a:cxn ang="0">
                  <a:pos x="375330189" y="85332975"/>
                </a:cxn>
                <a:cxn ang="0">
                  <a:pos x="418550053" y="40959829"/>
                </a:cxn>
              </a:cxnLst>
              <a:rect l="txL" t="txT" r="txR" b="txB"/>
              <a:pathLst>
                <a:path w="368" h="299">
                  <a:moveTo>
                    <a:pt x="368" y="36"/>
                  </a:moveTo>
                  <a:cubicBezTo>
                    <a:pt x="354" y="42"/>
                    <a:pt x="340" y="46"/>
                    <a:pt x="324" y="48"/>
                  </a:cubicBezTo>
                  <a:cubicBezTo>
                    <a:pt x="340" y="38"/>
                    <a:pt x="352" y="24"/>
                    <a:pt x="358" y="6"/>
                  </a:cubicBezTo>
                  <a:cubicBezTo>
                    <a:pt x="343" y="15"/>
                    <a:pt x="327" y="21"/>
                    <a:pt x="310" y="24"/>
                  </a:cubicBezTo>
                  <a:cubicBezTo>
                    <a:pt x="296" y="10"/>
                    <a:pt x="276" y="0"/>
                    <a:pt x="255" y="0"/>
                  </a:cubicBezTo>
                  <a:cubicBezTo>
                    <a:pt x="213" y="0"/>
                    <a:pt x="179" y="34"/>
                    <a:pt x="179" y="76"/>
                  </a:cubicBezTo>
                  <a:cubicBezTo>
                    <a:pt x="179" y="82"/>
                    <a:pt x="180" y="88"/>
                    <a:pt x="181" y="93"/>
                  </a:cubicBezTo>
                  <a:cubicBezTo>
                    <a:pt x="118" y="90"/>
                    <a:pt x="63" y="60"/>
                    <a:pt x="25" y="14"/>
                  </a:cubicBezTo>
                  <a:cubicBezTo>
                    <a:pt x="19" y="25"/>
                    <a:pt x="15" y="38"/>
                    <a:pt x="15" y="52"/>
                  </a:cubicBezTo>
                  <a:cubicBezTo>
                    <a:pt x="15" y="78"/>
                    <a:pt x="28" y="101"/>
                    <a:pt x="49" y="115"/>
                  </a:cubicBezTo>
                  <a:cubicBezTo>
                    <a:pt x="36" y="115"/>
                    <a:pt x="25" y="111"/>
                    <a:pt x="15" y="106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14" y="143"/>
                    <a:pt x="41" y="174"/>
                    <a:pt x="75" y="181"/>
                  </a:cubicBezTo>
                  <a:cubicBezTo>
                    <a:pt x="69" y="182"/>
                    <a:pt x="62" y="183"/>
                    <a:pt x="55" y="183"/>
                  </a:cubicBezTo>
                  <a:cubicBezTo>
                    <a:pt x="50" y="183"/>
                    <a:pt x="46" y="183"/>
                    <a:pt x="41" y="182"/>
                  </a:cubicBezTo>
                  <a:cubicBezTo>
                    <a:pt x="51" y="212"/>
                    <a:pt x="78" y="234"/>
                    <a:pt x="111" y="234"/>
                  </a:cubicBezTo>
                  <a:cubicBezTo>
                    <a:pt x="86" y="254"/>
                    <a:pt x="53" y="267"/>
                    <a:pt x="18" y="267"/>
                  </a:cubicBezTo>
                  <a:cubicBezTo>
                    <a:pt x="12" y="267"/>
                    <a:pt x="6" y="266"/>
                    <a:pt x="0" y="265"/>
                  </a:cubicBezTo>
                  <a:cubicBezTo>
                    <a:pt x="33" y="287"/>
                    <a:pt x="73" y="299"/>
                    <a:pt x="115" y="299"/>
                  </a:cubicBezTo>
                  <a:cubicBezTo>
                    <a:pt x="254" y="299"/>
                    <a:pt x="330" y="184"/>
                    <a:pt x="330" y="85"/>
                  </a:cubicBezTo>
                  <a:cubicBezTo>
                    <a:pt x="330" y="81"/>
                    <a:pt x="330" y="78"/>
                    <a:pt x="330" y="75"/>
                  </a:cubicBezTo>
                  <a:cubicBezTo>
                    <a:pt x="345" y="64"/>
                    <a:pt x="358" y="51"/>
                    <a:pt x="368" y="3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735330" y="2190115"/>
            <a:ext cx="2415540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119"/>
          <p:cNvSpPr txBox="1"/>
          <p:nvPr/>
        </p:nvSpPr>
        <p:spPr>
          <a:xfrm>
            <a:off x="1305963" y="185296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052320" y="5308600"/>
            <a:ext cx="2415540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文本框 119"/>
          <p:cNvSpPr txBox="1"/>
          <p:nvPr/>
        </p:nvSpPr>
        <p:spPr>
          <a:xfrm>
            <a:off x="2622953" y="497144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7800340" y="5308600"/>
            <a:ext cx="241744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19"/>
          <p:cNvSpPr txBox="1"/>
          <p:nvPr/>
        </p:nvSpPr>
        <p:spPr>
          <a:xfrm>
            <a:off x="7723908" y="497144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9061450" y="2190115"/>
            <a:ext cx="241744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文本框 119"/>
          <p:cNvSpPr txBox="1"/>
          <p:nvPr/>
        </p:nvSpPr>
        <p:spPr>
          <a:xfrm>
            <a:off x="8985018" y="185296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1" grpId="0" animBg="1"/>
      <p:bldP spid="32" grpId="0" animBg="1"/>
      <p:bldP spid="34" grpId="0" animBg="1"/>
      <p:bldP spid="33" grpId="0" animBg="1"/>
      <p:bldP spid="26" grpId="0"/>
      <p:bldP spid="26" grpId="1"/>
      <p:bldP spid="10" grpId="0"/>
      <p:bldP spid="10" grpId="1"/>
      <p:bldP spid="11" grpId="0"/>
      <p:bldP spid="11" grpId="1"/>
      <p:bldP spid="13" grpId="0"/>
      <p:bldP spid="13" grpId="1"/>
      <p:bldP spid="21" grpId="0"/>
      <p:bldP spid="21" grpId="1"/>
      <p:bldP spid="14" grpId="0"/>
      <p:bldP spid="14" grpId="1"/>
      <p:bldP spid="15" grpId="0"/>
      <p:bldP spid="15" grpId="1"/>
      <p:bldP spid="17" grpId="0"/>
      <p:bldP spid="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64130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grpSp>
        <p:nvGrpSpPr>
          <p:cNvPr id="14340" name="Group 4"/>
          <p:cNvGrpSpPr/>
          <p:nvPr/>
        </p:nvGrpSpPr>
        <p:grpSpPr bwMode="auto">
          <a:xfrm>
            <a:off x="3820180" y="2403475"/>
            <a:ext cx="4549140" cy="3063240"/>
            <a:chOff x="0" y="0"/>
            <a:chExt cx="2724" cy="1835"/>
          </a:xfrm>
        </p:grpSpPr>
        <p:sp>
          <p:nvSpPr>
            <p:cNvPr id="14341" name="Oval 5"/>
            <p:cNvSpPr>
              <a:spLocks noChangeArrowheads="1"/>
            </p:cNvSpPr>
            <p:nvPr/>
          </p:nvSpPr>
          <p:spPr bwMode="auto">
            <a:xfrm flipV="1">
              <a:off x="0" y="1755"/>
              <a:ext cx="2724" cy="8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4342" name="Group 6"/>
            <p:cNvGrpSpPr/>
            <p:nvPr/>
          </p:nvGrpSpPr>
          <p:grpSpPr bwMode="auto">
            <a:xfrm>
              <a:off x="240" y="0"/>
              <a:ext cx="2246" cy="1810"/>
              <a:chOff x="0" y="0"/>
              <a:chExt cx="2556" cy="1958"/>
            </a:xfrm>
          </p:grpSpPr>
          <p:pic>
            <p:nvPicPr>
              <p:cNvPr id="14343" name="Picture 7" descr="apple icons"/>
              <p:cNvPicPr>
                <a:picLocks noChangeAspect="1" noChangeArrowheads="1"/>
              </p:cNvPicPr>
              <p:nvPr/>
            </p:nvPicPr>
            <p:blipFill>
              <a:blip r:embed="rId3" cstate="screen"/>
              <a:srcRect/>
              <a:stretch>
                <a:fillRect/>
              </a:stretch>
            </p:blipFill>
            <p:spPr bwMode="auto">
              <a:xfrm>
                <a:off x="0" y="0"/>
                <a:ext cx="2556" cy="1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44" name="Rectangle 8" descr="star_stareu_177855_11"/>
              <p:cNvSpPr>
                <a:spLocks noChangeArrowheads="1"/>
              </p:cNvSpPr>
              <p:nvPr/>
            </p:nvSpPr>
            <p:spPr bwMode="auto">
              <a:xfrm>
                <a:off x="99" y="100"/>
                <a:ext cx="2358" cy="1336"/>
              </a:xfrm>
              <a:prstGeom prst="rect">
                <a:avLst/>
              </a:prstGeom>
              <a:blipFill dpi="0" rotWithShape="1">
                <a:blip r:embed="rId4" cstate="screen"/>
                <a:srcRect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4345" name="Freeform 9"/>
          <p:cNvSpPr/>
          <p:nvPr/>
        </p:nvSpPr>
        <p:spPr bwMode="auto">
          <a:xfrm>
            <a:off x="3399155" y="2180590"/>
            <a:ext cx="315595" cy="375920"/>
          </a:xfrm>
          <a:custGeom>
            <a:avLst/>
            <a:gdLst>
              <a:gd name="T0" fmla="*/ 54 w 56"/>
              <a:gd name="T1" fmla="*/ 67 h 67"/>
              <a:gd name="T2" fmla="*/ 8 w 56"/>
              <a:gd name="T3" fmla="*/ 67 h 67"/>
              <a:gd name="T4" fmla="*/ 0 w 56"/>
              <a:gd name="T5" fmla="*/ 59 h 67"/>
              <a:gd name="T6" fmla="*/ 0 w 56"/>
              <a:gd name="T7" fmla="*/ 8 h 67"/>
              <a:gd name="T8" fmla="*/ 8 w 56"/>
              <a:gd name="T9" fmla="*/ 0 h 67"/>
              <a:gd name="T10" fmla="*/ 54 w 56"/>
              <a:gd name="T11" fmla="*/ 0 h 67"/>
              <a:gd name="T12" fmla="*/ 56 w 56"/>
              <a:gd name="T13" fmla="*/ 2 h 67"/>
              <a:gd name="T14" fmla="*/ 56 w 56"/>
              <a:gd name="T15" fmla="*/ 11 h 67"/>
              <a:gd name="T16" fmla="*/ 55 w 56"/>
              <a:gd name="T17" fmla="*/ 12 h 67"/>
              <a:gd name="T18" fmla="*/ 54 w 56"/>
              <a:gd name="T19" fmla="*/ 12 h 67"/>
              <a:gd name="T20" fmla="*/ 53 w 56"/>
              <a:gd name="T21" fmla="*/ 11 h 67"/>
              <a:gd name="T22" fmla="*/ 53 w 56"/>
              <a:gd name="T23" fmla="*/ 5 h 67"/>
              <a:gd name="T24" fmla="*/ 51 w 56"/>
              <a:gd name="T25" fmla="*/ 3 h 67"/>
              <a:gd name="T26" fmla="*/ 8 w 56"/>
              <a:gd name="T27" fmla="*/ 3 h 67"/>
              <a:gd name="T28" fmla="*/ 8 w 56"/>
              <a:gd name="T29" fmla="*/ 14 h 67"/>
              <a:gd name="T30" fmla="*/ 54 w 56"/>
              <a:gd name="T31" fmla="*/ 14 h 67"/>
              <a:gd name="T32" fmla="*/ 56 w 56"/>
              <a:gd name="T33" fmla="*/ 16 h 67"/>
              <a:gd name="T34" fmla="*/ 56 w 56"/>
              <a:gd name="T35" fmla="*/ 65 h 67"/>
              <a:gd name="T36" fmla="*/ 54 w 56"/>
              <a:gd name="T37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" h="67">
                <a:moveTo>
                  <a:pt x="54" y="67"/>
                </a:moveTo>
                <a:cubicBezTo>
                  <a:pt x="8" y="67"/>
                  <a:pt x="8" y="67"/>
                  <a:pt x="8" y="67"/>
                </a:cubicBezTo>
                <a:cubicBezTo>
                  <a:pt x="4" y="67"/>
                  <a:pt x="0" y="64"/>
                  <a:pt x="0" y="59"/>
                </a:cubicBezTo>
                <a:cubicBezTo>
                  <a:pt x="0" y="42"/>
                  <a:pt x="0" y="25"/>
                  <a:pt x="0" y="8"/>
                </a:cubicBezTo>
                <a:cubicBezTo>
                  <a:pt x="0" y="4"/>
                  <a:pt x="4" y="0"/>
                  <a:pt x="8" y="0"/>
                </a:cubicBezTo>
                <a:cubicBezTo>
                  <a:pt x="24" y="0"/>
                  <a:pt x="38" y="0"/>
                  <a:pt x="54" y="0"/>
                </a:cubicBezTo>
                <a:cubicBezTo>
                  <a:pt x="55" y="0"/>
                  <a:pt x="56" y="1"/>
                  <a:pt x="56" y="2"/>
                </a:cubicBezTo>
                <a:cubicBezTo>
                  <a:pt x="56" y="11"/>
                  <a:pt x="56" y="11"/>
                  <a:pt x="56" y="11"/>
                </a:cubicBezTo>
                <a:cubicBezTo>
                  <a:pt x="56" y="12"/>
                  <a:pt x="55" y="12"/>
                  <a:pt x="55" y="12"/>
                </a:cubicBezTo>
                <a:cubicBezTo>
                  <a:pt x="54" y="12"/>
                  <a:pt x="54" y="12"/>
                  <a:pt x="54" y="12"/>
                </a:cubicBezTo>
                <a:cubicBezTo>
                  <a:pt x="54" y="12"/>
                  <a:pt x="53" y="12"/>
                  <a:pt x="53" y="11"/>
                </a:cubicBezTo>
                <a:cubicBezTo>
                  <a:pt x="53" y="5"/>
                  <a:pt x="53" y="5"/>
                  <a:pt x="53" y="5"/>
                </a:cubicBezTo>
                <a:cubicBezTo>
                  <a:pt x="53" y="4"/>
                  <a:pt x="52" y="3"/>
                  <a:pt x="51" y="3"/>
                </a:cubicBezTo>
                <a:cubicBezTo>
                  <a:pt x="8" y="3"/>
                  <a:pt x="8" y="3"/>
                  <a:pt x="8" y="3"/>
                </a:cubicBezTo>
                <a:cubicBezTo>
                  <a:pt x="2" y="3"/>
                  <a:pt x="2" y="14"/>
                  <a:pt x="8" y="14"/>
                </a:cubicBezTo>
                <a:cubicBezTo>
                  <a:pt x="54" y="14"/>
                  <a:pt x="54" y="14"/>
                  <a:pt x="54" y="14"/>
                </a:cubicBezTo>
                <a:cubicBezTo>
                  <a:pt x="55" y="14"/>
                  <a:pt x="56" y="15"/>
                  <a:pt x="56" y="16"/>
                </a:cubicBezTo>
                <a:cubicBezTo>
                  <a:pt x="56" y="32"/>
                  <a:pt x="56" y="49"/>
                  <a:pt x="56" y="65"/>
                </a:cubicBezTo>
                <a:cubicBezTo>
                  <a:pt x="56" y="66"/>
                  <a:pt x="55" y="67"/>
                  <a:pt x="54" y="67"/>
                </a:cubicBezTo>
                <a:close/>
              </a:path>
            </a:pathLst>
          </a:cu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346" name="Freeform 10"/>
          <p:cNvSpPr>
            <a:spLocks noEditPoints="1"/>
          </p:cNvSpPr>
          <p:nvPr/>
        </p:nvSpPr>
        <p:spPr bwMode="auto">
          <a:xfrm>
            <a:off x="8440420" y="4615180"/>
            <a:ext cx="328295" cy="462280"/>
          </a:xfrm>
          <a:custGeom>
            <a:avLst/>
            <a:gdLst>
              <a:gd name="T0" fmla="*/ 11 w 87"/>
              <a:gd name="T1" fmla="*/ 109 h 123"/>
              <a:gd name="T2" fmla="*/ 5 w 87"/>
              <a:gd name="T3" fmla="*/ 82 h 123"/>
              <a:gd name="T4" fmla="*/ 0 w 87"/>
              <a:gd name="T5" fmla="*/ 70 h 123"/>
              <a:gd name="T6" fmla="*/ 8 w 87"/>
              <a:gd name="T7" fmla="*/ 57 h 123"/>
              <a:gd name="T8" fmla="*/ 34 w 87"/>
              <a:gd name="T9" fmla="*/ 25 h 123"/>
              <a:gd name="T10" fmla="*/ 28 w 87"/>
              <a:gd name="T11" fmla="*/ 14 h 123"/>
              <a:gd name="T12" fmla="*/ 25 w 87"/>
              <a:gd name="T13" fmla="*/ 13 h 123"/>
              <a:gd name="T14" fmla="*/ 24 w 87"/>
              <a:gd name="T15" fmla="*/ 8 h 123"/>
              <a:gd name="T16" fmla="*/ 42 w 87"/>
              <a:gd name="T17" fmla="*/ 1 h 123"/>
              <a:gd name="T18" fmla="*/ 46 w 87"/>
              <a:gd name="T19" fmla="*/ 1 h 123"/>
              <a:gd name="T20" fmla="*/ 46 w 87"/>
              <a:gd name="T21" fmla="*/ 6 h 123"/>
              <a:gd name="T22" fmla="*/ 44 w 87"/>
              <a:gd name="T23" fmla="*/ 8 h 123"/>
              <a:gd name="T24" fmla="*/ 66 w 87"/>
              <a:gd name="T25" fmla="*/ 67 h 123"/>
              <a:gd name="T26" fmla="*/ 65 w 87"/>
              <a:gd name="T27" fmla="*/ 68 h 123"/>
              <a:gd name="T28" fmla="*/ 64 w 87"/>
              <a:gd name="T29" fmla="*/ 74 h 123"/>
              <a:gd name="T30" fmla="*/ 56 w 87"/>
              <a:gd name="T31" fmla="*/ 74 h 123"/>
              <a:gd name="T32" fmla="*/ 54 w 87"/>
              <a:gd name="T33" fmla="*/ 72 h 123"/>
              <a:gd name="T34" fmla="*/ 52 w 87"/>
              <a:gd name="T35" fmla="*/ 71 h 123"/>
              <a:gd name="T36" fmla="*/ 38 w 87"/>
              <a:gd name="T37" fmla="*/ 43 h 123"/>
              <a:gd name="T38" fmla="*/ 24 w 87"/>
              <a:gd name="T39" fmla="*/ 65 h 123"/>
              <a:gd name="T40" fmla="*/ 22 w 87"/>
              <a:gd name="T41" fmla="*/ 78 h 123"/>
              <a:gd name="T42" fmla="*/ 37 w 87"/>
              <a:gd name="T43" fmla="*/ 108 h 123"/>
              <a:gd name="T44" fmla="*/ 81 w 87"/>
              <a:gd name="T45" fmla="*/ 109 h 123"/>
              <a:gd name="T46" fmla="*/ 86 w 87"/>
              <a:gd name="T47" fmla="*/ 118 h 123"/>
              <a:gd name="T48" fmla="*/ 10 w 87"/>
              <a:gd name="T49" fmla="*/ 123 h 123"/>
              <a:gd name="T50" fmla="*/ 5 w 87"/>
              <a:gd name="T51" fmla="*/ 114 h 123"/>
              <a:gd name="T52" fmla="*/ 13 w 87"/>
              <a:gd name="T53" fmla="*/ 65 h 123"/>
              <a:gd name="T54" fmla="*/ 13 w 87"/>
              <a:gd name="T55" fmla="*/ 76 h 123"/>
              <a:gd name="T56" fmla="*/ 13 w 87"/>
              <a:gd name="T57" fmla="*/ 65 h 123"/>
              <a:gd name="T58" fmla="*/ 82 w 87"/>
              <a:gd name="T59" fmla="*/ 72 h 123"/>
              <a:gd name="T60" fmla="*/ 87 w 87"/>
              <a:gd name="T61" fmla="*/ 76 h 123"/>
              <a:gd name="T62" fmla="*/ 49 w 87"/>
              <a:gd name="T63" fmla="*/ 94 h 123"/>
              <a:gd name="T64" fmla="*/ 44 w 87"/>
              <a:gd name="T65" fmla="*/ 9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7" h="123">
                <a:moveTo>
                  <a:pt x="10" y="109"/>
                </a:moveTo>
                <a:cubicBezTo>
                  <a:pt x="11" y="109"/>
                  <a:pt x="11" y="109"/>
                  <a:pt x="11" y="109"/>
                </a:cubicBezTo>
                <a:cubicBezTo>
                  <a:pt x="13" y="109"/>
                  <a:pt x="14" y="106"/>
                  <a:pt x="13" y="105"/>
                </a:cubicBezTo>
                <a:cubicBezTo>
                  <a:pt x="8" y="98"/>
                  <a:pt x="6" y="90"/>
                  <a:pt x="5" y="82"/>
                </a:cubicBezTo>
                <a:cubicBezTo>
                  <a:pt x="5" y="80"/>
                  <a:pt x="4" y="79"/>
                  <a:pt x="4" y="79"/>
                </a:cubicBezTo>
                <a:cubicBezTo>
                  <a:pt x="2" y="76"/>
                  <a:pt x="0" y="73"/>
                  <a:pt x="0" y="70"/>
                </a:cubicBezTo>
                <a:cubicBezTo>
                  <a:pt x="0" y="66"/>
                  <a:pt x="2" y="62"/>
                  <a:pt x="6" y="60"/>
                </a:cubicBezTo>
                <a:cubicBezTo>
                  <a:pt x="7" y="59"/>
                  <a:pt x="8" y="58"/>
                  <a:pt x="8" y="57"/>
                </a:cubicBezTo>
                <a:cubicBezTo>
                  <a:pt x="12" y="45"/>
                  <a:pt x="21" y="35"/>
                  <a:pt x="33" y="29"/>
                </a:cubicBezTo>
                <a:cubicBezTo>
                  <a:pt x="34" y="28"/>
                  <a:pt x="34" y="27"/>
                  <a:pt x="34" y="2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4"/>
                  <a:pt x="28" y="13"/>
                  <a:pt x="28" y="14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4"/>
                  <a:pt x="25" y="14"/>
                  <a:pt x="25" y="13"/>
                </a:cubicBezTo>
                <a:cubicBezTo>
                  <a:pt x="23" y="10"/>
                  <a:pt x="23" y="10"/>
                  <a:pt x="23" y="10"/>
                </a:cubicBezTo>
                <a:cubicBezTo>
                  <a:pt x="23" y="9"/>
                  <a:pt x="24" y="9"/>
                  <a:pt x="24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42" y="1"/>
                  <a:pt x="42" y="1"/>
                  <a:pt x="42" y="1"/>
                </a:cubicBezTo>
                <a:cubicBezTo>
                  <a:pt x="44" y="0"/>
                  <a:pt x="44" y="0"/>
                  <a:pt x="44" y="0"/>
                </a:cubicBezTo>
                <a:cubicBezTo>
                  <a:pt x="45" y="0"/>
                  <a:pt x="46" y="1"/>
                  <a:pt x="46" y="1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7" y="6"/>
                  <a:pt x="46" y="6"/>
                </a:cubicBezTo>
                <a:cubicBezTo>
                  <a:pt x="45" y="7"/>
                  <a:pt x="45" y="7"/>
                  <a:pt x="45" y="7"/>
                </a:cubicBezTo>
                <a:cubicBezTo>
                  <a:pt x="44" y="7"/>
                  <a:pt x="44" y="8"/>
                  <a:pt x="44" y="8"/>
                </a:cubicBezTo>
                <a:cubicBezTo>
                  <a:pt x="67" y="65"/>
                  <a:pt x="67" y="65"/>
                  <a:pt x="67" y="65"/>
                </a:cubicBezTo>
                <a:cubicBezTo>
                  <a:pt x="67" y="66"/>
                  <a:pt x="67" y="66"/>
                  <a:pt x="66" y="67"/>
                </a:cubicBezTo>
                <a:cubicBezTo>
                  <a:pt x="66" y="67"/>
                  <a:pt x="66" y="67"/>
                  <a:pt x="66" y="67"/>
                </a:cubicBezTo>
                <a:cubicBezTo>
                  <a:pt x="65" y="67"/>
                  <a:pt x="65" y="68"/>
                  <a:pt x="65" y="68"/>
                </a:cubicBezTo>
                <a:cubicBezTo>
                  <a:pt x="66" y="70"/>
                  <a:pt x="66" y="70"/>
                  <a:pt x="66" y="70"/>
                </a:cubicBezTo>
                <a:cubicBezTo>
                  <a:pt x="67" y="72"/>
                  <a:pt x="66" y="73"/>
                  <a:pt x="64" y="74"/>
                </a:cubicBezTo>
                <a:cubicBezTo>
                  <a:pt x="60" y="76"/>
                  <a:pt x="60" y="76"/>
                  <a:pt x="60" y="76"/>
                </a:cubicBezTo>
                <a:cubicBezTo>
                  <a:pt x="58" y="76"/>
                  <a:pt x="57" y="75"/>
                  <a:pt x="56" y="74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72"/>
                  <a:pt x="54" y="71"/>
                  <a:pt x="54" y="72"/>
                </a:cubicBezTo>
                <a:cubicBezTo>
                  <a:pt x="53" y="72"/>
                  <a:pt x="53" y="72"/>
                  <a:pt x="53" y="72"/>
                </a:cubicBezTo>
                <a:cubicBezTo>
                  <a:pt x="53" y="72"/>
                  <a:pt x="52" y="72"/>
                  <a:pt x="52" y="71"/>
                </a:cubicBezTo>
                <a:cubicBezTo>
                  <a:pt x="41" y="45"/>
                  <a:pt x="41" y="45"/>
                  <a:pt x="41" y="45"/>
                </a:cubicBezTo>
                <a:cubicBezTo>
                  <a:pt x="41" y="43"/>
                  <a:pt x="39" y="43"/>
                  <a:pt x="38" y="43"/>
                </a:cubicBezTo>
                <a:cubicBezTo>
                  <a:pt x="31" y="48"/>
                  <a:pt x="26" y="54"/>
                  <a:pt x="23" y="60"/>
                </a:cubicBezTo>
                <a:cubicBezTo>
                  <a:pt x="23" y="62"/>
                  <a:pt x="23" y="63"/>
                  <a:pt x="24" y="65"/>
                </a:cubicBezTo>
                <a:cubicBezTo>
                  <a:pt x="24" y="66"/>
                  <a:pt x="25" y="68"/>
                  <a:pt x="25" y="70"/>
                </a:cubicBezTo>
                <a:cubicBezTo>
                  <a:pt x="25" y="73"/>
                  <a:pt x="24" y="76"/>
                  <a:pt x="22" y="78"/>
                </a:cubicBezTo>
                <a:cubicBezTo>
                  <a:pt x="21" y="79"/>
                  <a:pt x="21" y="81"/>
                  <a:pt x="21" y="82"/>
                </a:cubicBezTo>
                <a:cubicBezTo>
                  <a:pt x="22" y="92"/>
                  <a:pt x="28" y="102"/>
                  <a:pt x="37" y="108"/>
                </a:cubicBezTo>
                <a:cubicBezTo>
                  <a:pt x="38" y="108"/>
                  <a:pt x="39" y="109"/>
                  <a:pt x="40" y="109"/>
                </a:cubicBezTo>
                <a:cubicBezTo>
                  <a:pt x="81" y="109"/>
                  <a:pt x="81" y="109"/>
                  <a:pt x="81" y="109"/>
                </a:cubicBezTo>
                <a:cubicBezTo>
                  <a:pt x="83" y="109"/>
                  <a:pt x="86" y="111"/>
                  <a:pt x="86" y="114"/>
                </a:cubicBezTo>
                <a:cubicBezTo>
                  <a:pt x="86" y="118"/>
                  <a:pt x="86" y="118"/>
                  <a:pt x="86" y="118"/>
                </a:cubicBezTo>
                <a:cubicBezTo>
                  <a:pt x="86" y="121"/>
                  <a:pt x="83" y="123"/>
                  <a:pt x="81" y="123"/>
                </a:cubicBezTo>
                <a:cubicBezTo>
                  <a:pt x="10" y="123"/>
                  <a:pt x="10" y="123"/>
                  <a:pt x="10" y="123"/>
                </a:cubicBezTo>
                <a:cubicBezTo>
                  <a:pt x="7" y="123"/>
                  <a:pt x="5" y="121"/>
                  <a:pt x="5" y="118"/>
                </a:cubicBezTo>
                <a:cubicBezTo>
                  <a:pt x="5" y="114"/>
                  <a:pt x="5" y="114"/>
                  <a:pt x="5" y="114"/>
                </a:cubicBezTo>
                <a:cubicBezTo>
                  <a:pt x="5" y="111"/>
                  <a:pt x="7" y="109"/>
                  <a:pt x="10" y="109"/>
                </a:cubicBezTo>
                <a:close/>
                <a:moveTo>
                  <a:pt x="13" y="65"/>
                </a:moveTo>
                <a:cubicBezTo>
                  <a:pt x="16" y="65"/>
                  <a:pt x="18" y="67"/>
                  <a:pt x="18" y="70"/>
                </a:cubicBezTo>
                <a:cubicBezTo>
                  <a:pt x="18" y="73"/>
                  <a:pt x="16" y="76"/>
                  <a:pt x="13" y="76"/>
                </a:cubicBezTo>
                <a:cubicBezTo>
                  <a:pt x="9" y="76"/>
                  <a:pt x="7" y="73"/>
                  <a:pt x="7" y="70"/>
                </a:cubicBezTo>
                <a:cubicBezTo>
                  <a:pt x="7" y="67"/>
                  <a:pt x="9" y="65"/>
                  <a:pt x="13" y="65"/>
                </a:cubicBezTo>
                <a:close/>
                <a:moveTo>
                  <a:pt x="46" y="86"/>
                </a:moveTo>
                <a:cubicBezTo>
                  <a:pt x="82" y="72"/>
                  <a:pt x="82" y="72"/>
                  <a:pt x="82" y="72"/>
                </a:cubicBezTo>
                <a:cubicBezTo>
                  <a:pt x="83" y="71"/>
                  <a:pt x="85" y="72"/>
                  <a:pt x="86" y="73"/>
                </a:cubicBezTo>
                <a:cubicBezTo>
                  <a:pt x="87" y="76"/>
                  <a:pt x="87" y="76"/>
                  <a:pt x="87" y="76"/>
                </a:cubicBezTo>
                <a:cubicBezTo>
                  <a:pt x="87" y="78"/>
                  <a:pt x="87" y="80"/>
                  <a:pt x="85" y="80"/>
                </a:cubicBezTo>
                <a:cubicBezTo>
                  <a:pt x="49" y="94"/>
                  <a:pt x="49" y="94"/>
                  <a:pt x="49" y="94"/>
                </a:cubicBezTo>
                <a:cubicBezTo>
                  <a:pt x="48" y="95"/>
                  <a:pt x="46" y="94"/>
                  <a:pt x="45" y="93"/>
                </a:cubicBezTo>
                <a:cubicBezTo>
                  <a:pt x="44" y="90"/>
                  <a:pt x="44" y="90"/>
                  <a:pt x="44" y="90"/>
                </a:cubicBezTo>
                <a:cubicBezTo>
                  <a:pt x="44" y="88"/>
                  <a:pt x="44" y="87"/>
                  <a:pt x="46" y="86"/>
                </a:cubicBezTo>
                <a:close/>
              </a:path>
            </a:pathLst>
          </a:cu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347" name="Freeform 11"/>
          <p:cNvSpPr>
            <a:spLocks noEditPoints="1"/>
          </p:cNvSpPr>
          <p:nvPr/>
        </p:nvSpPr>
        <p:spPr bwMode="auto">
          <a:xfrm rot="21421112">
            <a:off x="3349625" y="4625975"/>
            <a:ext cx="414655" cy="414655"/>
          </a:xfrm>
          <a:custGeom>
            <a:avLst/>
            <a:gdLst>
              <a:gd name="T0" fmla="*/ 69 w 138"/>
              <a:gd name="T1" fmla="*/ 138 h 138"/>
              <a:gd name="T2" fmla="*/ 114 w 138"/>
              <a:gd name="T3" fmla="*/ 36 h 138"/>
              <a:gd name="T4" fmla="*/ 105 w 138"/>
              <a:gd name="T5" fmla="*/ 64 h 138"/>
              <a:gd name="T6" fmla="*/ 126 w 138"/>
              <a:gd name="T7" fmla="*/ 64 h 138"/>
              <a:gd name="T8" fmla="*/ 124 w 138"/>
              <a:gd name="T9" fmla="*/ 72 h 138"/>
              <a:gd name="T10" fmla="*/ 102 w 138"/>
              <a:gd name="T11" fmla="*/ 95 h 138"/>
              <a:gd name="T12" fmla="*/ 116 w 138"/>
              <a:gd name="T13" fmla="*/ 101 h 138"/>
              <a:gd name="T14" fmla="*/ 25 w 138"/>
              <a:gd name="T15" fmla="*/ 101 h 138"/>
              <a:gd name="T16" fmla="*/ 34 w 138"/>
              <a:gd name="T17" fmla="*/ 73 h 138"/>
              <a:gd name="T18" fmla="*/ 13 w 138"/>
              <a:gd name="T19" fmla="*/ 74 h 138"/>
              <a:gd name="T20" fmla="*/ 15 w 138"/>
              <a:gd name="T21" fmla="*/ 66 h 138"/>
              <a:gd name="T22" fmla="*/ 37 w 138"/>
              <a:gd name="T23" fmla="*/ 43 h 138"/>
              <a:gd name="T24" fmla="*/ 22 w 138"/>
              <a:gd name="T25" fmla="*/ 37 h 138"/>
              <a:gd name="T26" fmla="*/ 92 w 138"/>
              <a:gd name="T27" fmla="*/ 19 h 138"/>
              <a:gd name="T28" fmla="*/ 109 w 138"/>
              <a:gd name="T29" fmla="*/ 32 h 138"/>
              <a:gd name="T30" fmla="*/ 93 w 138"/>
              <a:gd name="T31" fmla="*/ 18 h 138"/>
              <a:gd name="T32" fmla="*/ 74 w 138"/>
              <a:gd name="T33" fmla="*/ 12 h 138"/>
              <a:gd name="T34" fmla="*/ 74 w 138"/>
              <a:gd name="T35" fmla="*/ 40 h 138"/>
              <a:gd name="T36" fmla="*/ 81 w 138"/>
              <a:gd name="T37" fmla="*/ 14 h 138"/>
              <a:gd name="T38" fmla="*/ 61 w 138"/>
              <a:gd name="T39" fmla="*/ 13 h 138"/>
              <a:gd name="T40" fmla="*/ 46 w 138"/>
              <a:gd name="T41" fmla="*/ 37 h 138"/>
              <a:gd name="T42" fmla="*/ 66 w 138"/>
              <a:gd name="T43" fmla="*/ 14 h 138"/>
              <a:gd name="T44" fmla="*/ 29 w 138"/>
              <a:gd name="T45" fmla="*/ 29 h 138"/>
              <a:gd name="T46" fmla="*/ 37 w 138"/>
              <a:gd name="T47" fmla="*/ 35 h 138"/>
              <a:gd name="T48" fmla="*/ 45 w 138"/>
              <a:gd name="T49" fmla="*/ 18 h 138"/>
              <a:gd name="T50" fmla="*/ 46 w 138"/>
              <a:gd name="T51" fmla="*/ 119 h 138"/>
              <a:gd name="T52" fmla="*/ 29 w 138"/>
              <a:gd name="T53" fmla="*/ 106 h 138"/>
              <a:gd name="T54" fmla="*/ 64 w 138"/>
              <a:gd name="T55" fmla="*/ 125 h 138"/>
              <a:gd name="T56" fmla="*/ 64 w 138"/>
              <a:gd name="T57" fmla="*/ 98 h 138"/>
              <a:gd name="T58" fmla="*/ 57 w 138"/>
              <a:gd name="T59" fmla="*/ 123 h 138"/>
              <a:gd name="T60" fmla="*/ 78 w 138"/>
              <a:gd name="T61" fmla="*/ 125 h 138"/>
              <a:gd name="T62" fmla="*/ 92 w 138"/>
              <a:gd name="T63" fmla="*/ 100 h 138"/>
              <a:gd name="T64" fmla="*/ 72 w 138"/>
              <a:gd name="T65" fmla="*/ 123 h 138"/>
              <a:gd name="T66" fmla="*/ 110 w 138"/>
              <a:gd name="T67" fmla="*/ 108 h 138"/>
              <a:gd name="T68" fmla="*/ 99 w 138"/>
              <a:gd name="T69" fmla="*/ 104 h 138"/>
              <a:gd name="T70" fmla="*/ 94 w 138"/>
              <a:gd name="T71" fmla="*/ 43 h 138"/>
              <a:gd name="T72" fmla="*/ 72 w 138"/>
              <a:gd name="T73" fmla="*/ 64 h 138"/>
              <a:gd name="T74" fmla="*/ 98 w 138"/>
              <a:gd name="T75" fmla="*/ 64 h 138"/>
              <a:gd name="T76" fmla="*/ 97 w 138"/>
              <a:gd name="T77" fmla="*/ 72 h 138"/>
              <a:gd name="T78" fmla="*/ 72 w 138"/>
              <a:gd name="T79" fmla="*/ 90 h 138"/>
              <a:gd name="T80" fmla="*/ 96 w 138"/>
              <a:gd name="T81" fmla="*/ 93 h 138"/>
              <a:gd name="T82" fmla="*/ 45 w 138"/>
              <a:gd name="T83" fmla="*/ 94 h 138"/>
              <a:gd name="T84" fmla="*/ 66 w 138"/>
              <a:gd name="T85" fmla="*/ 73 h 138"/>
              <a:gd name="T86" fmla="*/ 40 w 138"/>
              <a:gd name="T87" fmla="*/ 74 h 138"/>
              <a:gd name="T88" fmla="*/ 42 w 138"/>
              <a:gd name="T89" fmla="*/ 66 h 138"/>
              <a:gd name="T90" fmla="*/ 66 w 138"/>
              <a:gd name="T91" fmla="*/ 47 h 138"/>
              <a:gd name="T92" fmla="*/ 43 w 138"/>
              <a:gd name="T93" fmla="*/ 44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38" h="138">
                <a:moveTo>
                  <a:pt x="69" y="0"/>
                </a:moveTo>
                <a:cubicBezTo>
                  <a:pt x="107" y="0"/>
                  <a:pt x="138" y="31"/>
                  <a:pt x="138" y="69"/>
                </a:cubicBezTo>
                <a:cubicBezTo>
                  <a:pt x="138" y="107"/>
                  <a:pt x="107" y="138"/>
                  <a:pt x="69" y="138"/>
                </a:cubicBezTo>
                <a:cubicBezTo>
                  <a:pt x="31" y="138"/>
                  <a:pt x="0" y="107"/>
                  <a:pt x="0" y="69"/>
                </a:cubicBezTo>
                <a:cubicBezTo>
                  <a:pt x="0" y="31"/>
                  <a:pt x="31" y="0"/>
                  <a:pt x="69" y="0"/>
                </a:cubicBezTo>
                <a:close/>
                <a:moveTo>
                  <a:pt x="114" y="36"/>
                </a:moveTo>
                <a:cubicBezTo>
                  <a:pt x="111" y="38"/>
                  <a:pt x="107" y="40"/>
                  <a:pt x="103" y="41"/>
                </a:cubicBezTo>
                <a:cubicBezTo>
                  <a:pt x="102" y="41"/>
                  <a:pt x="102" y="42"/>
                  <a:pt x="102" y="43"/>
                </a:cubicBezTo>
                <a:cubicBezTo>
                  <a:pt x="103" y="49"/>
                  <a:pt x="104" y="57"/>
                  <a:pt x="105" y="64"/>
                </a:cubicBezTo>
                <a:cubicBezTo>
                  <a:pt x="105" y="65"/>
                  <a:pt x="105" y="66"/>
                  <a:pt x="106" y="66"/>
                </a:cubicBezTo>
                <a:cubicBezTo>
                  <a:pt x="124" y="66"/>
                  <a:pt x="124" y="66"/>
                  <a:pt x="124" y="66"/>
                </a:cubicBezTo>
                <a:cubicBezTo>
                  <a:pt x="125" y="66"/>
                  <a:pt x="126" y="65"/>
                  <a:pt x="126" y="64"/>
                </a:cubicBezTo>
                <a:cubicBezTo>
                  <a:pt x="125" y="54"/>
                  <a:pt x="121" y="45"/>
                  <a:pt x="116" y="37"/>
                </a:cubicBezTo>
                <a:cubicBezTo>
                  <a:pt x="116" y="36"/>
                  <a:pt x="115" y="36"/>
                  <a:pt x="114" y="36"/>
                </a:cubicBezTo>
                <a:close/>
                <a:moveTo>
                  <a:pt x="124" y="72"/>
                </a:moveTo>
                <a:cubicBezTo>
                  <a:pt x="106" y="72"/>
                  <a:pt x="106" y="72"/>
                  <a:pt x="106" y="72"/>
                </a:cubicBezTo>
                <a:cubicBezTo>
                  <a:pt x="105" y="72"/>
                  <a:pt x="105" y="73"/>
                  <a:pt x="105" y="73"/>
                </a:cubicBezTo>
                <a:cubicBezTo>
                  <a:pt x="104" y="81"/>
                  <a:pt x="103" y="88"/>
                  <a:pt x="102" y="95"/>
                </a:cubicBezTo>
                <a:cubicBezTo>
                  <a:pt x="102" y="96"/>
                  <a:pt x="102" y="96"/>
                  <a:pt x="103" y="97"/>
                </a:cubicBezTo>
                <a:cubicBezTo>
                  <a:pt x="107" y="98"/>
                  <a:pt x="111" y="99"/>
                  <a:pt x="114" y="101"/>
                </a:cubicBezTo>
                <a:cubicBezTo>
                  <a:pt x="115" y="101"/>
                  <a:pt x="116" y="101"/>
                  <a:pt x="116" y="101"/>
                </a:cubicBezTo>
                <a:cubicBezTo>
                  <a:pt x="121" y="93"/>
                  <a:pt x="125" y="84"/>
                  <a:pt x="126" y="74"/>
                </a:cubicBezTo>
                <a:cubicBezTo>
                  <a:pt x="126" y="73"/>
                  <a:pt x="125" y="72"/>
                  <a:pt x="124" y="72"/>
                </a:cubicBezTo>
                <a:close/>
                <a:moveTo>
                  <a:pt x="25" y="101"/>
                </a:moveTo>
                <a:cubicBezTo>
                  <a:pt x="28" y="99"/>
                  <a:pt x="32" y="98"/>
                  <a:pt x="36" y="97"/>
                </a:cubicBezTo>
                <a:cubicBezTo>
                  <a:pt x="36" y="96"/>
                  <a:pt x="37" y="96"/>
                  <a:pt x="37" y="95"/>
                </a:cubicBezTo>
                <a:cubicBezTo>
                  <a:pt x="35" y="88"/>
                  <a:pt x="34" y="81"/>
                  <a:pt x="34" y="73"/>
                </a:cubicBezTo>
                <a:cubicBezTo>
                  <a:pt x="34" y="73"/>
                  <a:pt x="33" y="72"/>
                  <a:pt x="32" y="72"/>
                </a:cubicBezTo>
                <a:cubicBezTo>
                  <a:pt x="15" y="72"/>
                  <a:pt x="15" y="72"/>
                  <a:pt x="15" y="72"/>
                </a:cubicBezTo>
                <a:cubicBezTo>
                  <a:pt x="14" y="72"/>
                  <a:pt x="13" y="73"/>
                  <a:pt x="13" y="74"/>
                </a:cubicBezTo>
                <a:cubicBezTo>
                  <a:pt x="14" y="84"/>
                  <a:pt x="17" y="93"/>
                  <a:pt x="22" y="101"/>
                </a:cubicBezTo>
                <a:cubicBezTo>
                  <a:pt x="23" y="101"/>
                  <a:pt x="24" y="101"/>
                  <a:pt x="25" y="101"/>
                </a:cubicBezTo>
                <a:close/>
                <a:moveTo>
                  <a:pt x="15" y="66"/>
                </a:moveTo>
                <a:cubicBezTo>
                  <a:pt x="32" y="66"/>
                  <a:pt x="32" y="66"/>
                  <a:pt x="32" y="66"/>
                </a:cubicBezTo>
                <a:cubicBezTo>
                  <a:pt x="33" y="66"/>
                  <a:pt x="34" y="65"/>
                  <a:pt x="34" y="64"/>
                </a:cubicBezTo>
                <a:cubicBezTo>
                  <a:pt x="34" y="57"/>
                  <a:pt x="35" y="49"/>
                  <a:pt x="37" y="43"/>
                </a:cubicBezTo>
                <a:cubicBezTo>
                  <a:pt x="37" y="42"/>
                  <a:pt x="36" y="41"/>
                  <a:pt x="36" y="41"/>
                </a:cubicBezTo>
                <a:cubicBezTo>
                  <a:pt x="32" y="40"/>
                  <a:pt x="28" y="38"/>
                  <a:pt x="25" y="36"/>
                </a:cubicBezTo>
                <a:cubicBezTo>
                  <a:pt x="24" y="36"/>
                  <a:pt x="23" y="36"/>
                  <a:pt x="22" y="37"/>
                </a:cubicBezTo>
                <a:cubicBezTo>
                  <a:pt x="17" y="45"/>
                  <a:pt x="14" y="54"/>
                  <a:pt x="13" y="64"/>
                </a:cubicBezTo>
                <a:cubicBezTo>
                  <a:pt x="13" y="65"/>
                  <a:pt x="14" y="66"/>
                  <a:pt x="15" y="66"/>
                </a:cubicBezTo>
                <a:close/>
                <a:moveTo>
                  <a:pt x="92" y="19"/>
                </a:moveTo>
                <a:cubicBezTo>
                  <a:pt x="95" y="23"/>
                  <a:pt x="98" y="29"/>
                  <a:pt x="99" y="34"/>
                </a:cubicBezTo>
                <a:cubicBezTo>
                  <a:pt x="100" y="35"/>
                  <a:pt x="101" y="35"/>
                  <a:pt x="101" y="35"/>
                </a:cubicBezTo>
                <a:cubicBezTo>
                  <a:pt x="104" y="34"/>
                  <a:pt x="107" y="33"/>
                  <a:pt x="109" y="32"/>
                </a:cubicBezTo>
                <a:cubicBezTo>
                  <a:pt x="110" y="32"/>
                  <a:pt x="110" y="31"/>
                  <a:pt x="110" y="31"/>
                </a:cubicBezTo>
                <a:cubicBezTo>
                  <a:pt x="110" y="30"/>
                  <a:pt x="110" y="30"/>
                  <a:pt x="110" y="29"/>
                </a:cubicBezTo>
                <a:cubicBezTo>
                  <a:pt x="105" y="24"/>
                  <a:pt x="100" y="20"/>
                  <a:pt x="93" y="18"/>
                </a:cubicBezTo>
                <a:cubicBezTo>
                  <a:pt x="93" y="17"/>
                  <a:pt x="92" y="18"/>
                  <a:pt x="92" y="19"/>
                </a:cubicBezTo>
                <a:close/>
                <a:moveTo>
                  <a:pt x="78" y="13"/>
                </a:moveTo>
                <a:cubicBezTo>
                  <a:pt x="77" y="13"/>
                  <a:pt x="75" y="12"/>
                  <a:pt x="74" y="12"/>
                </a:cubicBezTo>
                <a:cubicBezTo>
                  <a:pt x="73" y="12"/>
                  <a:pt x="72" y="13"/>
                  <a:pt x="72" y="14"/>
                </a:cubicBezTo>
                <a:cubicBezTo>
                  <a:pt x="72" y="38"/>
                  <a:pt x="72" y="38"/>
                  <a:pt x="72" y="38"/>
                </a:cubicBezTo>
                <a:cubicBezTo>
                  <a:pt x="72" y="39"/>
                  <a:pt x="73" y="40"/>
                  <a:pt x="74" y="40"/>
                </a:cubicBezTo>
                <a:cubicBezTo>
                  <a:pt x="80" y="39"/>
                  <a:pt x="86" y="39"/>
                  <a:pt x="92" y="37"/>
                </a:cubicBezTo>
                <a:cubicBezTo>
                  <a:pt x="93" y="37"/>
                  <a:pt x="94" y="36"/>
                  <a:pt x="93" y="35"/>
                </a:cubicBezTo>
                <a:cubicBezTo>
                  <a:pt x="91" y="28"/>
                  <a:pt x="87" y="20"/>
                  <a:pt x="81" y="14"/>
                </a:cubicBezTo>
                <a:cubicBezTo>
                  <a:pt x="80" y="13"/>
                  <a:pt x="79" y="13"/>
                  <a:pt x="78" y="13"/>
                </a:cubicBezTo>
                <a:close/>
                <a:moveTo>
                  <a:pt x="64" y="12"/>
                </a:moveTo>
                <a:cubicBezTo>
                  <a:pt x="63" y="12"/>
                  <a:pt x="62" y="13"/>
                  <a:pt x="61" y="13"/>
                </a:cubicBezTo>
                <a:cubicBezTo>
                  <a:pt x="59" y="13"/>
                  <a:pt x="58" y="13"/>
                  <a:pt x="57" y="14"/>
                </a:cubicBezTo>
                <a:cubicBezTo>
                  <a:pt x="52" y="20"/>
                  <a:pt x="48" y="28"/>
                  <a:pt x="45" y="35"/>
                </a:cubicBezTo>
                <a:cubicBezTo>
                  <a:pt x="45" y="36"/>
                  <a:pt x="45" y="37"/>
                  <a:pt x="46" y="37"/>
                </a:cubicBezTo>
                <a:cubicBezTo>
                  <a:pt x="52" y="39"/>
                  <a:pt x="58" y="39"/>
                  <a:pt x="64" y="40"/>
                </a:cubicBezTo>
                <a:cubicBezTo>
                  <a:pt x="65" y="40"/>
                  <a:pt x="66" y="39"/>
                  <a:pt x="66" y="38"/>
                </a:cubicBezTo>
                <a:cubicBezTo>
                  <a:pt x="66" y="14"/>
                  <a:pt x="66" y="14"/>
                  <a:pt x="66" y="14"/>
                </a:cubicBezTo>
                <a:cubicBezTo>
                  <a:pt x="66" y="13"/>
                  <a:pt x="65" y="12"/>
                  <a:pt x="64" y="12"/>
                </a:cubicBezTo>
                <a:close/>
                <a:moveTo>
                  <a:pt x="45" y="18"/>
                </a:moveTo>
                <a:cubicBezTo>
                  <a:pt x="39" y="20"/>
                  <a:pt x="33" y="24"/>
                  <a:pt x="29" y="29"/>
                </a:cubicBezTo>
                <a:cubicBezTo>
                  <a:pt x="28" y="30"/>
                  <a:pt x="28" y="30"/>
                  <a:pt x="28" y="31"/>
                </a:cubicBezTo>
                <a:cubicBezTo>
                  <a:pt x="28" y="31"/>
                  <a:pt x="29" y="32"/>
                  <a:pt x="29" y="32"/>
                </a:cubicBezTo>
                <a:cubicBezTo>
                  <a:pt x="32" y="33"/>
                  <a:pt x="34" y="34"/>
                  <a:pt x="37" y="35"/>
                </a:cubicBezTo>
                <a:cubicBezTo>
                  <a:pt x="38" y="35"/>
                  <a:pt x="39" y="35"/>
                  <a:pt x="39" y="34"/>
                </a:cubicBezTo>
                <a:cubicBezTo>
                  <a:pt x="41" y="29"/>
                  <a:pt x="43" y="23"/>
                  <a:pt x="46" y="19"/>
                </a:cubicBezTo>
                <a:cubicBezTo>
                  <a:pt x="47" y="18"/>
                  <a:pt x="46" y="17"/>
                  <a:pt x="45" y="18"/>
                </a:cubicBezTo>
                <a:close/>
                <a:moveTo>
                  <a:pt x="29" y="108"/>
                </a:moveTo>
                <a:cubicBezTo>
                  <a:pt x="33" y="113"/>
                  <a:pt x="39" y="117"/>
                  <a:pt x="45" y="120"/>
                </a:cubicBezTo>
                <a:cubicBezTo>
                  <a:pt x="46" y="120"/>
                  <a:pt x="47" y="119"/>
                  <a:pt x="46" y="119"/>
                </a:cubicBezTo>
                <a:cubicBezTo>
                  <a:pt x="43" y="114"/>
                  <a:pt x="41" y="109"/>
                  <a:pt x="39" y="104"/>
                </a:cubicBezTo>
                <a:cubicBezTo>
                  <a:pt x="39" y="103"/>
                  <a:pt x="38" y="102"/>
                  <a:pt x="37" y="103"/>
                </a:cubicBezTo>
                <a:cubicBezTo>
                  <a:pt x="34" y="104"/>
                  <a:pt x="32" y="104"/>
                  <a:pt x="29" y="106"/>
                </a:cubicBezTo>
                <a:cubicBezTo>
                  <a:pt x="28" y="106"/>
                  <a:pt x="28" y="107"/>
                  <a:pt x="29" y="108"/>
                </a:cubicBezTo>
                <a:close/>
                <a:moveTo>
                  <a:pt x="61" y="125"/>
                </a:moveTo>
                <a:cubicBezTo>
                  <a:pt x="62" y="125"/>
                  <a:pt x="63" y="125"/>
                  <a:pt x="64" y="125"/>
                </a:cubicBezTo>
                <a:cubicBezTo>
                  <a:pt x="65" y="125"/>
                  <a:pt x="66" y="124"/>
                  <a:pt x="66" y="123"/>
                </a:cubicBezTo>
                <a:cubicBezTo>
                  <a:pt x="66" y="100"/>
                  <a:pt x="66" y="100"/>
                  <a:pt x="66" y="100"/>
                </a:cubicBezTo>
                <a:cubicBezTo>
                  <a:pt x="66" y="99"/>
                  <a:pt x="65" y="98"/>
                  <a:pt x="64" y="98"/>
                </a:cubicBezTo>
                <a:cubicBezTo>
                  <a:pt x="58" y="98"/>
                  <a:pt x="52" y="99"/>
                  <a:pt x="46" y="100"/>
                </a:cubicBezTo>
                <a:cubicBezTo>
                  <a:pt x="45" y="100"/>
                  <a:pt x="45" y="101"/>
                  <a:pt x="45" y="102"/>
                </a:cubicBezTo>
                <a:cubicBezTo>
                  <a:pt x="48" y="110"/>
                  <a:pt x="52" y="118"/>
                  <a:pt x="57" y="123"/>
                </a:cubicBezTo>
                <a:cubicBezTo>
                  <a:pt x="58" y="124"/>
                  <a:pt x="59" y="125"/>
                  <a:pt x="61" y="125"/>
                </a:cubicBezTo>
                <a:close/>
                <a:moveTo>
                  <a:pt x="74" y="125"/>
                </a:moveTo>
                <a:cubicBezTo>
                  <a:pt x="75" y="125"/>
                  <a:pt x="77" y="125"/>
                  <a:pt x="78" y="125"/>
                </a:cubicBezTo>
                <a:cubicBezTo>
                  <a:pt x="79" y="125"/>
                  <a:pt x="80" y="124"/>
                  <a:pt x="81" y="123"/>
                </a:cubicBezTo>
                <a:cubicBezTo>
                  <a:pt x="87" y="118"/>
                  <a:pt x="91" y="110"/>
                  <a:pt x="93" y="102"/>
                </a:cubicBezTo>
                <a:cubicBezTo>
                  <a:pt x="94" y="101"/>
                  <a:pt x="93" y="100"/>
                  <a:pt x="92" y="100"/>
                </a:cubicBezTo>
                <a:cubicBezTo>
                  <a:pt x="86" y="99"/>
                  <a:pt x="80" y="98"/>
                  <a:pt x="74" y="98"/>
                </a:cubicBezTo>
                <a:cubicBezTo>
                  <a:pt x="73" y="98"/>
                  <a:pt x="72" y="99"/>
                  <a:pt x="72" y="100"/>
                </a:cubicBezTo>
                <a:cubicBezTo>
                  <a:pt x="72" y="123"/>
                  <a:pt x="72" y="123"/>
                  <a:pt x="72" y="123"/>
                </a:cubicBezTo>
                <a:cubicBezTo>
                  <a:pt x="72" y="124"/>
                  <a:pt x="73" y="125"/>
                  <a:pt x="74" y="125"/>
                </a:cubicBezTo>
                <a:close/>
                <a:moveTo>
                  <a:pt x="93" y="120"/>
                </a:moveTo>
                <a:cubicBezTo>
                  <a:pt x="100" y="117"/>
                  <a:pt x="105" y="113"/>
                  <a:pt x="110" y="108"/>
                </a:cubicBezTo>
                <a:cubicBezTo>
                  <a:pt x="111" y="107"/>
                  <a:pt x="110" y="106"/>
                  <a:pt x="109" y="106"/>
                </a:cubicBezTo>
                <a:cubicBezTo>
                  <a:pt x="107" y="104"/>
                  <a:pt x="104" y="104"/>
                  <a:pt x="101" y="103"/>
                </a:cubicBezTo>
                <a:cubicBezTo>
                  <a:pt x="101" y="102"/>
                  <a:pt x="100" y="103"/>
                  <a:pt x="99" y="104"/>
                </a:cubicBezTo>
                <a:cubicBezTo>
                  <a:pt x="98" y="109"/>
                  <a:pt x="95" y="114"/>
                  <a:pt x="92" y="119"/>
                </a:cubicBezTo>
                <a:cubicBezTo>
                  <a:pt x="92" y="119"/>
                  <a:pt x="93" y="120"/>
                  <a:pt x="93" y="120"/>
                </a:cubicBezTo>
                <a:close/>
                <a:moveTo>
                  <a:pt x="94" y="43"/>
                </a:moveTo>
                <a:cubicBezTo>
                  <a:pt x="88" y="44"/>
                  <a:pt x="81" y="45"/>
                  <a:pt x="74" y="46"/>
                </a:cubicBezTo>
                <a:cubicBezTo>
                  <a:pt x="73" y="46"/>
                  <a:pt x="72" y="46"/>
                  <a:pt x="72" y="47"/>
                </a:cubicBezTo>
                <a:cubicBezTo>
                  <a:pt x="72" y="64"/>
                  <a:pt x="72" y="64"/>
                  <a:pt x="72" y="64"/>
                </a:cubicBezTo>
                <a:cubicBezTo>
                  <a:pt x="72" y="65"/>
                  <a:pt x="73" y="66"/>
                  <a:pt x="74" y="66"/>
                </a:cubicBezTo>
                <a:cubicBezTo>
                  <a:pt x="97" y="66"/>
                  <a:pt x="97" y="66"/>
                  <a:pt x="97" y="66"/>
                </a:cubicBezTo>
                <a:cubicBezTo>
                  <a:pt x="98" y="66"/>
                  <a:pt x="99" y="65"/>
                  <a:pt x="98" y="64"/>
                </a:cubicBezTo>
                <a:cubicBezTo>
                  <a:pt x="98" y="57"/>
                  <a:pt x="97" y="50"/>
                  <a:pt x="96" y="44"/>
                </a:cubicBezTo>
                <a:cubicBezTo>
                  <a:pt x="96" y="44"/>
                  <a:pt x="95" y="43"/>
                  <a:pt x="94" y="43"/>
                </a:cubicBezTo>
                <a:close/>
                <a:moveTo>
                  <a:pt x="97" y="72"/>
                </a:moveTo>
                <a:cubicBezTo>
                  <a:pt x="74" y="72"/>
                  <a:pt x="74" y="72"/>
                  <a:pt x="74" y="72"/>
                </a:cubicBezTo>
                <a:cubicBezTo>
                  <a:pt x="73" y="72"/>
                  <a:pt x="72" y="73"/>
                  <a:pt x="72" y="73"/>
                </a:cubicBezTo>
                <a:cubicBezTo>
                  <a:pt x="72" y="90"/>
                  <a:pt x="72" y="90"/>
                  <a:pt x="72" y="90"/>
                </a:cubicBezTo>
                <a:cubicBezTo>
                  <a:pt x="72" y="91"/>
                  <a:pt x="73" y="92"/>
                  <a:pt x="74" y="92"/>
                </a:cubicBezTo>
                <a:cubicBezTo>
                  <a:pt x="81" y="92"/>
                  <a:pt x="88" y="93"/>
                  <a:pt x="94" y="94"/>
                </a:cubicBezTo>
                <a:cubicBezTo>
                  <a:pt x="95" y="95"/>
                  <a:pt x="96" y="94"/>
                  <a:pt x="96" y="93"/>
                </a:cubicBezTo>
                <a:cubicBezTo>
                  <a:pt x="97" y="87"/>
                  <a:pt x="98" y="80"/>
                  <a:pt x="98" y="74"/>
                </a:cubicBezTo>
                <a:cubicBezTo>
                  <a:pt x="99" y="73"/>
                  <a:pt x="98" y="72"/>
                  <a:pt x="97" y="72"/>
                </a:cubicBezTo>
                <a:close/>
                <a:moveTo>
                  <a:pt x="45" y="94"/>
                </a:moveTo>
                <a:cubicBezTo>
                  <a:pt x="51" y="93"/>
                  <a:pt x="58" y="92"/>
                  <a:pt x="65" y="92"/>
                </a:cubicBezTo>
                <a:cubicBezTo>
                  <a:pt x="65" y="92"/>
                  <a:pt x="66" y="91"/>
                  <a:pt x="66" y="90"/>
                </a:cubicBezTo>
                <a:cubicBezTo>
                  <a:pt x="66" y="73"/>
                  <a:pt x="66" y="73"/>
                  <a:pt x="66" y="73"/>
                </a:cubicBezTo>
                <a:cubicBezTo>
                  <a:pt x="66" y="73"/>
                  <a:pt x="65" y="72"/>
                  <a:pt x="65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1" y="72"/>
                  <a:pt x="40" y="73"/>
                  <a:pt x="40" y="74"/>
                </a:cubicBezTo>
                <a:cubicBezTo>
                  <a:pt x="40" y="80"/>
                  <a:pt x="41" y="87"/>
                  <a:pt x="43" y="93"/>
                </a:cubicBezTo>
                <a:cubicBezTo>
                  <a:pt x="43" y="94"/>
                  <a:pt x="44" y="95"/>
                  <a:pt x="45" y="94"/>
                </a:cubicBezTo>
                <a:close/>
                <a:moveTo>
                  <a:pt x="42" y="66"/>
                </a:moveTo>
                <a:cubicBezTo>
                  <a:pt x="65" y="66"/>
                  <a:pt x="65" y="66"/>
                  <a:pt x="65" y="66"/>
                </a:cubicBezTo>
                <a:cubicBezTo>
                  <a:pt x="65" y="66"/>
                  <a:pt x="66" y="65"/>
                  <a:pt x="66" y="64"/>
                </a:cubicBezTo>
                <a:cubicBezTo>
                  <a:pt x="66" y="47"/>
                  <a:pt x="66" y="47"/>
                  <a:pt x="66" y="47"/>
                </a:cubicBezTo>
                <a:cubicBezTo>
                  <a:pt x="66" y="46"/>
                  <a:pt x="65" y="46"/>
                  <a:pt x="65" y="46"/>
                </a:cubicBezTo>
                <a:cubicBezTo>
                  <a:pt x="58" y="45"/>
                  <a:pt x="51" y="44"/>
                  <a:pt x="45" y="43"/>
                </a:cubicBezTo>
                <a:cubicBezTo>
                  <a:pt x="44" y="43"/>
                  <a:pt x="43" y="44"/>
                  <a:pt x="43" y="44"/>
                </a:cubicBezTo>
                <a:cubicBezTo>
                  <a:pt x="41" y="50"/>
                  <a:pt x="40" y="57"/>
                  <a:pt x="40" y="64"/>
                </a:cubicBezTo>
                <a:cubicBezTo>
                  <a:pt x="40" y="65"/>
                  <a:pt x="41" y="66"/>
                  <a:pt x="42" y="66"/>
                </a:cubicBezTo>
                <a:close/>
              </a:path>
            </a:pathLst>
          </a:cu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4348" name="Group 12"/>
          <p:cNvGrpSpPr/>
          <p:nvPr/>
        </p:nvGrpSpPr>
        <p:grpSpPr bwMode="auto">
          <a:xfrm>
            <a:off x="8397240" y="2167890"/>
            <a:ext cx="414655" cy="401955"/>
            <a:chOff x="0" y="0"/>
            <a:chExt cx="191" cy="186"/>
          </a:xfrm>
          <a:solidFill>
            <a:srgbClr val="3D7351"/>
          </a:solidFill>
        </p:grpSpPr>
        <p:sp>
          <p:nvSpPr>
            <p:cNvPr id="14349" name="Freeform 13"/>
            <p:cNvSpPr>
              <a:spLocks noEditPoints="1"/>
            </p:cNvSpPr>
            <p:nvPr/>
          </p:nvSpPr>
          <p:spPr bwMode="auto">
            <a:xfrm>
              <a:off x="0" y="0"/>
              <a:ext cx="121" cy="113"/>
            </a:xfrm>
            <a:custGeom>
              <a:avLst/>
              <a:gdLst>
                <a:gd name="T0" fmla="*/ 51 w 51"/>
                <a:gd name="T1" fmla="*/ 33 h 48"/>
                <a:gd name="T2" fmla="*/ 2 w 51"/>
                <a:gd name="T3" fmla="*/ 33 h 48"/>
                <a:gd name="T4" fmla="*/ 0 w 51"/>
                <a:gd name="T5" fmla="*/ 34 h 48"/>
                <a:gd name="T6" fmla="*/ 18 w 51"/>
                <a:gd name="T7" fmla="*/ 48 h 48"/>
                <a:gd name="T8" fmla="*/ 36 w 51"/>
                <a:gd name="T9" fmla="*/ 48 h 48"/>
                <a:gd name="T10" fmla="*/ 39 w 51"/>
                <a:gd name="T11" fmla="*/ 44 h 48"/>
                <a:gd name="T12" fmla="*/ 37 w 51"/>
                <a:gd name="T13" fmla="*/ 40 h 48"/>
                <a:gd name="T14" fmla="*/ 38 w 51"/>
                <a:gd name="T15" fmla="*/ 38 h 48"/>
                <a:gd name="T16" fmla="*/ 39 w 51"/>
                <a:gd name="T17" fmla="*/ 38 h 48"/>
                <a:gd name="T18" fmla="*/ 43 w 51"/>
                <a:gd name="T19" fmla="*/ 41 h 48"/>
                <a:gd name="T20" fmla="*/ 44 w 51"/>
                <a:gd name="T21" fmla="*/ 40 h 48"/>
                <a:gd name="T22" fmla="*/ 40 w 51"/>
                <a:gd name="T23" fmla="*/ 37 h 48"/>
                <a:gd name="T24" fmla="*/ 40 w 51"/>
                <a:gd name="T25" fmla="*/ 35 h 48"/>
                <a:gd name="T26" fmla="*/ 43 w 51"/>
                <a:gd name="T27" fmla="*/ 35 h 48"/>
                <a:gd name="T28" fmla="*/ 47 w 51"/>
                <a:gd name="T29" fmla="*/ 37 h 48"/>
                <a:gd name="T30" fmla="*/ 51 w 51"/>
                <a:gd name="T31" fmla="*/ 33 h 48"/>
                <a:gd name="T32" fmla="*/ 33 w 51"/>
                <a:gd name="T33" fmla="*/ 30 h 48"/>
                <a:gd name="T34" fmla="*/ 25 w 51"/>
                <a:gd name="T35" fmla="*/ 3 h 48"/>
                <a:gd name="T36" fmla="*/ 27 w 51"/>
                <a:gd name="T37" fmla="*/ 1 h 48"/>
                <a:gd name="T38" fmla="*/ 44 w 51"/>
                <a:gd name="T39" fmla="*/ 14 h 48"/>
                <a:gd name="T40" fmla="*/ 48 w 51"/>
                <a:gd name="T41" fmla="*/ 29 h 48"/>
                <a:gd name="T42" fmla="*/ 47 w 51"/>
                <a:gd name="T43" fmla="*/ 31 h 48"/>
                <a:gd name="T44" fmla="*/ 34 w 51"/>
                <a:gd name="T45" fmla="*/ 31 h 48"/>
                <a:gd name="T46" fmla="*/ 33 w 51"/>
                <a:gd name="T47" fmla="*/ 3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1" h="48">
                  <a:moveTo>
                    <a:pt x="51" y="33"/>
                  </a:move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3"/>
                    <a:pt x="0" y="34"/>
                  </a:cubicBezTo>
                  <a:cubicBezTo>
                    <a:pt x="1" y="43"/>
                    <a:pt x="10" y="48"/>
                    <a:pt x="18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3"/>
                    <a:pt x="37" y="42"/>
                    <a:pt x="37" y="40"/>
                  </a:cubicBezTo>
                  <a:cubicBezTo>
                    <a:pt x="37" y="39"/>
                    <a:pt x="37" y="39"/>
                    <a:pt x="38" y="38"/>
                  </a:cubicBezTo>
                  <a:cubicBezTo>
                    <a:pt x="38" y="38"/>
                    <a:pt x="38" y="38"/>
                    <a:pt x="39" y="38"/>
                  </a:cubicBezTo>
                  <a:cubicBezTo>
                    <a:pt x="43" y="41"/>
                    <a:pt x="43" y="41"/>
                    <a:pt x="43" y="41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6"/>
                    <a:pt x="40" y="36"/>
                    <a:pt x="40" y="35"/>
                  </a:cubicBezTo>
                  <a:cubicBezTo>
                    <a:pt x="41" y="35"/>
                    <a:pt x="42" y="35"/>
                    <a:pt x="43" y="35"/>
                  </a:cubicBezTo>
                  <a:cubicBezTo>
                    <a:pt x="45" y="35"/>
                    <a:pt x="46" y="35"/>
                    <a:pt x="47" y="37"/>
                  </a:cubicBezTo>
                  <a:lnTo>
                    <a:pt x="51" y="33"/>
                  </a:lnTo>
                  <a:close/>
                  <a:moveTo>
                    <a:pt x="33" y="30"/>
                  </a:move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6" y="1"/>
                    <a:pt x="27" y="1"/>
                  </a:cubicBezTo>
                  <a:cubicBezTo>
                    <a:pt x="35" y="0"/>
                    <a:pt x="42" y="7"/>
                    <a:pt x="44" y="14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8" y="30"/>
                    <a:pt x="48" y="31"/>
                    <a:pt x="47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3" y="31"/>
                    <a:pt x="33" y="30"/>
                    <a:pt x="33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350" name="Freeform 14"/>
            <p:cNvSpPr>
              <a:spLocks noEditPoints="1"/>
            </p:cNvSpPr>
            <p:nvPr/>
          </p:nvSpPr>
          <p:spPr bwMode="auto">
            <a:xfrm>
              <a:off x="85" y="78"/>
              <a:ext cx="106" cy="108"/>
            </a:xfrm>
            <a:custGeom>
              <a:avLst/>
              <a:gdLst>
                <a:gd name="T0" fmla="*/ 43 w 45"/>
                <a:gd name="T1" fmla="*/ 0 h 46"/>
                <a:gd name="T2" fmla="*/ 15 w 45"/>
                <a:gd name="T3" fmla="*/ 0 h 46"/>
                <a:gd name="T4" fmla="*/ 11 w 45"/>
                <a:gd name="T5" fmla="*/ 4 h 46"/>
                <a:gd name="T6" fmla="*/ 12 w 45"/>
                <a:gd name="T7" fmla="*/ 7 h 46"/>
                <a:gd name="T8" fmla="*/ 12 w 45"/>
                <a:gd name="T9" fmla="*/ 8 h 46"/>
                <a:gd name="T10" fmla="*/ 11 w 45"/>
                <a:gd name="T11" fmla="*/ 9 h 46"/>
                <a:gd name="T12" fmla="*/ 8 w 45"/>
                <a:gd name="T13" fmla="*/ 7 h 46"/>
                <a:gd name="T14" fmla="*/ 7 w 45"/>
                <a:gd name="T15" fmla="*/ 8 h 46"/>
                <a:gd name="T16" fmla="*/ 10 w 45"/>
                <a:gd name="T17" fmla="*/ 10 h 46"/>
                <a:gd name="T18" fmla="*/ 10 w 45"/>
                <a:gd name="T19" fmla="*/ 12 h 46"/>
                <a:gd name="T20" fmla="*/ 7 w 45"/>
                <a:gd name="T21" fmla="*/ 13 h 46"/>
                <a:gd name="T22" fmla="*/ 3 w 45"/>
                <a:gd name="T23" fmla="*/ 11 h 46"/>
                <a:gd name="T24" fmla="*/ 0 w 45"/>
                <a:gd name="T25" fmla="*/ 15 h 46"/>
                <a:gd name="T26" fmla="*/ 43 w 45"/>
                <a:gd name="T27" fmla="*/ 15 h 46"/>
                <a:gd name="T28" fmla="*/ 45 w 45"/>
                <a:gd name="T29" fmla="*/ 13 h 46"/>
                <a:gd name="T30" fmla="*/ 45 w 45"/>
                <a:gd name="T31" fmla="*/ 1 h 46"/>
                <a:gd name="T32" fmla="*/ 43 w 45"/>
                <a:gd name="T33" fmla="*/ 0 h 46"/>
                <a:gd name="T34" fmla="*/ 9 w 45"/>
                <a:gd name="T35" fmla="*/ 45 h 46"/>
                <a:gd name="T36" fmla="*/ 2 w 45"/>
                <a:gd name="T37" fmla="*/ 19 h 46"/>
                <a:gd name="T38" fmla="*/ 4 w 45"/>
                <a:gd name="T39" fmla="*/ 16 h 46"/>
                <a:gd name="T40" fmla="*/ 16 w 45"/>
                <a:gd name="T41" fmla="*/ 16 h 46"/>
                <a:gd name="T42" fmla="*/ 18 w 45"/>
                <a:gd name="T43" fmla="*/ 18 h 46"/>
                <a:gd name="T44" fmla="*/ 24 w 45"/>
                <a:gd name="T45" fmla="*/ 41 h 46"/>
                <a:gd name="T46" fmla="*/ 23 w 45"/>
                <a:gd name="T47" fmla="*/ 43 h 46"/>
                <a:gd name="T48" fmla="*/ 12 w 45"/>
                <a:gd name="T49" fmla="*/ 46 h 46"/>
                <a:gd name="T50" fmla="*/ 9 w 45"/>
                <a:gd name="T51" fmla="*/ 45 h 46"/>
                <a:gd name="T52" fmla="*/ 14 w 45"/>
                <a:gd name="T53" fmla="*/ 42 h 46"/>
                <a:gd name="T54" fmla="*/ 19 w 45"/>
                <a:gd name="T55" fmla="*/ 41 h 46"/>
                <a:gd name="T56" fmla="*/ 20 w 45"/>
                <a:gd name="T57" fmla="*/ 39 h 46"/>
                <a:gd name="T58" fmla="*/ 16 w 45"/>
                <a:gd name="T59" fmla="*/ 23 h 46"/>
                <a:gd name="T60" fmla="*/ 14 w 45"/>
                <a:gd name="T61" fmla="*/ 22 h 46"/>
                <a:gd name="T62" fmla="*/ 9 w 45"/>
                <a:gd name="T63" fmla="*/ 23 h 46"/>
                <a:gd name="T64" fmla="*/ 8 w 45"/>
                <a:gd name="T65" fmla="*/ 25 h 46"/>
                <a:gd name="T66" fmla="*/ 12 w 45"/>
                <a:gd name="T67" fmla="*/ 41 h 46"/>
                <a:gd name="T68" fmla="*/ 14 w 45"/>
                <a:gd name="T69" fmla="*/ 42 h 46"/>
                <a:gd name="T70" fmla="*/ 42 w 45"/>
                <a:gd name="T71" fmla="*/ 5 h 46"/>
                <a:gd name="T72" fmla="*/ 42 w 45"/>
                <a:gd name="T73" fmla="*/ 10 h 46"/>
                <a:gd name="T74" fmla="*/ 40 w 45"/>
                <a:gd name="T75" fmla="*/ 12 h 46"/>
                <a:gd name="T76" fmla="*/ 24 w 45"/>
                <a:gd name="T77" fmla="*/ 12 h 46"/>
                <a:gd name="T78" fmla="*/ 23 w 45"/>
                <a:gd name="T79" fmla="*/ 10 h 46"/>
                <a:gd name="T80" fmla="*/ 23 w 45"/>
                <a:gd name="T81" fmla="*/ 5 h 46"/>
                <a:gd name="T82" fmla="*/ 24 w 45"/>
                <a:gd name="T83" fmla="*/ 3 h 46"/>
                <a:gd name="T84" fmla="*/ 40 w 45"/>
                <a:gd name="T85" fmla="*/ 3 h 46"/>
                <a:gd name="T86" fmla="*/ 42 w 45"/>
                <a:gd name="T87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5" h="46">
                  <a:moveTo>
                    <a:pt x="43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5"/>
                    <a:pt x="12" y="6"/>
                    <a:pt x="12" y="7"/>
                  </a:cubicBezTo>
                  <a:cubicBezTo>
                    <a:pt x="12" y="7"/>
                    <a:pt x="12" y="8"/>
                    <a:pt x="12" y="8"/>
                  </a:cubicBezTo>
                  <a:cubicBezTo>
                    <a:pt x="12" y="9"/>
                    <a:pt x="11" y="9"/>
                    <a:pt x="11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10" y="11"/>
                    <a:pt x="10" y="12"/>
                  </a:cubicBezTo>
                  <a:cubicBezTo>
                    <a:pt x="9" y="12"/>
                    <a:pt x="8" y="13"/>
                    <a:pt x="7" y="13"/>
                  </a:cubicBezTo>
                  <a:cubicBezTo>
                    <a:pt x="6" y="13"/>
                    <a:pt x="4" y="12"/>
                    <a:pt x="3" y="1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4" y="15"/>
                    <a:pt x="45" y="14"/>
                    <a:pt x="45" y="13"/>
                  </a:cubicBezTo>
                  <a:cubicBezTo>
                    <a:pt x="45" y="1"/>
                    <a:pt x="45" y="1"/>
                    <a:pt x="45" y="1"/>
                  </a:cubicBezTo>
                  <a:cubicBezTo>
                    <a:pt x="45" y="0"/>
                    <a:pt x="44" y="0"/>
                    <a:pt x="43" y="0"/>
                  </a:cubicBezTo>
                  <a:close/>
                  <a:moveTo>
                    <a:pt x="9" y="45"/>
                  </a:moveTo>
                  <a:cubicBezTo>
                    <a:pt x="2" y="19"/>
                    <a:pt x="2" y="19"/>
                    <a:pt x="2" y="19"/>
                  </a:cubicBezTo>
                  <a:cubicBezTo>
                    <a:pt x="2" y="17"/>
                    <a:pt x="3" y="16"/>
                    <a:pt x="4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6"/>
                    <a:pt x="18" y="17"/>
                    <a:pt x="18" y="18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5" y="42"/>
                    <a:pt x="24" y="43"/>
                    <a:pt x="23" y="43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1" y="46"/>
                    <a:pt x="10" y="46"/>
                    <a:pt x="9" y="45"/>
                  </a:cubicBezTo>
                  <a:close/>
                  <a:moveTo>
                    <a:pt x="14" y="42"/>
                  </a:moveTo>
                  <a:cubicBezTo>
                    <a:pt x="19" y="41"/>
                    <a:pt x="19" y="41"/>
                    <a:pt x="19" y="41"/>
                  </a:cubicBezTo>
                  <a:cubicBezTo>
                    <a:pt x="20" y="40"/>
                    <a:pt x="20" y="40"/>
                    <a:pt x="20" y="39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2"/>
                    <a:pt x="15" y="22"/>
                    <a:pt x="14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8" y="24"/>
                    <a:pt x="7" y="25"/>
                    <a:pt x="8" y="25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2"/>
                    <a:pt x="13" y="42"/>
                    <a:pt x="14" y="42"/>
                  </a:cubicBezTo>
                  <a:close/>
                  <a:moveTo>
                    <a:pt x="42" y="5"/>
                  </a:moveTo>
                  <a:cubicBezTo>
                    <a:pt x="42" y="10"/>
                    <a:pt x="42" y="10"/>
                    <a:pt x="42" y="10"/>
                  </a:cubicBezTo>
                  <a:cubicBezTo>
                    <a:pt x="42" y="11"/>
                    <a:pt x="41" y="12"/>
                    <a:pt x="40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3" y="12"/>
                    <a:pt x="23" y="11"/>
                    <a:pt x="23" y="10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4"/>
                    <a:pt x="23" y="3"/>
                    <a:pt x="24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1" y="3"/>
                    <a:pt x="42" y="4"/>
                    <a:pt x="4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735330" y="2505075"/>
            <a:ext cx="2415540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9"/>
          <p:cNvSpPr txBox="1"/>
          <p:nvPr/>
        </p:nvSpPr>
        <p:spPr>
          <a:xfrm>
            <a:off x="1305963" y="216792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35330" y="4236085"/>
            <a:ext cx="2415540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119"/>
          <p:cNvSpPr txBox="1"/>
          <p:nvPr/>
        </p:nvSpPr>
        <p:spPr>
          <a:xfrm>
            <a:off x="1305963" y="389893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9007475" y="2505075"/>
            <a:ext cx="241744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文本框 119"/>
          <p:cNvSpPr txBox="1"/>
          <p:nvPr/>
        </p:nvSpPr>
        <p:spPr>
          <a:xfrm>
            <a:off x="8931043" y="216792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007475" y="4236085"/>
            <a:ext cx="241744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文本框 119"/>
          <p:cNvSpPr txBox="1"/>
          <p:nvPr/>
        </p:nvSpPr>
        <p:spPr>
          <a:xfrm>
            <a:off x="8931043" y="389893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4345" grpId="0" animBg="1"/>
      <p:bldP spid="14346" grpId="0" animBg="1"/>
      <p:bldP spid="14347" grpId="0" animBg="1"/>
      <p:bldP spid="26" grpId="0"/>
      <p:bldP spid="26" grpId="1"/>
      <p:bldP spid="12" grpId="0"/>
      <p:bldP spid="12" grpId="1"/>
      <p:bldP spid="13" grpId="0"/>
      <p:bldP spid="13" grpId="1"/>
      <p:bldP spid="16" grpId="0"/>
      <p:bldP spid="16" grpId="1"/>
      <p:bldP spid="21" grpId="0"/>
      <p:bldP spid="21" grpId="1"/>
      <p:bldP spid="25" grpId="0"/>
      <p:bldP spid="25" grpId="1"/>
      <p:bldP spid="7" grpId="0"/>
      <p:bldP spid="7" grpId="1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rgbClr val="3D735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40502" y="2271794"/>
            <a:ext cx="310997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3D7351"/>
                </a:solidFill>
                <a:cs typeface="+mn-ea"/>
                <a:sym typeface="+mn-lt"/>
              </a:rPr>
              <a:t>PART.04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48380" y="3101975"/>
            <a:ext cx="50952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3D735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90825" y="3747135"/>
            <a:ext cx="6608445" cy="710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8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When a cigarette falls in love with a match,it is destined to be hurt.When a cigarette falls in love with a match,it is destined to be hurt.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99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99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2" grpId="0"/>
      <p:bldP spid="1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1 (23)"/>
          <p:cNvPicPr>
            <a:picLocks noChangeAspect="1"/>
          </p:cNvPicPr>
          <p:nvPr/>
        </p:nvPicPr>
        <p:blipFill>
          <a:blip r:embed="rId3" cstate="screen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786979" y="1028302"/>
            <a:ext cx="4181475" cy="117475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615359" y="1313735"/>
            <a:ext cx="2987040" cy="603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">
              <a:avLst>
                <a:gd name="adj" fmla="val 10799279"/>
              </a:avLst>
            </a:prstTxWarp>
          </a:bodyPr>
          <a:lstStyle/>
          <a:p>
            <a:pPr algn="ctr"/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目录 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/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13" name="矩形 12"/>
          <p:cNvSpPr/>
          <p:nvPr/>
        </p:nvSpPr>
        <p:spPr>
          <a:xfrm>
            <a:off x="2976522" y="2826394"/>
            <a:ext cx="2529840" cy="4851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14" name="矩形 13"/>
          <p:cNvSpPr/>
          <p:nvPr/>
        </p:nvSpPr>
        <p:spPr>
          <a:xfrm>
            <a:off x="2462807" y="2826394"/>
            <a:ext cx="513080" cy="485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5383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01</a:t>
            </a:r>
          </a:p>
        </p:txBody>
      </p:sp>
      <p:sp>
        <p:nvSpPr>
          <p:cNvPr id="15" name="矩形 14"/>
          <p:cNvSpPr/>
          <p:nvPr/>
        </p:nvSpPr>
        <p:spPr>
          <a:xfrm>
            <a:off x="7139582" y="2826394"/>
            <a:ext cx="2529840" cy="4851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16" name="矩形 15"/>
          <p:cNvSpPr/>
          <p:nvPr/>
        </p:nvSpPr>
        <p:spPr>
          <a:xfrm>
            <a:off x="6625867" y="2826394"/>
            <a:ext cx="513080" cy="485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5383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02</a:t>
            </a:r>
          </a:p>
        </p:txBody>
      </p:sp>
      <p:sp>
        <p:nvSpPr>
          <p:cNvPr id="17" name="矩形 16"/>
          <p:cNvSpPr/>
          <p:nvPr/>
        </p:nvSpPr>
        <p:spPr>
          <a:xfrm>
            <a:off x="2976522" y="4151639"/>
            <a:ext cx="2529840" cy="4851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18" name="矩形 17"/>
          <p:cNvSpPr/>
          <p:nvPr/>
        </p:nvSpPr>
        <p:spPr>
          <a:xfrm>
            <a:off x="2462807" y="4151639"/>
            <a:ext cx="513080" cy="485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5383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03</a:t>
            </a:r>
          </a:p>
        </p:txBody>
      </p:sp>
      <p:sp>
        <p:nvSpPr>
          <p:cNvPr id="19" name="矩形 18"/>
          <p:cNvSpPr/>
          <p:nvPr/>
        </p:nvSpPr>
        <p:spPr>
          <a:xfrm>
            <a:off x="7139582" y="4151639"/>
            <a:ext cx="2529840" cy="4851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20" name="矩形 19"/>
          <p:cNvSpPr/>
          <p:nvPr/>
        </p:nvSpPr>
        <p:spPr>
          <a:xfrm>
            <a:off x="6625867" y="4151639"/>
            <a:ext cx="513080" cy="485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5383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1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1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6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1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64130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095375" y="2922905"/>
            <a:ext cx="10003155" cy="1905"/>
          </a:xfrm>
          <a:prstGeom prst="line">
            <a:avLst/>
          </a:prstGeom>
          <a:ln>
            <a:solidFill>
              <a:srgbClr val="3D7351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合 17"/>
          <p:cNvGrpSpPr/>
          <p:nvPr/>
        </p:nvGrpSpPr>
        <p:grpSpPr>
          <a:xfrm>
            <a:off x="9287510" y="2225040"/>
            <a:ext cx="1394460" cy="1394460"/>
            <a:chOff x="14626" y="3504"/>
            <a:chExt cx="2196" cy="2196"/>
          </a:xfrm>
        </p:grpSpPr>
        <p:sp>
          <p:nvSpPr>
            <p:cNvPr id="66" name="Oval 65"/>
            <p:cNvSpPr/>
            <p:nvPr/>
          </p:nvSpPr>
          <p:spPr>
            <a:xfrm>
              <a:off x="14626" y="3504"/>
              <a:ext cx="2197" cy="2197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D735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14774" y="3640"/>
              <a:ext cx="1928" cy="1925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7" name="Group 43"/>
            <p:cNvGrpSpPr/>
            <p:nvPr/>
          </p:nvGrpSpPr>
          <p:grpSpPr>
            <a:xfrm>
              <a:off x="15454" y="3975"/>
              <a:ext cx="725" cy="1054"/>
              <a:chOff x="4593571" y="3077031"/>
              <a:chExt cx="252168" cy="366676"/>
            </a:xfrm>
            <a:solidFill>
              <a:schemeClr val="bg1"/>
            </a:solidFill>
          </p:grpSpPr>
          <p:sp>
            <p:nvSpPr>
              <p:cNvPr id="25" name="AutoShape 30"/>
              <p:cNvSpPr/>
              <p:nvPr/>
            </p:nvSpPr>
            <p:spPr bwMode="auto">
              <a:xfrm>
                <a:off x="4593571" y="3077031"/>
                <a:ext cx="252168" cy="366676"/>
              </a:xfrm>
              <a:custGeom>
                <a:avLst/>
                <a:gdLst>
                  <a:gd name="T0" fmla="*/ 10383 w 20767"/>
                  <a:gd name="T1" fmla="*/ 10800 h 21600"/>
                  <a:gd name="T2" fmla="*/ 10383 w 20767"/>
                  <a:gd name="T3" fmla="*/ 10800 h 21600"/>
                  <a:gd name="T4" fmla="*/ 10383 w 20767"/>
                  <a:gd name="T5" fmla="*/ 10800 h 21600"/>
                  <a:gd name="T6" fmla="*/ 10383 w 20767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767" h="21600">
                    <a:moveTo>
                      <a:pt x="18566" y="16551"/>
                    </a:moveTo>
                    <a:cubicBezTo>
                      <a:pt x="17960" y="18284"/>
                      <a:pt x="17274" y="20249"/>
                      <a:pt x="9436" y="20249"/>
                    </a:cubicBezTo>
                    <a:cubicBezTo>
                      <a:pt x="4711" y="20249"/>
                      <a:pt x="1888" y="17809"/>
                      <a:pt x="1888" y="15451"/>
                    </a:cubicBezTo>
                    <a:cubicBezTo>
                      <a:pt x="1888" y="13645"/>
                      <a:pt x="2349" y="12161"/>
                      <a:pt x="2835" y="10591"/>
                    </a:cubicBezTo>
                    <a:cubicBezTo>
                      <a:pt x="3454" y="8600"/>
                      <a:pt x="4088" y="6563"/>
                      <a:pt x="3813" y="3868"/>
                    </a:cubicBezTo>
                    <a:cubicBezTo>
                      <a:pt x="6723" y="6750"/>
                      <a:pt x="7759" y="10567"/>
                      <a:pt x="7759" y="10567"/>
                    </a:cubicBezTo>
                    <a:cubicBezTo>
                      <a:pt x="7759" y="10567"/>
                      <a:pt x="10468" y="7846"/>
                      <a:pt x="11196" y="6582"/>
                    </a:cubicBezTo>
                    <a:cubicBezTo>
                      <a:pt x="11755" y="7395"/>
                      <a:pt x="12267" y="10124"/>
                      <a:pt x="12267" y="12825"/>
                    </a:cubicBezTo>
                    <a:cubicBezTo>
                      <a:pt x="12267" y="12825"/>
                      <a:pt x="14773" y="11347"/>
                      <a:pt x="16653" y="9127"/>
                    </a:cubicBezTo>
                    <a:cubicBezTo>
                      <a:pt x="18632" y="11666"/>
                      <a:pt x="19346" y="14320"/>
                      <a:pt x="18566" y="16551"/>
                    </a:cubicBezTo>
                    <a:moveTo>
                      <a:pt x="16041" y="6075"/>
                    </a:moveTo>
                    <a:cubicBezTo>
                      <a:pt x="15982" y="7879"/>
                      <a:pt x="14088" y="9404"/>
                      <a:pt x="14088" y="9404"/>
                    </a:cubicBezTo>
                    <a:cubicBezTo>
                      <a:pt x="14088" y="6046"/>
                      <a:pt x="10380" y="3375"/>
                      <a:pt x="10380" y="3375"/>
                    </a:cubicBezTo>
                    <a:cubicBezTo>
                      <a:pt x="10380" y="3375"/>
                      <a:pt x="10330" y="5373"/>
                      <a:pt x="8452" y="7389"/>
                    </a:cubicBezTo>
                    <a:cubicBezTo>
                      <a:pt x="6574" y="2686"/>
                      <a:pt x="938" y="0"/>
                      <a:pt x="938" y="0"/>
                    </a:cubicBezTo>
                    <a:cubicBezTo>
                      <a:pt x="3756" y="7389"/>
                      <a:pt x="0" y="10076"/>
                      <a:pt x="0" y="15451"/>
                    </a:cubicBezTo>
                    <a:cubicBezTo>
                      <a:pt x="0" y="18604"/>
                      <a:pt x="3730" y="21599"/>
                      <a:pt x="9436" y="21599"/>
                    </a:cubicBezTo>
                    <a:cubicBezTo>
                      <a:pt x="17888" y="21599"/>
                      <a:pt x="19523" y="19379"/>
                      <a:pt x="20396" y="16878"/>
                    </a:cubicBezTo>
                    <a:cubicBezTo>
                      <a:pt x="21599" y="13436"/>
                      <a:pt x="19797" y="9432"/>
                      <a:pt x="16041" y="60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AutoShape 31"/>
              <p:cNvSpPr/>
              <p:nvPr/>
            </p:nvSpPr>
            <p:spPr bwMode="auto">
              <a:xfrm>
                <a:off x="4639875" y="3237219"/>
                <a:ext cx="162063" cy="131403"/>
              </a:xfrm>
              <a:custGeom>
                <a:avLst/>
                <a:gdLst>
                  <a:gd name="T0" fmla="*/ 10641 w 21282"/>
                  <a:gd name="T1" fmla="*/ 10800 h 21600"/>
                  <a:gd name="T2" fmla="*/ 10641 w 21282"/>
                  <a:gd name="T3" fmla="*/ 10800 h 21600"/>
                  <a:gd name="T4" fmla="*/ 10641 w 21282"/>
                  <a:gd name="T5" fmla="*/ 10800 h 21600"/>
                  <a:gd name="T6" fmla="*/ 10641 w 21282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282" h="21600">
                    <a:moveTo>
                      <a:pt x="20698" y="5891"/>
                    </a:moveTo>
                    <a:lnTo>
                      <a:pt x="19424" y="7749"/>
                    </a:lnTo>
                    <a:cubicBezTo>
                      <a:pt x="17846" y="10064"/>
                      <a:pt x="16352" y="12259"/>
                      <a:pt x="12365" y="14784"/>
                    </a:cubicBezTo>
                    <a:cubicBezTo>
                      <a:pt x="11794" y="12631"/>
                      <a:pt x="11275" y="10259"/>
                      <a:pt x="11275" y="6631"/>
                    </a:cubicBezTo>
                    <a:lnTo>
                      <a:pt x="11275" y="3408"/>
                    </a:lnTo>
                    <a:lnTo>
                      <a:pt x="9000" y="7893"/>
                    </a:lnTo>
                    <a:cubicBezTo>
                      <a:pt x="8233" y="9421"/>
                      <a:pt x="7598" y="10690"/>
                      <a:pt x="6649" y="12373"/>
                    </a:cubicBezTo>
                    <a:cubicBezTo>
                      <a:pt x="5211" y="8296"/>
                      <a:pt x="4195" y="5281"/>
                      <a:pt x="3422" y="2545"/>
                    </a:cubicBezTo>
                    <a:lnTo>
                      <a:pt x="2705" y="0"/>
                    </a:lnTo>
                    <a:lnTo>
                      <a:pt x="1926" y="2847"/>
                    </a:lnTo>
                    <a:cubicBezTo>
                      <a:pt x="936" y="6469"/>
                      <a:pt x="0" y="9891"/>
                      <a:pt x="0" y="18771"/>
                    </a:cubicBezTo>
                    <a:cubicBezTo>
                      <a:pt x="0" y="19292"/>
                      <a:pt x="333" y="19714"/>
                      <a:pt x="749" y="19714"/>
                    </a:cubicBezTo>
                    <a:cubicBezTo>
                      <a:pt x="1162" y="19714"/>
                      <a:pt x="1499" y="19292"/>
                      <a:pt x="1499" y="18771"/>
                    </a:cubicBezTo>
                    <a:cubicBezTo>
                      <a:pt x="1499" y="11964"/>
                      <a:pt x="2037" y="8594"/>
                      <a:pt x="2758" y="5681"/>
                    </a:cubicBezTo>
                    <a:cubicBezTo>
                      <a:pt x="3537" y="8174"/>
                      <a:pt x="4520" y="11009"/>
                      <a:pt x="5812" y="14638"/>
                    </a:cubicBezTo>
                    <a:lnTo>
                      <a:pt x="6339" y="16117"/>
                    </a:lnTo>
                    <a:lnTo>
                      <a:pt x="7100" y="14811"/>
                    </a:lnTo>
                    <a:cubicBezTo>
                      <a:pt x="8344" y="12681"/>
                      <a:pt x="9085" y="11248"/>
                      <a:pt x="9896" y="9638"/>
                    </a:cubicBezTo>
                    <a:cubicBezTo>
                      <a:pt x="10133" y="12428"/>
                      <a:pt x="10681" y="14428"/>
                      <a:pt x="11223" y="16408"/>
                    </a:cubicBezTo>
                    <a:lnTo>
                      <a:pt x="11495" y="17404"/>
                    </a:lnTo>
                    <a:lnTo>
                      <a:pt x="12253" y="16953"/>
                    </a:lnTo>
                    <a:cubicBezTo>
                      <a:pt x="16306" y="14531"/>
                      <a:pt x="18203" y="12327"/>
                      <a:pt x="19708" y="10211"/>
                    </a:cubicBezTo>
                    <a:cubicBezTo>
                      <a:pt x="19942" y="13727"/>
                      <a:pt x="19573" y="17574"/>
                      <a:pt x="18698" y="20305"/>
                    </a:cubicBezTo>
                    <a:cubicBezTo>
                      <a:pt x="18543" y="20787"/>
                      <a:pt x="18730" y="21336"/>
                      <a:pt x="19114" y="21531"/>
                    </a:cubicBezTo>
                    <a:cubicBezTo>
                      <a:pt x="19204" y="21577"/>
                      <a:pt x="19301" y="21599"/>
                      <a:pt x="19395" y="21599"/>
                    </a:cubicBezTo>
                    <a:cubicBezTo>
                      <a:pt x="19690" y="21599"/>
                      <a:pt x="19972" y="21377"/>
                      <a:pt x="20089" y="21008"/>
                    </a:cubicBezTo>
                    <a:cubicBezTo>
                      <a:pt x="21251" y="17380"/>
                      <a:pt x="21600" y="12213"/>
                      <a:pt x="20976" y="7841"/>
                    </a:cubicBezTo>
                    <a:cubicBezTo>
                      <a:pt x="20976" y="7841"/>
                      <a:pt x="20698" y="5891"/>
                      <a:pt x="20698" y="5891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3768090" y="2225040"/>
            <a:ext cx="1394460" cy="1394460"/>
            <a:chOff x="5934" y="3504"/>
            <a:chExt cx="2196" cy="2196"/>
          </a:xfrm>
        </p:grpSpPr>
        <p:sp>
          <p:nvSpPr>
            <p:cNvPr id="65" name="Oval 64"/>
            <p:cNvSpPr/>
            <p:nvPr/>
          </p:nvSpPr>
          <p:spPr>
            <a:xfrm>
              <a:off x="5934" y="3504"/>
              <a:ext cx="2197" cy="2197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D735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082" y="3640"/>
              <a:ext cx="1928" cy="1925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9" name="Group 45"/>
            <p:cNvGrpSpPr/>
            <p:nvPr/>
          </p:nvGrpSpPr>
          <p:grpSpPr>
            <a:xfrm>
              <a:off x="6571" y="3975"/>
              <a:ext cx="1052" cy="1054"/>
              <a:chOff x="3071802" y="3077031"/>
              <a:chExt cx="366050" cy="366677"/>
            </a:xfrm>
            <a:solidFill>
              <a:schemeClr val="bg1"/>
            </a:solidFill>
          </p:grpSpPr>
          <p:sp>
            <p:nvSpPr>
              <p:cNvPr id="30" name="AutoShape 33"/>
              <p:cNvSpPr/>
              <p:nvPr/>
            </p:nvSpPr>
            <p:spPr bwMode="auto">
              <a:xfrm>
                <a:off x="3071802" y="3214692"/>
                <a:ext cx="366050" cy="229016"/>
              </a:xfrm>
              <a:custGeom>
                <a:avLst/>
                <a:gdLst>
                  <a:gd name="T0" fmla="*/ 10752 w 21505"/>
                  <a:gd name="T1" fmla="*/ 10800 h 21600"/>
                  <a:gd name="T2" fmla="*/ 10752 w 21505"/>
                  <a:gd name="T3" fmla="*/ 10800 h 21600"/>
                  <a:gd name="T4" fmla="*/ 10752 w 21505"/>
                  <a:gd name="T5" fmla="*/ 10800 h 21600"/>
                  <a:gd name="T6" fmla="*/ 10752 w 21505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505" h="21600">
                    <a:moveTo>
                      <a:pt x="17472" y="17279"/>
                    </a:moveTo>
                    <a:lnTo>
                      <a:pt x="17472" y="18899"/>
                    </a:lnTo>
                    <a:cubicBezTo>
                      <a:pt x="17472" y="19198"/>
                      <a:pt x="17321" y="19439"/>
                      <a:pt x="17136" y="19439"/>
                    </a:cubicBezTo>
                    <a:lnTo>
                      <a:pt x="4368" y="19439"/>
                    </a:lnTo>
                    <a:cubicBezTo>
                      <a:pt x="4182" y="19439"/>
                      <a:pt x="4032" y="19198"/>
                      <a:pt x="4032" y="18899"/>
                    </a:cubicBezTo>
                    <a:lnTo>
                      <a:pt x="4032" y="17279"/>
                    </a:lnTo>
                    <a:lnTo>
                      <a:pt x="1344" y="12419"/>
                    </a:lnTo>
                    <a:cubicBezTo>
                      <a:pt x="1344" y="12121"/>
                      <a:pt x="1494" y="11879"/>
                      <a:pt x="1680" y="11879"/>
                    </a:cubicBezTo>
                    <a:lnTo>
                      <a:pt x="3360" y="11879"/>
                    </a:lnTo>
                    <a:lnTo>
                      <a:pt x="4032" y="11879"/>
                    </a:lnTo>
                    <a:lnTo>
                      <a:pt x="4704" y="11879"/>
                    </a:lnTo>
                    <a:lnTo>
                      <a:pt x="5376" y="11879"/>
                    </a:lnTo>
                    <a:lnTo>
                      <a:pt x="6048" y="11879"/>
                    </a:lnTo>
                    <a:lnTo>
                      <a:pt x="6720" y="11879"/>
                    </a:lnTo>
                    <a:lnTo>
                      <a:pt x="7392" y="11879"/>
                    </a:lnTo>
                    <a:lnTo>
                      <a:pt x="8064" y="11879"/>
                    </a:lnTo>
                    <a:lnTo>
                      <a:pt x="8736" y="11879"/>
                    </a:lnTo>
                    <a:lnTo>
                      <a:pt x="12768" y="11879"/>
                    </a:lnTo>
                    <a:lnTo>
                      <a:pt x="13440" y="11879"/>
                    </a:lnTo>
                    <a:lnTo>
                      <a:pt x="14112" y="11879"/>
                    </a:lnTo>
                    <a:lnTo>
                      <a:pt x="14784" y="11879"/>
                    </a:lnTo>
                    <a:lnTo>
                      <a:pt x="15456" y="11879"/>
                    </a:lnTo>
                    <a:lnTo>
                      <a:pt x="16128" y="11879"/>
                    </a:lnTo>
                    <a:lnTo>
                      <a:pt x="16800" y="11879"/>
                    </a:lnTo>
                    <a:lnTo>
                      <a:pt x="17472" y="11879"/>
                    </a:lnTo>
                    <a:lnTo>
                      <a:pt x="18144" y="11879"/>
                    </a:lnTo>
                    <a:lnTo>
                      <a:pt x="19824" y="11879"/>
                    </a:lnTo>
                    <a:cubicBezTo>
                      <a:pt x="20009" y="11879"/>
                      <a:pt x="20180" y="12121"/>
                      <a:pt x="20180" y="12419"/>
                    </a:cubicBezTo>
                    <a:cubicBezTo>
                      <a:pt x="20180" y="12419"/>
                      <a:pt x="17472" y="17279"/>
                      <a:pt x="17472" y="17279"/>
                    </a:cubicBezTo>
                    <a:close/>
                    <a:moveTo>
                      <a:pt x="10752" y="4320"/>
                    </a:moveTo>
                    <a:cubicBezTo>
                      <a:pt x="8625" y="4320"/>
                      <a:pt x="6826" y="6601"/>
                      <a:pt x="6246" y="9719"/>
                    </a:cubicBezTo>
                    <a:lnTo>
                      <a:pt x="5552" y="9719"/>
                    </a:lnTo>
                    <a:cubicBezTo>
                      <a:pt x="6152" y="6000"/>
                      <a:pt x="8252" y="3239"/>
                      <a:pt x="10752" y="3239"/>
                    </a:cubicBezTo>
                    <a:cubicBezTo>
                      <a:pt x="12934" y="3239"/>
                      <a:pt x="14813" y="5344"/>
                      <a:pt x="15654" y="8353"/>
                    </a:cubicBezTo>
                    <a:lnTo>
                      <a:pt x="15054" y="8835"/>
                    </a:lnTo>
                    <a:cubicBezTo>
                      <a:pt x="14323" y="6180"/>
                      <a:pt x="12671" y="4320"/>
                      <a:pt x="10752" y="4320"/>
                    </a:cubicBezTo>
                    <a:moveTo>
                      <a:pt x="10752" y="8639"/>
                    </a:moveTo>
                    <a:cubicBezTo>
                      <a:pt x="10158" y="8639"/>
                      <a:pt x="9630" y="9061"/>
                      <a:pt x="9260" y="9719"/>
                    </a:cubicBezTo>
                    <a:lnTo>
                      <a:pt x="8437" y="9719"/>
                    </a:lnTo>
                    <a:cubicBezTo>
                      <a:pt x="8904" y="8435"/>
                      <a:pt x="9761" y="7560"/>
                      <a:pt x="10752" y="7560"/>
                    </a:cubicBezTo>
                    <a:cubicBezTo>
                      <a:pt x="11742" y="7560"/>
                      <a:pt x="12600" y="8435"/>
                      <a:pt x="13066" y="9719"/>
                    </a:cubicBezTo>
                    <a:lnTo>
                      <a:pt x="12244" y="9719"/>
                    </a:lnTo>
                    <a:cubicBezTo>
                      <a:pt x="11874" y="9061"/>
                      <a:pt x="11345" y="8639"/>
                      <a:pt x="10752" y="8639"/>
                    </a:cubicBezTo>
                    <a:moveTo>
                      <a:pt x="13827" y="9719"/>
                    </a:moveTo>
                    <a:cubicBezTo>
                      <a:pt x="13307" y="7816"/>
                      <a:pt x="12126" y="6479"/>
                      <a:pt x="10752" y="6479"/>
                    </a:cubicBezTo>
                    <a:cubicBezTo>
                      <a:pt x="9378" y="6479"/>
                      <a:pt x="8197" y="7816"/>
                      <a:pt x="7676" y="9719"/>
                    </a:cubicBezTo>
                    <a:lnTo>
                      <a:pt x="6955" y="9719"/>
                    </a:lnTo>
                    <a:cubicBezTo>
                      <a:pt x="7510" y="7207"/>
                      <a:pt x="9001" y="5400"/>
                      <a:pt x="10752" y="5400"/>
                    </a:cubicBezTo>
                    <a:cubicBezTo>
                      <a:pt x="12409" y="5400"/>
                      <a:pt x="13834" y="7015"/>
                      <a:pt x="14454" y="9317"/>
                    </a:cubicBezTo>
                    <a:lnTo>
                      <a:pt x="13953" y="9719"/>
                    </a:lnTo>
                    <a:cubicBezTo>
                      <a:pt x="13953" y="9719"/>
                      <a:pt x="13827" y="9719"/>
                      <a:pt x="13827" y="9719"/>
                    </a:cubicBezTo>
                    <a:close/>
                    <a:moveTo>
                      <a:pt x="10752" y="1080"/>
                    </a:moveTo>
                    <a:cubicBezTo>
                      <a:pt x="13459" y="1080"/>
                      <a:pt x="15792" y="3672"/>
                      <a:pt x="16856" y="7388"/>
                    </a:cubicBezTo>
                    <a:lnTo>
                      <a:pt x="16256" y="7869"/>
                    </a:lnTo>
                    <a:cubicBezTo>
                      <a:pt x="15305" y="4504"/>
                      <a:pt x="13201" y="2160"/>
                      <a:pt x="10752" y="2160"/>
                    </a:cubicBezTo>
                    <a:cubicBezTo>
                      <a:pt x="7874" y="2160"/>
                      <a:pt x="5470" y="5392"/>
                      <a:pt x="4858" y="9719"/>
                    </a:cubicBezTo>
                    <a:lnTo>
                      <a:pt x="4167" y="9719"/>
                    </a:lnTo>
                    <a:cubicBezTo>
                      <a:pt x="4792" y="4796"/>
                      <a:pt x="7507" y="1080"/>
                      <a:pt x="10752" y="1080"/>
                    </a:cubicBezTo>
                    <a:moveTo>
                      <a:pt x="17336" y="9719"/>
                    </a:moveTo>
                    <a:lnTo>
                      <a:pt x="16958" y="9719"/>
                    </a:lnTo>
                    <a:lnTo>
                      <a:pt x="17294" y="9449"/>
                    </a:lnTo>
                    <a:cubicBezTo>
                      <a:pt x="17307" y="9540"/>
                      <a:pt x="17325" y="9628"/>
                      <a:pt x="17336" y="9719"/>
                    </a:cubicBezTo>
                    <a:moveTo>
                      <a:pt x="19824" y="9719"/>
                    </a:moveTo>
                    <a:lnTo>
                      <a:pt x="18016" y="9719"/>
                    </a:lnTo>
                    <a:cubicBezTo>
                      <a:pt x="17986" y="9461"/>
                      <a:pt x="17948" y="9209"/>
                      <a:pt x="17908" y="8957"/>
                    </a:cubicBezTo>
                    <a:lnTo>
                      <a:pt x="21132" y="6366"/>
                    </a:lnTo>
                    <a:cubicBezTo>
                      <a:pt x="21464" y="6099"/>
                      <a:pt x="21599" y="5450"/>
                      <a:pt x="21433" y="4916"/>
                    </a:cubicBezTo>
                    <a:cubicBezTo>
                      <a:pt x="21267" y="4383"/>
                      <a:pt x="20864" y="4169"/>
                      <a:pt x="20532" y="4433"/>
                    </a:cubicBezTo>
                    <a:lnTo>
                      <a:pt x="17456" y="6905"/>
                    </a:lnTo>
                    <a:cubicBezTo>
                      <a:pt x="16282" y="2836"/>
                      <a:pt x="13721" y="0"/>
                      <a:pt x="10752" y="0"/>
                    </a:cubicBezTo>
                    <a:cubicBezTo>
                      <a:pt x="7135" y="0"/>
                      <a:pt x="4122" y="4198"/>
                      <a:pt x="3488" y="9719"/>
                    </a:cubicBezTo>
                    <a:lnTo>
                      <a:pt x="1680" y="9719"/>
                    </a:lnTo>
                    <a:cubicBezTo>
                      <a:pt x="754" y="9719"/>
                      <a:pt x="0" y="10930"/>
                      <a:pt x="0" y="12419"/>
                    </a:cubicBezTo>
                    <a:cubicBezTo>
                      <a:pt x="0" y="12949"/>
                      <a:pt x="121" y="13459"/>
                      <a:pt x="339" y="13855"/>
                    </a:cubicBezTo>
                    <a:lnTo>
                      <a:pt x="2688" y="18101"/>
                    </a:lnTo>
                    <a:lnTo>
                      <a:pt x="2688" y="18899"/>
                    </a:lnTo>
                    <a:cubicBezTo>
                      <a:pt x="2688" y="20389"/>
                      <a:pt x="3442" y="21599"/>
                      <a:pt x="4368" y="21599"/>
                    </a:cubicBezTo>
                    <a:lnTo>
                      <a:pt x="17136" y="21599"/>
                    </a:lnTo>
                    <a:cubicBezTo>
                      <a:pt x="18062" y="21599"/>
                      <a:pt x="18816" y="20389"/>
                      <a:pt x="18816" y="18899"/>
                    </a:cubicBezTo>
                    <a:lnTo>
                      <a:pt x="18816" y="18101"/>
                    </a:lnTo>
                    <a:lnTo>
                      <a:pt x="21165" y="13855"/>
                    </a:lnTo>
                    <a:cubicBezTo>
                      <a:pt x="21383" y="13459"/>
                      <a:pt x="21504" y="12949"/>
                      <a:pt x="21504" y="12419"/>
                    </a:cubicBezTo>
                    <a:cubicBezTo>
                      <a:pt x="21504" y="10930"/>
                      <a:pt x="20750" y="9719"/>
                      <a:pt x="19824" y="971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AutoShape 34"/>
              <p:cNvSpPr/>
              <p:nvPr/>
            </p:nvSpPr>
            <p:spPr bwMode="auto">
              <a:xfrm>
                <a:off x="3163160" y="3123336"/>
                <a:ext cx="26281" cy="85724"/>
              </a:xfrm>
              <a:custGeom>
                <a:avLst/>
                <a:gdLst>
                  <a:gd name="T0" fmla="+- 0 10758 2273"/>
                  <a:gd name="T1" fmla="*/ T0 w 16970"/>
                  <a:gd name="T2" fmla="*/ 10800 h 21600"/>
                  <a:gd name="T3" fmla="+- 0 10758 2273"/>
                  <a:gd name="T4" fmla="*/ T3 w 16970"/>
                  <a:gd name="T5" fmla="*/ 10800 h 21600"/>
                  <a:gd name="T6" fmla="+- 0 10758 2273"/>
                  <a:gd name="T7" fmla="*/ T6 w 16970"/>
                  <a:gd name="T8" fmla="*/ 10800 h 21600"/>
                  <a:gd name="T9" fmla="+- 0 10758 2273"/>
                  <a:gd name="T10" fmla="*/ T9 w 16970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16970" h="21600">
                    <a:moveTo>
                      <a:pt x="1763" y="20770"/>
                    </a:moveTo>
                    <a:cubicBezTo>
                      <a:pt x="1785" y="20787"/>
                      <a:pt x="1800" y="20804"/>
                      <a:pt x="1822" y="20820"/>
                    </a:cubicBezTo>
                    <a:lnTo>
                      <a:pt x="1840" y="20820"/>
                    </a:lnTo>
                    <a:cubicBezTo>
                      <a:pt x="2471" y="21282"/>
                      <a:pt x="3719" y="21600"/>
                      <a:pt x="5169" y="21600"/>
                    </a:cubicBezTo>
                    <a:cubicBezTo>
                      <a:pt x="7249" y="21600"/>
                      <a:pt x="8949" y="20947"/>
                      <a:pt x="8949" y="20181"/>
                    </a:cubicBezTo>
                    <a:cubicBezTo>
                      <a:pt x="8949" y="20027"/>
                      <a:pt x="8890" y="19906"/>
                      <a:pt x="8813" y="19791"/>
                    </a:cubicBezTo>
                    <a:cubicBezTo>
                      <a:pt x="8827" y="19771"/>
                      <a:pt x="8827" y="19755"/>
                      <a:pt x="8805" y="19735"/>
                    </a:cubicBezTo>
                    <a:cubicBezTo>
                      <a:pt x="5994" y="17195"/>
                      <a:pt x="8670" y="14408"/>
                      <a:pt x="11954" y="11407"/>
                    </a:cubicBezTo>
                    <a:cubicBezTo>
                      <a:pt x="15517" y="8164"/>
                      <a:pt x="19327" y="4564"/>
                      <a:pt x="15125" y="902"/>
                    </a:cubicBezTo>
                    <a:cubicBezTo>
                      <a:pt x="14593" y="374"/>
                      <a:pt x="13264" y="0"/>
                      <a:pt x="11701" y="0"/>
                    </a:cubicBezTo>
                    <a:cubicBezTo>
                      <a:pt x="9671" y="0"/>
                      <a:pt x="8016" y="632"/>
                      <a:pt x="8016" y="1411"/>
                    </a:cubicBezTo>
                    <a:cubicBezTo>
                      <a:pt x="8016" y="1583"/>
                      <a:pt x="8108" y="1746"/>
                      <a:pt x="8259" y="1898"/>
                    </a:cubicBezTo>
                    <a:cubicBezTo>
                      <a:pt x="8259" y="1904"/>
                      <a:pt x="8259" y="1909"/>
                      <a:pt x="8266" y="1915"/>
                    </a:cubicBezTo>
                    <a:cubicBezTo>
                      <a:pt x="8273" y="1923"/>
                      <a:pt x="8281" y="1932"/>
                      <a:pt x="8295" y="1940"/>
                    </a:cubicBezTo>
                    <a:lnTo>
                      <a:pt x="8325" y="1974"/>
                    </a:lnTo>
                    <a:cubicBezTo>
                      <a:pt x="11360" y="4592"/>
                      <a:pt x="8424" y="7275"/>
                      <a:pt x="5106" y="10305"/>
                    </a:cubicBezTo>
                    <a:cubicBezTo>
                      <a:pt x="1605" y="13500"/>
                      <a:pt x="-2273" y="17040"/>
                      <a:pt x="1635" y="20649"/>
                    </a:cubicBezTo>
                    <a:cubicBezTo>
                      <a:pt x="1671" y="20691"/>
                      <a:pt x="1719" y="20730"/>
                      <a:pt x="1763" y="2077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AutoShape 35"/>
              <p:cNvSpPr/>
              <p:nvPr/>
            </p:nvSpPr>
            <p:spPr bwMode="auto">
              <a:xfrm>
                <a:off x="3300820" y="3123336"/>
                <a:ext cx="25655" cy="85724"/>
              </a:xfrm>
              <a:custGeom>
                <a:avLst/>
                <a:gdLst>
                  <a:gd name="T0" fmla="+- 0 10758 2273"/>
                  <a:gd name="T1" fmla="*/ T0 w 16970"/>
                  <a:gd name="T2" fmla="*/ 10800 h 21600"/>
                  <a:gd name="T3" fmla="+- 0 10758 2273"/>
                  <a:gd name="T4" fmla="*/ T3 w 16970"/>
                  <a:gd name="T5" fmla="*/ 10800 h 21600"/>
                  <a:gd name="T6" fmla="+- 0 10758 2273"/>
                  <a:gd name="T7" fmla="*/ T6 w 16970"/>
                  <a:gd name="T8" fmla="*/ 10800 h 21600"/>
                  <a:gd name="T9" fmla="+- 0 10758 2273"/>
                  <a:gd name="T10" fmla="*/ T9 w 16970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16970" h="21600">
                    <a:moveTo>
                      <a:pt x="1763" y="20770"/>
                    </a:moveTo>
                    <a:cubicBezTo>
                      <a:pt x="1785" y="20787"/>
                      <a:pt x="1800" y="20804"/>
                      <a:pt x="1822" y="20820"/>
                    </a:cubicBezTo>
                    <a:lnTo>
                      <a:pt x="1840" y="20820"/>
                    </a:lnTo>
                    <a:cubicBezTo>
                      <a:pt x="2471" y="21282"/>
                      <a:pt x="3719" y="21600"/>
                      <a:pt x="5169" y="21600"/>
                    </a:cubicBezTo>
                    <a:cubicBezTo>
                      <a:pt x="7249" y="21600"/>
                      <a:pt x="8949" y="20950"/>
                      <a:pt x="8949" y="20181"/>
                    </a:cubicBezTo>
                    <a:cubicBezTo>
                      <a:pt x="8949" y="20027"/>
                      <a:pt x="8890" y="19906"/>
                      <a:pt x="8813" y="19791"/>
                    </a:cubicBezTo>
                    <a:cubicBezTo>
                      <a:pt x="8827" y="19771"/>
                      <a:pt x="8827" y="19755"/>
                      <a:pt x="8805" y="19735"/>
                    </a:cubicBezTo>
                    <a:cubicBezTo>
                      <a:pt x="5994" y="17195"/>
                      <a:pt x="8670" y="14408"/>
                      <a:pt x="11954" y="11407"/>
                    </a:cubicBezTo>
                    <a:cubicBezTo>
                      <a:pt x="15517" y="8164"/>
                      <a:pt x="19327" y="4564"/>
                      <a:pt x="15125" y="902"/>
                    </a:cubicBezTo>
                    <a:cubicBezTo>
                      <a:pt x="14593" y="374"/>
                      <a:pt x="13264" y="0"/>
                      <a:pt x="11701" y="0"/>
                    </a:cubicBezTo>
                    <a:cubicBezTo>
                      <a:pt x="9671" y="0"/>
                      <a:pt x="8016" y="632"/>
                      <a:pt x="8016" y="1411"/>
                    </a:cubicBezTo>
                    <a:cubicBezTo>
                      <a:pt x="8016" y="1583"/>
                      <a:pt x="8108" y="1746"/>
                      <a:pt x="8259" y="1898"/>
                    </a:cubicBezTo>
                    <a:cubicBezTo>
                      <a:pt x="8259" y="1904"/>
                      <a:pt x="8259" y="1909"/>
                      <a:pt x="8266" y="1915"/>
                    </a:cubicBezTo>
                    <a:cubicBezTo>
                      <a:pt x="8273" y="1923"/>
                      <a:pt x="8281" y="1932"/>
                      <a:pt x="8295" y="1940"/>
                    </a:cubicBezTo>
                    <a:lnTo>
                      <a:pt x="8325" y="1974"/>
                    </a:lnTo>
                    <a:cubicBezTo>
                      <a:pt x="11360" y="4592"/>
                      <a:pt x="8424" y="7275"/>
                      <a:pt x="5106" y="10305"/>
                    </a:cubicBezTo>
                    <a:cubicBezTo>
                      <a:pt x="1605" y="13500"/>
                      <a:pt x="-2273" y="17040"/>
                      <a:pt x="1635" y="20649"/>
                    </a:cubicBezTo>
                    <a:cubicBezTo>
                      <a:pt x="1671" y="20691"/>
                      <a:pt x="1719" y="20730"/>
                      <a:pt x="1763" y="2077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AutoShape 36"/>
              <p:cNvSpPr/>
              <p:nvPr/>
            </p:nvSpPr>
            <p:spPr bwMode="auto">
              <a:xfrm>
                <a:off x="3243253" y="3077031"/>
                <a:ext cx="26281" cy="86350"/>
              </a:xfrm>
              <a:custGeom>
                <a:avLst/>
                <a:gdLst>
                  <a:gd name="T0" fmla="+- 0 10758 2273"/>
                  <a:gd name="T1" fmla="*/ T0 w 16970"/>
                  <a:gd name="T2" fmla="*/ 10800 h 21600"/>
                  <a:gd name="T3" fmla="+- 0 10758 2273"/>
                  <a:gd name="T4" fmla="*/ T3 w 16970"/>
                  <a:gd name="T5" fmla="*/ 10800 h 21600"/>
                  <a:gd name="T6" fmla="+- 0 10758 2273"/>
                  <a:gd name="T7" fmla="*/ T6 w 16970"/>
                  <a:gd name="T8" fmla="*/ 10800 h 21600"/>
                  <a:gd name="T9" fmla="+- 0 10758 2273"/>
                  <a:gd name="T10" fmla="*/ T9 w 16970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16970" h="21600">
                    <a:moveTo>
                      <a:pt x="1763" y="20770"/>
                    </a:moveTo>
                    <a:cubicBezTo>
                      <a:pt x="1785" y="20787"/>
                      <a:pt x="1800" y="20804"/>
                      <a:pt x="1822" y="20820"/>
                    </a:cubicBezTo>
                    <a:lnTo>
                      <a:pt x="1840" y="20820"/>
                    </a:lnTo>
                    <a:cubicBezTo>
                      <a:pt x="2471" y="21282"/>
                      <a:pt x="3719" y="21600"/>
                      <a:pt x="5169" y="21600"/>
                    </a:cubicBezTo>
                    <a:cubicBezTo>
                      <a:pt x="7249" y="21600"/>
                      <a:pt x="8949" y="20950"/>
                      <a:pt x="8949" y="20181"/>
                    </a:cubicBezTo>
                    <a:cubicBezTo>
                      <a:pt x="8949" y="20027"/>
                      <a:pt x="8890" y="19906"/>
                      <a:pt x="8813" y="19791"/>
                    </a:cubicBezTo>
                    <a:cubicBezTo>
                      <a:pt x="8827" y="19771"/>
                      <a:pt x="8827" y="19755"/>
                      <a:pt x="8805" y="19735"/>
                    </a:cubicBezTo>
                    <a:cubicBezTo>
                      <a:pt x="5994" y="17195"/>
                      <a:pt x="8670" y="14408"/>
                      <a:pt x="11954" y="11407"/>
                    </a:cubicBezTo>
                    <a:cubicBezTo>
                      <a:pt x="15517" y="8164"/>
                      <a:pt x="19327" y="4564"/>
                      <a:pt x="15125" y="902"/>
                    </a:cubicBezTo>
                    <a:cubicBezTo>
                      <a:pt x="14593" y="374"/>
                      <a:pt x="13264" y="0"/>
                      <a:pt x="11701" y="0"/>
                    </a:cubicBezTo>
                    <a:cubicBezTo>
                      <a:pt x="9671" y="0"/>
                      <a:pt x="8016" y="632"/>
                      <a:pt x="8016" y="1411"/>
                    </a:cubicBezTo>
                    <a:cubicBezTo>
                      <a:pt x="8016" y="1583"/>
                      <a:pt x="8108" y="1749"/>
                      <a:pt x="8259" y="1898"/>
                    </a:cubicBezTo>
                    <a:cubicBezTo>
                      <a:pt x="8259" y="1904"/>
                      <a:pt x="8259" y="1909"/>
                      <a:pt x="8266" y="1915"/>
                    </a:cubicBezTo>
                    <a:cubicBezTo>
                      <a:pt x="8273" y="1923"/>
                      <a:pt x="8281" y="1932"/>
                      <a:pt x="8295" y="1940"/>
                    </a:cubicBezTo>
                    <a:lnTo>
                      <a:pt x="8325" y="1974"/>
                    </a:lnTo>
                    <a:cubicBezTo>
                      <a:pt x="11360" y="4592"/>
                      <a:pt x="8424" y="7275"/>
                      <a:pt x="5106" y="10305"/>
                    </a:cubicBezTo>
                    <a:cubicBezTo>
                      <a:pt x="1605" y="13500"/>
                      <a:pt x="-2273" y="17040"/>
                      <a:pt x="1635" y="20649"/>
                    </a:cubicBezTo>
                    <a:cubicBezTo>
                      <a:pt x="1675" y="20691"/>
                      <a:pt x="1719" y="20730"/>
                      <a:pt x="1763" y="2077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1612265" y="2225040"/>
            <a:ext cx="1397000" cy="1394460"/>
            <a:chOff x="2539" y="3504"/>
            <a:chExt cx="2200" cy="2196"/>
          </a:xfrm>
        </p:grpSpPr>
        <p:sp>
          <p:nvSpPr>
            <p:cNvPr id="64" name="Oval 63"/>
            <p:cNvSpPr/>
            <p:nvPr/>
          </p:nvSpPr>
          <p:spPr>
            <a:xfrm>
              <a:off x="2539" y="3504"/>
              <a:ext cx="2200" cy="2197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D735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675" y="3640"/>
              <a:ext cx="1928" cy="1925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1" name="Group 46"/>
            <p:cNvGrpSpPr/>
            <p:nvPr/>
          </p:nvGrpSpPr>
          <p:grpSpPr>
            <a:xfrm>
              <a:off x="3176" y="4110"/>
              <a:ext cx="1052" cy="1054"/>
              <a:chOff x="2339702" y="3077032"/>
              <a:chExt cx="366051" cy="366676"/>
            </a:xfrm>
            <a:solidFill>
              <a:schemeClr val="bg1"/>
            </a:solidFill>
          </p:grpSpPr>
          <p:sp>
            <p:nvSpPr>
              <p:cNvPr id="34" name="AutoShape 37"/>
              <p:cNvSpPr/>
              <p:nvPr/>
            </p:nvSpPr>
            <p:spPr bwMode="auto">
              <a:xfrm>
                <a:off x="2339702" y="3111446"/>
                <a:ext cx="333513" cy="332262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AutoShape 38"/>
              <p:cNvSpPr/>
              <p:nvPr/>
            </p:nvSpPr>
            <p:spPr bwMode="auto">
              <a:xfrm>
                <a:off x="2499888" y="3260370"/>
                <a:ext cx="56941" cy="5756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AutoShape 39"/>
              <p:cNvSpPr/>
              <p:nvPr/>
            </p:nvSpPr>
            <p:spPr bwMode="auto">
              <a:xfrm>
                <a:off x="2648812" y="3077032"/>
                <a:ext cx="56941" cy="5756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AutoShape 40"/>
              <p:cNvSpPr/>
              <p:nvPr/>
            </p:nvSpPr>
            <p:spPr bwMode="auto">
              <a:xfrm>
                <a:off x="2431056" y="3249107"/>
                <a:ext cx="45678" cy="4567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AutoShape 41"/>
              <p:cNvSpPr/>
              <p:nvPr/>
            </p:nvSpPr>
            <p:spPr bwMode="auto">
              <a:xfrm>
                <a:off x="2476734" y="3329200"/>
                <a:ext cx="23152" cy="2252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AutoShape 42"/>
              <p:cNvSpPr/>
              <p:nvPr/>
            </p:nvSpPr>
            <p:spPr bwMode="auto">
              <a:xfrm>
                <a:off x="2660073" y="3157125"/>
                <a:ext cx="22526" cy="2315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5989955" y="1673225"/>
            <a:ext cx="2500630" cy="2499360"/>
            <a:chOff x="9433" y="2635"/>
            <a:chExt cx="3938" cy="3936"/>
          </a:xfrm>
        </p:grpSpPr>
        <p:sp>
          <p:nvSpPr>
            <p:cNvPr id="67" name="Oval 66"/>
            <p:cNvSpPr/>
            <p:nvPr/>
          </p:nvSpPr>
          <p:spPr>
            <a:xfrm>
              <a:off x="9433" y="2635"/>
              <a:ext cx="3938" cy="393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3D735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9608" y="2804"/>
              <a:ext cx="3600" cy="3601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4" name="Group 44"/>
            <p:cNvGrpSpPr/>
            <p:nvPr/>
          </p:nvGrpSpPr>
          <p:grpSpPr>
            <a:xfrm>
              <a:off x="10610" y="3736"/>
              <a:ext cx="1579" cy="1803"/>
              <a:chOff x="3827057" y="2344930"/>
              <a:chExt cx="320373" cy="366050"/>
            </a:xfrm>
            <a:solidFill>
              <a:schemeClr val="bg1"/>
            </a:solidFill>
          </p:grpSpPr>
          <p:sp>
            <p:nvSpPr>
              <p:cNvPr id="40" name="AutoShape 48"/>
              <p:cNvSpPr/>
              <p:nvPr/>
            </p:nvSpPr>
            <p:spPr bwMode="auto">
              <a:xfrm>
                <a:off x="3827057" y="2344930"/>
                <a:ext cx="320373" cy="3660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425"/>
                    </a:moveTo>
                    <a:cubicBezTo>
                      <a:pt x="5687" y="7425"/>
                      <a:pt x="1542" y="6064"/>
                      <a:pt x="1542" y="4387"/>
                    </a:cubicBezTo>
                    <a:cubicBezTo>
                      <a:pt x="1542" y="2709"/>
                      <a:pt x="5687" y="1350"/>
                      <a:pt x="10800" y="1350"/>
                    </a:cubicBezTo>
                    <a:cubicBezTo>
                      <a:pt x="15912" y="1350"/>
                      <a:pt x="20057" y="2709"/>
                      <a:pt x="20057" y="4387"/>
                    </a:cubicBezTo>
                    <a:cubicBezTo>
                      <a:pt x="20057" y="6064"/>
                      <a:pt x="15912" y="7425"/>
                      <a:pt x="10800" y="7425"/>
                    </a:cubicBezTo>
                    <a:moveTo>
                      <a:pt x="20057" y="9112"/>
                    </a:moveTo>
                    <a:lnTo>
                      <a:pt x="20054" y="9112"/>
                    </a:lnTo>
                    <a:cubicBezTo>
                      <a:pt x="20054" y="9119"/>
                      <a:pt x="20057" y="9127"/>
                      <a:pt x="20057" y="9133"/>
                    </a:cubicBezTo>
                    <a:cubicBezTo>
                      <a:pt x="20057" y="10800"/>
                      <a:pt x="15912" y="12150"/>
                      <a:pt x="10800" y="12150"/>
                    </a:cubicBezTo>
                    <a:cubicBezTo>
                      <a:pt x="5687" y="12150"/>
                      <a:pt x="1542" y="10800"/>
                      <a:pt x="1542" y="9133"/>
                    </a:cubicBezTo>
                    <a:cubicBezTo>
                      <a:pt x="1542" y="9127"/>
                      <a:pt x="1545" y="9119"/>
                      <a:pt x="1545" y="9112"/>
                    </a:cubicBezTo>
                    <a:lnTo>
                      <a:pt x="1542" y="9112"/>
                    </a:lnTo>
                    <a:lnTo>
                      <a:pt x="1542" y="6793"/>
                    </a:lnTo>
                    <a:cubicBezTo>
                      <a:pt x="3564" y="8140"/>
                      <a:pt x="7271" y="8774"/>
                      <a:pt x="10800" y="8774"/>
                    </a:cubicBezTo>
                    <a:cubicBezTo>
                      <a:pt x="14328" y="8774"/>
                      <a:pt x="18035" y="8140"/>
                      <a:pt x="20057" y="6793"/>
                    </a:cubicBezTo>
                    <a:cubicBezTo>
                      <a:pt x="20057" y="6793"/>
                      <a:pt x="20057" y="9112"/>
                      <a:pt x="20057" y="9112"/>
                    </a:cubicBezTo>
                    <a:close/>
                    <a:moveTo>
                      <a:pt x="20057" y="13162"/>
                    </a:moveTo>
                    <a:lnTo>
                      <a:pt x="20054" y="13162"/>
                    </a:lnTo>
                    <a:cubicBezTo>
                      <a:pt x="20054" y="13169"/>
                      <a:pt x="20057" y="13177"/>
                      <a:pt x="20057" y="13183"/>
                    </a:cubicBezTo>
                    <a:cubicBezTo>
                      <a:pt x="20057" y="14850"/>
                      <a:pt x="15912" y="16200"/>
                      <a:pt x="10800" y="16200"/>
                    </a:cubicBezTo>
                    <a:cubicBezTo>
                      <a:pt x="5687" y="16200"/>
                      <a:pt x="1542" y="14850"/>
                      <a:pt x="1542" y="13183"/>
                    </a:cubicBezTo>
                    <a:cubicBezTo>
                      <a:pt x="1542" y="13177"/>
                      <a:pt x="1545" y="13169"/>
                      <a:pt x="1545" y="13162"/>
                    </a:cubicBezTo>
                    <a:lnTo>
                      <a:pt x="1542" y="13162"/>
                    </a:lnTo>
                    <a:lnTo>
                      <a:pt x="1542" y="10640"/>
                    </a:lnTo>
                    <a:cubicBezTo>
                      <a:pt x="3136" y="12077"/>
                      <a:pt x="6982" y="12825"/>
                      <a:pt x="10800" y="12825"/>
                    </a:cubicBezTo>
                    <a:cubicBezTo>
                      <a:pt x="14617" y="12825"/>
                      <a:pt x="18463" y="12077"/>
                      <a:pt x="20057" y="10640"/>
                    </a:cubicBezTo>
                    <a:cubicBezTo>
                      <a:pt x="20057" y="10640"/>
                      <a:pt x="20057" y="13162"/>
                      <a:pt x="20057" y="13162"/>
                    </a:cubicBezTo>
                    <a:close/>
                    <a:moveTo>
                      <a:pt x="20057" y="17212"/>
                    </a:moveTo>
                    <a:cubicBezTo>
                      <a:pt x="20057" y="18889"/>
                      <a:pt x="15912" y="20249"/>
                      <a:pt x="10800" y="20249"/>
                    </a:cubicBezTo>
                    <a:cubicBezTo>
                      <a:pt x="5687" y="20249"/>
                      <a:pt x="1542" y="18889"/>
                      <a:pt x="1542" y="17212"/>
                    </a:cubicBezTo>
                    <a:lnTo>
                      <a:pt x="1542" y="14690"/>
                    </a:lnTo>
                    <a:cubicBezTo>
                      <a:pt x="3136" y="16127"/>
                      <a:pt x="6982" y="16875"/>
                      <a:pt x="10800" y="16875"/>
                    </a:cubicBezTo>
                    <a:cubicBezTo>
                      <a:pt x="14617" y="16875"/>
                      <a:pt x="18463" y="16127"/>
                      <a:pt x="20057" y="14690"/>
                    </a:cubicBezTo>
                    <a:cubicBezTo>
                      <a:pt x="20057" y="14690"/>
                      <a:pt x="20057" y="17212"/>
                      <a:pt x="20057" y="17212"/>
                    </a:cubicBezTo>
                    <a:close/>
                    <a:moveTo>
                      <a:pt x="10800" y="0"/>
                    </a:moveTo>
                    <a:cubicBezTo>
                      <a:pt x="5598" y="0"/>
                      <a:pt x="0" y="1372"/>
                      <a:pt x="0" y="4387"/>
                    </a:cubicBezTo>
                    <a:lnTo>
                      <a:pt x="0" y="17212"/>
                    </a:lnTo>
                    <a:cubicBezTo>
                      <a:pt x="0" y="20226"/>
                      <a:pt x="5598" y="21599"/>
                      <a:pt x="10800" y="21599"/>
                    </a:cubicBezTo>
                    <a:cubicBezTo>
                      <a:pt x="16001" y="21599"/>
                      <a:pt x="21599" y="20226"/>
                      <a:pt x="21599" y="17212"/>
                    </a:cubicBezTo>
                    <a:lnTo>
                      <a:pt x="21599" y="4387"/>
                    </a:lnTo>
                    <a:cubicBezTo>
                      <a:pt x="21599" y="1372"/>
                      <a:pt x="1600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AutoShape 49"/>
              <p:cNvSpPr/>
              <p:nvPr/>
            </p:nvSpPr>
            <p:spPr bwMode="auto">
              <a:xfrm>
                <a:off x="4078597" y="2630889"/>
                <a:ext cx="23152" cy="2252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69" y="21599"/>
                      <a:pt x="21600" y="16769"/>
                      <a:pt x="21600" y="10800"/>
                    </a:cubicBezTo>
                    <a:cubicBezTo>
                      <a:pt x="21600" y="4830"/>
                      <a:pt x="16769" y="0"/>
                      <a:pt x="10800" y="0"/>
                    </a:cubicBezTo>
                    <a:cubicBezTo>
                      <a:pt x="4830" y="0"/>
                      <a:pt x="0" y="4830"/>
                      <a:pt x="0" y="10800"/>
                    </a:cubicBezTo>
                    <a:cubicBezTo>
                      <a:pt x="0" y="16769"/>
                      <a:pt x="4830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AutoShape 50"/>
              <p:cNvSpPr/>
              <p:nvPr/>
            </p:nvSpPr>
            <p:spPr bwMode="auto">
              <a:xfrm>
                <a:off x="4078597" y="2562057"/>
                <a:ext cx="23152" cy="2315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69" y="21599"/>
                      <a:pt x="21600" y="16769"/>
                      <a:pt x="21600" y="10800"/>
                    </a:cubicBezTo>
                    <a:cubicBezTo>
                      <a:pt x="21600" y="4830"/>
                      <a:pt x="16769" y="0"/>
                      <a:pt x="10800" y="0"/>
                    </a:cubicBezTo>
                    <a:cubicBezTo>
                      <a:pt x="4830" y="0"/>
                      <a:pt x="0" y="4830"/>
                      <a:pt x="0" y="10800"/>
                    </a:cubicBezTo>
                    <a:cubicBezTo>
                      <a:pt x="0" y="16769"/>
                      <a:pt x="4830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AutoShape 51"/>
              <p:cNvSpPr/>
              <p:nvPr/>
            </p:nvSpPr>
            <p:spPr bwMode="auto">
              <a:xfrm>
                <a:off x="4078597" y="2493227"/>
                <a:ext cx="23152" cy="2315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69" y="21599"/>
                      <a:pt x="21600" y="16769"/>
                      <a:pt x="21600" y="10800"/>
                    </a:cubicBezTo>
                    <a:cubicBezTo>
                      <a:pt x="21600" y="4830"/>
                      <a:pt x="16769" y="0"/>
                      <a:pt x="10800" y="0"/>
                    </a:cubicBezTo>
                    <a:cubicBezTo>
                      <a:pt x="4830" y="0"/>
                      <a:pt x="0" y="4830"/>
                      <a:pt x="0" y="10800"/>
                    </a:cubicBezTo>
                    <a:cubicBezTo>
                      <a:pt x="0" y="16769"/>
                      <a:pt x="4830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38100" tIns="38100" rIns="38100" bIns="3810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399540" y="4067175"/>
            <a:ext cx="1922145" cy="7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19"/>
          <p:cNvSpPr txBox="1"/>
          <p:nvPr/>
        </p:nvSpPr>
        <p:spPr>
          <a:xfrm>
            <a:off x="1400578" y="373002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512820" y="4067175"/>
            <a:ext cx="1922145" cy="7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文本框 119"/>
          <p:cNvSpPr txBox="1"/>
          <p:nvPr/>
        </p:nvSpPr>
        <p:spPr>
          <a:xfrm>
            <a:off x="3513858" y="373002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282690" y="4789805"/>
            <a:ext cx="1922145" cy="7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文本框 119"/>
          <p:cNvSpPr txBox="1"/>
          <p:nvPr/>
        </p:nvSpPr>
        <p:spPr>
          <a:xfrm>
            <a:off x="6283728" y="445265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9032240" y="4067175"/>
            <a:ext cx="1922145" cy="79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119"/>
          <p:cNvSpPr txBox="1"/>
          <p:nvPr/>
        </p:nvSpPr>
        <p:spPr>
          <a:xfrm>
            <a:off x="9033278" y="373002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6" grpId="0"/>
      <p:bldP spid="26" grpId="1"/>
      <p:bldP spid="27" grpId="0"/>
      <p:bldP spid="2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92070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360545" y="3853180"/>
            <a:ext cx="3448685" cy="0"/>
          </a:xfrm>
          <a:prstGeom prst="line">
            <a:avLst/>
          </a:prstGeom>
          <a:ln w="12700">
            <a:solidFill>
              <a:srgbClr val="3D735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41445" y="2035810"/>
            <a:ext cx="4380865" cy="1905"/>
          </a:xfrm>
          <a:prstGeom prst="line">
            <a:avLst/>
          </a:prstGeom>
          <a:ln w="12700">
            <a:solidFill>
              <a:srgbClr val="3D735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41445" y="5671185"/>
            <a:ext cx="4380865" cy="1905"/>
          </a:xfrm>
          <a:prstGeom prst="line">
            <a:avLst/>
          </a:prstGeom>
          <a:ln w="12700">
            <a:solidFill>
              <a:srgbClr val="3D735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415655" y="1791335"/>
            <a:ext cx="482600" cy="482600"/>
          </a:xfrm>
          <a:prstGeom prst="ellipse">
            <a:avLst/>
          </a:prstGeom>
          <a:solidFill>
            <a:srgbClr val="3D7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" name="Group 72"/>
          <p:cNvGrpSpPr/>
          <p:nvPr/>
        </p:nvGrpSpPr>
        <p:grpSpPr>
          <a:xfrm>
            <a:off x="9255760" y="1569720"/>
            <a:ext cx="1171575" cy="981075"/>
            <a:chOff x="2951142" y="2589225"/>
            <a:chExt cx="468313" cy="392113"/>
          </a:xfrm>
          <a:solidFill>
            <a:schemeClr val="accent3"/>
          </a:solidFill>
        </p:grpSpPr>
        <p:sp>
          <p:nvSpPr>
            <p:cNvPr id="74" name="Freeform 13"/>
            <p:cNvSpPr>
              <a:spLocks noEditPoints="1"/>
            </p:cNvSpPr>
            <p:nvPr/>
          </p:nvSpPr>
          <p:spPr bwMode="auto">
            <a:xfrm>
              <a:off x="2951142" y="2646375"/>
              <a:ext cx="284163" cy="284163"/>
            </a:xfrm>
            <a:custGeom>
              <a:avLst/>
              <a:gdLst/>
              <a:ahLst/>
              <a:cxnLst>
                <a:cxn ang="0">
                  <a:pos x="208" y="331"/>
                </a:cxn>
                <a:cxn ang="0">
                  <a:pos x="239" y="322"/>
                </a:cxn>
                <a:cxn ang="0">
                  <a:pos x="286" y="326"/>
                </a:cxn>
                <a:cxn ang="0">
                  <a:pos x="307" y="267"/>
                </a:cxn>
                <a:cxn ang="0">
                  <a:pos x="328" y="223"/>
                </a:cxn>
                <a:cxn ang="0">
                  <a:pos x="359" y="150"/>
                </a:cxn>
                <a:cxn ang="0">
                  <a:pos x="328" y="136"/>
                </a:cxn>
                <a:cxn ang="0">
                  <a:pos x="307" y="91"/>
                </a:cxn>
                <a:cxn ang="0">
                  <a:pos x="267" y="51"/>
                </a:cxn>
                <a:cxn ang="0">
                  <a:pos x="239" y="37"/>
                </a:cxn>
                <a:cxn ang="0">
                  <a:pos x="208" y="0"/>
                </a:cxn>
                <a:cxn ang="0">
                  <a:pos x="179" y="65"/>
                </a:cxn>
                <a:cxn ang="0">
                  <a:pos x="213" y="70"/>
                </a:cxn>
                <a:cxn ang="0">
                  <a:pos x="244" y="85"/>
                </a:cxn>
                <a:cxn ang="0">
                  <a:pos x="267" y="106"/>
                </a:cxn>
                <a:cxn ang="0">
                  <a:pos x="284" y="134"/>
                </a:cxn>
                <a:cxn ang="0">
                  <a:pos x="293" y="168"/>
                </a:cxn>
                <a:cxn ang="0">
                  <a:pos x="293" y="191"/>
                </a:cxn>
                <a:cxn ang="0">
                  <a:pos x="284" y="223"/>
                </a:cxn>
                <a:cxn ang="0">
                  <a:pos x="267" y="252"/>
                </a:cxn>
                <a:cxn ang="0">
                  <a:pos x="244" y="274"/>
                </a:cxn>
                <a:cxn ang="0">
                  <a:pos x="213" y="289"/>
                </a:cxn>
                <a:cxn ang="0">
                  <a:pos x="179" y="294"/>
                </a:cxn>
                <a:cxn ang="0">
                  <a:pos x="32" y="286"/>
                </a:cxn>
                <a:cxn ang="0">
                  <a:pos x="92" y="307"/>
                </a:cxn>
                <a:cxn ang="0">
                  <a:pos x="135" y="327"/>
                </a:cxn>
                <a:cxn ang="0">
                  <a:pos x="179" y="358"/>
                </a:cxn>
                <a:cxn ang="0">
                  <a:pos x="179" y="294"/>
                </a:cxn>
                <a:cxn ang="0">
                  <a:pos x="145" y="289"/>
                </a:cxn>
                <a:cxn ang="0">
                  <a:pos x="115" y="274"/>
                </a:cxn>
                <a:cxn ang="0">
                  <a:pos x="92" y="252"/>
                </a:cxn>
                <a:cxn ang="0">
                  <a:pos x="74" y="223"/>
                </a:cxn>
                <a:cxn ang="0">
                  <a:pos x="66" y="191"/>
                </a:cxn>
                <a:cxn ang="0">
                  <a:pos x="66" y="168"/>
                </a:cxn>
                <a:cxn ang="0">
                  <a:pos x="74" y="134"/>
                </a:cxn>
                <a:cxn ang="0">
                  <a:pos x="92" y="106"/>
                </a:cxn>
                <a:cxn ang="0">
                  <a:pos x="115" y="85"/>
                </a:cxn>
                <a:cxn ang="0">
                  <a:pos x="145" y="70"/>
                </a:cxn>
                <a:cxn ang="0">
                  <a:pos x="179" y="65"/>
                </a:cxn>
                <a:cxn ang="0">
                  <a:pos x="179" y="0"/>
                </a:cxn>
                <a:cxn ang="0">
                  <a:pos x="151" y="27"/>
                </a:cxn>
                <a:cxn ang="0">
                  <a:pos x="105" y="43"/>
                </a:cxn>
                <a:cxn ang="0">
                  <a:pos x="32" y="72"/>
                </a:cxn>
                <a:cxn ang="0">
                  <a:pos x="43" y="105"/>
                </a:cxn>
                <a:cxn ang="0">
                  <a:pos x="27" y="150"/>
                </a:cxn>
                <a:cxn ang="0">
                  <a:pos x="27" y="207"/>
                </a:cxn>
                <a:cxn ang="0">
                  <a:pos x="36" y="238"/>
                </a:cxn>
                <a:cxn ang="0">
                  <a:pos x="52" y="267"/>
                </a:cxn>
              </a:cxnLst>
              <a:rect l="0" t="0" r="r" b="b"/>
              <a:pathLst>
                <a:path w="359" h="358">
                  <a:moveTo>
                    <a:pt x="179" y="358"/>
                  </a:moveTo>
                  <a:lnTo>
                    <a:pt x="208" y="358"/>
                  </a:lnTo>
                  <a:lnTo>
                    <a:pt x="208" y="331"/>
                  </a:lnTo>
                  <a:lnTo>
                    <a:pt x="208" y="331"/>
                  </a:lnTo>
                  <a:lnTo>
                    <a:pt x="224" y="327"/>
                  </a:lnTo>
                  <a:lnTo>
                    <a:pt x="239" y="322"/>
                  </a:lnTo>
                  <a:lnTo>
                    <a:pt x="254" y="315"/>
                  </a:lnTo>
                  <a:lnTo>
                    <a:pt x="267" y="307"/>
                  </a:lnTo>
                  <a:lnTo>
                    <a:pt x="286" y="326"/>
                  </a:lnTo>
                  <a:lnTo>
                    <a:pt x="326" y="286"/>
                  </a:lnTo>
                  <a:lnTo>
                    <a:pt x="307" y="267"/>
                  </a:lnTo>
                  <a:lnTo>
                    <a:pt x="307" y="267"/>
                  </a:lnTo>
                  <a:lnTo>
                    <a:pt x="315" y="253"/>
                  </a:lnTo>
                  <a:lnTo>
                    <a:pt x="323" y="238"/>
                  </a:lnTo>
                  <a:lnTo>
                    <a:pt x="328" y="223"/>
                  </a:lnTo>
                  <a:lnTo>
                    <a:pt x="331" y="207"/>
                  </a:lnTo>
                  <a:lnTo>
                    <a:pt x="359" y="207"/>
                  </a:lnTo>
                  <a:lnTo>
                    <a:pt x="359" y="150"/>
                  </a:lnTo>
                  <a:lnTo>
                    <a:pt x="331" y="150"/>
                  </a:lnTo>
                  <a:lnTo>
                    <a:pt x="331" y="150"/>
                  </a:lnTo>
                  <a:lnTo>
                    <a:pt x="328" y="136"/>
                  </a:lnTo>
                  <a:lnTo>
                    <a:pt x="323" y="119"/>
                  </a:lnTo>
                  <a:lnTo>
                    <a:pt x="315" y="105"/>
                  </a:lnTo>
                  <a:lnTo>
                    <a:pt x="307" y="91"/>
                  </a:lnTo>
                  <a:lnTo>
                    <a:pt x="326" y="72"/>
                  </a:lnTo>
                  <a:lnTo>
                    <a:pt x="286" y="33"/>
                  </a:lnTo>
                  <a:lnTo>
                    <a:pt x="267" y="51"/>
                  </a:lnTo>
                  <a:lnTo>
                    <a:pt x="267" y="51"/>
                  </a:lnTo>
                  <a:lnTo>
                    <a:pt x="254" y="43"/>
                  </a:lnTo>
                  <a:lnTo>
                    <a:pt x="239" y="37"/>
                  </a:lnTo>
                  <a:lnTo>
                    <a:pt x="224" y="30"/>
                  </a:lnTo>
                  <a:lnTo>
                    <a:pt x="208" y="27"/>
                  </a:lnTo>
                  <a:lnTo>
                    <a:pt x="208" y="0"/>
                  </a:lnTo>
                  <a:lnTo>
                    <a:pt x="179" y="0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90" y="65"/>
                  </a:lnTo>
                  <a:lnTo>
                    <a:pt x="203" y="68"/>
                  </a:lnTo>
                  <a:lnTo>
                    <a:pt x="213" y="70"/>
                  </a:lnTo>
                  <a:lnTo>
                    <a:pt x="224" y="74"/>
                  </a:lnTo>
                  <a:lnTo>
                    <a:pt x="234" y="79"/>
                  </a:lnTo>
                  <a:lnTo>
                    <a:pt x="244" y="85"/>
                  </a:lnTo>
                  <a:lnTo>
                    <a:pt x="252" y="91"/>
                  </a:lnTo>
                  <a:lnTo>
                    <a:pt x="260" y="98"/>
                  </a:lnTo>
                  <a:lnTo>
                    <a:pt x="267" y="106"/>
                  </a:lnTo>
                  <a:lnTo>
                    <a:pt x="275" y="116"/>
                  </a:lnTo>
                  <a:lnTo>
                    <a:pt x="279" y="124"/>
                  </a:lnTo>
                  <a:lnTo>
                    <a:pt x="284" y="134"/>
                  </a:lnTo>
                  <a:lnTo>
                    <a:pt x="288" y="145"/>
                  </a:lnTo>
                  <a:lnTo>
                    <a:pt x="292" y="157"/>
                  </a:lnTo>
                  <a:lnTo>
                    <a:pt x="293" y="168"/>
                  </a:lnTo>
                  <a:lnTo>
                    <a:pt x="293" y="179"/>
                  </a:lnTo>
                  <a:lnTo>
                    <a:pt x="293" y="179"/>
                  </a:lnTo>
                  <a:lnTo>
                    <a:pt x="293" y="191"/>
                  </a:lnTo>
                  <a:lnTo>
                    <a:pt x="292" y="202"/>
                  </a:lnTo>
                  <a:lnTo>
                    <a:pt x="288" y="213"/>
                  </a:lnTo>
                  <a:lnTo>
                    <a:pt x="284" y="223"/>
                  </a:lnTo>
                  <a:lnTo>
                    <a:pt x="279" y="233"/>
                  </a:lnTo>
                  <a:lnTo>
                    <a:pt x="275" y="243"/>
                  </a:lnTo>
                  <a:lnTo>
                    <a:pt x="267" y="252"/>
                  </a:lnTo>
                  <a:lnTo>
                    <a:pt x="260" y="260"/>
                  </a:lnTo>
                  <a:lnTo>
                    <a:pt x="252" y="268"/>
                  </a:lnTo>
                  <a:lnTo>
                    <a:pt x="244" y="274"/>
                  </a:lnTo>
                  <a:lnTo>
                    <a:pt x="234" y="280"/>
                  </a:lnTo>
                  <a:lnTo>
                    <a:pt x="224" y="285"/>
                  </a:lnTo>
                  <a:lnTo>
                    <a:pt x="213" y="289"/>
                  </a:lnTo>
                  <a:lnTo>
                    <a:pt x="203" y="291"/>
                  </a:lnTo>
                  <a:lnTo>
                    <a:pt x="190" y="293"/>
                  </a:lnTo>
                  <a:lnTo>
                    <a:pt x="179" y="294"/>
                  </a:lnTo>
                  <a:lnTo>
                    <a:pt x="179" y="358"/>
                  </a:lnTo>
                  <a:close/>
                  <a:moveTo>
                    <a:pt x="52" y="267"/>
                  </a:moveTo>
                  <a:lnTo>
                    <a:pt x="32" y="286"/>
                  </a:lnTo>
                  <a:lnTo>
                    <a:pt x="73" y="326"/>
                  </a:lnTo>
                  <a:lnTo>
                    <a:pt x="92" y="307"/>
                  </a:lnTo>
                  <a:lnTo>
                    <a:pt x="92" y="307"/>
                  </a:lnTo>
                  <a:lnTo>
                    <a:pt x="105" y="315"/>
                  </a:lnTo>
                  <a:lnTo>
                    <a:pt x="120" y="322"/>
                  </a:lnTo>
                  <a:lnTo>
                    <a:pt x="135" y="327"/>
                  </a:lnTo>
                  <a:lnTo>
                    <a:pt x="151" y="331"/>
                  </a:lnTo>
                  <a:lnTo>
                    <a:pt x="151" y="358"/>
                  </a:lnTo>
                  <a:lnTo>
                    <a:pt x="179" y="358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79" y="294"/>
                  </a:lnTo>
                  <a:lnTo>
                    <a:pt x="168" y="293"/>
                  </a:lnTo>
                  <a:lnTo>
                    <a:pt x="156" y="291"/>
                  </a:lnTo>
                  <a:lnTo>
                    <a:pt x="145" y="289"/>
                  </a:lnTo>
                  <a:lnTo>
                    <a:pt x="135" y="285"/>
                  </a:lnTo>
                  <a:lnTo>
                    <a:pt x="125" y="280"/>
                  </a:lnTo>
                  <a:lnTo>
                    <a:pt x="115" y="274"/>
                  </a:lnTo>
                  <a:lnTo>
                    <a:pt x="106" y="268"/>
                  </a:lnTo>
                  <a:lnTo>
                    <a:pt x="99" y="260"/>
                  </a:lnTo>
                  <a:lnTo>
                    <a:pt x="92" y="252"/>
                  </a:lnTo>
                  <a:lnTo>
                    <a:pt x="84" y="243"/>
                  </a:lnTo>
                  <a:lnTo>
                    <a:pt x="79" y="233"/>
                  </a:lnTo>
                  <a:lnTo>
                    <a:pt x="74" y="223"/>
                  </a:lnTo>
                  <a:lnTo>
                    <a:pt x="71" y="213"/>
                  </a:lnTo>
                  <a:lnTo>
                    <a:pt x="67" y="202"/>
                  </a:lnTo>
                  <a:lnTo>
                    <a:pt x="66" y="191"/>
                  </a:lnTo>
                  <a:lnTo>
                    <a:pt x="64" y="179"/>
                  </a:lnTo>
                  <a:lnTo>
                    <a:pt x="64" y="179"/>
                  </a:lnTo>
                  <a:lnTo>
                    <a:pt x="66" y="168"/>
                  </a:lnTo>
                  <a:lnTo>
                    <a:pt x="67" y="157"/>
                  </a:lnTo>
                  <a:lnTo>
                    <a:pt x="71" y="145"/>
                  </a:lnTo>
                  <a:lnTo>
                    <a:pt x="74" y="134"/>
                  </a:lnTo>
                  <a:lnTo>
                    <a:pt x="79" y="124"/>
                  </a:lnTo>
                  <a:lnTo>
                    <a:pt x="84" y="116"/>
                  </a:lnTo>
                  <a:lnTo>
                    <a:pt x="92" y="106"/>
                  </a:lnTo>
                  <a:lnTo>
                    <a:pt x="99" y="98"/>
                  </a:lnTo>
                  <a:lnTo>
                    <a:pt x="106" y="91"/>
                  </a:lnTo>
                  <a:lnTo>
                    <a:pt x="115" y="85"/>
                  </a:lnTo>
                  <a:lnTo>
                    <a:pt x="125" y="79"/>
                  </a:lnTo>
                  <a:lnTo>
                    <a:pt x="135" y="74"/>
                  </a:lnTo>
                  <a:lnTo>
                    <a:pt x="145" y="70"/>
                  </a:lnTo>
                  <a:lnTo>
                    <a:pt x="156" y="68"/>
                  </a:lnTo>
                  <a:lnTo>
                    <a:pt x="168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65"/>
                  </a:lnTo>
                  <a:lnTo>
                    <a:pt x="179" y="0"/>
                  </a:lnTo>
                  <a:lnTo>
                    <a:pt x="151" y="0"/>
                  </a:lnTo>
                  <a:lnTo>
                    <a:pt x="151" y="27"/>
                  </a:lnTo>
                  <a:lnTo>
                    <a:pt x="151" y="27"/>
                  </a:lnTo>
                  <a:lnTo>
                    <a:pt x="135" y="30"/>
                  </a:lnTo>
                  <a:lnTo>
                    <a:pt x="120" y="37"/>
                  </a:lnTo>
                  <a:lnTo>
                    <a:pt x="105" y="43"/>
                  </a:lnTo>
                  <a:lnTo>
                    <a:pt x="92" y="51"/>
                  </a:lnTo>
                  <a:lnTo>
                    <a:pt x="73" y="33"/>
                  </a:lnTo>
                  <a:lnTo>
                    <a:pt x="32" y="72"/>
                  </a:lnTo>
                  <a:lnTo>
                    <a:pt x="52" y="91"/>
                  </a:lnTo>
                  <a:lnTo>
                    <a:pt x="52" y="91"/>
                  </a:lnTo>
                  <a:lnTo>
                    <a:pt x="43" y="105"/>
                  </a:lnTo>
                  <a:lnTo>
                    <a:pt x="36" y="119"/>
                  </a:lnTo>
                  <a:lnTo>
                    <a:pt x="31" y="136"/>
                  </a:lnTo>
                  <a:lnTo>
                    <a:pt x="27" y="150"/>
                  </a:lnTo>
                  <a:lnTo>
                    <a:pt x="0" y="150"/>
                  </a:lnTo>
                  <a:lnTo>
                    <a:pt x="0" y="207"/>
                  </a:lnTo>
                  <a:lnTo>
                    <a:pt x="27" y="207"/>
                  </a:lnTo>
                  <a:lnTo>
                    <a:pt x="27" y="207"/>
                  </a:lnTo>
                  <a:lnTo>
                    <a:pt x="31" y="223"/>
                  </a:lnTo>
                  <a:lnTo>
                    <a:pt x="36" y="238"/>
                  </a:lnTo>
                  <a:lnTo>
                    <a:pt x="43" y="253"/>
                  </a:lnTo>
                  <a:lnTo>
                    <a:pt x="52" y="267"/>
                  </a:lnTo>
                  <a:lnTo>
                    <a:pt x="52" y="267"/>
                  </a:lnTo>
                  <a:close/>
                </a:path>
              </a:pathLst>
            </a:custGeom>
            <a:solidFill>
              <a:srgbClr val="3D735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5" name="Freeform 14"/>
            <p:cNvSpPr>
              <a:spLocks noEditPoints="1"/>
            </p:cNvSpPr>
            <p:nvPr/>
          </p:nvSpPr>
          <p:spPr bwMode="auto">
            <a:xfrm>
              <a:off x="3233717" y="2798775"/>
              <a:ext cx="182563" cy="182563"/>
            </a:xfrm>
            <a:custGeom>
              <a:avLst/>
              <a:gdLst/>
              <a:ahLst/>
              <a:cxnLst>
                <a:cxn ang="0">
                  <a:pos x="131" y="20"/>
                </a:cxn>
                <a:cxn ang="0">
                  <a:pos x="152" y="6"/>
                </a:cxn>
                <a:cxn ang="0">
                  <a:pos x="183" y="21"/>
                </a:cxn>
                <a:cxn ang="0">
                  <a:pos x="179" y="42"/>
                </a:cxn>
                <a:cxn ang="0">
                  <a:pos x="198" y="64"/>
                </a:cxn>
                <a:cxn ang="0">
                  <a:pos x="219" y="64"/>
                </a:cxn>
                <a:cxn ang="0">
                  <a:pos x="230" y="97"/>
                </a:cxn>
                <a:cxn ang="0">
                  <a:pos x="213" y="109"/>
                </a:cxn>
                <a:cxn ang="0">
                  <a:pos x="210" y="137"/>
                </a:cxn>
                <a:cxn ang="0">
                  <a:pos x="225" y="152"/>
                </a:cxn>
                <a:cxn ang="0">
                  <a:pos x="210" y="183"/>
                </a:cxn>
                <a:cxn ang="0">
                  <a:pos x="189" y="179"/>
                </a:cxn>
                <a:cxn ang="0">
                  <a:pos x="167" y="198"/>
                </a:cxn>
                <a:cxn ang="0">
                  <a:pos x="167" y="220"/>
                </a:cxn>
                <a:cxn ang="0">
                  <a:pos x="135" y="230"/>
                </a:cxn>
                <a:cxn ang="0">
                  <a:pos x="123" y="213"/>
                </a:cxn>
                <a:cxn ang="0">
                  <a:pos x="115" y="163"/>
                </a:cxn>
                <a:cxn ang="0">
                  <a:pos x="136" y="158"/>
                </a:cxn>
                <a:cxn ang="0">
                  <a:pos x="153" y="144"/>
                </a:cxn>
                <a:cxn ang="0">
                  <a:pos x="161" y="131"/>
                </a:cxn>
                <a:cxn ang="0">
                  <a:pos x="161" y="103"/>
                </a:cxn>
                <a:cxn ang="0">
                  <a:pos x="147" y="80"/>
                </a:cxn>
                <a:cxn ang="0">
                  <a:pos x="130" y="71"/>
                </a:cxn>
                <a:cxn ang="0">
                  <a:pos x="115" y="19"/>
                </a:cxn>
                <a:cxn ang="0">
                  <a:pos x="11" y="167"/>
                </a:cxn>
                <a:cxn ang="0">
                  <a:pos x="1" y="135"/>
                </a:cxn>
                <a:cxn ang="0">
                  <a:pos x="19" y="123"/>
                </a:cxn>
                <a:cxn ang="0">
                  <a:pos x="20" y="94"/>
                </a:cxn>
                <a:cxn ang="0">
                  <a:pos x="5" y="79"/>
                </a:cxn>
                <a:cxn ang="0">
                  <a:pos x="21" y="48"/>
                </a:cxn>
                <a:cxn ang="0">
                  <a:pos x="42" y="52"/>
                </a:cxn>
                <a:cxn ang="0">
                  <a:pos x="63" y="34"/>
                </a:cxn>
                <a:cxn ang="0">
                  <a:pos x="63" y="12"/>
                </a:cxn>
                <a:cxn ang="0">
                  <a:pos x="97" y="1"/>
                </a:cxn>
                <a:cxn ang="0">
                  <a:pos x="109" y="19"/>
                </a:cxn>
                <a:cxn ang="0">
                  <a:pos x="115" y="68"/>
                </a:cxn>
                <a:cxn ang="0">
                  <a:pos x="94" y="73"/>
                </a:cxn>
                <a:cxn ang="0">
                  <a:pos x="78" y="88"/>
                </a:cxn>
                <a:cxn ang="0">
                  <a:pos x="71" y="100"/>
                </a:cxn>
                <a:cxn ang="0">
                  <a:pos x="71" y="129"/>
                </a:cxn>
                <a:cxn ang="0">
                  <a:pos x="84" y="151"/>
                </a:cxn>
                <a:cxn ang="0">
                  <a:pos x="100" y="161"/>
                </a:cxn>
                <a:cxn ang="0">
                  <a:pos x="115" y="213"/>
                </a:cxn>
                <a:cxn ang="0">
                  <a:pos x="84" y="208"/>
                </a:cxn>
                <a:cxn ang="0">
                  <a:pos x="68" y="221"/>
                </a:cxn>
                <a:cxn ang="0">
                  <a:pos x="40" y="203"/>
                </a:cxn>
                <a:cxn ang="0">
                  <a:pos x="45" y="183"/>
                </a:cxn>
                <a:cxn ang="0">
                  <a:pos x="29" y="160"/>
                </a:cxn>
              </a:cxnLst>
              <a:rect l="0" t="0" r="r" b="b"/>
              <a:pathLst>
                <a:path w="231" h="231">
                  <a:moveTo>
                    <a:pt x="115" y="19"/>
                  </a:moveTo>
                  <a:lnTo>
                    <a:pt x="115" y="19"/>
                  </a:lnTo>
                  <a:lnTo>
                    <a:pt x="131" y="20"/>
                  </a:lnTo>
                  <a:lnTo>
                    <a:pt x="146" y="24"/>
                  </a:lnTo>
                  <a:lnTo>
                    <a:pt x="152" y="6"/>
                  </a:lnTo>
                  <a:lnTo>
                    <a:pt x="152" y="6"/>
                  </a:lnTo>
                  <a:lnTo>
                    <a:pt x="163" y="10"/>
                  </a:lnTo>
                  <a:lnTo>
                    <a:pt x="173" y="15"/>
                  </a:lnTo>
                  <a:lnTo>
                    <a:pt x="183" y="21"/>
                  </a:lnTo>
                  <a:lnTo>
                    <a:pt x="192" y="29"/>
                  </a:lnTo>
                  <a:lnTo>
                    <a:pt x="179" y="42"/>
                  </a:lnTo>
                  <a:lnTo>
                    <a:pt x="179" y="42"/>
                  </a:lnTo>
                  <a:lnTo>
                    <a:pt x="187" y="48"/>
                  </a:lnTo>
                  <a:lnTo>
                    <a:pt x="193" y="56"/>
                  </a:lnTo>
                  <a:lnTo>
                    <a:pt x="198" y="64"/>
                  </a:lnTo>
                  <a:lnTo>
                    <a:pt x="203" y="72"/>
                  </a:lnTo>
                  <a:lnTo>
                    <a:pt x="219" y="64"/>
                  </a:lnTo>
                  <a:lnTo>
                    <a:pt x="219" y="64"/>
                  </a:lnTo>
                  <a:lnTo>
                    <a:pt x="224" y="74"/>
                  </a:lnTo>
                  <a:lnTo>
                    <a:pt x="228" y="85"/>
                  </a:lnTo>
                  <a:lnTo>
                    <a:pt x="230" y="97"/>
                  </a:lnTo>
                  <a:lnTo>
                    <a:pt x="231" y="108"/>
                  </a:lnTo>
                  <a:lnTo>
                    <a:pt x="213" y="109"/>
                  </a:lnTo>
                  <a:lnTo>
                    <a:pt x="213" y="109"/>
                  </a:lnTo>
                  <a:lnTo>
                    <a:pt x="213" y="119"/>
                  </a:lnTo>
                  <a:lnTo>
                    <a:pt x="213" y="127"/>
                  </a:lnTo>
                  <a:lnTo>
                    <a:pt x="210" y="137"/>
                  </a:lnTo>
                  <a:lnTo>
                    <a:pt x="208" y="147"/>
                  </a:lnTo>
                  <a:lnTo>
                    <a:pt x="225" y="152"/>
                  </a:lnTo>
                  <a:lnTo>
                    <a:pt x="225" y="152"/>
                  </a:lnTo>
                  <a:lnTo>
                    <a:pt x="221" y="163"/>
                  </a:lnTo>
                  <a:lnTo>
                    <a:pt x="217" y="173"/>
                  </a:lnTo>
                  <a:lnTo>
                    <a:pt x="210" y="183"/>
                  </a:lnTo>
                  <a:lnTo>
                    <a:pt x="203" y="192"/>
                  </a:lnTo>
                  <a:lnTo>
                    <a:pt x="189" y="179"/>
                  </a:lnTo>
                  <a:lnTo>
                    <a:pt x="189" y="179"/>
                  </a:lnTo>
                  <a:lnTo>
                    <a:pt x="183" y="187"/>
                  </a:lnTo>
                  <a:lnTo>
                    <a:pt x="176" y="193"/>
                  </a:lnTo>
                  <a:lnTo>
                    <a:pt x="167" y="198"/>
                  </a:lnTo>
                  <a:lnTo>
                    <a:pt x="160" y="203"/>
                  </a:lnTo>
                  <a:lnTo>
                    <a:pt x="167" y="220"/>
                  </a:lnTo>
                  <a:lnTo>
                    <a:pt x="167" y="220"/>
                  </a:lnTo>
                  <a:lnTo>
                    <a:pt x="157" y="224"/>
                  </a:lnTo>
                  <a:lnTo>
                    <a:pt x="146" y="228"/>
                  </a:lnTo>
                  <a:lnTo>
                    <a:pt x="135" y="230"/>
                  </a:lnTo>
                  <a:lnTo>
                    <a:pt x="124" y="231"/>
                  </a:lnTo>
                  <a:lnTo>
                    <a:pt x="123" y="213"/>
                  </a:lnTo>
                  <a:lnTo>
                    <a:pt x="123" y="213"/>
                  </a:lnTo>
                  <a:lnTo>
                    <a:pt x="115" y="213"/>
                  </a:lnTo>
                  <a:lnTo>
                    <a:pt x="115" y="163"/>
                  </a:lnTo>
                  <a:lnTo>
                    <a:pt x="115" y="163"/>
                  </a:lnTo>
                  <a:lnTo>
                    <a:pt x="123" y="162"/>
                  </a:lnTo>
                  <a:lnTo>
                    <a:pt x="130" y="161"/>
                  </a:lnTo>
                  <a:lnTo>
                    <a:pt x="136" y="158"/>
                  </a:lnTo>
                  <a:lnTo>
                    <a:pt x="144" y="155"/>
                  </a:lnTo>
                  <a:lnTo>
                    <a:pt x="149" y="150"/>
                  </a:lnTo>
                  <a:lnTo>
                    <a:pt x="153" y="144"/>
                  </a:lnTo>
                  <a:lnTo>
                    <a:pt x="157" y="137"/>
                  </a:lnTo>
                  <a:lnTo>
                    <a:pt x="161" y="131"/>
                  </a:lnTo>
                  <a:lnTo>
                    <a:pt x="161" y="131"/>
                  </a:lnTo>
                  <a:lnTo>
                    <a:pt x="162" y="121"/>
                  </a:lnTo>
                  <a:lnTo>
                    <a:pt x="162" y="113"/>
                  </a:lnTo>
                  <a:lnTo>
                    <a:pt x="161" y="103"/>
                  </a:lnTo>
                  <a:lnTo>
                    <a:pt x="158" y="94"/>
                  </a:lnTo>
                  <a:lnTo>
                    <a:pt x="153" y="87"/>
                  </a:lnTo>
                  <a:lnTo>
                    <a:pt x="147" y="80"/>
                  </a:lnTo>
                  <a:lnTo>
                    <a:pt x="140" y="74"/>
                  </a:lnTo>
                  <a:lnTo>
                    <a:pt x="130" y="71"/>
                  </a:lnTo>
                  <a:lnTo>
                    <a:pt x="130" y="71"/>
                  </a:lnTo>
                  <a:lnTo>
                    <a:pt x="123" y="69"/>
                  </a:lnTo>
                  <a:lnTo>
                    <a:pt x="115" y="68"/>
                  </a:lnTo>
                  <a:lnTo>
                    <a:pt x="115" y="19"/>
                  </a:lnTo>
                  <a:close/>
                  <a:moveTo>
                    <a:pt x="29" y="160"/>
                  </a:moveTo>
                  <a:lnTo>
                    <a:pt x="11" y="167"/>
                  </a:lnTo>
                  <a:lnTo>
                    <a:pt x="11" y="167"/>
                  </a:lnTo>
                  <a:lnTo>
                    <a:pt x="8" y="157"/>
                  </a:lnTo>
                  <a:lnTo>
                    <a:pt x="4" y="146"/>
                  </a:lnTo>
                  <a:lnTo>
                    <a:pt x="1" y="135"/>
                  </a:lnTo>
                  <a:lnTo>
                    <a:pt x="0" y="124"/>
                  </a:lnTo>
                  <a:lnTo>
                    <a:pt x="19" y="123"/>
                  </a:lnTo>
                  <a:lnTo>
                    <a:pt x="19" y="123"/>
                  </a:lnTo>
                  <a:lnTo>
                    <a:pt x="17" y="114"/>
                  </a:lnTo>
                  <a:lnTo>
                    <a:pt x="19" y="104"/>
                  </a:lnTo>
                  <a:lnTo>
                    <a:pt x="20" y="94"/>
                  </a:lnTo>
                  <a:lnTo>
                    <a:pt x="24" y="85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10" y="68"/>
                  </a:lnTo>
                  <a:lnTo>
                    <a:pt x="15" y="58"/>
                  </a:lnTo>
                  <a:lnTo>
                    <a:pt x="21" y="48"/>
                  </a:lnTo>
                  <a:lnTo>
                    <a:pt x="29" y="40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48" y="45"/>
                  </a:lnTo>
                  <a:lnTo>
                    <a:pt x="56" y="38"/>
                  </a:lnTo>
                  <a:lnTo>
                    <a:pt x="63" y="34"/>
                  </a:lnTo>
                  <a:lnTo>
                    <a:pt x="72" y="29"/>
                  </a:lnTo>
                  <a:lnTo>
                    <a:pt x="63" y="12"/>
                  </a:lnTo>
                  <a:lnTo>
                    <a:pt x="63" y="12"/>
                  </a:lnTo>
                  <a:lnTo>
                    <a:pt x="74" y="8"/>
                  </a:lnTo>
                  <a:lnTo>
                    <a:pt x="85" y="4"/>
                  </a:lnTo>
                  <a:lnTo>
                    <a:pt x="97" y="1"/>
                  </a:lnTo>
                  <a:lnTo>
                    <a:pt x="108" y="0"/>
                  </a:lnTo>
                  <a:lnTo>
                    <a:pt x="109" y="19"/>
                  </a:lnTo>
                  <a:lnTo>
                    <a:pt x="109" y="19"/>
                  </a:lnTo>
                  <a:lnTo>
                    <a:pt x="115" y="19"/>
                  </a:lnTo>
                  <a:lnTo>
                    <a:pt x="115" y="68"/>
                  </a:lnTo>
                  <a:lnTo>
                    <a:pt x="115" y="68"/>
                  </a:lnTo>
                  <a:lnTo>
                    <a:pt x="108" y="69"/>
                  </a:lnTo>
                  <a:lnTo>
                    <a:pt x="102" y="71"/>
                  </a:lnTo>
                  <a:lnTo>
                    <a:pt x="94" y="73"/>
                  </a:lnTo>
                  <a:lnTo>
                    <a:pt x="88" y="77"/>
                  </a:lnTo>
                  <a:lnTo>
                    <a:pt x="83" y="82"/>
                  </a:lnTo>
                  <a:lnTo>
                    <a:pt x="78" y="88"/>
                  </a:lnTo>
                  <a:lnTo>
                    <a:pt x="74" y="94"/>
                  </a:lnTo>
                  <a:lnTo>
                    <a:pt x="71" y="100"/>
                  </a:lnTo>
                  <a:lnTo>
                    <a:pt x="71" y="100"/>
                  </a:lnTo>
                  <a:lnTo>
                    <a:pt x="68" y="110"/>
                  </a:lnTo>
                  <a:lnTo>
                    <a:pt x="68" y="120"/>
                  </a:lnTo>
                  <a:lnTo>
                    <a:pt x="71" y="129"/>
                  </a:lnTo>
                  <a:lnTo>
                    <a:pt x="73" y="137"/>
                  </a:lnTo>
                  <a:lnTo>
                    <a:pt x="78" y="145"/>
                  </a:lnTo>
                  <a:lnTo>
                    <a:pt x="84" y="151"/>
                  </a:lnTo>
                  <a:lnTo>
                    <a:pt x="92" y="157"/>
                  </a:lnTo>
                  <a:lnTo>
                    <a:pt x="100" y="161"/>
                  </a:lnTo>
                  <a:lnTo>
                    <a:pt x="100" y="161"/>
                  </a:lnTo>
                  <a:lnTo>
                    <a:pt x="108" y="162"/>
                  </a:lnTo>
                  <a:lnTo>
                    <a:pt x="115" y="163"/>
                  </a:lnTo>
                  <a:lnTo>
                    <a:pt x="115" y="213"/>
                  </a:lnTo>
                  <a:lnTo>
                    <a:pt x="115" y="213"/>
                  </a:lnTo>
                  <a:lnTo>
                    <a:pt x="100" y="212"/>
                  </a:lnTo>
                  <a:lnTo>
                    <a:pt x="84" y="208"/>
                  </a:lnTo>
                  <a:lnTo>
                    <a:pt x="79" y="226"/>
                  </a:lnTo>
                  <a:lnTo>
                    <a:pt x="79" y="226"/>
                  </a:lnTo>
                  <a:lnTo>
                    <a:pt x="68" y="221"/>
                  </a:lnTo>
                  <a:lnTo>
                    <a:pt x="58" y="216"/>
                  </a:lnTo>
                  <a:lnTo>
                    <a:pt x="48" y="210"/>
                  </a:lnTo>
                  <a:lnTo>
                    <a:pt x="40" y="203"/>
                  </a:lnTo>
                  <a:lnTo>
                    <a:pt x="52" y="189"/>
                  </a:lnTo>
                  <a:lnTo>
                    <a:pt x="52" y="189"/>
                  </a:lnTo>
                  <a:lnTo>
                    <a:pt x="45" y="183"/>
                  </a:lnTo>
                  <a:lnTo>
                    <a:pt x="38" y="176"/>
                  </a:lnTo>
                  <a:lnTo>
                    <a:pt x="34" y="168"/>
                  </a:lnTo>
                  <a:lnTo>
                    <a:pt x="29" y="160"/>
                  </a:lnTo>
                  <a:lnTo>
                    <a:pt x="29" y="160"/>
                  </a:lnTo>
                  <a:close/>
                </a:path>
              </a:pathLst>
            </a:custGeom>
            <a:solidFill>
              <a:srgbClr val="3D735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6" name="Freeform 15"/>
            <p:cNvSpPr>
              <a:spLocks noEditPoints="1"/>
            </p:cNvSpPr>
            <p:nvPr/>
          </p:nvSpPr>
          <p:spPr bwMode="auto">
            <a:xfrm>
              <a:off x="3228955" y="2589225"/>
              <a:ext cx="190500" cy="190500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70" y="10"/>
                </a:cxn>
                <a:cxn ang="0">
                  <a:pos x="163" y="47"/>
                </a:cxn>
                <a:cxn ang="0">
                  <a:pos x="186" y="65"/>
                </a:cxn>
                <a:cxn ang="0">
                  <a:pos x="222" y="53"/>
                </a:cxn>
                <a:cxn ang="0">
                  <a:pos x="234" y="76"/>
                </a:cxn>
                <a:cxn ang="0">
                  <a:pos x="204" y="107"/>
                </a:cxn>
                <a:cxn ang="0">
                  <a:pos x="205" y="127"/>
                </a:cxn>
                <a:cxn ang="0">
                  <a:pos x="236" y="157"/>
                </a:cxn>
                <a:cxn ang="0">
                  <a:pos x="225" y="180"/>
                </a:cxn>
                <a:cxn ang="0">
                  <a:pos x="182" y="178"/>
                </a:cxn>
                <a:cxn ang="0">
                  <a:pos x="168" y="190"/>
                </a:cxn>
                <a:cxn ang="0">
                  <a:pos x="151" y="199"/>
                </a:cxn>
                <a:cxn ang="0">
                  <a:pos x="154" y="236"/>
                </a:cxn>
                <a:cxn ang="0">
                  <a:pos x="121" y="240"/>
                </a:cxn>
                <a:cxn ang="0">
                  <a:pos x="134" y="189"/>
                </a:cxn>
                <a:cxn ang="0">
                  <a:pos x="158" y="179"/>
                </a:cxn>
                <a:cxn ang="0">
                  <a:pos x="184" y="148"/>
                </a:cxn>
                <a:cxn ang="0">
                  <a:pos x="191" y="109"/>
                </a:cxn>
                <a:cxn ang="0">
                  <a:pos x="182" y="85"/>
                </a:cxn>
                <a:cxn ang="0">
                  <a:pos x="160" y="62"/>
                </a:cxn>
                <a:cxn ang="0">
                  <a:pos x="131" y="50"/>
                </a:cxn>
                <a:cxn ang="0">
                  <a:pos x="121" y="34"/>
                </a:cxn>
                <a:cxn ang="0">
                  <a:pos x="121" y="240"/>
                </a:cxn>
                <a:cxn ang="0">
                  <a:pos x="114" y="204"/>
                </a:cxn>
                <a:cxn ang="0">
                  <a:pos x="95" y="200"/>
                </a:cxn>
                <a:cxn ang="0">
                  <a:pos x="60" y="224"/>
                </a:cxn>
                <a:cxn ang="0">
                  <a:pos x="39" y="208"/>
                </a:cxn>
                <a:cxn ang="0">
                  <a:pos x="51" y="167"/>
                </a:cxn>
                <a:cxn ang="0">
                  <a:pos x="42" y="149"/>
                </a:cxn>
                <a:cxn ang="0">
                  <a:pos x="37" y="131"/>
                </a:cxn>
                <a:cxn ang="0">
                  <a:pos x="0" y="122"/>
                </a:cxn>
                <a:cxn ang="0">
                  <a:pos x="6" y="83"/>
                </a:cxn>
                <a:cxn ang="0">
                  <a:pos x="43" y="85"/>
                </a:cxn>
                <a:cxn ang="0">
                  <a:pos x="60" y="62"/>
                </a:cxn>
                <a:cxn ang="0">
                  <a:pos x="42" y="27"/>
                </a:cxn>
                <a:cxn ang="0">
                  <a:pos x="78" y="7"/>
                </a:cxn>
                <a:cxn ang="0">
                  <a:pos x="105" y="37"/>
                </a:cxn>
                <a:cxn ang="0">
                  <a:pos x="121" y="49"/>
                </a:cxn>
                <a:cxn ang="0">
                  <a:pos x="95" y="54"/>
                </a:cxn>
                <a:cxn ang="0">
                  <a:pos x="63" y="79"/>
                </a:cxn>
                <a:cxn ang="0">
                  <a:pos x="51" y="117"/>
                </a:cxn>
                <a:cxn ang="0">
                  <a:pos x="55" y="144"/>
                </a:cxn>
                <a:cxn ang="0">
                  <a:pos x="73" y="172"/>
                </a:cxn>
                <a:cxn ang="0">
                  <a:pos x="100" y="186"/>
                </a:cxn>
                <a:cxn ang="0">
                  <a:pos x="121" y="240"/>
                </a:cxn>
              </a:cxnLst>
              <a:rect l="0" t="0" r="r" b="b"/>
              <a:pathLst>
                <a:path w="240" h="240">
                  <a:moveTo>
                    <a:pt x="128" y="36"/>
                  </a:moveTo>
                  <a:lnTo>
                    <a:pt x="131" y="0"/>
                  </a:lnTo>
                  <a:lnTo>
                    <a:pt x="131" y="0"/>
                  </a:lnTo>
                  <a:lnTo>
                    <a:pt x="145" y="1"/>
                  </a:lnTo>
                  <a:lnTo>
                    <a:pt x="157" y="5"/>
                  </a:lnTo>
                  <a:lnTo>
                    <a:pt x="170" y="10"/>
                  </a:lnTo>
                  <a:lnTo>
                    <a:pt x="182" y="16"/>
                  </a:lnTo>
                  <a:lnTo>
                    <a:pt x="163" y="47"/>
                  </a:lnTo>
                  <a:lnTo>
                    <a:pt x="163" y="47"/>
                  </a:lnTo>
                  <a:lnTo>
                    <a:pt x="172" y="52"/>
                  </a:lnTo>
                  <a:lnTo>
                    <a:pt x="178" y="58"/>
                  </a:lnTo>
                  <a:lnTo>
                    <a:pt x="186" y="65"/>
                  </a:lnTo>
                  <a:lnTo>
                    <a:pt x="191" y="73"/>
                  </a:lnTo>
                  <a:lnTo>
                    <a:pt x="222" y="53"/>
                  </a:lnTo>
                  <a:lnTo>
                    <a:pt x="222" y="53"/>
                  </a:lnTo>
                  <a:lnTo>
                    <a:pt x="228" y="64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8" y="90"/>
                  </a:lnTo>
                  <a:lnTo>
                    <a:pt x="240" y="102"/>
                  </a:lnTo>
                  <a:lnTo>
                    <a:pt x="204" y="107"/>
                  </a:lnTo>
                  <a:lnTo>
                    <a:pt x="204" y="107"/>
                  </a:lnTo>
                  <a:lnTo>
                    <a:pt x="205" y="117"/>
                  </a:lnTo>
                  <a:lnTo>
                    <a:pt x="205" y="127"/>
                  </a:lnTo>
                  <a:lnTo>
                    <a:pt x="204" y="136"/>
                  </a:lnTo>
                  <a:lnTo>
                    <a:pt x="202" y="146"/>
                  </a:lnTo>
                  <a:lnTo>
                    <a:pt x="236" y="157"/>
                  </a:lnTo>
                  <a:lnTo>
                    <a:pt x="236" y="157"/>
                  </a:lnTo>
                  <a:lnTo>
                    <a:pt x="231" y="169"/>
                  </a:lnTo>
                  <a:lnTo>
                    <a:pt x="225" y="180"/>
                  </a:lnTo>
                  <a:lnTo>
                    <a:pt x="218" y="193"/>
                  </a:lnTo>
                  <a:lnTo>
                    <a:pt x="208" y="203"/>
                  </a:lnTo>
                  <a:lnTo>
                    <a:pt x="182" y="178"/>
                  </a:lnTo>
                  <a:lnTo>
                    <a:pt x="182" y="178"/>
                  </a:lnTo>
                  <a:lnTo>
                    <a:pt x="176" y="184"/>
                  </a:lnTo>
                  <a:lnTo>
                    <a:pt x="168" y="190"/>
                  </a:lnTo>
                  <a:lnTo>
                    <a:pt x="160" y="195"/>
                  </a:lnTo>
                  <a:lnTo>
                    <a:pt x="151" y="199"/>
                  </a:lnTo>
                  <a:lnTo>
                    <a:pt x="151" y="199"/>
                  </a:lnTo>
                  <a:lnTo>
                    <a:pt x="163" y="232"/>
                  </a:lnTo>
                  <a:lnTo>
                    <a:pt x="163" y="232"/>
                  </a:lnTo>
                  <a:lnTo>
                    <a:pt x="154" y="236"/>
                  </a:lnTo>
                  <a:lnTo>
                    <a:pt x="142" y="238"/>
                  </a:lnTo>
                  <a:lnTo>
                    <a:pt x="131" y="240"/>
                  </a:lnTo>
                  <a:lnTo>
                    <a:pt x="121" y="240"/>
                  </a:lnTo>
                  <a:lnTo>
                    <a:pt x="121" y="190"/>
                  </a:lnTo>
                  <a:lnTo>
                    <a:pt x="121" y="190"/>
                  </a:lnTo>
                  <a:lnTo>
                    <a:pt x="134" y="189"/>
                  </a:lnTo>
                  <a:lnTo>
                    <a:pt x="146" y="185"/>
                  </a:lnTo>
                  <a:lnTo>
                    <a:pt x="146" y="185"/>
                  </a:lnTo>
                  <a:lnTo>
                    <a:pt x="158" y="179"/>
                  </a:lnTo>
                  <a:lnTo>
                    <a:pt x="170" y="170"/>
                  </a:lnTo>
                  <a:lnTo>
                    <a:pt x="178" y="161"/>
                  </a:lnTo>
                  <a:lnTo>
                    <a:pt x="184" y="148"/>
                  </a:lnTo>
                  <a:lnTo>
                    <a:pt x="189" y="136"/>
                  </a:lnTo>
                  <a:lnTo>
                    <a:pt x="191" y="122"/>
                  </a:lnTo>
                  <a:lnTo>
                    <a:pt x="191" y="109"/>
                  </a:lnTo>
                  <a:lnTo>
                    <a:pt x="187" y="95"/>
                  </a:lnTo>
                  <a:lnTo>
                    <a:pt x="187" y="95"/>
                  </a:lnTo>
                  <a:lnTo>
                    <a:pt x="182" y="85"/>
                  </a:lnTo>
                  <a:lnTo>
                    <a:pt x="176" y="75"/>
                  </a:lnTo>
                  <a:lnTo>
                    <a:pt x="168" y="68"/>
                  </a:lnTo>
                  <a:lnTo>
                    <a:pt x="160" y="62"/>
                  </a:lnTo>
                  <a:lnTo>
                    <a:pt x="151" y="57"/>
                  </a:lnTo>
                  <a:lnTo>
                    <a:pt x="141" y="53"/>
                  </a:lnTo>
                  <a:lnTo>
                    <a:pt x="131" y="50"/>
                  </a:lnTo>
                  <a:lnTo>
                    <a:pt x="121" y="49"/>
                  </a:lnTo>
                  <a:lnTo>
                    <a:pt x="121" y="34"/>
                  </a:lnTo>
                  <a:lnTo>
                    <a:pt x="121" y="34"/>
                  </a:lnTo>
                  <a:lnTo>
                    <a:pt x="128" y="36"/>
                  </a:lnTo>
                  <a:lnTo>
                    <a:pt x="128" y="36"/>
                  </a:lnTo>
                  <a:close/>
                  <a:moveTo>
                    <a:pt x="121" y="240"/>
                  </a:moveTo>
                  <a:lnTo>
                    <a:pt x="121" y="240"/>
                  </a:lnTo>
                  <a:lnTo>
                    <a:pt x="110" y="240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04" y="203"/>
                  </a:lnTo>
                  <a:lnTo>
                    <a:pt x="95" y="200"/>
                  </a:lnTo>
                  <a:lnTo>
                    <a:pt x="87" y="196"/>
                  </a:lnTo>
                  <a:lnTo>
                    <a:pt x="78" y="193"/>
                  </a:lnTo>
                  <a:lnTo>
                    <a:pt x="60" y="224"/>
                  </a:lnTo>
                  <a:lnTo>
                    <a:pt x="60" y="224"/>
                  </a:lnTo>
                  <a:lnTo>
                    <a:pt x="48" y="216"/>
                  </a:lnTo>
                  <a:lnTo>
                    <a:pt x="39" y="208"/>
                  </a:lnTo>
                  <a:lnTo>
                    <a:pt x="29" y="198"/>
                  </a:lnTo>
                  <a:lnTo>
                    <a:pt x="20" y="186"/>
                  </a:lnTo>
                  <a:lnTo>
                    <a:pt x="51" y="167"/>
                  </a:lnTo>
                  <a:lnTo>
                    <a:pt x="51" y="167"/>
                  </a:lnTo>
                  <a:lnTo>
                    <a:pt x="46" y="158"/>
                  </a:lnTo>
                  <a:lnTo>
                    <a:pt x="42" y="149"/>
                  </a:lnTo>
                  <a:lnTo>
                    <a:pt x="42" y="149"/>
                  </a:lnTo>
                  <a:lnTo>
                    <a:pt x="39" y="141"/>
                  </a:lnTo>
                  <a:lnTo>
                    <a:pt x="37" y="131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0" y="122"/>
                  </a:lnTo>
                  <a:lnTo>
                    <a:pt x="0" y="109"/>
                  </a:lnTo>
                  <a:lnTo>
                    <a:pt x="3" y="96"/>
                  </a:lnTo>
                  <a:lnTo>
                    <a:pt x="6" y="83"/>
                  </a:lnTo>
                  <a:lnTo>
                    <a:pt x="40" y="94"/>
                  </a:lnTo>
                  <a:lnTo>
                    <a:pt x="40" y="94"/>
                  </a:lnTo>
                  <a:lnTo>
                    <a:pt x="43" y="85"/>
                  </a:lnTo>
                  <a:lnTo>
                    <a:pt x="48" y="76"/>
                  </a:lnTo>
                  <a:lnTo>
                    <a:pt x="53" y="69"/>
                  </a:lnTo>
                  <a:lnTo>
                    <a:pt x="60" y="62"/>
                  </a:lnTo>
                  <a:lnTo>
                    <a:pt x="34" y="37"/>
                  </a:lnTo>
                  <a:lnTo>
                    <a:pt x="34" y="37"/>
                  </a:lnTo>
                  <a:lnTo>
                    <a:pt x="42" y="27"/>
                  </a:lnTo>
                  <a:lnTo>
                    <a:pt x="53" y="20"/>
                  </a:lnTo>
                  <a:lnTo>
                    <a:pt x="64" y="12"/>
                  </a:lnTo>
                  <a:lnTo>
                    <a:pt x="78" y="7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105" y="37"/>
                  </a:lnTo>
                  <a:lnTo>
                    <a:pt x="121" y="34"/>
                  </a:lnTo>
                  <a:lnTo>
                    <a:pt x="121" y="49"/>
                  </a:lnTo>
                  <a:lnTo>
                    <a:pt x="121" y="49"/>
                  </a:lnTo>
                  <a:lnTo>
                    <a:pt x="108" y="50"/>
                  </a:lnTo>
                  <a:lnTo>
                    <a:pt x="95" y="54"/>
                  </a:lnTo>
                  <a:lnTo>
                    <a:pt x="95" y="54"/>
                  </a:lnTo>
                  <a:lnTo>
                    <a:pt x="83" y="60"/>
                  </a:lnTo>
                  <a:lnTo>
                    <a:pt x="72" y="69"/>
                  </a:lnTo>
                  <a:lnTo>
                    <a:pt x="63" y="79"/>
                  </a:lnTo>
                  <a:lnTo>
                    <a:pt x="57" y="91"/>
                  </a:lnTo>
                  <a:lnTo>
                    <a:pt x="52" y="104"/>
                  </a:lnTo>
                  <a:lnTo>
                    <a:pt x="51" y="117"/>
                  </a:lnTo>
                  <a:lnTo>
                    <a:pt x="51" y="131"/>
                  </a:lnTo>
                  <a:lnTo>
                    <a:pt x="55" y="144"/>
                  </a:lnTo>
                  <a:lnTo>
                    <a:pt x="55" y="144"/>
                  </a:lnTo>
                  <a:lnTo>
                    <a:pt x="60" y="154"/>
                  </a:lnTo>
                  <a:lnTo>
                    <a:pt x="66" y="163"/>
                  </a:lnTo>
                  <a:lnTo>
                    <a:pt x="73" y="172"/>
                  </a:lnTo>
                  <a:lnTo>
                    <a:pt x="82" y="178"/>
                  </a:lnTo>
                  <a:lnTo>
                    <a:pt x="90" y="183"/>
                  </a:lnTo>
                  <a:lnTo>
                    <a:pt x="100" y="186"/>
                  </a:lnTo>
                  <a:lnTo>
                    <a:pt x="110" y="189"/>
                  </a:lnTo>
                  <a:lnTo>
                    <a:pt x="121" y="190"/>
                  </a:lnTo>
                  <a:lnTo>
                    <a:pt x="121" y="240"/>
                  </a:lnTo>
                  <a:close/>
                </a:path>
              </a:pathLst>
            </a:custGeom>
            <a:solidFill>
              <a:srgbClr val="3D735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Oval 13"/>
          <p:cNvSpPr/>
          <p:nvPr/>
        </p:nvSpPr>
        <p:spPr>
          <a:xfrm>
            <a:off x="8415655" y="5410200"/>
            <a:ext cx="480695" cy="480695"/>
          </a:xfrm>
          <a:prstGeom prst="ellipse">
            <a:avLst/>
          </a:prstGeom>
          <a:solidFill>
            <a:srgbClr val="3D7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7" name="Group 89"/>
          <p:cNvGrpSpPr/>
          <p:nvPr/>
        </p:nvGrpSpPr>
        <p:grpSpPr>
          <a:xfrm>
            <a:off x="9440545" y="5111750"/>
            <a:ext cx="953135" cy="913765"/>
            <a:chOff x="431784" y="3611563"/>
            <a:chExt cx="381000" cy="365126"/>
          </a:xfrm>
          <a:solidFill>
            <a:schemeClr val="accent4"/>
          </a:solidFill>
        </p:grpSpPr>
        <p:sp>
          <p:nvSpPr>
            <p:cNvPr id="77" name="Freeform 16"/>
            <p:cNvSpPr/>
            <p:nvPr/>
          </p:nvSpPr>
          <p:spPr bwMode="auto">
            <a:xfrm>
              <a:off x="487346" y="3768726"/>
              <a:ext cx="146050" cy="207963"/>
            </a:xfrm>
            <a:custGeom>
              <a:avLst/>
              <a:gdLst/>
              <a:ahLst/>
              <a:cxnLst>
                <a:cxn ang="0">
                  <a:pos x="125" y="101"/>
                </a:cxn>
                <a:cxn ang="0">
                  <a:pos x="125" y="231"/>
                </a:cxn>
                <a:cxn ang="0">
                  <a:pos x="125" y="231"/>
                </a:cxn>
                <a:cxn ang="0">
                  <a:pos x="124" y="237"/>
                </a:cxn>
                <a:cxn ang="0">
                  <a:pos x="122" y="243"/>
                </a:cxn>
                <a:cxn ang="0">
                  <a:pos x="119" y="248"/>
                </a:cxn>
                <a:cxn ang="0">
                  <a:pos x="115" y="253"/>
                </a:cxn>
                <a:cxn ang="0">
                  <a:pos x="110" y="257"/>
                </a:cxn>
                <a:cxn ang="0">
                  <a:pos x="105" y="260"/>
                </a:cxn>
                <a:cxn ang="0">
                  <a:pos x="99" y="262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93" y="263"/>
                </a:cxn>
                <a:cxn ang="0">
                  <a:pos x="87" y="262"/>
                </a:cxn>
                <a:cxn ang="0">
                  <a:pos x="80" y="260"/>
                </a:cxn>
                <a:cxn ang="0">
                  <a:pos x="74" y="257"/>
                </a:cxn>
                <a:cxn ang="0">
                  <a:pos x="69" y="253"/>
                </a:cxn>
                <a:cxn ang="0">
                  <a:pos x="66" y="248"/>
                </a:cxn>
                <a:cxn ang="0">
                  <a:pos x="63" y="243"/>
                </a:cxn>
                <a:cxn ang="0">
                  <a:pos x="61" y="237"/>
                </a:cxn>
                <a:cxn ang="0">
                  <a:pos x="61" y="231"/>
                </a:cxn>
                <a:cxn ang="0">
                  <a:pos x="61" y="101"/>
                </a:cxn>
                <a:cxn ang="0">
                  <a:pos x="16" y="101"/>
                </a:cxn>
                <a:cxn ang="0">
                  <a:pos x="16" y="101"/>
                </a:cxn>
                <a:cxn ang="0">
                  <a:pos x="10" y="100"/>
                </a:cxn>
                <a:cxn ang="0">
                  <a:pos x="5" y="99"/>
                </a:cxn>
                <a:cxn ang="0">
                  <a:pos x="1" y="95"/>
                </a:cxn>
                <a:cxn ang="0">
                  <a:pos x="0" y="91"/>
                </a:cxn>
                <a:cxn ang="0">
                  <a:pos x="0" y="87"/>
                </a:cxn>
                <a:cxn ang="0">
                  <a:pos x="0" y="82"/>
                </a:cxn>
                <a:cxn ang="0">
                  <a:pos x="3" y="77"/>
                </a:cxn>
                <a:cxn ang="0">
                  <a:pos x="7" y="73"/>
                </a:cxn>
                <a:cxn ang="0">
                  <a:pos x="69" y="11"/>
                </a:cxn>
                <a:cxn ang="0">
                  <a:pos x="69" y="11"/>
                </a:cxn>
                <a:cxn ang="0">
                  <a:pos x="75" y="6"/>
                </a:cxn>
                <a:cxn ang="0">
                  <a:pos x="80" y="2"/>
                </a:cxn>
                <a:cxn ang="0">
                  <a:pos x="87" y="0"/>
                </a:cxn>
                <a:cxn ang="0">
                  <a:pos x="93" y="0"/>
                </a:cxn>
                <a:cxn ang="0">
                  <a:pos x="98" y="0"/>
                </a:cxn>
                <a:cxn ang="0">
                  <a:pos x="104" y="2"/>
                </a:cxn>
                <a:cxn ang="0">
                  <a:pos x="110" y="6"/>
                </a:cxn>
                <a:cxn ang="0">
                  <a:pos x="115" y="11"/>
                </a:cxn>
                <a:cxn ang="0">
                  <a:pos x="178" y="73"/>
                </a:cxn>
                <a:cxn ang="0">
                  <a:pos x="178" y="73"/>
                </a:cxn>
                <a:cxn ang="0">
                  <a:pos x="182" y="77"/>
                </a:cxn>
                <a:cxn ang="0">
                  <a:pos x="184" y="82"/>
                </a:cxn>
                <a:cxn ang="0">
                  <a:pos x="184" y="86"/>
                </a:cxn>
                <a:cxn ang="0">
                  <a:pos x="184" y="91"/>
                </a:cxn>
                <a:cxn ang="0">
                  <a:pos x="182" y="95"/>
                </a:cxn>
                <a:cxn ang="0">
                  <a:pos x="178" y="97"/>
                </a:cxn>
                <a:cxn ang="0">
                  <a:pos x="173" y="100"/>
                </a:cxn>
                <a:cxn ang="0">
                  <a:pos x="166" y="101"/>
                </a:cxn>
                <a:cxn ang="0">
                  <a:pos x="125" y="101"/>
                </a:cxn>
              </a:cxnLst>
              <a:rect l="0" t="0" r="r" b="b"/>
              <a:pathLst>
                <a:path w="184" h="263">
                  <a:moveTo>
                    <a:pt x="125" y="101"/>
                  </a:moveTo>
                  <a:lnTo>
                    <a:pt x="125" y="231"/>
                  </a:lnTo>
                  <a:lnTo>
                    <a:pt x="125" y="231"/>
                  </a:lnTo>
                  <a:lnTo>
                    <a:pt x="124" y="237"/>
                  </a:lnTo>
                  <a:lnTo>
                    <a:pt x="122" y="243"/>
                  </a:lnTo>
                  <a:lnTo>
                    <a:pt x="119" y="248"/>
                  </a:lnTo>
                  <a:lnTo>
                    <a:pt x="115" y="253"/>
                  </a:lnTo>
                  <a:lnTo>
                    <a:pt x="110" y="257"/>
                  </a:lnTo>
                  <a:lnTo>
                    <a:pt x="105" y="260"/>
                  </a:lnTo>
                  <a:lnTo>
                    <a:pt x="99" y="262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93" y="263"/>
                  </a:lnTo>
                  <a:lnTo>
                    <a:pt x="87" y="262"/>
                  </a:lnTo>
                  <a:lnTo>
                    <a:pt x="80" y="260"/>
                  </a:lnTo>
                  <a:lnTo>
                    <a:pt x="74" y="257"/>
                  </a:lnTo>
                  <a:lnTo>
                    <a:pt x="69" y="253"/>
                  </a:lnTo>
                  <a:lnTo>
                    <a:pt x="66" y="248"/>
                  </a:lnTo>
                  <a:lnTo>
                    <a:pt x="63" y="243"/>
                  </a:lnTo>
                  <a:lnTo>
                    <a:pt x="61" y="237"/>
                  </a:lnTo>
                  <a:lnTo>
                    <a:pt x="61" y="231"/>
                  </a:lnTo>
                  <a:lnTo>
                    <a:pt x="61" y="101"/>
                  </a:lnTo>
                  <a:lnTo>
                    <a:pt x="16" y="101"/>
                  </a:lnTo>
                  <a:lnTo>
                    <a:pt x="16" y="101"/>
                  </a:lnTo>
                  <a:lnTo>
                    <a:pt x="10" y="100"/>
                  </a:lnTo>
                  <a:lnTo>
                    <a:pt x="5" y="99"/>
                  </a:lnTo>
                  <a:lnTo>
                    <a:pt x="1" y="95"/>
                  </a:lnTo>
                  <a:lnTo>
                    <a:pt x="0" y="91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3" y="77"/>
                  </a:lnTo>
                  <a:lnTo>
                    <a:pt x="7" y="73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75" y="6"/>
                  </a:lnTo>
                  <a:lnTo>
                    <a:pt x="80" y="2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4" y="2"/>
                  </a:lnTo>
                  <a:lnTo>
                    <a:pt x="110" y="6"/>
                  </a:lnTo>
                  <a:lnTo>
                    <a:pt x="115" y="11"/>
                  </a:lnTo>
                  <a:lnTo>
                    <a:pt x="178" y="73"/>
                  </a:lnTo>
                  <a:lnTo>
                    <a:pt x="178" y="73"/>
                  </a:lnTo>
                  <a:lnTo>
                    <a:pt x="182" y="77"/>
                  </a:lnTo>
                  <a:lnTo>
                    <a:pt x="184" y="82"/>
                  </a:lnTo>
                  <a:lnTo>
                    <a:pt x="184" y="86"/>
                  </a:lnTo>
                  <a:lnTo>
                    <a:pt x="184" y="91"/>
                  </a:lnTo>
                  <a:lnTo>
                    <a:pt x="182" y="95"/>
                  </a:lnTo>
                  <a:lnTo>
                    <a:pt x="178" y="97"/>
                  </a:lnTo>
                  <a:lnTo>
                    <a:pt x="173" y="100"/>
                  </a:lnTo>
                  <a:lnTo>
                    <a:pt x="166" y="101"/>
                  </a:lnTo>
                  <a:lnTo>
                    <a:pt x="125" y="101"/>
                  </a:lnTo>
                  <a:close/>
                </a:path>
              </a:pathLst>
            </a:custGeom>
            <a:solidFill>
              <a:srgbClr val="3D735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8" name="Freeform 17"/>
            <p:cNvSpPr/>
            <p:nvPr/>
          </p:nvSpPr>
          <p:spPr bwMode="auto">
            <a:xfrm>
              <a:off x="431784" y="3611563"/>
              <a:ext cx="381000" cy="266700"/>
            </a:xfrm>
            <a:custGeom>
              <a:avLst/>
              <a:gdLst/>
              <a:ahLst/>
              <a:cxnLst>
                <a:cxn ang="0">
                  <a:pos x="392" y="125"/>
                </a:cxn>
                <a:cxn ang="0">
                  <a:pos x="420" y="136"/>
                </a:cxn>
                <a:cxn ang="0">
                  <a:pos x="445" y="153"/>
                </a:cxn>
                <a:cxn ang="0">
                  <a:pos x="463" y="175"/>
                </a:cxn>
                <a:cxn ang="0">
                  <a:pos x="476" y="200"/>
                </a:cxn>
                <a:cxn ang="0">
                  <a:pos x="480" y="227"/>
                </a:cxn>
                <a:cxn ang="0">
                  <a:pos x="480" y="237"/>
                </a:cxn>
                <a:cxn ang="0">
                  <a:pos x="472" y="264"/>
                </a:cxn>
                <a:cxn ang="0">
                  <a:pos x="457" y="289"/>
                </a:cxn>
                <a:cxn ang="0">
                  <a:pos x="435" y="310"/>
                </a:cxn>
                <a:cxn ang="0">
                  <a:pos x="408" y="325"/>
                </a:cxn>
                <a:cxn ang="0">
                  <a:pos x="376" y="334"/>
                </a:cxn>
                <a:cxn ang="0">
                  <a:pos x="376" y="220"/>
                </a:cxn>
                <a:cxn ang="0">
                  <a:pos x="362" y="195"/>
                </a:cxn>
                <a:cxn ang="0">
                  <a:pos x="347" y="185"/>
                </a:cxn>
                <a:cxn ang="0">
                  <a:pos x="329" y="182"/>
                </a:cxn>
                <a:cxn ang="0">
                  <a:pos x="301" y="190"/>
                </a:cxn>
                <a:cxn ang="0">
                  <a:pos x="288" y="203"/>
                </a:cxn>
                <a:cxn ang="0">
                  <a:pos x="280" y="230"/>
                </a:cxn>
                <a:cxn ang="0">
                  <a:pos x="210" y="315"/>
                </a:cxn>
                <a:cxn ang="0">
                  <a:pos x="246" y="313"/>
                </a:cxn>
                <a:cxn ang="0">
                  <a:pos x="259" y="306"/>
                </a:cxn>
                <a:cxn ang="0">
                  <a:pos x="268" y="295"/>
                </a:cxn>
                <a:cxn ang="0">
                  <a:pos x="268" y="277"/>
                </a:cxn>
                <a:cxn ang="0">
                  <a:pos x="258" y="259"/>
                </a:cxn>
                <a:cxn ang="0">
                  <a:pos x="188" y="190"/>
                </a:cxn>
                <a:cxn ang="0">
                  <a:pos x="162" y="182"/>
                </a:cxn>
                <a:cxn ang="0">
                  <a:pos x="143" y="185"/>
                </a:cxn>
                <a:cxn ang="0">
                  <a:pos x="65" y="259"/>
                </a:cxn>
                <a:cxn ang="0">
                  <a:pos x="54" y="278"/>
                </a:cxn>
                <a:cxn ang="0">
                  <a:pos x="54" y="295"/>
                </a:cxn>
                <a:cxn ang="0">
                  <a:pos x="59" y="304"/>
                </a:cxn>
                <a:cxn ang="0">
                  <a:pos x="67" y="310"/>
                </a:cxn>
                <a:cxn ang="0">
                  <a:pos x="114" y="315"/>
                </a:cxn>
                <a:cxn ang="0">
                  <a:pos x="101" y="334"/>
                </a:cxn>
                <a:cxn ang="0">
                  <a:pos x="69" y="324"/>
                </a:cxn>
                <a:cxn ang="0">
                  <a:pos x="41" y="306"/>
                </a:cxn>
                <a:cxn ang="0">
                  <a:pos x="20" y="284"/>
                </a:cxn>
                <a:cxn ang="0">
                  <a:pos x="5" y="257"/>
                </a:cxn>
                <a:cxn ang="0">
                  <a:pos x="0" y="227"/>
                </a:cxn>
                <a:cxn ang="0">
                  <a:pos x="1" y="219"/>
                </a:cxn>
                <a:cxn ang="0">
                  <a:pos x="7" y="191"/>
                </a:cxn>
                <a:cxn ang="0">
                  <a:pos x="22" y="167"/>
                </a:cxn>
                <a:cxn ang="0">
                  <a:pos x="43" y="147"/>
                </a:cxn>
                <a:cxn ang="0">
                  <a:pos x="69" y="132"/>
                </a:cxn>
                <a:cxn ang="0">
                  <a:pos x="99" y="122"/>
                </a:cxn>
                <a:cxn ang="0">
                  <a:pos x="99" y="118"/>
                </a:cxn>
                <a:cxn ang="0">
                  <a:pos x="105" y="84"/>
                </a:cxn>
                <a:cxn ang="0">
                  <a:pos x="123" y="53"/>
                </a:cxn>
                <a:cxn ang="0">
                  <a:pos x="151" y="27"/>
                </a:cxn>
                <a:cxn ang="0">
                  <a:pos x="185" y="10"/>
                </a:cxn>
                <a:cxn ang="0">
                  <a:pos x="226" y="1"/>
                </a:cxn>
                <a:cxn ang="0">
                  <a:pos x="255" y="1"/>
                </a:cxn>
                <a:cxn ang="0">
                  <a:pos x="295" y="10"/>
                </a:cxn>
                <a:cxn ang="0">
                  <a:pos x="330" y="27"/>
                </a:cxn>
                <a:cxn ang="0">
                  <a:pos x="357" y="53"/>
                </a:cxn>
                <a:cxn ang="0">
                  <a:pos x="374" y="84"/>
                </a:cxn>
                <a:cxn ang="0">
                  <a:pos x="381" y="118"/>
                </a:cxn>
                <a:cxn ang="0">
                  <a:pos x="381" y="122"/>
                </a:cxn>
              </a:cxnLst>
              <a:rect l="0" t="0" r="r" b="b"/>
              <a:pathLst>
                <a:path w="480" h="336">
                  <a:moveTo>
                    <a:pt x="381" y="122"/>
                  </a:moveTo>
                  <a:lnTo>
                    <a:pt x="381" y="122"/>
                  </a:lnTo>
                  <a:lnTo>
                    <a:pt x="392" y="125"/>
                  </a:lnTo>
                  <a:lnTo>
                    <a:pt x="402" y="127"/>
                  </a:lnTo>
                  <a:lnTo>
                    <a:pt x="412" y="132"/>
                  </a:lnTo>
                  <a:lnTo>
                    <a:pt x="420" y="136"/>
                  </a:lnTo>
                  <a:lnTo>
                    <a:pt x="429" y="141"/>
                  </a:lnTo>
                  <a:lnTo>
                    <a:pt x="438" y="147"/>
                  </a:lnTo>
                  <a:lnTo>
                    <a:pt x="445" y="153"/>
                  </a:lnTo>
                  <a:lnTo>
                    <a:pt x="451" y="161"/>
                  </a:lnTo>
                  <a:lnTo>
                    <a:pt x="457" y="167"/>
                  </a:lnTo>
                  <a:lnTo>
                    <a:pt x="463" y="175"/>
                  </a:lnTo>
                  <a:lnTo>
                    <a:pt x="468" y="183"/>
                  </a:lnTo>
                  <a:lnTo>
                    <a:pt x="472" y="191"/>
                  </a:lnTo>
                  <a:lnTo>
                    <a:pt x="476" y="200"/>
                  </a:lnTo>
                  <a:lnTo>
                    <a:pt x="478" y="209"/>
                  </a:lnTo>
                  <a:lnTo>
                    <a:pt x="480" y="219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27"/>
                  </a:lnTo>
                  <a:lnTo>
                    <a:pt x="480" y="237"/>
                  </a:lnTo>
                  <a:lnTo>
                    <a:pt x="478" y="247"/>
                  </a:lnTo>
                  <a:lnTo>
                    <a:pt x="476" y="256"/>
                  </a:lnTo>
                  <a:lnTo>
                    <a:pt x="472" y="264"/>
                  </a:lnTo>
                  <a:lnTo>
                    <a:pt x="467" y="273"/>
                  </a:lnTo>
                  <a:lnTo>
                    <a:pt x="462" y="282"/>
                  </a:lnTo>
                  <a:lnTo>
                    <a:pt x="457" y="289"/>
                  </a:lnTo>
                  <a:lnTo>
                    <a:pt x="450" y="297"/>
                  </a:lnTo>
                  <a:lnTo>
                    <a:pt x="442" y="304"/>
                  </a:lnTo>
                  <a:lnTo>
                    <a:pt x="435" y="310"/>
                  </a:lnTo>
                  <a:lnTo>
                    <a:pt x="426" y="315"/>
                  </a:lnTo>
                  <a:lnTo>
                    <a:pt x="418" y="320"/>
                  </a:lnTo>
                  <a:lnTo>
                    <a:pt x="408" y="325"/>
                  </a:lnTo>
                  <a:lnTo>
                    <a:pt x="398" y="329"/>
                  </a:lnTo>
                  <a:lnTo>
                    <a:pt x="387" y="331"/>
                  </a:lnTo>
                  <a:lnTo>
                    <a:pt x="376" y="334"/>
                  </a:lnTo>
                  <a:lnTo>
                    <a:pt x="376" y="230"/>
                  </a:lnTo>
                  <a:lnTo>
                    <a:pt x="376" y="230"/>
                  </a:lnTo>
                  <a:lnTo>
                    <a:pt x="376" y="220"/>
                  </a:lnTo>
                  <a:lnTo>
                    <a:pt x="372" y="211"/>
                  </a:lnTo>
                  <a:lnTo>
                    <a:pt x="368" y="203"/>
                  </a:lnTo>
                  <a:lnTo>
                    <a:pt x="362" y="195"/>
                  </a:lnTo>
                  <a:lnTo>
                    <a:pt x="362" y="195"/>
                  </a:lnTo>
                  <a:lnTo>
                    <a:pt x="355" y="190"/>
                  </a:lnTo>
                  <a:lnTo>
                    <a:pt x="347" y="185"/>
                  </a:lnTo>
                  <a:lnTo>
                    <a:pt x="337" y="183"/>
                  </a:lnTo>
                  <a:lnTo>
                    <a:pt x="329" y="182"/>
                  </a:lnTo>
                  <a:lnTo>
                    <a:pt x="329" y="182"/>
                  </a:lnTo>
                  <a:lnTo>
                    <a:pt x="319" y="183"/>
                  </a:lnTo>
                  <a:lnTo>
                    <a:pt x="309" y="185"/>
                  </a:lnTo>
                  <a:lnTo>
                    <a:pt x="301" y="190"/>
                  </a:lnTo>
                  <a:lnTo>
                    <a:pt x="294" y="195"/>
                  </a:lnTo>
                  <a:lnTo>
                    <a:pt x="294" y="195"/>
                  </a:lnTo>
                  <a:lnTo>
                    <a:pt x="288" y="203"/>
                  </a:lnTo>
                  <a:lnTo>
                    <a:pt x="284" y="211"/>
                  </a:lnTo>
                  <a:lnTo>
                    <a:pt x="280" y="220"/>
                  </a:lnTo>
                  <a:lnTo>
                    <a:pt x="280" y="230"/>
                  </a:lnTo>
                  <a:lnTo>
                    <a:pt x="280" y="336"/>
                  </a:lnTo>
                  <a:lnTo>
                    <a:pt x="210" y="336"/>
                  </a:lnTo>
                  <a:lnTo>
                    <a:pt x="210" y="315"/>
                  </a:lnTo>
                  <a:lnTo>
                    <a:pt x="235" y="315"/>
                  </a:lnTo>
                  <a:lnTo>
                    <a:pt x="235" y="315"/>
                  </a:lnTo>
                  <a:lnTo>
                    <a:pt x="246" y="313"/>
                  </a:lnTo>
                  <a:lnTo>
                    <a:pt x="255" y="310"/>
                  </a:lnTo>
                  <a:lnTo>
                    <a:pt x="255" y="310"/>
                  </a:lnTo>
                  <a:lnTo>
                    <a:pt x="259" y="306"/>
                  </a:lnTo>
                  <a:lnTo>
                    <a:pt x="263" y="303"/>
                  </a:lnTo>
                  <a:lnTo>
                    <a:pt x="266" y="299"/>
                  </a:lnTo>
                  <a:lnTo>
                    <a:pt x="268" y="295"/>
                  </a:lnTo>
                  <a:lnTo>
                    <a:pt x="268" y="295"/>
                  </a:lnTo>
                  <a:lnTo>
                    <a:pt x="269" y="285"/>
                  </a:lnTo>
                  <a:lnTo>
                    <a:pt x="268" y="277"/>
                  </a:lnTo>
                  <a:lnTo>
                    <a:pt x="268" y="277"/>
                  </a:lnTo>
                  <a:lnTo>
                    <a:pt x="264" y="268"/>
                  </a:lnTo>
                  <a:lnTo>
                    <a:pt x="258" y="259"/>
                  </a:lnTo>
                  <a:lnTo>
                    <a:pt x="195" y="198"/>
                  </a:lnTo>
                  <a:lnTo>
                    <a:pt x="195" y="198"/>
                  </a:lnTo>
                  <a:lnTo>
                    <a:pt x="188" y="190"/>
                  </a:lnTo>
                  <a:lnTo>
                    <a:pt x="179" y="185"/>
                  </a:lnTo>
                  <a:lnTo>
                    <a:pt x="170" y="183"/>
                  </a:lnTo>
                  <a:lnTo>
                    <a:pt x="162" y="182"/>
                  </a:lnTo>
                  <a:lnTo>
                    <a:pt x="162" y="182"/>
                  </a:lnTo>
                  <a:lnTo>
                    <a:pt x="152" y="183"/>
                  </a:lnTo>
                  <a:lnTo>
                    <a:pt x="143" y="185"/>
                  </a:lnTo>
                  <a:lnTo>
                    <a:pt x="136" y="190"/>
                  </a:lnTo>
                  <a:lnTo>
                    <a:pt x="127" y="198"/>
                  </a:lnTo>
                  <a:lnTo>
                    <a:pt x="65" y="259"/>
                  </a:lnTo>
                  <a:lnTo>
                    <a:pt x="65" y="259"/>
                  </a:lnTo>
                  <a:lnTo>
                    <a:pt x="58" y="268"/>
                  </a:lnTo>
                  <a:lnTo>
                    <a:pt x="54" y="278"/>
                  </a:lnTo>
                  <a:lnTo>
                    <a:pt x="54" y="278"/>
                  </a:lnTo>
                  <a:lnTo>
                    <a:pt x="53" y="287"/>
                  </a:lnTo>
                  <a:lnTo>
                    <a:pt x="54" y="295"/>
                  </a:lnTo>
                  <a:lnTo>
                    <a:pt x="54" y="295"/>
                  </a:lnTo>
                  <a:lnTo>
                    <a:pt x="57" y="300"/>
                  </a:lnTo>
                  <a:lnTo>
                    <a:pt x="59" y="304"/>
                  </a:lnTo>
                  <a:lnTo>
                    <a:pt x="63" y="306"/>
                  </a:lnTo>
                  <a:lnTo>
                    <a:pt x="67" y="310"/>
                  </a:lnTo>
                  <a:lnTo>
                    <a:pt x="67" y="310"/>
                  </a:lnTo>
                  <a:lnTo>
                    <a:pt x="75" y="314"/>
                  </a:lnTo>
                  <a:lnTo>
                    <a:pt x="85" y="315"/>
                  </a:lnTo>
                  <a:lnTo>
                    <a:pt x="114" y="315"/>
                  </a:lnTo>
                  <a:lnTo>
                    <a:pt x="114" y="335"/>
                  </a:lnTo>
                  <a:lnTo>
                    <a:pt x="114" y="335"/>
                  </a:lnTo>
                  <a:lnTo>
                    <a:pt x="101" y="334"/>
                  </a:lnTo>
                  <a:lnTo>
                    <a:pt x="90" y="331"/>
                  </a:lnTo>
                  <a:lnTo>
                    <a:pt x="79" y="327"/>
                  </a:lnTo>
                  <a:lnTo>
                    <a:pt x="69" y="324"/>
                  </a:lnTo>
                  <a:lnTo>
                    <a:pt x="59" y="319"/>
                  </a:lnTo>
                  <a:lnTo>
                    <a:pt x="49" y="313"/>
                  </a:lnTo>
                  <a:lnTo>
                    <a:pt x="41" y="306"/>
                  </a:lnTo>
                  <a:lnTo>
                    <a:pt x="33" y="300"/>
                  </a:lnTo>
                  <a:lnTo>
                    <a:pt x="26" y="292"/>
                  </a:lnTo>
                  <a:lnTo>
                    <a:pt x="20" y="284"/>
                  </a:lnTo>
                  <a:lnTo>
                    <a:pt x="13" y="275"/>
                  </a:lnTo>
                  <a:lnTo>
                    <a:pt x="8" y="267"/>
                  </a:lnTo>
                  <a:lnTo>
                    <a:pt x="5" y="257"/>
                  </a:lnTo>
                  <a:lnTo>
                    <a:pt x="2" y="248"/>
                  </a:lnTo>
                  <a:lnTo>
                    <a:pt x="1" y="23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1" y="219"/>
                  </a:lnTo>
                  <a:lnTo>
                    <a:pt x="2" y="209"/>
                  </a:lnTo>
                  <a:lnTo>
                    <a:pt x="5" y="200"/>
                  </a:lnTo>
                  <a:lnTo>
                    <a:pt x="7" y="191"/>
                  </a:lnTo>
                  <a:lnTo>
                    <a:pt x="12" y="183"/>
                  </a:lnTo>
                  <a:lnTo>
                    <a:pt x="16" y="175"/>
                  </a:lnTo>
                  <a:lnTo>
                    <a:pt x="22" y="167"/>
                  </a:lnTo>
                  <a:lnTo>
                    <a:pt x="28" y="161"/>
                  </a:lnTo>
                  <a:lnTo>
                    <a:pt x="36" y="153"/>
                  </a:lnTo>
                  <a:lnTo>
                    <a:pt x="43" y="147"/>
                  </a:lnTo>
                  <a:lnTo>
                    <a:pt x="50" y="141"/>
                  </a:lnTo>
                  <a:lnTo>
                    <a:pt x="59" y="136"/>
                  </a:lnTo>
                  <a:lnTo>
                    <a:pt x="69" y="132"/>
                  </a:lnTo>
                  <a:lnTo>
                    <a:pt x="79" y="127"/>
                  </a:lnTo>
                  <a:lnTo>
                    <a:pt x="89" y="125"/>
                  </a:lnTo>
                  <a:lnTo>
                    <a:pt x="99" y="122"/>
                  </a:lnTo>
                  <a:lnTo>
                    <a:pt x="99" y="122"/>
                  </a:lnTo>
                  <a:lnTo>
                    <a:pt x="99" y="118"/>
                  </a:lnTo>
                  <a:lnTo>
                    <a:pt x="99" y="118"/>
                  </a:lnTo>
                  <a:lnTo>
                    <a:pt x="100" y="107"/>
                  </a:lnTo>
                  <a:lnTo>
                    <a:pt x="101" y="95"/>
                  </a:lnTo>
                  <a:lnTo>
                    <a:pt x="105" y="84"/>
                  </a:lnTo>
                  <a:lnTo>
                    <a:pt x="110" y="73"/>
                  </a:lnTo>
                  <a:lnTo>
                    <a:pt x="116" y="63"/>
                  </a:lnTo>
                  <a:lnTo>
                    <a:pt x="123" y="53"/>
                  </a:lnTo>
                  <a:lnTo>
                    <a:pt x="131" y="43"/>
                  </a:lnTo>
                  <a:lnTo>
                    <a:pt x="141" y="36"/>
                  </a:lnTo>
                  <a:lnTo>
                    <a:pt x="151" y="27"/>
                  </a:lnTo>
                  <a:lnTo>
                    <a:pt x="161" y="21"/>
                  </a:lnTo>
                  <a:lnTo>
                    <a:pt x="173" y="15"/>
                  </a:lnTo>
                  <a:lnTo>
                    <a:pt x="185" y="10"/>
                  </a:lnTo>
                  <a:lnTo>
                    <a:pt x="198" y="6"/>
                  </a:lnTo>
                  <a:lnTo>
                    <a:pt x="211" y="2"/>
                  </a:lnTo>
                  <a:lnTo>
                    <a:pt x="226" y="1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55" y="1"/>
                  </a:lnTo>
                  <a:lnTo>
                    <a:pt x="268" y="2"/>
                  </a:lnTo>
                  <a:lnTo>
                    <a:pt x="282" y="6"/>
                  </a:lnTo>
                  <a:lnTo>
                    <a:pt x="295" y="10"/>
                  </a:lnTo>
                  <a:lnTo>
                    <a:pt x="308" y="15"/>
                  </a:lnTo>
                  <a:lnTo>
                    <a:pt x="319" y="21"/>
                  </a:lnTo>
                  <a:lnTo>
                    <a:pt x="330" y="27"/>
                  </a:lnTo>
                  <a:lnTo>
                    <a:pt x="340" y="36"/>
                  </a:lnTo>
                  <a:lnTo>
                    <a:pt x="348" y="43"/>
                  </a:lnTo>
                  <a:lnTo>
                    <a:pt x="357" y="53"/>
                  </a:lnTo>
                  <a:lnTo>
                    <a:pt x="365" y="63"/>
                  </a:lnTo>
                  <a:lnTo>
                    <a:pt x="369" y="73"/>
                  </a:lnTo>
                  <a:lnTo>
                    <a:pt x="374" y="84"/>
                  </a:lnTo>
                  <a:lnTo>
                    <a:pt x="378" y="95"/>
                  </a:lnTo>
                  <a:lnTo>
                    <a:pt x="381" y="107"/>
                  </a:lnTo>
                  <a:lnTo>
                    <a:pt x="381" y="118"/>
                  </a:lnTo>
                  <a:lnTo>
                    <a:pt x="381" y="118"/>
                  </a:lnTo>
                  <a:lnTo>
                    <a:pt x="381" y="122"/>
                  </a:lnTo>
                  <a:lnTo>
                    <a:pt x="381" y="122"/>
                  </a:lnTo>
                  <a:close/>
                </a:path>
              </a:pathLst>
            </a:custGeom>
            <a:solidFill>
              <a:srgbClr val="3D735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" name="Freeform 18"/>
            <p:cNvSpPr/>
            <p:nvPr/>
          </p:nvSpPr>
          <p:spPr bwMode="auto">
            <a:xfrm>
              <a:off x="619109" y="3768726"/>
              <a:ext cx="147638" cy="207963"/>
            </a:xfrm>
            <a:custGeom>
              <a:avLst/>
              <a:gdLst/>
              <a:ahLst/>
              <a:cxnLst>
                <a:cxn ang="0">
                  <a:pos x="126" y="162"/>
                </a:cxn>
                <a:cxn ang="0">
                  <a:pos x="126" y="32"/>
                </a:cxn>
                <a:cxn ang="0">
                  <a:pos x="126" y="32"/>
                </a:cxn>
                <a:cxn ang="0">
                  <a:pos x="125" y="26"/>
                </a:cxn>
                <a:cxn ang="0">
                  <a:pos x="123" y="19"/>
                </a:cxn>
                <a:cxn ang="0">
                  <a:pos x="120" y="13"/>
                </a:cxn>
                <a:cxn ang="0">
                  <a:pos x="116" y="8"/>
                </a:cxn>
                <a:cxn ang="0">
                  <a:pos x="111" y="5"/>
                </a:cxn>
                <a:cxn ang="0">
                  <a:pos x="106" y="2"/>
                </a:cxn>
                <a:cxn ang="0">
                  <a:pos x="100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6" y="0"/>
                </a:cxn>
                <a:cxn ang="0">
                  <a:pos x="80" y="2"/>
                </a:cxn>
                <a:cxn ang="0">
                  <a:pos x="75" y="5"/>
                </a:cxn>
                <a:cxn ang="0">
                  <a:pos x="70" y="8"/>
                </a:cxn>
                <a:cxn ang="0">
                  <a:pos x="66" y="13"/>
                </a:cxn>
                <a:cxn ang="0">
                  <a:pos x="64" y="19"/>
                </a:cxn>
                <a:cxn ang="0">
                  <a:pos x="62" y="26"/>
                </a:cxn>
                <a:cxn ang="0">
                  <a:pos x="62" y="32"/>
                </a:cxn>
                <a:cxn ang="0">
                  <a:pos x="62" y="162"/>
                </a:cxn>
                <a:cxn ang="0">
                  <a:pos x="17" y="162"/>
                </a:cxn>
                <a:cxn ang="0">
                  <a:pos x="17" y="162"/>
                </a:cxn>
                <a:cxn ang="0">
                  <a:pos x="11" y="162"/>
                </a:cxn>
                <a:cxn ang="0">
                  <a:pos x="6" y="164"/>
                </a:cxn>
                <a:cxn ang="0">
                  <a:pos x="2" y="167"/>
                </a:cxn>
                <a:cxn ang="0">
                  <a:pos x="1" y="170"/>
                </a:cxn>
                <a:cxn ang="0">
                  <a:pos x="0" y="175"/>
                </a:cxn>
                <a:cxn ang="0">
                  <a:pos x="1" y="179"/>
                </a:cxn>
                <a:cxn ang="0">
                  <a:pos x="3" y="184"/>
                </a:cxn>
                <a:cxn ang="0">
                  <a:pos x="7" y="189"/>
                </a:cxn>
                <a:cxn ang="0">
                  <a:pos x="70" y="251"/>
                </a:cxn>
                <a:cxn ang="0">
                  <a:pos x="70" y="251"/>
                </a:cxn>
                <a:cxn ang="0">
                  <a:pos x="76" y="256"/>
                </a:cxn>
                <a:cxn ang="0">
                  <a:pos x="81" y="259"/>
                </a:cxn>
                <a:cxn ang="0">
                  <a:pos x="88" y="262"/>
                </a:cxn>
                <a:cxn ang="0">
                  <a:pos x="92" y="263"/>
                </a:cxn>
                <a:cxn ang="0">
                  <a:pos x="99" y="262"/>
                </a:cxn>
                <a:cxn ang="0">
                  <a:pos x="105" y="259"/>
                </a:cxn>
                <a:cxn ang="0">
                  <a:pos x="110" y="256"/>
                </a:cxn>
                <a:cxn ang="0">
                  <a:pos x="116" y="251"/>
                </a:cxn>
                <a:cxn ang="0">
                  <a:pos x="179" y="189"/>
                </a:cxn>
                <a:cxn ang="0">
                  <a:pos x="179" y="189"/>
                </a:cxn>
                <a:cxn ang="0">
                  <a:pos x="183" y="185"/>
                </a:cxn>
                <a:cxn ang="0">
                  <a:pos x="184" y="180"/>
                </a:cxn>
                <a:cxn ang="0">
                  <a:pos x="185" y="175"/>
                </a:cxn>
                <a:cxn ang="0">
                  <a:pos x="185" y="171"/>
                </a:cxn>
                <a:cxn ang="0">
                  <a:pos x="183" y="168"/>
                </a:cxn>
                <a:cxn ang="0">
                  <a:pos x="179" y="164"/>
                </a:cxn>
                <a:cxn ang="0">
                  <a:pos x="173" y="162"/>
                </a:cxn>
                <a:cxn ang="0">
                  <a:pos x="165" y="162"/>
                </a:cxn>
                <a:cxn ang="0">
                  <a:pos x="126" y="162"/>
                </a:cxn>
              </a:cxnLst>
              <a:rect l="0" t="0" r="r" b="b"/>
              <a:pathLst>
                <a:path w="185" h="263">
                  <a:moveTo>
                    <a:pt x="126" y="162"/>
                  </a:moveTo>
                  <a:lnTo>
                    <a:pt x="126" y="32"/>
                  </a:lnTo>
                  <a:lnTo>
                    <a:pt x="126" y="32"/>
                  </a:lnTo>
                  <a:lnTo>
                    <a:pt x="125" y="26"/>
                  </a:lnTo>
                  <a:lnTo>
                    <a:pt x="123" y="19"/>
                  </a:lnTo>
                  <a:lnTo>
                    <a:pt x="120" y="13"/>
                  </a:lnTo>
                  <a:lnTo>
                    <a:pt x="116" y="8"/>
                  </a:lnTo>
                  <a:lnTo>
                    <a:pt x="111" y="5"/>
                  </a:lnTo>
                  <a:lnTo>
                    <a:pt x="106" y="2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6" y="0"/>
                  </a:lnTo>
                  <a:lnTo>
                    <a:pt x="80" y="2"/>
                  </a:lnTo>
                  <a:lnTo>
                    <a:pt x="75" y="5"/>
                  </a:lnTo>
                  <a:lnTo>
                    <a:pt x="70" y="8"/>
                  </a:lnTo>
                  <a:lnTo>
                    <a:pt x="66" y="13"/>
                  </a:lnTo>
                  <a:lnTo>
                    <a:pt x="64" y="19"/>
                  </a:lnTo>
                  <a:lnTo>
                    <a:pt x="62" y="26"/>
                  </a:lnTo>
                  <a:lnTo>
                    <a:pt x="62" y="32"/>
                  </a:lnTo>
                  <a:lnTo>
                    <a:pt x="62" y="162"/>
                  </a:lnTo>
                  <a:lnTo>
                    <a:pt x="17" y="162"/>
                  </a:lnTo>
                  <a:lnTo>
                    <a:pt x="17" y="162"/>
                  </a:lnTo>
                  <a:lnTo>
                    <a:pt x="11" y="162"/>
                  </a:lnTo>
                  <a:lnTo>
                    <a:pt x="6" y="164"/>
                  </a:lnTo>
                  <a:lnTo>
                    <a:pt x="2" y="167"/>
                  </a:lnTo>
                  <a:lnTo>
                    <a:pt x="1" y="170"/>
                  </a:lnTo>
                  <a:lnTo>
                    <a:pt x="0" y="175"/>
                  </a:lnTo>
                  <a:lnTo>
                    <a:pt x="1" y="179"/>
                  </a:lnTo>
                  <a:lnTo>
                    <a:pt x="3" y="184"/>
                  </a:lnTo>
                  <a:lnTo>
                    <a:pt x="7" y="189"/>
                  </a:lnTo>
                  <a:lnTo>
                    <a:pt x="70" y="251"/>
                  </a:lnTo>
                  <a:lnTo>
                    <a:pt x="70" y="251"/>
                  </a:lnTo>
                  <a:lnTo>
                    <a:pt x="76" y="256"/>
                  </a:lnTo>
                  <a:lnTo>
                    <a:pt x="81" y="259"/>
                  </a:lnTo>
                  <a:lnTo>
                    <a:pt x="88" y="262"/>
                  </a:lnTo>
                  <a:lnTo>
                    <a:pt x="92" y="263"/>
                  </a:lnTo>
                  <a:lnTo>
                    <a:pt x="99" y="262"/>
                  </a:lnTo>
                  <a:lnTo>
                    <a:pt x="105" y="259"/>
                  </a:lnTo>
                  <a:lnTo>
                    <a:pt x="110" y="256"/>
                  </a:lnTo>
                  <a:lnTo>
                    <a:pt x="116" y="251"/>
                  </a:lnTo>
                  <a:lnTo>
                    <a:pt x="179" y="189"/>
                  </a:lnTo>
                  <a:lnTo>
                    <a:pt x="179" y="189"/>
                  </a:lnTo>
                  <a:lnTo>
                    <a:pt x="183" y="185"/>
                  </a:lnTo>
                  <a:lnTo>
                    <a:pt x="184" y="180"/>
                  </a:lnTo>
                  <a:lnTo>
                    <a:pt x="185" y="175"/>
                  </a:lnTo>
                  <a:lnTo>
                    <a:pt x="185" y="171"/>
                  </a:lnTo>
                  <a:lnTo>
                    <a:pt x="183" y="168"/>
                  </a:lnTo>
                  <a:lnTo>
                    <a:pt x="179" y="164"/>
                  </a:lnTo>
                  <a:lnTo>
                    <a:pt x="173" y="162"/>
                  </a:lnTo>
                  <a:lnTo>
                    <a:pt x="165" y="162"/>
                  </a:lnTo>
                  <a:lnTo>
                    <a:pt x="126" y="162"/>
                  </a:lnTo>
                  <a:close/>
                </a:path>
              </a:pathLst>
            </a:custGeom>
            <a:solidFill>
              <a:srgbClr val="3D735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382010" y="5410200"/>
            <a:ext cx="480695" cy="482600"/>
          </a:xfrm>
          <a:prstGeom prst="ellipse">
            <a:avLst/>
          </a:prstGeom>
          <a:solidFill>
            <a:srgbClr val="3D7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0" name="Group 79"/>
          <p:cNvGrpSpPr/>
          <p:nvPr/>
        </p:nvGrpSpPr>
        <p:grpSpPr>
          <a:xfrm>
            <a:off x="1604645" y="5112385"/>
            <a:ext cx="1191895" cy="786765"/>
            <a:chOff x="2141517" y="2373325"/>
            <a:chExt cx="476251" cy="314325"/>
          </a:xfrm>
          <a:solidFill>
            <a:schemeClr val="accent6"/>
          </a:solidFill>
        </p:grpSpPr>
        <p:sp>
          <p:nvSpPr>
            <p:cNvPr id="81" name="Rectangle 22"/>
            <p:cNvSpPr>
              <a:spLocks noChangeArrowheads="1"/>
            </p:cNvSpPr>
            <p:nvPr/>
          </p:nvSpPr>
          <p:spPr bwMode="auto">
            <a:xfrm>
              <a:off x="2200255" y="2678125"/>
              <a:ext cx="387350" cy="9525"/>
            </a:xfrm>
            <a:prstGeom prst="rect">
              <a:avLst/>
            </a:prstGeom>
            <a:solidFill>
              <a:srgbClr val="3D7351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2" name="Rectangle 23"/>
            <p:cNvSpPr>
              <a:spLocks noChangeArrowheads="1"/>
            </p:cNvSpPr>
            <p:nvPr/>
          </p:nvSpPr>
          <p:spPr bwMode="auto">
            <a:xfrm>
              <a:off x="2517755" y="2468575"/>
              <a:ext cx="69850" cy="209550"/>
            </a:xfrm>
            <a:prstGeom prst="rect">
              <a:avLst/>
            </a:prstGeom>
            <a:solidFill>
              <a:srgbClr val="3D7351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3" name="Rectangle 24"/>
            <p:cNvSpPr>
              <a:spLocks noChangeArrowheads="1"/>
            </p:cNvSpPr>
            <p:nvPr/>
          </p:nvSpPr>
          <p:spPr bwMode="auto">
            <a:xfrm>
              <a:off x="2438380" y="2547950"/>
              <a:ext cx="69850" cy="130175"/>
            </a:xfrm>
            <a:prstGeom prst="rect">
              <a:avLst/>
            </a:prstGeom>
            <a:solidFill>
              <a:srgbClr val="3D7351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4" name="Rectangle 25"/>
            <p:cNvSpPr>
              <a:spLocks noChangeArrowheads="1"/>
            </p:cNvSpPr>
            <p:nvPr/>
          </p:nvSpPr>
          <p:spPr bwMode="auto">
            <a:xfrm>
              <a:off x="2359005" y="2592400"/>
              <a:ext cx="69850" cy="85725"/>
            </a:xfrm>
            <a:prstGeom prst="rect">
              <a:avLst/>
            </a:prstGeom>
            <a:solidFill>
              <a:srgbClr val="3D7351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5" name="Rectangle 26"/>
            <p:cNvSpPr>
              <a:spLocks noChangeArrowheads="1"/>
            </p:cNvSpPr>
            <p:nvPr/>
          </p:nvSpPr>
          <p:spPr bwMode="auto">
            <a:xfrm>
              <a:off x="2279630" y="2551125"/>
              <a:ext cx="69850" cy="127000"/>
            </a:xfrm>
            <a:prstGeom prst="rect">
              <a:avLst/>
            </a:prstGeom>
            <a:solidFill>
              <a:srgbClr val="3D7351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6" name="Rectangle 27"/>
            <p:cNvSpPr>
              <a:spLocks noChangeArrowheads="1"/>
            </p:cNvSpPr>
            <p:nvPr/>
          </p:nvSpPr>
          <p:spPr bwMode="auto">
            <a:xfrm>
              <a:off x="2200255" y="2587637"/>
              <a:ext cx="68263" cy="90488"/>
            </a:xfrm>
            <a:prstGeom prst="rect">
              <a:avLst/>
            </a:prstGeom>
            <a:solidFill>
              <a:srgbClr val="3D7351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7" name="Freeform 28"/>
            <p:cNvSpPr/>
            <p:nvPr/>
          </p:nvSpPr>
          <p:spPr bwMode="auto">
            <a:xfrm>
              <a:off x="2141517" y="2559062"/>
              <a:ext cx="36513" cy="3810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32" y="1"/>
                </a:cxn>
                <a:cxn ang="0">
                  <a:pos x="36" y="3"/>
                </a:cxn>
                <a:cxn ang="0">
                  <a:pos x="40" y="7"/>
                </a:cxn>
                <a:cxn ang="0">
                  <a:pos x="42" y="10"/>
                </a:cxn>
                <a:cxn ang="0">
                  <a:pos x="45" y="15"/>
                </a:cxn>
                <a:cxn ang="0">
                  <a:pos x="46" y="18"/>
                </a:cxn>
                <a:cxn ang="0">
                  <a:pos x="46" y="23"/>
                </a:cxn>
                <a:cxn ang="0">
                  <a:pos x="46" y="23"/>
                </a:cxn>
                <a:cxn ang="0">
                  <a:pos x="46" y="28"/>
                </a:cxn>
                <a:cxn ang="0">
                  <a:pos x="45" y="32"/>
                </a:cxn>
                <a:cxn ang="0">
                  <a:pos x="42" y="36"/>
                </a:cxn>
                <a:cxn ang="0">
                  <a:pos x="40" y="39"/>
                </a:cxn>
                <a:cxn ang="0">
                  <a:pos x="36" y="43"/>
                </a:cxn>
                <a:cxn ang="0">
                  <a:pos x="32" y="44"/>
                </a:cxn>
                <a:cxn ang="0">
                  <a:pos x="27" y="45"/>
                </a:cxn>
                <a:cxn ang="0">
                  <a:pos x="22" y="47"/>
                </a:cxn>
                <a:cxn ang="0">
                  <a:pos x="22" y="47"/>
                </a:cxn>
                <a:cxn ang="0">
                  <a:pos x="19" y="45"/>
                </a:cxn>
                <a:cxn ang="0">
                  <a:pos x="14" y="44"/>
                </a:cxn>
                <a:cxn ang="0">
                  <a:pos x="10" y="43"/>
                </a:cxn>
                <a:cxn ang="0">
                  <a:pos x="6" y="39"/>
                </a:cxn>
                <a:cxn ang="0">
                  <a:pos x="4" y="36"/>
                </a:cxn>
                <a:cxn ang="0">
                  <a:pos x="1" y="32"/>
                </a:cxn>
                <a:cxn ang="0">
                  <a:pos x="0" y="28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0" y="18"/>
                </a:cxn>
                <a:cxn ang="0">
                  <a:pos x="1" y="15"/>
                </a:cxn>
                <a:cxn ang="0">
                  <a:pos x="4" y="10"/>
                </a:cxn>
                <a:cxn ang="0">
                  <a:pos x="6" y="7"/>
                </a:cxn>
                <a:cxn ang="0">
                  <a:pos x="10" y="3"/>
                </a:cxn>
                <a:cxn ang="0">
                  <a:pos x="14" y="1"/>
                </a:cxn>
                <a:cxn ang="0">
                  <a:pos x="19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47">
                  <a:moveTo>
                    <a:pt x="22" y="0"/>
                  </a:moveTo>
                  <a:lnTo>
                    <a:pt x="22" y="0"/>
                  </a:lnTo>
                  <a:lnTo>
                    <a:pt x="27" y="0"/>
                  </a:lnTo>
                  <a:lnTo>
                    <a:pt x="32" y="1"/>
                  </a:lnTo>
                  <a:lnTo>
                    <a:pt x="36" y="3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5" y="15"/>
                  </a:lnTo>
                  <a:lnTo>
                    <a:pt x="46" y="18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6" y="28"/>
                  </a:lnTo>
                  <a:lnTo>
                    <a:pt x="45" y="32"/>
                  </a:lnTo>
                  <a:lnTo>
                    <a:pt x="42" y="36"/>
                  </a:lnTo>
                  <a:lnTo>
                    <a:pt x="40" y="39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7" y="45"/>
                  </a:lnTo>
                  <a:lnTo>
                    <a:pt x="22" y="47"/>
                  </a:lnTo>
                  <a:lnTo>
                    <a:pt x="22" y="47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3"/>
                  </a:lnTo>
                  <a:lnTo>
                    <a:pt x="6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0"/>
                  </a:lnTo>
                  <a:lnTo>
                    <a:pt x="6" y="7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3D735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8" name="Freeform 29"/>
            <p:cNvSpPr/>
            <p:nvPr/>
          </p:nvSpPr>
          <p:spPr bwMode="auto">
            <a:xfrm>
              <a:off x="2568555" y="2373325"/>
              <a:ext cx="49213" cy="4762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"/>
                </a:cxn>
                <a:cxn ang="0">
                  <a:pos x="22" y="29"/>
                </a:cxn>
                <a:cxn ang="0">
                  <a:pos x="43" y="59"/>
                </a:cxn>
                <a:cxn ang="0">
                  <a:pos x="62" y="0"/>
                </a:cxn>
              </a:cxnLst>
              <a:rect l="0" t="0" r="r" b="b"/>
              <a:pathLst>
                <a:path w="62" h="59">
                  <a:moveTo>
                    <a:pt x="62" y="0"/>
                  </a:moveTo>
                  <a:lnTo>
                    <a:pt x="0" y="1"/>
                  </a:lnTo>
                  <a:lnTo>
                    <a:pt x="22" y="29"/>
                  </a:lnTo>
                  <a:lnTo>
                    <a:pt x="43" y="5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3D735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9" name="Freeform 30"/>
            <p:cNvSpPr/>
            <p:nvPr/>
          </p:nvSpPr>
          <p:spPr bwMode="auto">
            <a:xfrm>
              <a:off x="2176442" y="2397137"/>
              <a:ext cx="404813" cy="169863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176" y="73"/>
                </a:cxn>
                <a:cxn ang="0">
                  <a:pos x="182" y="70"/>
                </a:cxn>
                <a:cxn ang="0">
                  <a:pos x="186" y="75"/>
                </a:cxn>
                <a:cxn ang="0">
                  <a:pos x="270" y="174"/>
                </a:cxn>
                <a:cxn ang="0">
                  <a:pos x="502" y="0"/>
                </a:cxn>
                <a:cxn ang="0">
                  <a:pos x="507" y="7"/>
                </a:cxn>
                <a:cxn ang="0">
                  <a:pos x="511" y="12"/>
                </a:cxn>
                <a:cxn ang="0">
                  <a:pos x="274" y="190"/>
                </a:cxn>
                <a:cxn ang="0">
                  <a:pos x="268" y="193"/>
                </a:cxn>
                <a:cxn ang="0">
                  <a:pos x="263" y="188"/>
                </a:cxn>
                <a:cxn ang="0">
                  <a:pos x="180" y="89"/>
                </a:cxn>
                <a:cxn ang="0">
                  <a:pos x="9" y="216"/>
                </a:cxn>
                <a:cxn ang="0">
                  <a:pos x="9" y="216"/>
                </a:cxn>
                <a:cxn ang="0">
                  <a:pos x="5" y="209"/>
                </a:cxn>
                <a:cxn ang="0">
                  <a:pos x="0" y="204"/>
                </a:cxn>
                <a:cxn ang="0">
                  <a:pos x="0" y="204"/>
                </a:cxn>
              </a:cxnLst>
              <a:rect l="0" t="0" r="r" b="b"/>
              <a:pathLst>
                <a:path w="511" h="216">
                  <a:moveTo>
                    <a:pt x="0" y="204"/>
                  </a:moveTo>
                  <a:lnTo>
                    <a:pt x="176" y="73"/>
                  </a:lnTo>
                  <a:lnTo>
                    <a:pt x="182" y="70"/>
                  </a:lnTo>
                  <a:lnTo>
                    <a:pt x="186" y="75"/>
                  </a:lnTo>
                  <a:lnTo>
                    <a:pt x="270" y="174"/>
                  </a:lnTo>
                  <a:lnTo>
                    <a:pt x="502" y="0"/>
                  </a:lnTo>
                  <a:lnTo>
                    <a:pt x="507" y="7"/>
                  </a:lnTo>
                  <a:lnTo>
                    <a:pt x="511" y="12"/>
                  </a:lnTo>
                  <a:lnTo>
                    <a:pt x="274" y="190"/>
                  </a:lnTo>
                  <a:lnTo>
                    <a:pt x="268" y="193"/>
                  </a:lnTo>
                  <a:lnTo>
                    <a:pt x="263" y="188"/>
                  </a:lnTo>
                  <a:lnTo>
                    <a:pt x="180" y="89"/>
                  </a:lnTo>
                  <a:lnTo>
                    <a:pt x="9" y="216"/>
                  </a:lnTo>
                  <a:lnTo>
                    <a:pt x="9" y="216"/>
                  </a:lnTo>
                  <a:lnTo>
                    <a:pt x="5" y="209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3D7351"/>
            </a:soli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3382010" y="1791970"/>
            <a:ext cx="480695" cy="482600"/>
          </a:xfrm>
          <a:prstGeom prst="ellipse">
            <a:avLst/>
          </a:prstGeom>
          <a:solidFill>
            <a:srgbClr val="3D7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8622" name="Freeform 23"/>
          <p:cNvSpPr>
            <a:spLocks noEditPoints="1"/>
          </p:cNvSpPr>
          <p:nvPr/>
        </p:nvSpPr>
        <p:spPr>
          <a:xfrm>
            <a:off x="1704340" y="1661160"/>
            <a:ext cx="990600" cy="821690"/>
          </a:xfrm>
          <a:custGeom>
            <a:avLst/>
            <a:gdLst>
              <a:gd name="txL" fmla="*/ 0 w 364"/>
              <a:gd name="txT" fmla="*/ 0 h 301"/>
              <a:gd name="txR" fmla="*/ 364 w 364"/>
              <a:gd name="txB" fmla="*/ 301 h 301"/>
            </a:gdLst>
            <a:ahLst/>
            <a:cxnLst>
              <a:cxn ang="0">
                <a:pos x="650510" y="230109"/>
              </a:cxn>
              <a:cxn ang="0">
                <a:pos x="673444" y="288682"/>
              </a:cxn>
              <a:cxn ang="0">
                <a:pos x="729738" y="265671"/>
              </a:cxn>
              <a:cxn ang="0">
                <a:pos x="706804" y="209190"/>
              </a:cxn>
              <a:cxn ang="0">
                <a:pos x="52124" y="209190"/>
              </a:cxn>
              <a:cxn ang="0">
                <a:pos x="31275" y="265671"/>
              </a:cxn>
              <a:cxn ang="0">
                <a:pos x="87569" y="288682"/>
              </a:cxn>
              <a:cxn ang="0">
                <a:pos x="110503" y="230109"/>
              </a:cxn>
              <a:cxn ang="0">
                <a:pos x="562941" y="125514"/>
              </a:cxn>
              <a:cxn ang="0">
                <a:pos x="517072" y="144341"/>
              </a:cxn>
              <a:cxn ang="0">
                <a:pos x="498307" y="190363"/>
              </a:cxn>
              <a:cxn ang="0">
                <a:pos x="525412" y="242660"/>
              </a:cxn>
              <a:cxn ang="0">
                <a:pos x="575451" y="253120"/>
              </a:cxn>
              <a:cxn ang="0">
                <a:pos x="619235" y="215466"/>
              </a:cxn>
              <a:cxn ang="0">
                <a:pos x="619235" y="167352"/>
              </a:cxn>
              <a:cxn ang="0">
                <a:pos x="575451" y="129698"/>
              </a:cxn>
              <a:cxn ang="0">
                <a:pos x="688039" y="382818"/>
              </a:cxn>
              <a:cxn ang="0">
                <a:pos x="669274" y="317969"/>
              </a:cxn>
              <a:cxn ang="0">
                <a:pos x="729738" y="330520"/>
              </a:cxn>
              <a:cxn ang="0">
                <a:pos x="758928" y="387002"/>
              </a:cxn>
              <a:cxn ang="0">
                <a:pos x="173052" y="131790"/>
              </a:cxn>
              <a:cxn ang="0">
                <a:pos x="135523" y="177812"/>
              </a:cxn>
              <a:cxn ang="0">
                <a:pos x="148033" y="228017"/>
              </a:cxn>
              <a:cxn ang="0">
                <a:pos x="200157" y="253120"/>
              </a:cxn>
              <a:cxn ang="0">
                <a:pos x="246026" y="234293"/>
              </a:cxn>
              <a:cxn ang="0">
                <a:pos x="264791" y="190363"/>
              </a:cxn>
              <a:cxn ang="0">
                <a:pos x="233516" y="135974"/>
              </a:cxn>
              <a:cxn ang="0">
                <a:pos x="72974" y="313785"/>
              </a:cxn>
              <a:cxn ang="0">
                <a:pos x="75059" y="368174"/>
              </a:cxn>
              <a:cxn ang="0">
                <a:pos x="0" y="387002"/>
              </a:cxn>
              <a:cxn ang="0">
                <a:pos x="31275" y="330520"/>
              </a:cxn>
              <a:cxn ang="0">
                <a:pos x="381549" y="0"/>
              </a:cxn>
              <a:cxn ang="0">
                <a:pos x="314830" y="27195"/>
              </a:cxn>
              <a:cxn ang="0">
                <a:pos x="287725" y="94136"/>
              </a:cxn>
              <a:cxn ang="0">
                <a:pos x="329425" y="169444"/>
              </a:cxn>
              <a:cxn ang="0">
                <a:pos x="400314" y="186179"/>
              </a:cxn>
              <a:cxn ang="0">
                <a:pos x="469118" y="129698"/>
              </a:cxn>
              <a:cxn ang="0">
                <a:pos x="469118" y="56481"/>
              </a:cxn>
              <a:cxn ang="0">
                <a:pos x="400314" y="0"/>
              </a:cxn>
              <a:cxn ang="0">
                <a:pos x="552516" y="363991"/>
              </a:cxn>
              <a:cxn ang="0">
                <a:pos x="533752" y="284498"/>
              </a:cxn>
              <a:cxn ang="0">
                <a:pos x="581706" y="284498"/>
              </a:cxn>
              <a:cxn ang="0">
                <a:pos x="658850" y="345164"/>
              </a:cxn>
              <a:cxn ang="0">
                <a:pos x="208497" y="568997"/>
              </a:cxn>
              <a:cxn ang="0">
                <a:pos x="106333" y="345164"/>
              </a:cxn>
              <a:cxn ang="0">
                <a:pos x="177222" y="284498"/>
              </a:cxn>
              <a:cxn ang="0">
                <a:pos x="227261" y="284498"/>
              </a:cxn>
              <a:cxn ang="0">
                <a:pos x="208497" y="363991"/>
              </a:cxn>
              <a:cxn ang="0">
                <a:pos x="525412" y="332612"/>
              </a:cxn>
              <a:cxn ang="0">
                <a:pos x="437843" y="228017"/>
              </a:cxn>
              <a:cxn ang="0">
                <a:pos x="321085" y="228017"/>
              </a:cxn>
              <a:cxn ang="0">
                <a:pos x="233516" y="332612"/>
              </a:cxn>
            </a:cxnLst>
            <a:rect l="txL" t="txT" r="txR" b="txB"/>
            <a:pathLst>
              <a:path w="364" h="301">
                <a:moveTo>
                  <a:pt x="332" y="98"/>
                </a:moveTo>
                <a:lnTo>
                  <a:pt x="332" y="98"/>
                </a:lnTo>
                <a:lnTo>
                  <a:pt x="323" y="100"/>
                </a:lnTo>
                <a:lnTo>
                  <a:pt x="317" y="105"/>
                </a:lnTo>
                <a:lnTo>
                  <a:pt x="312" y="110"/>
                </a:lnTo>
                <a:lnTo>
                  <a:pt x="310" y="120"/>
                </a:lnTo>
                <a:lnTo>
                  <a:pt x="312" y="127"/>
                </a:lnTo>
                <a:lnTo>
                  <a:pt x="317" y="134"/>
                </a:lnTo>
                <a:lnTo>
                  <a:pt x="323" y="138"/>
                </a:lnTo>
                <a:lnTo>
                  <a:pt x="332" y="139"/>
                </a:lnTo>
                <a:lnTo>
                  <a:pt x="339" y="138"/>
                </a:lnTo>
                <a:lnTo>
                  <a:pt x="346" y="134"/>
                </a:lnTo>
                <a:lnTo>
                  <a:pt x="350" y="127"/>
                </a:lnTo>
                <a:lnTo>
                  <a:pt x="352" y="120"/>
                </a:lnTo>
                <a:lnTo>
                  <a:pt x="350" y="110"/>
                </a:lnTo>
                <a:lnTo>
                  <a:pt x="346" y="105"/>
                </a:lnTo>
                <a:lnTo>
                  <a:pt x="339" y="100"/>
                </a:lnTo>
                <a:lnTo>
                  <a:pt x="332" y="98"/>
                </a:lnTo>
                <a:close/>
                <a:moveTo>
                  <a:pt x="35" y="98"/>
                </a:moveTo>
                <a:lnTo>
                  <a:pt x="35" y="98"/>
                </a:lnTo>
                <a:lnTo>
                  <a:pt x="25" y="100"/>
                </a:lnTo>
                <a:lnTo>
                  <a:pt x="20" y="105"/>
                </a:lnTo>
                <a:lnTo>
                  <a:pt x="15" y="110"/>
                </a:lnTo>
                <a:lnTo>
                  <a:pt x="13" y="120"/>
                </a:lnTo>
                <a:lnTo>
                  <a:pt x="15" y="127"/>
                </a:lnTo>
                <a:lnTo>
                  <a:pt x="20" y="134"/>
                </a:lnTo>
                <a:lnTo>
                  <a:pt x="25" y="138"/>
                </a:lnTo>
                <a:lnTo>
                  <a:pt x="35" y="139"/>
                </a:lnTo>
                <a:lnTo>
                  <a:pt x="42" y="138"/>
                </a:lnTo>
                <a:lnTo>
                  <a:pt x="49" y="134"/>
                </a:lnTo>
                <a:lnTo>
                  <a:pt x="53" y="127"/>
                </a:lnTo>
                <a:lnTo>
                  <a:pt x="54" y="120"/>
                </a:lnTo>
                <a:lnTo>
                  <a:pt x="53" y="110"/>
                </a:lnTo>
                <a:lnTo>
                  <a:pt x="49" y="105"/>
                </a:lnTo>
                <a:lnTo>
                  <a:pt x="42" y="100"/>
                </a:lnTo>
                <a:lnTo>
                  <a:pt x="35" y="98"/>
                </a:lnTo>
                <a:close/>
                <a:moveTo>
                  <a:pt x="270" y="60"/>
                </a:moveTo>
                <a:lnTo>
                  <a:pt x="270" y="60"/>
                </a:lnTo>
                <a:lnTo>
                  <a:pt x="263" y="62"/>
                </a:lnTo>
                <a:lnTo>
                  <a:pt x="258" y="63"/>
                </a:lnTo>
                <a:lnTo>
                  <a:pt x="252" y="65"/>
                </a:lnTo>
                <a:lnTo>
                  <a:pt x="248" y="69"/>
                </a:lnTo>
                <a:lnTo>
                  <a:pt x="245" y="74"/>
                </a:lnTo>
                <a:lnTo>
                  <a:pt x="241" y="80"/>
                </a:lnTo>
                <a:lnTo>
                  <a:pt x="239" y="85"/>
                </a:lnTo>
                <a:lnTo>
                  <a:pt x="239" y="91"/>
                </a:lnTo>
                <a:lnTo>
                  <a:pt x="239" y="98"/>
                </a:lnTo>
                <a:lnTo>
                  <a:pt x="241" y="103"/>
                </a:lnTo>
                <a:lnTo>
                  <a:pt x="245" y="109"/>
                </a:lnTo>
                <a:lnTo>
                  <a:pt x="248" y="112"/>
                </a:lnTo>
                <a:lnTo>
                  <a:pt x="252" y="116"/>
                </a:lnTo>
                <a:lnTo>
                  <a:pt x="258" y="120"/>
                </a:lnTo>
                <a:lnTo>
                  <a:pt x="263" y="121"/>
                </a:lnTo>
                <a:lnTo>
                  <a:pt x="270" y="121"/>
                </a:lnTo>
                <a:lnTo>
                  <a:pt x="276" y="121"/>
                </a:lnTo>
                <a:lnTo>
                  <a:pt x="281" y="120"/>
                </a:lnTo>
                <a:lnTo>
                  <a:pt x="287" y="116"/>
                </a:lnTo>
                <a:lnTo>
                  <a:pt x="292" y="112"/>
                </a:lnTo>
                <a:lnTo>
                  <a:pt x="296" y="109"/>
                </a:lnTo>
                <a:lnTo>
                  <a:pt x="297" y="103"/>
                </a:lnTo>
                <a:lnTo>
                  <a:pt x="299" y="98"/>
                </a:lnTo>
                <a:lnTo>
                  <a:pt x="301" y="91"/>
                </a:lnTo>
                <a:lnTo>
                  <a:pt x="299" y="85"/>
                </a:lnTo>
                <a:lnTo>
                  <a:pt x="297" y="80"/>
                </a:lnTo>
                <a:lnTo>
                  <a:pt x="296" y="74"/>
                </a:lnTo>
                <a:lnTo>
                  <a:pt x="292" y="69"/>
                </a:lnTo>
                <a:lnTo>
                  <a:pt x="287" y="65"/>
                </a:lnTo>
                <a:lnTo>
                  <a:pt x="281" y="63"/>
                </a:lnTo>
                <a:lnTo>
                  <a:pt x="276" y="62"/>
                </a:lnTo>
                <a:lnTo>
                  <a:pt x="270" y="60"/>
                </a:lnTo>
                <a:close/>
                <a:moveTo>
                  <a:pt x="364" y="248"/>
                </a:moveTo>
                <a:lnTo>
                  <a:pt x="330" y="248"/>
                </a:lnTo>
                <a:lnTo>
                  <a:pt x="330" y="183"/>
                </a:lnTo>
                <a:lnTo>
                  <a:pt x="330" y="176"/>
                </a:lnTo>
                <a:lnTo>
                  <a:pt x="328" y="167"/>
                </a:lnTo>
                <a:lnTo>
                  <a:pt x="321" y="152"/>
                </a:lnTo>
                <a:lnTo>
                  <a:pt x="332" y="150"/>
                </a:lnTo>
                <a:lnTo>
                  <a:pt x="337" y="152"/>
                </a:lnTo>
                <a:lnTo>
                  <a:pt x="345" y="154"/>
                </a:lnTo>
                <a:lnTo>
                  <a:pt x="350" y="158"/>
                </a:lnTo>
                <a:lnTo>
                  <a:pt x="355" y="161"/>
                </a:lnTo>
                <a:lnTo>
                  <a:pt x="359" y="167"/>
                </a:lnTo>
                <a:lnTo>
                  <a:pt x="363" y="172"/>
                </a:lnTo>
                <a:lnTo>
                  <a:pt x="364" y="178"/>
                </a:lnTo>
                <a:lnTo>
                  <a:pt x="364" y="185"/>
                </a:lnTo>
                <a:lnTo>
                  <a:pt x="364" y="248"/>
                </a:lnTo>
                <a:close/>
                <a:moveTo>
                  <a:pt x="96" y="60"/>
                </a:moveTo>
                <a:lnTo>
                  <a:pt x="96" y="60"/>
                </a:lnTo>
                <a:lnTo>
                  <a:pt x="89" y="62"/>
                </a:lnTo>
                <a:lnTo>
                  <a:pt x="83" y="63"/>
                </a:lnTo>
                <a:lnTo>
                  <a:pt x="78" y="65"/>
                </a:lnTo>
                <a:lnTo>
                  <a:pt x="74" y="69"/>
                </a:lnTo>
                <a:lnTo>
                  <a:pt x="71" y="74"/>
                </a:lnTo>
                <a:lnTo>
                  <a:pt x="67" y="80"/>
                </a:lnTo>
                <a:lnTo>
                  <a:pt x="65" y="85"/>
                </a:lnTo>
                <a:lnTo>
                  <a:pt x="65" y="91"/>
                </a:lnTo>
                <a:lnTo>
                  <a:pt x="65" y="98"/>
                </a:lnTo>
                <a:lnTo>
                  <a:pt x="67" y="103"/>
                </a:lnTo>
                <a:lnTo>
                  <a:pt x="71" y="109"/>
                </a:lnTo>
                <a:lnTo>
                  <a:pt x="74" y="112"/>
                </a:lnTo>
                <a:lnTo>
                  <a:pt x="78" y="116"/>
                </a:lnTo>
                <a:lnTo>
                  <a:pt x="83" y="120"/>
                </a:lnTo>
                <a:lnTo>
                  <a:pt x="89" y="121"/>
                </a:lnTo>
                <a:lnTo>
                  <a:pt x="96" y="121"/>
                </a:lnTo>
                <a:lnTo>
                  <a:pt x="102" y="121"/>
                </a:lnTo>
                <a:lnTo>
                  <a:pt x="107" y="120"/>
                </a:lnTo>
                <a:lnTo>
                  <a:pt x="112" y="116"/>
                </a:lnTo>
                <a:lnTo>
                  <a:pt x="118" y="112"/>
                </a:lnTo>
                <a:lnTo>
                  <a:pt x="122" y="109"/>
                </a:lnTo>
                <a:lnTo>
                  <a:pt x="123" y="103"/>
                </a:lnTo>
                <a:lnTo>
                  <a:pt x="125" y="98"/>
                </a:lnTo>
                <a:lnTo>
                  <a:pt x="127" y="91"/>
                </a:lnTo>
                <a:lnTo>
                  <a:pt x="125" y="85"/>
                </a:lnTo>
                <a:lnTo>
                  <a:pt x="123" y="80"/>
                </a:lnTo>
                <a:lnTo>
                  <a:pt x="122" y="74"/>
                </a:lnTo>
                <a:lnTo>
                  <a:pt x="118" y="69"/>
                </a:lnTo>
                <a:lnTo>
                  <a:pt x="112" y="65"/>
                </a:lnTo>
                <a:lnTo>
                  <a:pt x="107" y="63"/>
                </a:lnTo>
                <a:lnTo>
                  <a:pt x="102" y="62"/>
                </a:lnTo>
                <a:lnTo>
                  <a:pt x="96" y="60"/>
                </a:lnTo>
                <a:close/>
                <a:moveTo>
                  <a:pt x="35" y="150"/>
                </a:moveTo>
                <a:lnTo>
                  <a:pt x="35" y="150"/>
                </a:lnTo>
                <a:lnTo>
                  <a:pt x="44" y="152"/>
                </a:lnTo>
                <a:lnTo>
                  <a:pt x="38" y="167"/>
                </a:lnTo>
                <a:lnTo>
                  <a:pt x="36" y="176"/>
                </a:lnTo>
                <a:lnTo>
                  <a:pt x="35" y="183"/>
                </a:lnTo>
                <a:lnTo>
                  <a:pt x="35" y="248"/>
                </a:lnTo>
                <a:lnTo>
                  <a:pt x="0" y="248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6" y="167"/>
                </a:lnTo>
                <a:lnTo>
                  <a:pt x="9" y="161"/>
                </a:lnTo>
                <a:lnTo>
                  <a:pt x="15" y="158"/>
                </a:lnTo>
                <a:lnTo>
                  <a:pt x="20" y="154"/>
                </a:lnTo>
                <a:lnTo>
                  <a:pt x="27" y="152"/>
                </a:lnTo>
                <a:lnTo>
                  <a:pt x="35" y="150"/>
                </a:lnTo>
                <a:close/>
                <a:moveTo>
                  <a:pt x="183" y="0"/>
                </a:moveTo>
                <a:lnTo>
                  <a:pt x="183" y="0"/>
                </a:lnTo>
                <a:lnTo>
                  <a:pt x="174" y="0"/>
                </a:lnTo>
                <a:lnTo>
                  <a:pt x="165" y="4"/>
                </a:lnTo>
                <a:lnTo>
                  <a:pt x="158" y="7"/>
                </a:lnTo>
                <a:lnTo>
                  <a:pt x="151" y="13"/>
                </a:lnTo>
                <a:lnTo>
                  <a:pt x="145" y="20"/>
                </a:lnTo>
                <a:lnTo>
                  <a:pt x="141" y="27"/>
                </a:lnTo>
                <a:lnTo>
                  <a:pt x="138" y="36"/>
                </a:lnTo>
                <a:lnTo>
                  <a:pt x="138" y="45"/>
                </a:lnTo>
                <a:lnTo>
                  <a:pt x="138" y="54"/>
                </a:lnTo>
                <a:lnTo>
                  <a:pt x="141" y="62"/>
                </a:lnTo>
                <a:lnTo>
                  <a:pt x="145" y="71"/>
                </a:lnTo>
                <a:lnTo>
                  <a:pt x="151" y="76"/>
                </a:lnTo>
                <a:lnTo>
                  <a:pt x="158" y="81"/>
                </a:lnTo>
                <a:lnTo>
                  <a:pt x="165" y="87"/>
                </a:lnTo>
                <a:lnTo>
                  <a:pt x="174" y="89"/>
                </a:lnTo>
                <a:lnTo>
                  <a:pt x="183" y="91"/>
                </a:lnTo>
                <a:lnTo>
                  <a:pt x="192" y="89"/>
                </a:lnTo>
                <a:lnTo>
                  <a:pt x="200" y="87"/>
                </a:lnTo>
                <a:lnTo>
                  <a:pt x="209" y="81"/>
                </a:lnTo>
                <a:lnTo>
                  <a:pt x="214" y="76"/>
                </a:lnTo>
                <a:lnTo>
                  <a:pt x="219" y="71"/>
                </a:lnTo>
                <a:lnTo>
                  <a:pt x="225" y="62"/>
                </a:lnTo>
                <a:lnTo>
                  <a:pt x="227" y="54"/>
                </a:lnTo>
                <a:lnTo>
                  <a:pt x="229" y="45"/>
                </a:lnTo>
                <a:lnTo>
                  <a:pt x="227" y="36"/>
                </a:lnTo>
                <a:lnTo>
                  <a:pt x="225" y="27"/>
                </a:lnTo>
                <a:lnTo>
                  <a:pt x="219" y="20"/>
                </a:lnTo>
                <a:lnTo>
                  <a:pt x="214" y="13"/>
                </a:lnTo>
                <a:lnTo>
                  <a:pt x="209" y="7"/>
                </a:lnTo>
                <a:lnTo>
                  <a:pt x="200" y="4"/>
                </a:lnTo>
                <a:lnTo>
                  <a:pt x="192" y="0"/>
                </a:lnTo>
                <a:lnTo>
                  <a:pt x="183" y="0"/>
                </a:lnTo>
                <a:close/>
                <a:moveTo>
                  <a:pt x="319" y="272"/>
                </a:moveTo>
                <a:lnTo>
                  <a:pt x="265" y="272"/>
                </a:lnTo>
                <a:lnTo>
                  <a:pt x="265" y="174"/>
                </a:lnTo>
                <a:lnTo>
                  <a:pt x="265" y="163"/>
                </a:lnTo>
                <a:lnTo>
                  <a:pt x="263" y="154"/>
                </a:lnTo>
                <a:lnTo>
                  <a:pt x="259" y="145"/>
                </a:lnTo>
                <a:lnTo>
                  <a:pt x="256" y="136"/>
                </a:lnTo>
                <a:lnTo>
                  <a:pt x="263" y="134"/>
                </a:lnTo>
                <a:lnTo>
                  <a:pt x="270" y="134"/>
                </a:lnTo>
                <a:lnTo>
                  <a:pt x="279" y="136"/>
                </a:lnTo>
                <a:lnTo>
                  <a:pt x="288" y="138"/>
                </a:lnTo>
                <a:lnTo>
                  <a:pt x="297" y="143"/>
                </a:lnTo>
                <a:lnTo>
                  <a:pt x="305" y="149"/>
                </a:lnTo>
                <a:lnTo>
                  <a:pt x="310" y="156"/>
                </a:lnTo>
                <a:lnTo>
                  <a:pt x="316" y="165"/>
                </a:lnTo>
                <a:lnTo>
                  <a:pt x="317" y="174"/>
                </a:lnTo>
                <a:lnTo>
                  <a:pt x="319" y="183"/>
                </a:lnTo>
                <a:lnTo>
                  <a:pt x="319" y="272"/>
                </a:lnTo>
                <a:close/>
                <a:moveTo>
                  <a:pt x="100" y="174"/>
                </a:moveTo>
                <a:lnTo>
                  <a:pt x="100" y="272"/>
                </a:lnTo>
                <a:lnTo>
                  <a:pt x="45" y="272"/>
                </a:lnTo>
                <a:lnTo>
                  <a:pt x="45" y="183"/>
                </a:lnTo>
                <a:lnTo>
                  <a:pt x="47" y="174"/>
                </a:lnTo>
                <a:lnTo>
                  <a:pt x="51" y="165"/>
                </a:lnTo>
                <a:lnTo>
                  <a:pt x="54" y="156"/>
                </a:lnTo>
                <a:lnTo>
                  <a:pt x="60" y="149"/>
                </a:lnTo>
                <a:lnTo>
                  <a:pt x="67" y="143"/>
                </a:lnTo>
                <a:lnTo>
                  <a:pt x="76" y="138"/>
                </a:lnTo>
                <a:lnTo>
                  <a:pt x="85" y="136"/>
                </a:lnTo>
                <a:lnTo>
                  <a:pt x="96" y="134"/>
                </a:lnTo>
                <a:lnTo>
                  <a:pt x="103" y="134"/>
                </a:lnTo>
                <a:lnTo>
                  <a:pt x="109" y="136"/>
                </a:lnTo>
                <a:lnTo>
                  <a:pt x="105" y="145"/>
                </a:lnTo>
                <a:lnTo>
                  <a:pt x="102" y="154"/>
                </a:lnTo>
                <a:lnTo>
                  <a:pt x="100" y="163"/>
                </a:lnTo>
                <a:lnTo>
                  <a:pt x="100" y="174"/>
                </a:lnTo>
                <a:close/>
                <a:moveTo>
                  <a:pt x="111" y="301"/>
                </a:moveTo>
                <a:lnTo>
                  <a:pt x="254" y="301"/>
                </a:lnTo>
                <a:lnTo>
                  <a:pt x="254" y="174"/>
                </a:lnTo>
                <a:lnTo>
                  <a:pt x="252" y="159"/>
                </a:lnTo>
                <a:lnTo>
                  <a:pt x="248" y="145"/>
                </a:lnTo>
                <a:lnTo>
                  <a:pt x="241" y="134"/>
                </a:lnTo>
                <a:lnTo>
                  <a:pt x="232" y="123"/>
                </a:lnTo>
                <a:lnTo>
                  <a:pt x="223" y="114"/>
                </a:lnTo>
                <a:lnTo>
                  <a:pt x="210" y="109"/>
                </a:lnTo>
                <a:lnTo>
                  <a:pt x="198" y="103"/>
                </a:lnTo>
                <a:lnTo>
                  <a:pt x="183" y="101"/>
                </a:lnTo>
                <a:lnTo>
                  <a:pt x="169" y="103"/>
                </a:lnTo>
                <a:lnTo>
                  <a:pt x="154" y="109"/>
                </a:lnTo>
                <a:lnTo>
                  <a:pt x="143" y="114"/>
                </a:lnTo>
                <a:lnTo>
                  <a:pt x="132" y="123"/>
                </a:lnTo>
                <a:lnTo>
                  <a:pt x="123" y="134"/>
                </a:lnTo>
                <a:lnTo>
                  <a:pt x="116" y="145"/>
                </a:lnTo>
                <a:lnTo>
                  <a:pt x="112" y="159"/>
                </a:lnTo>
                <a:lnTo>
                  <a:pt x="111" y="174"/>
                </a:lnTo>
                <a:lnTo>
                  <a:pt x="111" y="301"/>
                </a:lnTo>
                <a:close/>
              </a:path>
            </a:pathLst>
          </a:custGeom>
          <a:solidFill>
            <a:srgbClr val="3D7351"/>
          </a:solidFill>
          <a:ln w="9525">
            <a:noFill/>
          </a:ln>
        </p:spPr>
        <p:txBody>
          <a:bodyPr/>
          <a:lstStyle/>
          <a:p>
            <a:endParaRPr dirty="0">
              <a:cs typeface="+mn-ea"/>
              <a:sym typeface="+mn-lt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458210" y="2760980"/>
            <a:ext cx="241744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119"/>
          <p:cNvSpPr txBox="1"/>
          <p:nvPr/>
        </p:nvSpPr>
        <p:spPr>
          <a:xfrm>
            <a:off x="3381778" y="242382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3458210" y="4491990"/>
            <a:ext cx="241744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119"/>
          <p:cNvSpPr txBox="1"/>
          <p:nvPr/>
        </p:nvSpPr>
        <p:spPr>
          <a:xfrm>
            <a:off x="3381778" y="415483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6406515" y="2760980"/>
            <a:ext cx="2415540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文本框 119"/>
          <p:cNvSpPr txBox="1"/>
          <p:nvPr/>
        </p:nvSpPr>
        <p:spPr>
          <a:xfrm>
            <a:off x="6977148" y="242382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406515" y="4491990"/>
            <a:ext cx="2415540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文本框 119"/>
          <p:cNvSpPr txBox="1"/>
          <p:nvPr/>
        </p:nvSpPr>
        <p:spPr>
          <a:xfrm>
            <a:off x="6977148" y="415483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2" grpId="0" animBg="1"/>
      <p:bldP spid="14" grpId="0" animBg="1"/>
      <p:bldP spid="13" grpId="0" animBg="1"/>
      <p:bldP spid="11" grpId="0" animBg="1"/>
      <p:bldP spid="68622" grpId="0" animBg="1"/>
      <p:bldP spid="23" grpId="0"/>
      <p:bldP spid="23" grpId="1"/>
      <p:bldP spid="26" grpId="0"/>
      <p:bldP spid="26" grpId="1"/>
      <p:bldP spid="29" grpId="0"/>
      <p:bldP spid="29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89530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325" name="Arc 324"/>
          <p:cNvSpPr/>
          <p:nvPr/>
        </p:nvSpPr>
        <p:spPr>
          <a:xfrm>
            <a:off x="3387090" y="2225675"/>
            <a:ext cx="2283460" cy="1767840"/>
          </a:xfrm>
          <a:prstGeom prst="arc">
            <a:avLst>
              <a:gd name="adj1" fmla="val 11784097"/>
              <a:gd name="adj2" fmla="val 18520614"/>
            </a:avLst>
          </a:prstGeom>
          <a:ln w="12700">
            <a:solidFill>
              <a:srgbClr val="3D735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5pPr>
          </a:lstStyle>
          <a:p>
            <a:pPr lvl="0" algn="ctr" eaLnBrk="1" hangingPunct="1"/>
            <a:endParaRPr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144905" y="2590800"/>
            <a:ext cx="3032760" cy="3032760"/>
          </a:xfrm>
          <a:prstGeom prst="ellipse">
            <a:avLst/>
          </a:prstGeom>
          <a:blipFill rotWithShape="1">
            <a:blip r:embed="rId3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5386705" y="2590800"/>
            <a:ext cx="5840095" cy="5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119"/>
          <p:cNvSpPr txBox="1"/>
          <p:nvPr/>
        </p:nvSpPr>
        <p:spPr>
          <a:xfrm>
            <a:off x="5295033" y="222570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050" name="勾"/>
          <p:cNvSpPr/>
          <p:nvPr/>
        </p:nvSpPr>
        <p:spPr bwMode="auto">
          <a:xfrm>
            <a:off x="5386705" y="3823970"/>
            <a:ext cx="283845" cy="283845"/>
          </a:xfrm>
          <a:custGeom>
            <a:avLst/>
            <a:gdLst>
              <a:gd name="T0" fmla="*/ 116261 w 1360"/>
              <a:gd name="T1" fmla="*/ 1784537 h 1360"/>
              <a:gd name="T2" fmla="*/ 1651467 w 1360"/>
              <a:gd name="T3" fmla="*/ 268941 h 1360"/>
              <a:gd name="T4" fmla="*/ 1388129 w 1360"/>
              <a:gd name="T5" fmla="*/ 542085 h 1360"/>
              <a:gd name="T6" fmla="*/ 1151404 w 1360"/>
              <a:gd name="T7" fmla="*/ 846044 h 1360"/>
              <a:gd name="T8" fmla="*/ 1046349 w 1360"/>
              <a:gd name="T9" fmla="*/ 1001526 h 1360"/>
              <a:gd name="T10" fmla="*/ 958103 w 1360"/>
              <a:gd name="T11" fmla="*/ 1155607 h 1360"/>
              <a:gd name="T12" fmla="*/ 885265 w 1360"/>
              <a:gd name="T13" fmla="*/ 1305485 h 1360"/>
              <a:gd name="T14" fmla="*/ 826434 w 1360"/>
              <a:gd name="T15" fmla="*/ 1453963 h 1360"/>
              <a:gd name="T16" fmla="*/ 710173 w 1360"/>
              <a:gd name="T17" fmla="*/ 1533805 h 1360"/>
              <a:gd name="T18" fmla="*/ 648540 w 1360"/>
              <a:gd name="T19" fmla="*/ 1553415 h 1360"/>
              <a:gd name="T20" fmla="*/ 624728 w 1360"/>
              <a:gd name="T21" fmla="*/ 1483379 h 1360"/>
              <a:gd name="T22" fmla="*/ 581305 w 1360"/>
              <a:gd name="T23" fmla="*/ 1369919 h 1360"/>
              <a:gd name="T24" fmla="*/ 537882 w 1360"/>
              <a:gd name="T25" fmla="*/ 1264864 h 1360"/>
              <a:gd name="T26" fmla="*/ 497261 w 1360"/>
              <a:gd name="T27" fmla="*/ 1179419 h 1360"/>
              <a:gd name="T28" fmla="*/ 462243 w 1360"/>
              <a:gd name="T29" fmla="*/ 1106581 h 1360"/>
              <a:gd name="T30" fmla="*/ 430026 w 1360"/>
              <a:gd name="T31" fmla="*/ 1056154 h 1360"/>
              <a:gd name="T32" fmla="*/ 365592 w 1360"/>
              <a:gd name="T33" fmla="*/ 986118 h 1360"/>
              <a:gd name="T34" fmla="*/ 295555 w 1360"/>
              <a:gd name="T35" fmla="*/ 959504 h 1360"/>
              <a:gd name="T36" fmla="*/ 344581 w 1360"/>
              <a:gd name="T37" fmla="*/ 918882 h 1360"/>
              <a:gd name="T38" fmla="*/ 388004 w 1360"/>
              <a:gd name="T39" fmla="*/ 892268 h 1360"/>
              <a:gd name="T40" fmla="*/ 427224 w 1360"/>
              <a:gd name="T41" fmla="*/ 872658 h 1360"/>
              <a:gd name="T42" fmla="*/ 465044 w 1360"/>
              <a:gd name="T43" fmla="*/ 868456 h 1360"/>
              <a:gd name="T44" fmla="*/ 516871 w 1360"/>
              <a:gd name="T45" fmla="*/ 886665 h 1360"/>
              <a:gd name="T46" fmla="*/ 570099 w 1360"/>
              <a:gd name="T47" fmla="*/ 937092 h 1360"/>
              <a:gd name="T48" fmla="*/ 624728 w 1360"/>
              <a:gd name="T49" fmla="*/ 1021136 h 1360"/>
              <a:gd name="T50" fmla="*/ 683559 w 1360"/>
              <a:gd name="T51" fmla="*/ 1138798 h 1360"/>
              <a:gd name="T52" fmla="*/ 806824 w 1360"/>
              <a:gd name="T53" fmla="*/ 1096776 h 1360"/>
              <a:gd name="T54" fmla="*/ 990320 w 1360"/>
              <a:gd name="T55" fmla="*/ 827835 h 1360"/>
              <a:gd name="T56" fmla="*/ 1197629 w 1360"/>
              <a:gd name="T57" fmla="*/ 574301 h 1360"/>
              <a:gd name="T58" fmla="*/ 1428750 w 1360"/>
              <a:gd name="T59" fmla="*/ 338978 h 1360"/>
              <a:gd name="T60" fmla="*/ 116261 w 1360"/>
              <a:gd name="T61" fmla="*/ 225518 h 1360"/>
              <a:gd name="T62" fmla="*/ 1872783 w 1360"/>
              <a:gd name="T63" fmla="*/ 0 h 1360"/>
              <a:gd name="T64" fmla="*/ 1843368 w 1360"/>
              <a:gd name="T65" fmla="*/ 110658 h 1360"/>
              <a:gd name="T66" fmla="*/ 1770529 w 1360"/>
              <a:gd name="T67" fmla="*/ 1905000 h 1360"/>
              <a:gd name="T68" fmla="*/ 0 w 1360"/>
              <a:gd name="T69" fmla="*/ 107857 h 1360"/>
              <a:gd name="T70" fmla="*/ 1794342 w 1360"/>
              <a:gd name="T71" fmla="*/ 49026 h 1360"/>
              <a:gd name="T72" fmla="*/ 1872783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3D73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5795645" y="3823970"/>
            <a:ext cx="3960495" cy="24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勾"/>
          <p:cNvSpPr/>
          <p:nvPr/>
        </p:nvSpPr>
        <p:spPr bwMode="auto">
          <a:xfrm>
            <a:off x="5386705" y="4394835"/>
            <a:ext cx="283845" cy="283845"/>
          </a:xfrm>
          <a:custGeom>
            <a:avLst/>
            <a:gdLst>
              <a:gd name="T0" fmla="*/ 116261 w 1360"/>
              <a:gd name="T1" fmla="*/ 1784537 h 1360"/>
              <a:gd name="T2" fmla="*/ 1651467 w 1360"/>
              <a:gd name="T3" fmla="*/ 268941 h 1360"/>
              <a:gd name="T4" fmla="*/ 1388129 w 1360"/>
              <a:gd name="T5" fmla="*/ 542085 h 1360"/>
              <a:gd name="T6" fmla="*/ 1151404 w 1360"/>
              <a:gd name="T7" fmla="*/ 846044 h 1360"/>
              <a:gd name="T8" fmla="*/ 1046349 w 1360"/>
              <a:gd name="T9" fmla="*/ 1001526 h 1360"/>
              <a:gd name="T10" fmla="*/ 958103 w 1360"/>
              <a:gd name="T11" fmla="*/ 1155607 h 1360"/>
              <a:gd name="T12" fmla="*/ 885265 w 1360"/>
              <a:gd name="T13" fmla="*/ 1305485 h 1360"/>
              <a:gd name="T14" fmla="*/ 826434 w 1360"/>
              <a:gd name="T15" fmla="*/ 1453963 h 1360"/>
              <a:gd name="T16" fmla="*/ 710173 w 1360"/>
              <a:gd name="T17" fmla="*/ 1533805 h 1360"/>
              <a:gd name="T18" fmla="*/ 648540 w 1360"/>
              <a:gd name="T19" fmla="*/ 1553415 h 1360"/>
              <a:gd name="T20" fmla="*/ 624728 w 1360"/>
              <a:gd name="T21" fmla="*/ 1483379 h 1360"/>
              <a:gd name="T22" fmla="*/ 581305 w 1360"/>
              <a:gd name="T23" fmla="*/ 1369919 h 1360"/>
              <a:gd name="T24" fmla="*/ 537882 w 1360"/>
              <a:gd name="T25" fmla="*/ 1264864 h 1360"/>
              <a:gd name="T26" fmla="*/ 497261 w 1360"/>
              <a:gd name="T27" fmla="*/ 1179419 h 1360"/>
              <a:gd name="T28" fmla="*/ 462243 w 1360"/>
              <a:gd name="T29" fmla="*/ 1106581 h 1360"/>
              <a:gd name="T30" fmla="*/ 430026 w 1360"/>
              <a:gd name="T31" fmla="*/ 1056154 h 1360"/>
              <a:gd name="T32" fmla="*/ 365592 w 1360"/>
              <a:gd name="T33" fmla="*/ 986118 h 1360"/>
              <a:gd name="T34" fmla="*/ 295555 w 1360"/>
              <a:gd name="T35" fmla="*/ 959504 h 1360"/>
              <a:gd name="T36" fmla="*/ 344581 w 1360"/>
              <a:gd name="T37" fmla="*/ 918882 h 1360"/>
              <a:gd name="T38" fmla="*/ 388004 w 1360"/>
              <a:gd name="T39" fmla="*/ 892268 h 1360"/>
              <a:gd name="T40" fmla="*/ 427224 w 1360"/>
              <a:gd name="T41" fmla="*/ 872658 h 1360"/>
              <a:gd name="T42" fmla="*/ 465044 w 1360"/>
              <a:gd name="T43" fmla="*/ 868456 h 1360"/>
              <a:gd name="T44" fmla="*/ 516871 w 1360"/>
              <a:gd name="T45" fmla="*/ 886665 h 1360"/>
              <a:gd name="T46" fmla="*/ 570099 w 1360"/>
              <a:gd name="T47" fmla="*/ 937092 h 1360"/>
              <a:gd name="T48" fmla="*/ 624728 w 1360"/>
              <a:gd name="T49" fmla="*/ 1021136 h 1360"/>
              <a:gd name="T50" fmla="*/ 683559 w 1360"/>
              <a:gd name="T51" fmla="*/ 1138798 h 1360"/>
              <a:gd name="T52" fmla="*/ 806824 w 1360"/>
              <a:gd name="T53" fmla="*/ 1096776 h 1360"/>
              <a:gd name="T54" fmla="*/ 990320 w 1360"/>
              <a:gd name="T55" fmla="*/ 827835 h 1360"/>
              <a:gd name="T56" fmla="*/ 1197629 w 1360"/>
              <a:gd name="T57" fmla="*/ 574301 h 1360"/>
              <a:gd name="T58" fmla="*/ 1428750 w 1360"/>
              <a:gd name="T59" fmla="*/ 338978 h 1360"/>
              <a:gd name="T60" fmla="*/ 116261 w 1360"/>
              <a:gd name="T61" fmla="*/ 225518 h 1360"/>
              <a:gd name="T62" fmla="*/ 1872783 w 1360"/>
              <a:gd name="T63" fmla="*/ 0 h 1360"/>
              <a:gd name="T64" fmla="*/ 1843368 w 1360"/>
              <a:gd name="T65" fmla="*/ 110658 h 1360"/>
              <a:gd name="T66" fmla="*/ 1770529 w 1360"/>
              <a:gd name="T67" fmla="*/ 1905000 h 1360"/>
              <a:gd name="T68" fmla="*/ 0 w 1360"/>
              <a:gd name="T69" fmla="*/ 107857 h 1360"/>
              <a:gd name="T70" fmla="*/ 1794342 w 1360"/>
              <a:gd name="T71" fmla="*/ 49026 h 1360"/>
              <a:gd name="T72" fmla="*/ 1872783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3D73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795645" y="4394835"/>
            <a:ext cx="3960495" cy="24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勾"/>
          <p:cNvSpPr/>
          <p:nvPr/>
        </p:nvSpPr>
        <p:spPr bwMode="auto">
          <a:xfrm>
            <a:off x="5386705" y="4952365"/>
            <a:ext cx="283845" cy="283845"/>
          </a:xfrm>
          <a:custGeom>
            <a:avLst/>
            <a:gdLst>
              <a:gd name="T0" fmla="*/ 116261 w 1360"/>
              <a:gd name="T1" fmla="*/ 1784537 h 1360"/>
              <a:gd name="T2" fmla="*/ 1651467 w 1360"/>
              <a:gd name="T3" fmla="*/ 268941 h 1360"/>
              <a:gd name="T4" fmla="*/ 1388129 w 1360"/>
              <a:gd name="T5" fmla="*/ 542085 h 1360"/>
              <a:gd name="T6" fmla="*/ 1151404 w 1360"/>
              <a:gd name="T7" fmla="*/ 846044 h 1360"/>
              <a:gd name="T8" fmla="*/ 1046349 w 1360"/>
              <a:gd name="T9" fmla="*/ 1001526 h 1360"/>
              <a:gd name="T10" fmla="*/ 958103 w 1360"/>
              <a:gd name="T11" fmla="*/ 1155607 h 1360"/>
              <a:gd name="T12" fmla="*/ 885265 w 1360"/>
              <a:gd name="T13" fmla="*/ 1305485 h 1360"/>
              <a:gd name="T14" fmla="*/ 826434 w 1360"/>
              <a:gd name="T15" fmla="*/ 1453963 h 1360"/>
              <a:gd name="T16" fmla="*/ 710173 w 1360"/>
              <a:gd name="T17" fmla="*/ 1533805 h 1360"/>
              <a:gd name="T18" fmla="*/ 648540 w 1360"/>
              <a:gd name="T19" fmla="*/ 1553415 h 1360"/>
              <a:gd name="T20" fmla="*/ 624728 w 1360"/>
              <a:gd name="T21" fmla="*/ 1483379 h 1360"/>
              <a:gd name="T22" fmla="*/ 581305 w 1360"/>
              <a:gd name="T23" fmla="*/ 1369919 h 1360"/>
              <a:gd name="T24" fmla="*/ 537882 w 1360"/>
              <a:gd name="T25" fmla="*/ 1264864 h 1360"/>
              <a:gd name="T26" fmla="*/ 497261 w 1360"/>
              <a:gd name="T27" fmla="*/ 1179419 h 1360"/>
              <a:gd name="T28" fmla="*/ 462243 w 1360"/>
              <a:gd name="T29" fmla="*/ 1106581 h 1360"/>
              <a:gd name="T30" fmla="*/ 430026 w 1360"/>
              <a:gd name="T31" fmla="*/ 1056154 h 1360"/>
              <a:gd name="T32" fmla="*/ 365592 w 1360"/>
              <a:gd name="T33" fmla="*/ 986118 h 1360"/>
              <a:gd name="T34" fmla="*/ 295555 w 1360"/>
              <a:gd name="T35" fmla="*/ 959504 h 1360"/>
              <a:gd name="T36" fmla="*/ 344581 w 1360"/>
              <a:gd name="T37" fmla="*/ 918882 h 1360"/>
              <a:gd name="T38" fmla="*/ 388004 w 1360"/>
              <a:gd name="T39" fmla="*/ 892268 h 1360"/>
              <a:gd name="T40" fmla="*/ 427224 w 1360"/>
              <a:gd name="T41" fmla="*/ 872658 h 1360"/>
              <a:gd name="T42" fmla="*/ 465044 w 1360"/>
              <a:gd name="T43" fmla="*/ 868456 h 1360"/>
              <a:gd name="T44" fmla="*/ 516871 w 1360"/>
              <a:gd name="T45" fmla="*/ 886665 h 1360"/>
              <a:gd name="T46" fmla="*/ 570099 w 1360"/>
              <a:gd name="T47" fmla="*/ 937092 h 1360"/>
              <a:gd name="T48" fmla="*/ 624728 w 1360"/>
              <a:gd name="T49" fmla="*/ 1021136 h 1360"/>
              <a:gd name="T50" fmla="*/ 683559 w 1360"/>
              <a:gd name="T51" fmla="*/ 1138798 h 1360"/>
              <a:gd name="T52" fmla="*/ 806824 w 1360"/>
              <a:gd name="T53" fmla="*/ 1096776 h 1360"/>
              <a:gd name="T54" fmla="*/ 990320 w 1360"/>
              <a:gd name="T55" fmla="*/ 827835 h 1360"/>
              <a:gd name="T56" fmla="*/ 1197629 w 1360"/>
              <a:gd name="T57" fmla="*/ 574301 h 1360"/>
              <a:gd name="T58" fmla="*/ 1428750 w 1360"/>
              <a:gd name="T59" fmla="*/ 338978 h 1360"/>
              <a:gd name="T60" fmla="*/ 116261 w 1360"/>
              <a:gd name="T61" fmla="*/ 225518 h 1360"/>
              <a:gd name="T62" fmla="*/ 1872783 w 1360"/>
              <a:gd name="T63" fmla="*/ 0 h 1360"/>
              <a:gd name="T64" fmla="*/ 1843368 w 1360"/>
              <a:gd name="T65" fmla="*/ 110658 h 1360"/>
              <a:gd name="T66" fmla="*/ 1770529 w 1360"/>
              <a:gd name="T67" fmla="*/ 1905000 h 1360"/>
              <a:gd name="T68" fmla="*/ 0 w 1360"/>
              <a:gd name="T69" fmla="*/ 107857 h 1360"/>
              <a:gd name="T70" fmla="*/ 1794342 w 1360"/>
              <a:gd name="T71" fmla="*/ 49026 h 1360"/>
              <a:gd name="T72" fmla="*/ 1872783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3D73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795645" y="4952365"/>
            <a:ext cx="3960495" cy="24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勾"/>
          <p:cNvSpPr/>
          <p:nvPr/>
        </p:nvSpPr>
        <p:spPr bwMode="auto">
          <a:xfrm>
            <a:off x="5386705" y="5502275"/>
            <a:ext cx="283845" cy="283845"/>
          </a:xfrm>
          <a:custGeom>
            <a:avLst/>
            <a:gdLst>
              <a:gd name="T0" fmla="*/ 116261 w 1360"/>
              <a:gd name="T1" fmla="*/ 1784537 h 1360"/>
              <a:gd name="T2" fmla="*/ 1651467 w 1360"/>
              <a:gd name="T3" fmla="*/ 268941 h 1360"/>
              <a:gd name="T4" fmla="*/ 1388129 w 1360"/>
              <a:gd name="T5" fmla="*/ 542085 h 1360"/>
              <a:gd name="T6" fmla="*/ 1151404 w 1360"/>
              <a:gd name="T7" fmla="*/ 846044 h 1360"/>
              <a:gd name="T8" fmla="*/ 1046349 w 1360"/>
              <a:gd name="T9" fmla="*/ 1001526 h 1360"/>
              <a:gd name="T10" fmla="*/ 958103 w 1360"/>
              <a:gd name="T11" fmla="*/ 1155607 h 1360"/>
              <a:gd name="T12" fmla="*/ 885265 w 1360"/>
              <a:gd name="T13" fmla="*/ 1305485 h 1360"/>
              <a:gd name="T14" fmla="*/ 826434 w 1360"/>
              <a:gd name="T15" fmla="*/ 1453963 h 1360"/>
              <a:gd name="T16" fmla="*/ 710173 w 1360"/>
              <a:gd name="T17" fmla="*/ 1533805 h 1360"/>
              <a:gd name="T18" fmla="*/ 648540 w 1360"/>
              <a:gd name="T19" fmla="*/ 1553415 h 1360"/>
              <a:gd name="T20" fmla="*/ 624728 w 1360"/>
              <a:gd name="T21" fmla="*/ 1483379 h 1360"/>
              <a:gd name="T22" fmla="*/ 581305 w 1360"/>
              <a:gd name="T23" fmla="*/ 1369919 h 1360"/>
              <a:gd name="T24" fmla="*/ 537882 w 1360"/>
              <a:gd name="T25" fmla="*/ 1264864 h 1360"/>
              <a:gd name="T26" fmla="*/ 497261 w 1360"/>
              <a:gd name="T27" fmla="*/ 1179419 h 1360"/>
              <a:gd name="T28" fmla="*/ 462243 w 1360"/>
              <a:gd name="T29" fmla="*/ 1106581 h 1360"/>
              <a:gd name="T30" fmla="*/ 430026 w 1360"/>
              <a:gd name="T31" fmla="*/ 1056154 h 1360"/>
              <a:gd name="T32" fmla="*/ 365592 w 1360"/>
              <a:gd name="T33" fmla="*/ 986118 h 1360"/>
              <a:gd name="T34" fmla="*/ 295555 w 1360"/>
              <a:gd name="T35" fmla="*/ 959504 h 1360"/>
              <a:gd name="T36" fmla="*/ 344581 w 1360"/>
              <a:gd name="T37" fmla="*/ 918882 h 1360"/>
              <a:gd name="T38" fmla="*/ 388004 w 1360"/>
              <a:gd name="T39" fmla="*/ 892268 h 1360"/>
              <a:gd name="T40" fmla="*/ 427224 w 1360"/>
              <a:gd name="T41" fmla="*/ 872658 h 1360"/>
              <a:gd name="T42" fmla="*/ 465044 w 1360"/>
              <a:gd name="T43" fmla="*/ 868456 h 1360"/>
              <a:gd name="T44" fmla="*/ 516871 w 1360"/>
              <a:gd name="T45" fmla="*/ 886665 h 1360"/>
              <a:gd name="T46" fmla="*/ 570099 w 1360"/>
              <a:gd name="T47" fmla="*/ 937092 h 1360"/>
              <a:gd name="T48" fmla="*/ 624728 w 1360"/>
              <a:gd name="T49" fmla="*/ 1021136 h 1360"/>
              <a:gd name="T50" fmla="*/ 683559 w 1360"/>
              <a:gd name="T51" fmla="*/ 1138798 h 1360"/>
              <a:gd name="T52" fmla="*/ 806824 w 1360"/>
              <a:gd name="T53" fmla="*/ 1096776 h 1360"/>
              <a:gd name="T54" fmla="*/ 990320 w 1360"/>
              <a:gd name="T55" fmla="*/ 827835 h 1360"/>
              <a:gd name="T56" fmla="*/ 1197629 w 1360"/>
              <a:gd name="T57" fmla="*/ 574301 h 1360"/>
              <a:gd name="T58" fmla="*/ 1428750 w 1360"/>
              <a:gd name="T59" fmla="*/ 338978 h 1360"/>
              <a:gd name="T60" fmla="*/ 116261 w 1360"/>
              <a:gd name="T61" fmla="*/ 225518 h 1360"/>
              <a:gd name="T62" fmla="*/ 1872783 w 1360"/>
              <a:gd name="T63" fmla="*/ 0 h 1360"/>
              <a:gd name="T64" fmla="*/ 1843368 w 1360"/>
              <a:gd name="T65" fmla="*/ 110658 h 1360"/>
              <a:gd name="T66" fmla="*/ 1770529 w 1360"/>
              <a:gd name="T67" fmla="*/ 1905000 h 1360"/>
              <a:gd name="T68" fmla="*/ 0 w 1360"/>
              <a:gd name="T69" fmla="*/ 107857 h 1360"/>
              <a:gd name="T70" fmla="*/ 1794342 w 1360"/>
              <a:gd name="T71" fmla="*/ 49026 h 1360"/>
              <a:gd name="T72" fmla="*/ 1872783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3D73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795645" y="5502275"/>
            <a:ext cx="3960495" cy="24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325" grpId="0" bldLvl="0" animBg="1"/>
      <p:bldP spid="14" grpId="0" animBg="1"/>
      <p:bldP spid="26" grpId="0"/>
      <p:bldP spid="26" grpId="1"/>
      <p:bldP spid="27" grpId="0"/>
      <p:bldP spid="27" grpId="1"/>
      <p:bldP spid="2050" grpId="0" animBg="1"/>
      <p:bldP spid="17" grpId="0"/>
      <p:bldP spid="17" grpId="1"/>
      <p:bldP spid="18" grpId="0" animBg="1"/>
      <p:bldP spid="19" grpId="0"/>
      <p:bldP spid="19" grpId="1"/>
      <p:bldP spid="22" grpId="0" animBg="1"/>
      <p:bldP spid="23" grpId="0"/>
      <p:bldP spid="23" grpId="1"/>
      <p:bldP spid="24" grpId="0" animBg="1"/>
      <p:bldP spid="25" grpId="0"/>
      <p:bldP spid="2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47197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grpSp>
        <p:nvGrpSpPr>
          <p:cNvPr id="21" name="Group 49"/>
          <p:cNvGrpSpPr/>
          <p:nvPr/>
        </p:nvGrpSpPr>
        <p:grpSpPr>
          <a:xfrm>
            <a:off x="1718945" y="2240280"/>
            <a:ext cx="8726805" cy="758190"/>
            <a:chOff x="1383667" y="2000246"/>
            <a:chExt cx="6216326" cy="539756"/>
          </a:xfrm>
        </p:grpSpPr>
        <p:grpSp>
          <p:nvGrpSpPr>
            <p:cNvPr id="24" name="Group 14"/>
            <p:cNvGrpSpPr/>
            <p:nvPr/>
          </p:nvGrpSpPr>
          <p:grpSpPr>
            <a:xfrm>
              <a:off x="4830092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16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Group 17"/>
            <p:cNvGrpSpPr/>
            <p:nvPr/>
          </p:nvGrpSpPr>
          <p:grpSpPr>
            <a:xfrm>
              <a:off x="5404496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19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0" name="Group 20"/>
            <p:cNvGrpSpPr/>
            <p:nvPr/>
          </p:nvGrpSpPr>
          <p:grpSpPr>
            <a:xfrm>
              <a:off x="5978900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22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Group 23"/>
            <p:cNvGrpSpPr/>
            <p:nvPr/>
          </p:nvGrpSpPr>
          <p:grpSpPr>
            <a:xfrm>
              <a:off x="6553304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25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Group 26"/>
            <p:cNvGrpSpPr/>
            <p:nvPr/>
          </p:nvGrpSpPr>
          <p:grpSpPr>
            <a:xfrm>
              <a:off x="7127708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28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Group 29"/>
            <p:cNvGrpSpPr/>
            <p:nvPr/>
          </p:nvGrpSpPr>
          <p:grpSpPr>
            <a:xfrm>
              <a:off x="1958071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31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2" name="Group 32"/>
            <p:cNvGrpSpPr/>
            <p:nvPr/>
          </p:nvGrpSpPr>
          <p:grpSpPr>
            <a:xfrm>
              <a:off x="2532475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34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Group 35"/>
            <p:cNvGrpSpPr/>
            <p:nvPr/>
          </p:nvGrpSpPr>
          <p:grpSpPr>
            <a:xfrm>
              <a:off x="3106879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37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Group 38"/>
            <p:cNvGrpSpPr/>
            <p:nvPr/>
          </p:nvGrpSpPr>
          <p:grpSpPr>
            <a:xfrm>
              <a:off x="3681283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40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73750" name="Group 41"/>
            <p:cNvGrpSpPr/>
            <p:nvPr/>
          </p:nvGrpSpPr>
          <p:grpSpPr>
            <a:xfrm>
              <a:off x="4255687" y="2000246"/>
              <a:ext cx="472285" cy="539756"/>
              <a:chOff x="4786314" y="3540133"/>
              <a:chExt cx="411163" cy="469901"/>
            </a:xfrm>
          </p:grpSpPr>
          <p:sp>
            <p:nvSpPr>
              <p:cNvPr id="73752" name="Freeform 884"/>
              <p:cNvSpPr/>
              <p:nvPr/>
            </p:nvSpPr>
            <p:spPr>
              <a:xfrm>
                <a:off x="4786314" y="3786196"/>
                <a:ext cx="411163" cy="223838"/>
              </a:xfrm>
              <a:custGeom>
                <a:avLst/>
                <a:gdLst>
                  <a:gd name="txL" fmla="*/ 0 w 518"/>
                  <a:gd name="txT" fmla="*/ 0 h 282"/>
                  <a:gd name="txR" fmla="*/ 518 w 518"/>
                  <a:gd name="txB" fmla="*/ 282 h 282"/>
                </a:gdLst>
                <a:ahLst/>
                <a:cxnLst>
                  <a:cxn ang="0">
                    <a:pos x="411163" y="223838"/>
                  </a:cxn>
                  <a:cxn ang="0">
                    <a:pos x="0" y="223838"/>
                  </a:cxn>
                  <a:cxn ang="0">
                    <a:pos x="0" y="223838"/>
                  </a:cxn>
                  <a:cxn ang="0">
                    <a:pos x="1588" y="201813"/>
                  </a:cxn>
                  <a:cxn ang="0">
                    <a:pos x="3969" y="179388"/>
                  </a:cxn>
                  <a:cxn ang="0">
                    <a:pos x="9525" y="157957"/>
                  </a:cxn>
                  <a:cxn ang="0">
                    <a:pos x="16669" y="137319"/>
                  </a:cxn>
                  <a:cxn ang="0">
                    <a:pos x="25400" y="117475"/>
                  </a:cxn>
                  <a:cxn ang="0">
                    <a:pos x="34925" y="99219"/>
                  </a:cxn>
                  <a:cxn ang="0">
                    <a:pos x="47625" y="81756"/>
                  </a:cxn>
                  <a:cxn ang="0">
                    <a:pos x="60325" y="65881"/>
                  </a:cxn>
                  <a:cxn ang="0">
                    <a:pos x="75406" y="52388"/>
                  </a:cxn>
                  <a:cxn ang="0">
                    <a:pos x="91281" y="38100"/>
                  </a:cxn>
                  <a:cxn ang="0">
                    <a:pos x="107950" y="26988"/>
                  </a:cxn>
                  <a:cxn ang="0">
                    <a:pos x="126206" y="16669"/>
                  </a:cxn>
                  <a:cxn ang="0">
                    <a:pos x="145256" y="10319"/>
                  </a:cxn>
                  <a:cxn ang="0">
                    <a:pos x="165100" y="4763"/>
                  </a:cxn>
                  <a:cxn ang="0">
                    <a:pos x="184944" y="1588"/>
                  </a:cxn>
                  <a:cxn ang="0">
                    <a:pos x="205582" y="0"/>
                  </a:cxn>
                  <a:cxn ang="0">
                    <a:pos x="205582" y="0"/>
                  </a:cxn>
                  <a:cxn ang="0">
                    <a:pos x="227013" y="1588"/>
                  </a:cxn>
                  <a:cxn ang="0">
                    <a:pos x="247650" y="4763"/>
                  </a:cxn>
                  <a:cxn ang="0">
                    <a:pos x="267494" y="10319"/>
                  </a:cxn>
                  <a:cxn ang="0">
                    <a:pos x="286544" y="16669"/>
                  </a:cxn>
                  <a:cxn ang="0">
                    <a:pos x="304007" y="26988"/>
                  </a:cxn>
                  <a:cxn ang="0">
                    <a:pos x="321469" y="38100"/>
                  </a:cxn>
                  <a:cxn ang="0">
                    <a:pos x="337344" y="52388"/>
                  </a:cxn>
                  <a:cxn ang="0">
                    <a:pos x="350838" y="65881"/>
                  </a:cxn>
                  <a:cxn ang="0">
                    <a:pos x="365125" y="81756"/>
                  </a:cxn>
                  <a:cxn ang="0">
                    <a:pos x="376238" y="99219"/>
                  </a:cxn>
                  <a:cxn ang="0">
                    <a:pos x="387350" y="117475"/>
                  </a:cxn>
                  <a:cxn ang="0">
                    <a:pos x="396082" y="137319"/>
                  </a:cxn>
                  <a:cxn ang="0">
                    <a:pos x="403225" y="157957"/>
                  </a:cxn>
                  <a:cxn ang="0">
                    <a:pos x="407194" y="179388"/>
                  </a:cxn>
                  <a:cxn ang="0">
                    <a:pos x="411163" y="201813"/>
                  </a:cxn>
                  <a:cxn ang="0">
                    <a:pos x="411163" y="223838"/>
                  </a:cxn>
                  <a:cxn ang="0">
                    <a:pos x="411163" y="223838"/>
                  </a:cxn>
                </a:cxnLst>
                <a:rect l="txL" t="txT" r="txR" b="tx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3D7351"/>
              </a:solidFill>
              <a:ln w="9525">
                <a:noFill/>
              </a:ln>
            </p:spPr>
            <p:txBody>
              <a:bodyPr/>
              <a:lstStyle/>
              <a:p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73753" name="Freeform 885"/>
              <p:cNvSpPr/>
              <p:nvPr/>
            </p:nvSpPr>
            <p:spPr>
              <a:xfrm>
                <a:off x="4881564" y="3540133"/>
                <a:ext cx="219075" cy="219075"/>
              </a:xfrm>
              <a:custGeom>
                <a:avLst/>
                <a:gdLst>
                  <a:gd name="txL" fmla="*/ 0 w 275"/>
                  <a:gd name="txT" fmla="*/ 0 h 275"/>
                  <a:gd name="txR" fmla="*/ 275 w 275"/>
                  <a:gd name="txB" fmla="*/ 275 h 275"/>
                </a:gdLst>
                <a:ahLst/>
                <a:cxnLst>
                  <a:cxn ang="0">
                    <a:pos x="219075" y="109139"/>
                  </a:cxn>
                  <a:cxn ang="0">
                    <a:pos x="217482" y="130648"/>
                  </a:cxn>
                  <a:cxn ang="0">
                    <a:pos x="210312" y="151361"/>
                  </a:cxn>
                  <a:cxn ang="0">
                    <a:pos x="200752" y="169684"/>
                  </a:cxn>
                  <a:cxn ang="0">
                    <a:pos x="188006" y="186413"/>
                  </a:cxn>
                  <a:cxn ang="0">
                    <a:pos x="171277" y="199159"/>
                  </a:cxn>
                  <a:cxn ang="0">
                    <a:pos x="152954" y="208719"/>
                  </a:cxn>
                  <a:cxn ang="0">
                    <a:pos x="131445" y="215888"/>
                  </a:cxn>
                  <a:cxn ang="0">
                    <a:pos x="109139" y="219075"/>
                  </a:cxn>
                  <a:cxn ang="0">
                    <a:pos x="97986" y="217482"/>
                  </a:cxn>
                  <a:cxn ang="0">
                    <a:pos x="77274" y="213499"/>
                  </a:cxn>
                  <a:cxn ang="0">
                    <a:pos x="57358" y="204736"/>
                  </a:cxn>
                  <a:cxn ang="0">
                    <a:pos x="40628" y="193583"/>
                  </a:cxn>
                  <a:cxn ang="0">
                    <a:pos x="24696" y="178447"/>
                  </a:cxn>
                  <a:cxn ang="0">
                    <a:pos x="13543" y="161717"/>
                  </a:cxn>
                  <a:cxn ang="0">
                    <a:pos x="5576" y="141801"/>
                  </a:cxn>
                  <a:cxn ang="0">
                    <a:pos x="797" y="120292"/>
                  </a:cxn>
                  <a:cxn ang="0">
                    <a:pos x="0" y="109139"/>
                  </a:cxn>
                  <a:cxn ang="0">
                    <a:pos x="2390" y="86833"/>
                  </a:cxn>
                  <a:cxn ang="0">
                    <a:pos x="7966" y="66121"/>
                  </a:cxn>
                  <a:cxn ang="0">
                    <a:pos x="19119" y="47798"/>
                  </a:cxn>
                  <a:cxn ang="0">
                    <a:pos x="31865" y="31069"/>
                  </a:cxn>
                  <a:cxn ang="0">
                    <a:pos x="48595" y="18323"/>
                  </a:cxn>
                  <a:cxn ang="0">
                    <a:pos x="66917" y="7966"/>
                  </a:cxn>
                  <a:cxn ang="0">
                    <a:pos x="88427" y="1593"/>
                  </a:cxn>
                  <a:cxn ang="0">
                    <a:pos x="109139" y="0"/>
                  </a:cxn>
                  <a:cxn ang="0">
                    <a:pos x="120292" y="0"/>
                  </a:cxn>
                  <a:cxn ang="0">
                    <a:pos x="142598" y="3983"/>
                  </a:cxn>
                  <a:cxn ang="0">
                    <a:pos x="162514" y="12746"/>
                  </a:cxn>
                  <a:cxn ang="0">
                    <a:pos x="179243" y="23899"/>
                  </a:cxn>
                  <a:cxn ang="0">
                    <a:pos x="195176" y="39035"/>
                  </a:cxn>
                  <a:cxn ang="0">
                    <a:pos x="206329" y="55765"/>
                  </a:cxn>
                  <a:cxn ang="0">
                    <a:pos x="214295" y="75680"/>
                  </a:cxn>
                  <a:cxn ang="0">
                    <a:pos x="219075" y="97986"/>
                  </a:cxn>
                  <a:cxn ang="0">
                    <a:pos x="219075" y="109139"/>
                  </a:cxn>
                </a:cxnLst>
                <a:rect l="txL" t="txT" r="txR" b="tx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3D7351"/>
              </a:solidFill>
              <a:ln w="9525">
                <a:noFill/>
              </a:ln>
            </p:spPr>
            <p:txBody>
              <a:bodyPr/>
              <a:lstStyle/>
              <a:p>
                <a:endParaRPr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Group 44"/>
            <p:cNvGrpSpPr/>
            <p:nvPr/>
          </p:nvGrpSpPr>
          <p:grpSpPr>
            <a:xfrm>
              <a:off x="1383667" y="2000246"/>
              <a:ext cx="472285" cy="539756"/>
              <a:chOff x="4786314" y="3540133"/>
              <a:chExt cx="411163" cy="469901"/>
            </a:xfrm>
            <a:solidFill>
              <a:schemeClr val="bg1">
                <a:lumMod val="85000"/>
              </a:schemeClr>
            </a:solidFill>
          </p:grpSpPr>
          <p:sp>
            <p:nvSpPr>
              <p:cNvPr id="46" name="Freeform 884"/>
              <p:cNvSpPr/>
              <p:nvPr/>
            </p:nvSpPr>
            <p:spPr bwMode="auto">
              <a:xfrm>
                <a:off x="4786314" y="3786196"/>
                <a:ext cx="411163" cy="223838"/>
              </a:xfrm>
              <a:custGeom>
                <a:avLst/>
                <a:gdLst/>
                <a:ahLst/>
                <a:cxnLst>
                  <a:cxn ang="0">
                    <a:pos x="518" y="282"/>
                  </a:cxn>
                  <a:cxn ang="0">
                    <a:pos x="0" y="282"/>
                  </a:cxn>
                  <a:cxn ang="0">
                    <a:pos x="0" y="282"/>
                  </a:cxn>
                  <a:cxn ang="0">
                    <a:pos x="2" y="254"/>
                  </a:cxn>
                  <a:cxn ang="0">
                    <a:pos x="5" y="226"/>
                  </a:cxn>
                  <a:cxn ang="0">
                    <a:pos x="12" y="199"/>
                  </a:cxn>
                  <a:cxn ang="0">
                    <a:pos x="21" y="173"/>
                  </a:cxn>
                  <a:cxn ang="0">
                    <a:pos x="32" y="148"/>
                  </a:cxn>
                  <a:cxn ang="0">
                    <a:pos x="44" y="125"/>
                  </a:cxn>
                  <a:cxn ang="0">
                    <a:pos x="60" y="103"/>
                  </a:cxn>
                  <a:cxn ang="0">
                    <a:pos x="76" y="83"/>
                  </a:cxn>
                  <a:cxn ang="0">
                    <a:pos x="95" y="66"/>
                  </a:cxn>
                  <a:cxn ang="0">
                    <a:pos x="115" y="48"/>
                  </a:cxn>
                  <a:cxn ang="0">
                    <a:pos x="136" y="34"/>
                  </a:cxn>
                  <a:cxn ang="0">
                    <a:pos x="159" y="21"/>
                  </a:cxn>
                  <a:cxn ang="0">
                    <a:pos x="183" y="13"/>
                  </a:cxn>
                  <a:cxn ang="0">
                    <a:pos x="208" y="6"/>
                  </a:cxn>
                  <a:cxn ang="0">
                    <a:pos x="233" y="2"/>
                  </a:cxn>
                  <a:cxn ang="0">
                    <a:pos x="259" y="0"/>
                  </a:cxn>
                  <a:cxn ang="0">
                    <a:pos x="259" y="0"/>
                  </a:cxn>
                  <a:cxn ang="0">
                    <a:pos x="286" y="2"/>
                  </a:cxn>
                  <a:cxn ang="0">
                    <a:pos x="312" y="6"/>
                  </a:cxn>
                  <a:cxn ang="0">
                    <a:pos x="337" y="13"/>
                  </a:cxn>
                  <a:cxn ang="0">
                    <a:pos x="361" y="21"/>
                  </a:cxn>
                  <a:cxn ang="0">
                    <a:pos x="383" y="34"/>
                  </a:cxn>
                  <a:cxn ang="0">
                    <a:pos x="405" y="48"/>
                  </a:cxn>
                  <a:cxn ang="0">
                    <a:pos x="425" y="66"/>
                  </a:cxn>
                  <a:cxn ang="0">
                    <a:pos x="442" y="83"/>
                  </a:cxn>
                  <a:cxn ang="0">
                    <a:pos x="460" y="103"/>
                  </a:cxn>
                  <a:cxn ang="0">
                    <a:pos x="474" y="125"/>
                  </a:cxn>
                  <a:cxn ang="0">
                    <a:pos x="488" y="148"/>
                  </a:cxn>
                  <a:cxn ang="0">
                    <a:pos x="499" y="173"/>
                  </a:cxn>
                  <a:cxn ang="0">
                    <a:pos x="508" y="199"/>
                  </a:cxn>
                  <a:cxn ang="0">
                    <a:pos x="513" y="226"/>
                  </a:cxn>
                  <a:cxn ang="0">
                    <a:pos x="518" y="254"/>
                  </a:cxn>
                  <a:cxn ang="0">
                    <a:pos x="518" y="282"/>
                  </a:cxn>
                  <a:cxn ang="0">
                    <a:pos x="518" y="282"/>
                  </a:cxn>
                </a:cxnLst>
                <a:rect l="0" t="0" r="r" b="b"/>
                <a:pathLst>
                  <a:path w="518" h="282">
                    <a:moveTo>
                      <a:pt x="518" y="282"/>
                    </a:moveTo>
                    <a:lnTo>
                      <a:pt x="0" y="282"/>
                    </a:lnTo>
                    <a:lnTo>
                      <a:pt x="0" y="282"/>
                    </a:lnTo>
                    <a:lnTo>
                      <a:pt x="2" y="254"/>
                    </a:lnTo>
                    <a:lnTo>
                      <a:pt x="5" y="226"/>
                    </a:lnTo>
                    <a:lnTo>
                      <a:pt x="12" y="199"/>
                    </a:lnTo>
                    <a:lnTo>
                      <a:pt x="21" y="173"/>
                    </a:lnTo>
                    <a:lnTo>
                      <a:pt x="32" y="148"/>
                    </a:lnTo>
                    <a:lnTo>
                      <a:pt x="44" y="125"/>
                    </a:lnTo>
                    <a:lnTo>
                      <a:pt x="60" y="103"/>
                    </a:lnTo>
                    <a:lnTo>
                      <a:pt x="76" y="83"/>
                    </a:lnTo>
                    <a:lnTo>
                      <a:pt x="95" y="66"/>
                    </a:lnTo>
                    <a:lnTo>
                      <a:pt x="115" y="48"/>
                    </a:lnTo>
                    <a:lnTo>
                      <a:pt x="136" y="34"/>
                    </a:lnTo>
                    <a:lnTo>
                      <a:pt x="159" y="21"/>
                    </a:lnTo>
                    <a:lnTo>
                      <a:pt x="183" y="13"/>
                    </a:lnTo>
                    <a:lnTo>
                      <a:pt x="208" y="6"/>
                    </a:lnTo>
                    <a:lnTo>
                      <a:pt x="233" y="2"/>
                    </a:lnTo>
                    <a:lnTo>
                      <a:pt x="259" y="0"/>
                    </a:lnTo>
                    <a:lnTo>
                      <a:pt x="259" y="0"/>
                    </a:lnTo>
                    <a:lnTo>
                      <a:pt x="286" y="2"/>
                    </a:lnTo>
                    <a:lnTo>
                      <a:pt x="312" y="6"/>
                    </a:lnTo>
                    <a:lnTo>
                      <a:pt x="337" y="13"/>
                    </a:lnTo>
                    <a:lnTo>
                      <a:pt x="361" y="21"/>
                    </a:lnTo>
                    <a:lnTo>
                      <a:pt x="383" y="34"/>
                    </a:lnTo>
                    <a:lnTo>
                      <a:pt x="405" y="48"/>
                    </a:lnTo>
                    <a:lnTo>
                      <a:pt x="425" y="66"/>
                    </a:lnTo>
                    <a:lnTo>
                      <a:pt x="442" y="83"/>
                    </a:lnTo>
                    <a:lnTo>
                      <a:pt x="460" y="103"/>
                    </a:lnTo>
                    <a:lnTo>
                      <a:pt x="474" y="125"/>
                    </a:lnTo>
                    <a:lnTo>
                      <a:pt x="488" y="148"/>
                    </a:lnTo>
                    <a:lnTo>
                      <a:pt x="499" y="173"/>
                    </a:lnTo>
                    <a:lnTo>
                      <a:pt x="508" y="199"/>
                    </a:lnTo>
                    <a:lnTo>
                      <a:pt x="513" y="226"/>
                    </a:lnTo>
                    <a:lnTo>
                      <a:pt x="518" y="254"/>
                    </a:lnTo>
                    <a:lnTo>
                      <a:pt x="518" y="282"/>
                    </a:lnTo>
                    <a:lnTo>
                      <a:pt x="518" y="282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Freeform 885"/>
              <p:cNvSpPr/>
              <p:nvPr/>
            </p:nvSpPr>
            <p:spPr bwMode="auto">
              <a:xfrm>
                <a:off x="4881564" y="3540133"/>
                <a:ext cx="219075" cy="219075"/>
              </a:xfrm>
              <a:custGeom>
                <a:avLst/>
                <a:gdLst/>
                <a:ahLst/>
                <a:cxnLst>
                  <a:cxn ang="0">
                    <a:pos x="275" y="137"/>
                  </a:cxn>
                  <a:cxn ang="0">
                    <a:pos x="273" y="164"/>
                  </a:cxn>
                  <a:cxn ang="0">
                    <a:pos x="264" y="190"/>
                  </a:cxn>
                  <a:cxn ang="0">
                    <a:pos x="252" y="213"/>
                  </a:cxn>
                  <a:cxn ang="0">
                    <a:pos x="236" y="234"/>
                  </a:cxn>
                  <a:cxn ang="0">
                    <a:pos x="215" y="250"/>
                  </a:cxn>
                  <a:cxn ang="0">
                    <a:pos x="192" y="262"/>
                  </a:cxn>
                  <a:cxn ang="0">
                    <a:pos x="165" y="271"/>
                  </a:cxn>
                  <a:cxn ang="0">
                    <a:pos x="137" y="275"/>
                  </a:cxn>
                  <a:cxn ang="0">
                    <a:pos x="123" y="273"/>
                  </a:cxn>
                  <a:cxn ang="0">
                    <a:pos x="97" y="268"/>
                  </a:cxn>
                  <a:cxn ang="0">
                    <a:pos x="72" y="257"/>
                  </a:cxn>
                  <a:cxn ang="0">
                    <a:pos x="51" y="243"/>
                  </a:cxn>
                  <a:cxn ang="0">
                    <a:pos x="31" y="224"/>
                  </a:cxn>
                  <a:cxn ang="0">
                    <a:pos x="17" y="203"/>
                  </a:cxn>
                  <a:cxn ang="0">
                    <a:pos x="7" y="178"/>
                  </a:cxn>
                  <a:cxn ang="0">
                    <a:pos x="1" y="151"/>
                  </a:cxn>
                  <a:cxn ang="0">
                    <a:pos x="0" y="137"/>
                  </a:cxn>
                  <a:cxn ang="0">
                    <a:pos x="3" y="109"/>
                  </a:cxn>
                  <a:cxn ang="0">
                    <a:pos x="10" y="83"/>
                  </a:cxn>
                  <a:cxn ang="0">
                    <a:pos x="24" y="60"/>
                  </a:cxn>
                  <a:cxn ang="0">
                    <a:pos x="40" y="39"/>
                  </a:cxn>
                  <a:cxn ang="0">
                    <a:pos x="61" y="23"/>
                  </a:cxn>
                  <a:cxn ang="0">
                    <a:pos x="84" y="10"/>
                  </a:cxn>
                  <a:cxn ang="0">
                    <a:pos x="111" y="2"/>
                  </a:cxn>
                  <a:cxn ang="0">
                    <a:pos x="137" y="0"/>
                  </a:cxn>
                  <a:cxn ang="0">
                    <a:pos x="151" y="0"/>
                  </a:cxn>
                  <a:cxn ang="0">
                    <a:pos x="179" y="5"/>
                  </a:cxn>
                  <a:cxn ang="0">
                    <a:pos x="204" y="16"/>
                  </a:cxn>
                  <a:cxn ang="0">
                    <a:pos x="225" y="30"/>
                  </a:cxn>
                  <a:cxn ang="0">
                    <a:pos x="245" y="49"/>
                  </a:cxn>
                  <a:cxn ang="0">
                    <a:pos x="259" y="70"/>
                  </a:cxn>
                  <a:cxn ang="0">
                    <a:pos x="269" y="95"/>
                  </a:cxn>
                  <a:cxn ang="0">
                    <a:pos x="275" y="123"/>
                  </a:cxn>
                  <a:cxn ang="0">
                    <a:pos x="275" y="137"/>
                  </a:cxn>
                </a:cxnLst>
                <a:rect l="0" t="0" r="r" b="b"/>
                <a:pathLst>
                  <a:path w="275" h="275">
                    <a:moveTo>
                      <a:pt x="275" y="137"/>
                    </a:moveTo>
                    <a:lnTo>
                      <a:pt x="275" y="137"/>
                    </a:lnTo>
                    <a:lnTo>
                      <a:pt x="275" y="151"/>
                    </a:lnTo>
                    <a:lnTo>
                      <a:pt x="273" y="164"/>
                    </a:lnTo>
                    <a:lnTo>
                      <a:pt x="269" y="178"/>
                    </a:lnTo>
                    <a:lnTo>
                      <a:pt x="264" y="190"/>
                    </a:lnTo>
                    <a:lnTo>
                      <a:pt x="259" y="203"/>
                    </a:lnTo>
                    <a:lnTo>
                      <a:pt x="252" y="213"/>
                    </a:lnTo>
                    <a:lnTo>
                      <a:pt x="245" y="224"/>
                    </a:lnTo>
                    <a:lnTo>
                      <a:pt x="236" y="234"/>
                    </a:lnTo>
                    <a:lnTo>
                      <a:pt x="225" y="243"/>
                    </a:lnTo>
                    <a:lnTo>
                      <a:pt x="215" y="250"/>
                    </a:lnTo>
                    <a:lnTo>
                      <a:pt x="204" y="257"/>
                    </a:lnTo>
                    <a:lnTo>
                      <a:pt x="192" y="262"/>
                    </a:lnTo>
                    <a:lnTo>
                      <a:pt x="179" y="268"/>
                    </a:lnTo>
                    <a:lnTo>
                      <a:pt x="165" y="271"/>
                    </a:lnTo>
                    <a:lnTo>
                      <a:pt x="151" y="273"/>
                    </a:lnTo>
                    <a:lnTo>
                      <a:pt x="137" y="275"/>
                    </a:lnTo>
                    <a:lnTo>
                      <a:pt x="137" y="275"/>
                    </a:lnTo>
                    <a:lnTo>
                      <a:pt x="123" y="273"/>
                    </a:lnTo>
                    <a:lnTo>
                      <a:pt x="111" y="271"/>
                    </a:lnTo>
                    <a:lnTo>
                      <a:pt x="97" y="268"/>
                    </a:lnTo>
                    <a:lnTo>
                      <a:pt x="84" y="262"/>
                    </a:lnTo>
                    <a:lnTo>
                      <a:pt x="72" y="257"/>
                    </a:lnTo>
                    <a:lnTo>
                      <a:pt x="61" y="250"/>
                    </a:lnTo>
                    <a:lnTo>
                      <a:pt x="51" y="243"/>
                    </a:lnTo>
                    <a:lnTo>
                      <a:pt x="40" y="234"/>
                    </a:lnTo>
                    <a:lnTo>
                      <a:pt x="31" y="224"/>
                    </a:lnTo>
                    <a:lnTo>
                      <a:pt x="24" y="213"/>
                    </a:lnTo>
                    <a:lnTo>
                      <a:pt x="17" y="203"/>
                    </a:lnTo>
                    <a:lnTo>
                      <a:pt x="10" y="190"/>
                    </a:lnTo>
                    <a:lnTo>
                      <a:pt x="7" y="178"/>
                    </a:lnTo>
                    <a:lnTo>
                      <a:pt x="3" y="164"/>
                    </a:lnTo>
                    <a:lnTo>
                      <a:pt x="1" y="151"/>
                    </a:lnTo>
                    <a:lnTo>
                      <a:pt x="0" y="137"/>
                    </a:lnTo>
                    <a:lnTo>
                      <a:pt x="0" y="137"/>
                    </a:lnTo>
                    <a:lnTo>
                      <a:pt x="1" y="123"/>
                    </a:lnTo>
                    <a:lnTo>
                      <a:pt x="3" y="109"/>
                    </a:lnTo>
                    <a:lnTo>
                      <a:pt x="7" y="95"/>
                    </a:lnTo>
                    <a:lnTo>
                      <a:pt x="10" y="83"/>
                    </a:lnTo>
                    <a:lnTo>
                      <a:pt x="17" y="70"/>
                    </a:lnTo>
                    <a:lnTo>
                      <a:pt x="24" y="60"/>
                    </a:lnTo>
                    <a:lnTo>
                      <a:pt x="31" y="49"/>
                    </a:lnTo>
                    <a:lnTo>
                      <a:pt x="40" y="39"/>
                    </a:lnTo>
                    <a:lnTo>
                      <a:pt x="51" y="30"/>
                    </a:lnTo>
                    <a:lnTo>
                      <a:pt x="61" y="23"/>
                    </a:lnTo>
                    <a:lnTo>
                      <a:pt x="72" y="16"/>
                    </a:lnTo>
                    <a:lnTo>
                      <a:pt x="84" y="10"/>
                    </a:lnTo>
                    <a:lnTo>
                      <a:pt x="97" y="5"/>
                    </a:lnTo>
                    <a:lnTo>
                      <a:pt x="111" y="2"/>
                    </a:lnTo>
                    <a:lnTo>
                      <a:pt x="123" y="0"/>
                    </a:lnTo>
                    <a:lnTo>
                      <a:pt x="137" y="0"/>
                    </a:lnTo>
                    <a:lnTo>
                      <a:pt x="137" y="0"/>
                    </a:lnTo>
                    <a:lnTo>
                      <a:pt x="151" y="0"/>
                    </a:lnTo>
                    <a:lnTo>
                      <a:pt x="165" y="2"/>
                    </a:lnTo>
                    <a:lnTo>
                      <a:pt x="179" y="5"/>
                    </a:lnTo>
                    <a:lnTo>
                      <a:pt x="192" y="10"/>
                    </a:lnTo>
                    <a:lnTo>
                      <a:pt x="204" y="16"/>
                    </a:lnTo>
                    <a:lnTo>
                      <a:pt x="215" y="23"/>
                    </a:lnTo>
                    <a:lnTo>
                      <a:pt x="225" y="30"/>
                    </a:lnTo>
                    <a:lnTo>
                      <a:pt x="236" y="39"/>
                    </a:lnTo>
                    <a:lnTo>
                      <a:pt x="245" y="49"/>
                    </a:lnTo>
                    <a:lnTo>
                      <a:pt x="252" y="60"/>
                    </a:lnTo>
                    <a:lnTo>
                      <a:pt x="259" y="70"/>
                    </a:lnTo>
                    <a:lnTo>
                      <a:pt x="264" y="83"/>
                    </a:lnTo>
                    <a:lnTo>
                      <a:pt x="269" y="95"/>
                    </a:lnTo>
                    <a:lnTo>
                      <a:pt x="273" y="109"/>
                    </a:lnTo>
                    <a:lnTo>
                      <a:pt x="275" y="123"/>
                    </a:lnTo>
                    <a:lnTo>
                      <a:pt x="275" y="137"/>
                    </a:lnTo>
                    <a:lnTo>
                      <a:pt x="275" y="137"/>
                    </a:lnTo>
                    <a:close/>
                  </a:path>
                </a:pathLst>
              </a:custGeom>
              <a:solidFill>
                <a:srgbClr val="6AB083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1" name="Group 54"/>
          <p:cNvGrpSpPr/>
          <p:nvPr/>
        </p:nvGrpSpPr>
        <p:grpSpPr>
          <a:xfrm>
            <a:off x="1882140" y="3245485"/>
            <a:ext cx="8425815" cy="501650"/>
            <a:chOff x="1500166" y="2715420"/>
            <a:chExt cx="6000792" cy="357190"/>
          </a:xfrm>
        </p:grpSpPr>
        <p:cxnSp>
          <p:nvCxnSpPr>
            <p:cNvPr id="9" name="Straight Connector 3"/>
            <p:cNvCxnSpPr/>
            <p:nvPr/>
          </p:nvCxnSpPr>
          <p:spPr>
            <a:xfrm rot="5400000">
              <a:off x="4321966" y="2892428"/>
              <a:ext cx="357190" cy="3175"/>
            </a:xfrm>
            <a:prstGeom prst="line">
              <a:avLst/>
            </a:prstGeom>
            <a:ln>
              <a:solidFill>
                <a:srgbClr val="3D735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>
              <a:off x="1500166" y="2883696"/>
              <a:ext cx="3000396" cy="1587"/>
            </a:xfrm>
            <a:prstGeom prst="line">
              <a:avLst/>
            </a:prstGeom>
            <a:ln>
              <a:solidFill>
                <a:srgbClr val="3D735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>
              <a:off x="4500562" y="2883696"/>
              <a:ext cx="3000396" cy="1587"/>
            </a:xfrm>
            <a:prstGeom prst="line">
              <a:avLst/>
            </a:prstGeom>
            <a:ln>
              <a:solidFill>
                <a:srgbClr val="3D735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4801870" y="4307205"/>
            <a:ext cx="258889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2" name="文本框 119"/>
          <p:cNvSpPr txBox="1"/>
          <p:nvPr/>
        </p:nvSpPr>
        <p:spPr>
          <a:xfrm>
            <a:off x="5135013" y="397005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7719695" y="4307205"/>
            <a:ext cx="258889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文本框 119"/>
          <p:cNvSpPr txBox="1"/>
          <p:nvPr/>
        </p:nvSpPr>
        <p:spPr>
          <a:xfrm>
            <a:off x="8454158" y="397005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1872615" y="4307205"/>
            <a:ext cx="258889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文本框 119"/>
          <p:cNvSpPr txBox="1"/>
          <p:nvPr/>
        </p:nvSpPr>
        <p:spPr>
          <a:xfrm>
            <a:off x="1805708" y="3970054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45" grpId="0"/>
      <p:bldP spid="45" grpId="1"/>
      <p:bldP spid="52" grpId="0"/>
      <p:bldP spid="52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rgbClr val="3D735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40502" y="2296559"/>
            <a:ext cx="3109978" cy="937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500" dirty="0">
                <a:solidFill>
                  <a:srgbClr val="3D7351"/>
                </a:solidFill>
                <a:cs typeface="+mn-ea"/>
                <a:sym typeface="+mn-lt"/>
              </a:rPr>
              <a:t>谢谢观看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971800" y="3319780"/>
            <a:ext cx="62490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3D7351"/>
                </a:solidFill>
                <a:cs typeface="+mn-ea"/>
                <a:sym typeface="+mn-lt"/>
              </a:rPr>
              <a:t>Thanks for your watching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3213100" y="4372610"/>
            <a:ext cx="1818640" cy="0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122795" y="4372610"/>
            <a:ext cx="1818640" cy="0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936067" y="4142740"/>
            <a:ext cx="2186728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rgbClr val="3D7351"/>
                </a:solidFill>
                <a:cs typeface="+mn-ea"/>
                <a:sym typeface="+mn-lt"/>
              </a:rPr>
              <a:t>汇报人：</a:t>
            </a:r>
            <a:r>
              <a:rPr lang="en-US" dirty="0" smtClean="0">
                <a:solidFill>
                  <a:srgbClr val="3D7351"/>
                </a:solidFill>
                <a:cs typeface="+mn-ea"/>
                <a:sym typeface="+mn-lt"/>
              </a:rPr>
              <a:t>XXX</a:t>
            </a:r>
            <a:endParaRPr lang="en-US" altLang="zh-CN" dirty="0">
              <a:solidFill>
                <a:srgbClr val="3D735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9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49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649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2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rgbClr val="3D735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40502" y="2271794"/>
            <a:ext cx="310997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3D7351"/>
                </a:solidFill>
                <a:cs typeface="+mn-ea"/>
                <a:sym typeface="+mn-lt"/>
              </a:rPr>
              <a:t>PART.01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48380" y="3101975"/>
            <a:ext cx="50952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3D735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90825" y="3747135"/>
            <a:ext cx="6608445" cy="710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8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When a cigarette falls in love with a match,it is destined to be hurt.When a cigarette falls in love with a match,it is destined to be hurt.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99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99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2" grpId="0"/>
      <p:bldP spid="1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74925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grpSp>
        <p:nvGrpSpPr>
          <p:cNvPr id="9" name="Group 55"/>
          <p:cNvGrpSpPr/>
          <p:nvPr/>
        </p:nvGrpSpPr>
        <p:grpSpPr>
          <a:xfrm>
            <a:off x="806450" y="2511425"/>
            <a:ext cx="10579100" cy="463550"/>
            <a:chOff x="428596" y="2455860"/>
            <a:chExt cx="8052761" cy="348310"/>
          </a:xfrm>
        </p:grpSpPr>
        <p:cxnSp>
          <p:nvCxnSpPr>
            <p:cNvPr id="6" name="Straight Connector 2"/>
            <p:cNvCxnSpPr>
              <a:stCxn id="18" idx="0"/>
            </p:cNvCxnSpPr>
            <p:nvPr/>
          </p:nvCxnSpPr>
          <p:spPr>
            <a:xfrm>
              <a:off x="728611" y="2630015"/>
              <a:ext cx="7752746" cy="14314"/>
            </a:xfrm>
            <a:prstGeom prst="line">
              <a:avLst/>
            </a:prstGeom>
            <a:ln w="12700" cap="flat">
              <a:solidFill>
                <a:srgbClr val="3D7351"/>
              </a:solidFill>
              <a:prstDash val="sys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sosceles Triangle 17"/>
            <p:cNvSpPr/>
            <p:nvPr/>
          </p:nvSpPr>
          <p:spPr>
            <a:xfrm rot="5400000">
              <a:off x="404448" y="2480009"/>
              <a:ext cx="348310" cy="300015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3" name="Group 56"/>
          <p:cNvGrpSpPr/>
          <p:nvPr/>
        </p:nvGrpSpPr>
        <p:grpSpPr>
          <a:xfrm>
            <a:off x="1650894" y="2620646"/>
            <a:ext cx="273111" cy="1187450"/>
            <a:chOff x="1071917" y="2538559"/>
            <a:chExt cx="207639" cy="890923"/>
          </a:xfrm>
        </p:grpSpPr>
        <p:cxnSp>
          <p:nvCxnSpPr>
            <p:cNvPr id="7" name="Straight Connector 3"/>
            <p:cNvCxnSpPr/>
            <p:nvPr/>
          </p:nvCxnSpPr>
          <p:spPr>
            <a:xfrm rot="5400000">
              <a:off x="818286" y="3071367"/>
              <a:ext cx="714644" cy="1586"/>
            </a:xfrm>
            <a:prstGeom prst="line">
              <a:avLst/>
            </a:prstGeom>
            <a:ln w="12700">
              <a:solidFill>
                <a:srgbClr val="3D73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1071917" y="2538559"/>
              <a:ext cx="207639" cy="208438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7" name="Group 58"/>
          <p:cNvGrpSpPr/>
          <p:nvPr/>
        </p:nvGrpSpPr>
        <p:grpSpPr>
          <a:xfrm>
            <a:off x="4653665" y="2620646"/>
            <a:ext cx="273127" cy="1187450"/>
            <a:chOff x="3358186" y="2538559"/>
            <a:chExt cx="207924" cy="890923"/>
          </a:xfrm>
        </p:grpSpPr>
        <p:cxnSp>
          <p:nvCxnSpPr>
            <p:cNvPr id="8" name="Straight Connector 4"/>
            <p:cNvCxnSpPr/>
            <p:nvPr/>
          </p:nvCxnSpPr>
          <p:spPr>
            <a:xfrm rot="5400000">
              <a:off x="3105180" y="3071366"/>
              <a:ext cx="714644" cy="1588"/>
            </a:xfrm>
            <a:prstGeom prst="line">
              <a:avLst/>
            </a:prstGeom>
            <a:ln w="12700">
              <a:solidFill>
                <a:srgbClr val="3D73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3358186" y="2538559"/>
              <a:ext cx="207924" cy="208438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8" name="Group 60"/>
          <p:cNvGrpSpPr/>
          <p:nvPr/>
        </p:nvGrpSpPr>
        <p:grpSpPr>
          <a:xfrm>
            <a:off x="7723290" y="2620646"/>
            <a:ext cx="275207" cy="1187451"/>
            <a:chOff x="5694663" y="2538559"/>
            <a:chExt cx="209294" cy="890924"/>
          </a:xfrm>
        </p:grpSpPr>
        <p:cxnSp>
          <p:nvCxnSpPr>
            <p:cNvPr id="10" name="Straight Connector 5"/>
            <p:cNvCxnSpPr/>
            <p:nvPr/>
          </p:nvCxnSpPr>
          <p:spPr>
            <a:xfrm rot="5400000">
              <a:off x="5442362" y="3071368"/>
              <a:ext cx="714644" cy="1585"/>
            </a:xfrm>
            <a:prstGeom prst="line">
              <a:avLst/>
            </a:prstGeom>
            <a:ln w="12700">
              <a:solidFill>
                <a:srgbClr val="3D73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5694663" y="2538559"/>
              <a:ext cx="209294" cy="208438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9" name="Group 62"/>
          <p:cNvGrpSpPr/>
          <p:nvPr/>
        </p:nvGrpSpPr>
        <p:grpSpPr>
          <a:xfrm>
            <a:off x="10847599" y="2620646"/>
            <a:ext cx="273111" cy="1187450"/>
            <a:chOff x="8072841" y="2538559"/>
            <a:chExt cx="207639" cy="890923"/>
          </a:xfrm>
        </p:grpSpPr>
        <p:cxnSp>
          <p:nvCxnSpPr>
            <p:cNvPr id="11" name="Straight Connector 6"/>
            <p:cNvCxnSpPr/>
            <p:nvPr/>
          </p:nvCxnSpPr>
          <p:spPr>
            <a:xfrm rot="5400000">
              <a:off x="7819210" y="3071367"/>
              <a:ext cx="714644" cy="1586"/>
            </a:xfrm>
            <a:prstGeom prst="line">
              <a:avLst/>
            </a:prstGeom>
            <a:ln w="12700">
              <a:solidFill>
                <a:srgbClr val="3D735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8072841" y="2538559"/>
              <a:ext cx="207639" cy="208438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</a:defRPr>
              </a:lvl5pPr>
            </a:lstStyle>
            <a:p>
              <a:pPr lvl="0" algn="ctr" eaLnBrk="1" hangingPunct="1"/>
              <a:endParaRPr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56" name="直接连接符 55"/>
          <p:cNvCxnSpPr/>
          <p:nvPr/>
        </p:nvCxnSpPr>
        <p:spPr>
          <a:xfrm flipH="1">
            <a:off x="3356610" y="3321050"/>
            <a:ext cx="1270" cy="1051560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H="1">
            <a:off x="6393180" y="3321050"/>
            <a:ext cx="1270" cy="1051560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>
            <a:off x="9422765" y="3321050"/>
            <a:ext cx="1270" cy="1051560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组合 64"/>
          <p:cNvGrpSpPr/>
          <p:nvPr/>
        </p:nvGrpSpPr>
        <p:grpSpPr>
          <a:xfrm>
            <a:off x="2779395" y="2165350"/>
            <a:ext cx="1155700" cy="1155700"/>
            <a:chOff x="4377" y="3410"/>
            <a:chExt cx="1820" cy="1820"/>
          </a:xfrm>
        </p:grpSpPr>
        <p:sp>
          <p:nvSpPr>
            <p:cNvPr id="40" name="椭圆 39"/>
            <p:cNvSpPr/>
            <p:nvPr/>
          </p:nvSpPr>
          <p:spPr>
            <a:xfrm>
              <a:off x="4377" y="3410"/>
              <a:ext cx="1820" cy="1820"/>
            </a:xfrm>
            <a:prstGeom prst="ellipse">
              <a:avLst/>
            </a:prstGeom>
            <a:solidFill>
              <a:srgbClr val="BEEBC4"/>
            </a:solidFill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50" name="卡带"/>
            <p:cNvSpPr/>
            <p:nvPr/>
          </p:nvSpPr>
          <p:spPr bwMode="auto">
            <a:xfrm>
              <a:off x="4781" y="3814"/>
              <a:ext cx="1011" cy="1011"/>
            </a:xfrm>
            <a:custGeom>
              <a:avLst/>
              <a:gdLst/>
              <a:ahLst/>
              <a:cxnLst/>
              <a:rect l="0" t="0" r="r" b="b"/>
              <a:pathLst>
                <a:path w="2060576" h="1465263">
                  <a:moveTo>
                    <a:pt x="1558363" y="990918"/>
                  </a:moveTo>
                  <a:lnTo>
                    <a:pt x="1525030" y="995998"/>
                  </a:lnTo>
                  <a:lnTo>
                    <a:pt x="1491381" y="1000126"/>
                  </a:lnTo>
                  <a:lnTo>
                    <a:pt x="1456779" y="1003301"/>
                  </a:lnTo>
                  <a:lnTo>
                    <a:pt x="1421224" y="1006158"/>
                  </a:lnTo>
                  <a:lnTo>
                    <a:pt x="1402812" y="1006793"/>
                  </a:lnTo>
                  <a:lnTo>
                    <a:pt x="1384717" y="1008063"/>
                  </a:lnTo>
                  <a:lnTo>
                    <a:pt x="1366305" y="1008381"/>
                  </a:lnTo>
                  <a:lnTo>
                    <a:pt x="1347893" y="1008698"/>
                  </a:lnTo>
                  <a:lnTo>
                    <a:pt x="1328846" y="1008698"/>
                  </a:lnTo>
                  <a:lnTo>
                    <a:pt x="1310117" y="1008381"/>
                  </a:lnTo>
                  <a:lnTo>
                    <a:pt x="1290752" y="1008063"/>
                  </a:lnTo>
                  <a:lnTo>
                    <a:pt x="1271388" y="1007111"/>
                  </a:lnTo>
                  <a:lnTo>
                    <a:pt x="1245992" y="1005841"/>
                  </a:lnTo>
                  <a:lnTo>
                    <a:pt x="1220278" y="1003301"/>
                  </a:lnTo>
                  <a:lnTo>
                    <a:pt x="1194247" y="1000443"/>
                  </a:lnTo>
                  <a:lnTo>
                    <a:pt x="1168217" y="996633"/>
                  </a:lnTo>
                  <a:lnTo>
                    <a:pt x="1162185" y="1257301"/>
                  </a:lnTo>
                  <a:lnTo>
                    <a:pt x="1189168" y="1260476"/>
                  </a:lnTo>
                  <a:lnTo>
                    <a:pt x="1215199" y="1263651"/>
                  </a:lnTo>
                  <a:lnTo>
                    <a:pt x="1241230" y="1265873"/>
                  </a:lnTo>
                  <a:lnTo>
                    <a:pt x="1266943" y="1267461"/>
                  </a:lnTo>
                  <a:lnTo>
                    <a:pt x="1286308" y="1268096"/>
                  </a:lnTo>
                  <a:lnTo>
                    <a:pt x="1305355" y="1268413"/>
                  </a:lnTo>
                  <a:lnTo>
                    <a:pt x="1324402" y="1268413"/>
                  </a:lnTo>
                  <a:lnTo>
                    <a:pt x="1343132" y="1268413"/>
                  </a:lnTo>
                  <a:lnTo>
                    <a:pt x="1361861" y="1268096"/>
                  </a:lnTo>
                  <a:lnTo>
                    <a:pt x="1379956" y="1267461"/>
                  </a:lnTo>
                  <a:lnTo>
                    <a:pt x="1398050" y="1266508"/>
                  </a:lnTo>
                  <a:lnTo>
                    <a:pt x="1416145" y="1265556"/>
                  </a:lnTo>
                  <a:lnTo>
                    <a:pt x="1433922" y="1264286"/>
                  </a:lnTo>
                  <a:lnTo>
                    <a:pt x="1451382" y="1262698"/>
                  </a:lnTo>
                  <a:lnTo>
                    <a:pt x="1485667" y="1259206"/>
                  </a:lnTo>
                  <a:lnTo>
                    <a:pt x="1519316" y="1254443"/>
                  </a:lnTo>
                  <a:lnTo>
                    <a:pt x="1552331" y="1249363"/>
                  </a:lnTo>
                  <a:lnTo>
                    <a:pt x="1558363" y="990918"/>
                  </a:lnTo>
                  <a:close/>
                  <a:moveTo>
                    <a:pt x="678074" y="884873"/>
                  </a:moveTo>
                  <a:lnTo>
                    <a:pt x="672042" y="1155066"/>
                  </a:lnTo>
                  <a:lnTo>
                    <a:pt x="719977" y="1164908"/>
                  </a:lnTo>
                  <a:lnTo>
                    <a:pt x="768229" y="1176021"/>
                  </a:lnTo>
                  <a:lnTo>
                    <a:pt x="817117" y="1186816"/>
                  </a:lnTo>
                  <a:lnTo>
                    <a:pt x="866004" y="1198246"/>
                  </a:lnTo>
                  <a:lnTo>
                    <a:pt x="914574" y="1209041"/>
                  </a:lnTo>
                  <a:lnTo>
                    <a:pt x="963144" y="1220183"/>
                  </a:lnTo>
                  <a:lnTo>
                    <a:pt x="1011396" y="1230631"/>
                  </a:lnTo>
                  <a:lnTo>
                    <a:pt x="1059331" y="1240156"/>
                  </a:lnTo>
                  <a:lnTo>
                    <a:pt x="1065680" y="978218"/>
                  </a:lnTo>
                  <a:lnTo>
                    <a:pt x="1041554" y="972821"/>
                  </a:lnTo>
                  <a:lnTo>
                    <a:pt x="1017428" y="967106"/>
                  </a:lnTo>
                  <a:lnTo>
                    <a:pt x="968858" y="955358"/>
                  </a:lnTo>
                  <a:lnTo>
                    <a:pt x="920288" y="943293"/>
                  </a:lnTo>
                  <a:lnTo>
                    <a:pt x="871718" y="930911"/>
                  </a:lnTo>
                  <a:lnTo>
                    <a:pt x="822831" y="918528"/>
                  </a:lnTo>
                  <a:lnTo>
                    <a:pt x="774578" y="906146"/>
                  </a:lnTo>
                  <a:lnTo>
                    <a:pt x="726009" y="895033"/>
                  </a:lnTo>
                  <a:lnTo>
                    <a:pt x="702200" y="889636"/>
                  </a:lnTo>
                  <a:lnTo>
                    <a:pt x="678074" y="884873"/>
                  </a:lnTo>
                  <a:close/>
                  <a:moveTo>
                    <a:pt x="1937716" y="876301"/>
                  </a:moveTo>
                  <a:lnTo>
                    <a:pt x="1911685" y="888048"/>
                  </a:lnTo>
                  <a:lnTo>
                    <a:pt x="1883114" y="900113"/>
                  </a:lnTo>
                  <a:lnTo>
                    <a:pt x="1852004" y="912813"/>
                  </a:lnTo>
                  <a:lnTo>
                    <a:pt x="1835814" y="918846"/>
                  </a:lnTo>
                  <a:lnTo>
                    <a:pt x="1818672" y="925196"/>
                  </a:lnTo>
                  <a:lnTo>
                    <a:pt x="1800895" y="931228"/>
                  </a:lnTo>
                  <a:lnTo>
                    <a:pt x="1782800" y="937261"/>
                  </a:lnTo>
                  <a:lnTo>
                    <a:pt x="1764070" y="943293"/>
                  </a:lnTo>
                  <a:lnTo>
                    <a:pt x="1744706" y="949008"/>
                  </a:lnTo>
                  <a:lnTo>
                    <a:pt x="1724707" y="955041"/>
                  </a:lnTo>
                  <a:lnTo>
                    <a:pt x="1704072" y="960438"/>
                  </a:lnTo>
                  <a:lnTo>
                    <a:pt x="1683438" y="966153"/>
                  </a:lnTo>
                  <a:lnTo>
                    <a:pt x="1661851" y="970916"/>
                  </a:lnTo>
                  <a:lnTo>
                    <a:pt x="1655820" y="1227773"/>
                  </a:lnTo>
                  <a:lnTo>
                    <a:pt x="1677724" y="1222058"/>
                  </a:lnTo>
                  <a:lnTo>
                    <a:pt x="1698993" y="1216026"/>
                  </a:lnTo>
                  <a:lnTo>
                    <a:pt x="1719627" y="1209993"/>
                  </a:lnTo>
                  <a:lnTo>
                    <a:pt x="1739627" y="1203326"/>
                  </a:lnTo>
                  <a:lnTo>
                    <a:pt x="1758991" y="1196976"/>
                  </a:lnTo>
                  <a:lnTo>
                    <a:pt x="1778038" y="1190626"/>
                  </a:lnTo>
                  <a:lnTo>
                    <a:pt x="1796133" y="1183958"/>
                  </a:lnTo>
                  <a:lnTo>
                    <a:pt x="1813910" y="1177291"/>
                  </a:lnTo>
                  <a:lnTo>
                    <a:pt x="1830735" y="1170623"/>
                  </a:lnTo>
                  <a:lnTo>
                    <a:pt x="1846925" y="1163638"/>
                  </a:lnTo>
                  <a:lnTo>
                    <a:pt x="1878035" y="1150303"/>
                  </a:lnTo>
                  <a:lnTo>
                    <a:pt x="1906288" y="1136968"/>
                  </a:lnTo>
                  <a:lnTo>
                    <a:pt x="1931684" y="1124586"/>
                  </a:lnTo>
                  <a:lnTo>
                    <a:pt x="1937716" y="876301"/>
                  </a:lnTo>
                  <a:close/>
                  <a:moveTo>
                    <a:pt x="399987" y="852488"/>
                  </a:moveTo>
                  <a:lnTo>
                    <a:pt x="382845" y="853441"/>
                  </a:lnTo>
                  <a:lnTo>
                    <a:pt x="366338" y="854393"/>
                  </a:lnTo>
                  <a:lnTo>
                    <a:pt x="349513" y="856616"/>
                  </a:lnTo>
                  <a:lnTo>
                    <a:pt x="333005" y="859473"/>
                  </a:lnTo>
                  <a:lnTo>
                    <a:pt x="316815" y="863283"/>
                  </a:lnTo>
                  <a:lnTo>
                    <a:pt x="308879" y="865506"/>
                  </a:lnTo>
                  <a:lnTo>
                    <a:pt x="300625" y="867728"/>
                  </a:lnTo>
                  <a:lnTo>
                    <a:pt x="293324" y="1132841"/>
                  </a:lnTo>
                  <a:lnTo>
                    <a:pt x="309514" y="1129983"/>
                  </a:lnTo>
                  <a:lnTo>
                    <a:pt x="325704" y="1128078"/>
                  </a:lnTo>
                  <a:lnTo>
                    <a:pt x="342211" y="1126491"/>
                  </a:lnTo>
                  <a:lnTo>
                    <a:pt x="358719" y="1125221"/>
                  </a:lnTo>
                  <a:lnTo>
                    <a:pt x="375226" y="1123951"/>
                  </a:lnTo>
                  <a:lnTo>
                    <a:pt x="392368" y="1123633"/>
                  </a:lnTo>
                  <a:lnTo>
                    <a:pt x="409193" y="1123633"/>
                  </a:lnTo>
                  <a:lnTo>
                    <a:pt x="426653" y="1123951"/>
                  </a:lnTo>
                  <a:lnTo>
                    <a:pt x="444113" y="1124586"/>
                  </a:lnTo>
                  <a:lnTo>
                    <a:pt x="461573" y="1125538"/>
                  </a:lnTo>
                  <a:lnTo>
                    <a:pt x="479350" y="1126808"/>
                  </a:lnTo>
                  <a:lnTo>
                    <a:pt x="497127" y="1128078"/>
                  </a:lnTo>
                  <a:lnTo>
                    <a:pt x="514904" y="1129983"/>
                  </a:lnTo>
                  <a:lnTo>
                    <a:pt x="532999" y="1131888"/>
                  </a:lnTo>
                  <a:lnTo>
                    <a:pt x="569188" y="1136968"/>
                  </a:lnTo>
                  <a:lnTo>
                    <a:pt x="575220" y="867411"/>
                  </a:lnTo>
                  <a:lnTo>
                    <a:pt x="539348" y="862648"/>
                  </a:lnTo>
                  <a:lnTo>
                    <a:pt x="503476" y="858521"/>
                  </a:lnTo>
                  <a:lnTo>
                    <a:pt x="486016" y="856616"/>
                  </a:lnTo>
                  <a:lnTo>
                    <a:pt x="468239" y="854711"/>
                  </a:lnTo>
                  <a:lnTo>
                    <a:pt x="450779" y="853758"/>
                  </a:lnTo>
                  <a:lnTo>
                    <a:pt x="433954" y="853123"/>
                  </a:lnTo>
                  <a:lnTo>
                    <a:pt x="416812" y="852488"/>
                  </a:lnTo>
                  <a:lnTo>
                    <a:pt x="399987" y="852488"/>
                  </a:lnTo>
                  <a:close/>
                  <a:moveTo>
                    <a:pt x="2019300" y="725488"/>
                  </a:moveTo>
                  <a:lnTo>
                    <a:pt x="2018348" y="787083"/>
                  </a:lnTo>
                  <a:lnTo>
                    <a:pt x="2018665" y="787083"/>
                  </a:lnTo>
                  <a:lnTo>
                    <a:pt x="2010729" y="1127761"/>
                  </a:lnTo>
                  <a:lnTo>
                    <a:pt x="2010094" y="1127761"/>
                  </a:lnTo>
                  <a:lnTo>
                    <a:pt x="2009142" y="1169353"/>
                  </a:lnTo>
                  <a:lnTo>
                    <a:pt x="2005650" y="1171576"/>
                  </a:lnTo>
                  <a:lnTo>
                    <a:pt x="1996126" y="1178561"/>
                  </a:lnTo>
                  <a:lnTo>
                    <a:pt x="1979301" y="1188721"/>
                  </a:lnTo>
                  <a:lnTo>
                    <a:pt x="1968826" y="1195071"/>
                  </a:lnTo>
                  <a:lnTo>
                    <a:pt x="1956763" y="1202056"/>
                  </a:lnTo>
                  <a:lnTo>
                    <a:pt x="1943112" y="1209676"/>
                  </a:lnTo>
                  <a:lnTo>
                    <a:pt x="1927557" y="1217931"/>
                  </a:lnTo>
                  <a:lnTo>
                    <a:pt x="1911050" y="1226186"/>
                  </a:lnTo>
                  <a:lnTo>
                    <a:pt x="1892638" y="1235393"/>
                  </a:lnTo>
                  <a:lnTo>
                    <a:pt x="1873591" y="1244283"/>
                  </a:lnTo>
                  <a:lnTo>
                    <a:pt x="1852321" y="1253491"/>
                  </a:lnTo>
                  <a:lnTo>
                    <a:pt x="1830100" y="1262698"/>
                  </a:lnTo>
                  <a:lnTo>
                    <a:pt x="1806291" y="1271906"/>
                  </a:lnTo>
                  <a:lnTo>
                    <a:pt x="1781213" y="1281431"/>
                  </a:lnTo>
                  <a:lnTo>
                    <a:pt x="1754864" y="1290321"/>
                  </a:lnTo>
                  <a:lnTo>
                    <a:pt x="1727246" y="1299211"/>
                  </a:lnTo>
                  <a:lnTo>
                    <a:pt x="1698041" y="1307466"/>
                  </a:lnTo>
                  <a:lnTo>
                    <a:pt x="1667883" y="1315721"/>
                  </a:lnTo>
                  <a:lnTo>
                    <a:pt x="1636455" y="1323341"/>
                  </a:lnTo>
                  <a:lnTo>
                    <a:pt x="1603758" y="1330008"/>
                  </a:lnTo>
                  <a:lnTo>
                    <a:pt x="1586933" y="1333501"/>
                  </a:lnTo>
                  <a:lnTo>
                    <a:pt x="1570108" y="1336676"/>
                  </a:lnTo>
                  <a:lnTo>
                    <a:pt x="1552649" y="1339533"/>
                  </a:lnTo>
                  <a:lnTo>
                    <a:pt x="1534871" y="1342391"/>
                  </a:lnTo>
                  <a:lnTo>
                    <a:pt x="1516777" y="1344613"/>
                  </a:lnTo>
                  <a:lnTo>
                    <a:pt x="1498682" y="1346836"/>
                  </a:lnTo>
                  <a:lnTo>
                    <a:pt x="1479952" y="1349058"/>
                  </a:lnTo>
                  <a:lnTo>
                    <a:pt x="1461223" y="1350646"/>
                  </a:lnTo>
                  <a:lnTo>
                    <a:pt x="1442176" y="1351916"/>
                  </a:lnTo>
                  <a:lnTo>
                    <a:pt x="1423129" y="1353503"/>
                  </a:lnTo>
                  <a:lnTo>
                    <a:pt x="1403447" y="1354773"/>
                  </a:lnTo>
                  <a:lnTo>
                    <a:pt x="1383448" y="1355091"/>
                  </a:lnTo>
                  <a:lnTo>
                    <a:pt x="1363131" y="1355726"/>
                  </a:lnTo>
                  <a:lnTo>
                    <a:pt x="1342814" y="1355726"/>
                  </a:lnTo>
                  <a:lnTo>
                    <a:pt x="1322180" y="1355726"/>
                  </a:lnTo>
                  <a:lnTo>
                    <a:pt x="1301228" y="1355091"/>
                  </a:lnTo>
                  <a:lnTo>
                    <a:pt x="1280276" y="1354456"/>
                  </a:lnTo>
                  <a:lnTo>
                    <a:pt x="1259007" y="1353186"/>
                  </a:lnTo>
                  <a:lnTo>
                    <a:pt x="1237103" y="1351598"/>
                  </a:lnTo>
                  <a:lnTo>
                    <a:pt x="1215517" y="1349693"/>
                  </a:lnTo>
                  <a:lnTo>
                    <a:pt x="1193295" y="1347153"/>
                  </a:lnTo>
                  <a:lnTo>
                    <a:pt x="1171391" y="1344613"/>
                  </a:lnTo>
                  <a:lnTo>
                    <a:pt x="1148852" y="1341438"/>
                  </a:lnTo>
                  <a:lnTo>
                    <a:pt x="1126631" y="1337628"/>
                  </a:lnTo>
                  <a:lnTo>
                    <a:pt x="1104092" y="1333818"/>
                  </a:lnTo>
                  <a:lnTo>
                    <a:pt x="1081235" y="1329691"/>
                  </a:lnTo>
                  <a:lnTo>
                    <a:pt x="1035840" y="1321118"/>
                  </a:lnTo>
                  <a:lnTo>
                    <a:pt x="989810" y="1311276"/>
                  </a:lnTo>
                  <a:lnTo>
                    <a:pt x="943779" y="1301116"/>
                  </a:lnTo>
                  <a:lnTo>
                    <a:pt x="897749" y="1290003"/>
                  </a:lnTo>
                  <a:lnTo>
                    <a:pt x="805371" y="1268413"/>
                  </a:lnTo>
                  <a:lnTo>
                    <a:pt x="759658" y="1257936"/>
                  </a:lnTo>
                  <a:lnTo>
                    <a:pt x="713945" y="1247776"/>
                  </a:lnTo>
                  <a:lnTo>
                    <a:pt x="668550" y="1237933"/>
                  </a:lnTo>
                  <a:lnTo>
                    <a:pt x="624107" y="1229678"/>
                  </a:lnTo>
                  <a:lnTo>
                    <a:pt x="601568" y="1225551"/>
                  </a:lnTo>
                  <a:lnTo>
                    <a:pt x="579664" y="1222058"/>
                  </a:lnTo>
                  <a:lnTo>
                    <a:pt x="557760" y="1218566"/>
                  </a:lnTo>
                  <a:lnTo>
                    <a:pt x="535856" y="1215708"/>
                  </a:lnTo>
                  <a:lnTo>
                    <a:pt x="514269" y="1212851"/>
                  </a:lnTo>
                  <a:lnTo>
                    <a:pt x="493000" y="1210946"/>
                  </a:lnTo>
                  <a:lnTo>
                    <a:pt x="471731" y="1209041"/>
                  </a:lnTo>
                  <a:lnTo>
                    <a:pt x="450779" y="1208088"/>
                  </a:lnTo>
                  <a:lnTo>
                    <a:pt x="430145" y="1207136"/>
                  </a:lnTo>
                  <a:lnTo>
                    <a:pt x="409828" y="1206818"/>
                  </a:lnTo>
                  <a:lnTo>
                    <a:pt x="389829" y="1207136"/>
                  </a:lnTo>
                  <a:lnTo>
                    <a:pt x="369512" y="1208088"/>
                  </a:lnTo>
                  <a:lnTo>
                    <a:pt x="350148" y="1209676"/>
                  </a:lnTo>
                  <a:lnTo>
                    <a:pt x="330466" y="1211263"/>
                  </a:lnTo>
                  <a:lnTo>
                    <a:pt x="311419" y="1214121"/>
                  </a:lnTo>
                  <a:lnTo>
                    <a:pt x="292689" y="1217613"/>
                  </a:lnTo>
                  <a:lnTo>
                    <a:pt x="273960" y="1221106"/>
                  </a:lnTo>
                  <a:lnTo>
                    <a:pt x="255865" y="1226186"/>
                  </a:lnTo>
                  <a:lnTo>
                    <a:pt x="238088" y="1231901"/>
                  </a:lnTo>
                  <a:lnTo>
                    <a:pt x="220628" y="1237933"/>
                  </a:lnTo>
                  <a:lnTo>
                    <a:pt x="203803" y="1244918"/>
                  </a:lnTo>
                  <a:lnTo>
                    <a:pt x="195549" y="1248728"/>
                  </a:lnTo>
                  <a:lnTo>
                    <a:pt x="186978" y="1252856"/>
                  </a:lnTo>
                  <a:lnTo>
                    <a:pt x="178725" y="1257301"/>
                  </a:lnTo>
                  <a:lnTo>
                    <a:pt x="170788" y="1261746"/>
                  </a:lnTo>
                  <a:lnTo>
                    <a:pt x="162852" y="1266191"/>
                  </a:lnTo>
                  <a:lnTo>
                    <a:pt x="154916" y="1271271"/>
                  </a:lnTo>
                  <a:lnTo>
                    <a:pt x="146980" y="1276351"/>
                  </a:lnTo>
                  <a:lnTo>
                    <a:pt x="139361" y="1281748"/>
                  </a:lnTo>
                  <a:lnTo>
                    <a:pt x="132059" y="1287463"/>
                  </a:lnTo>
                  <a:lnTo>
                    <a:pt x="124441" y="1293496"/>
                  </a:lnTo>
                  <a:lnTo>
                    <a:pt x="117139" y="1299528"/>
                  </a:lnTo>
                  <a:lnTo>
                    <a:pt x="109838" y="1305561"/>
                  </a:lnTo>
                  <a:lnTo>
                    <a:pt x="102854" y="1312228"/>
                  </a:lnTo>
                  <a:lnTo>
                    <a:pt x="95553" y="1319213"/>
                  </a:lnTo>
                  <a:lnTo>
                    <a:pt x="88886" y="1326516"/>
                  </a:lnTo>
                  <a:lnTo>
                    <a:pt x="81902" y="1333501"/>
                  </a:lnTo>
                  <a:lnTo>
                    <a:pt x="75236" y="1341121"/>
                  </a:lnTo>
                  <a:lnTo>
                    <a:pt x="68887" y="1349058"/>
                  </a:lnTo>
                  <a:lnTo>
                    <a:pt x="62220" y="1357313"/>
                  </a:lnTo>
                  <a:lnTo>
                    <a:pt x="55871" y="1365568"/>
                  </a:lnTo>
                  <a:lnTo>
                    <a:pt x="49840" y="1374458"/>
                  </a:lnTo>
                  <a:lnTo>
                    <a:pt x="43808" y="1383031"/>
                  </a:lnTo>
                  <a:lnTo>
                    <a:pt x="37777" y="1392556"/>
                  </a:lnTo>
                  <a:lnTo>
                    <a:pt x="32063" y="1402081"/>
                  </a:lnTo>
                  <a:lnTo>
                    <a:pt x="26348" y="1411923"/>
                  </a:lnTo>
                  <a:lnTo>
                    <a:pt x="20952" y="1422083"/>
                  </a:lnTo>
                  <a:lnTo>
                    <a:pt x="15555" y="1432243"/>
                  </a:lnTo>
                  <a:lnTo>
                    <a:pt x="10159" y="1442721"/>
                  </a:lnTo>
                  <a:lnTo>
                    <a:pt x="5079" y="1453833"/>
                  </a:lnTo>
                  <a:lnTo>
                    <a:pt x="0" y="1465263"/>
                  </a:lnTo>
                  <a:lnTo>
                    <a:pt x="1905" y="1387158"/>
                  </a:lnTo>
                  <a:lnTo>
                    <a:pt x="5714" y="1377316"/>
                  </a:lnTo>
                  <a:lnTo>
                    <a:pt x="9524" y="1368108"/>
                  </a:lnTo>
                  <a:lnTo>
                    <a:pt x="13968" y="1358583"/>
                  </a:lnTo>
                  <a:lnTo>
                    <a:pt x="18412" y="1349376"/>
                  </a:lnTo>
                  <a:lnTo>
                    <a:pt x="23174" y="1340486"/>
                  </a:lnTo>
                  <a:lnTo>
                    <a:pt x="28253" y="1331278"/>
                  </a:lnTo>
                  <a:lnTo>
                    <a:pt x="33650" y="1322706"/>
                  </a:lnTo>
                  <a:lnTo>
                    <a:pt x="39046" y="1313816"/>
                  </a:lnTo>
                  <a:lnTo>
                    <a:pt x="44761" y="1305243"/>
                  </a:lnTo>
                  <a:lnTo>
                    <a:pt x="50792" y="1296988"/>
                  </a:lnTo>
                  <a:lnTo>
                    <a:pt x="56824" y="1289051"/>
                  </a:lnTo>
                  <a:lnTo>
                    <a:pt x="63173" y="1281113"/>
                  </a:lnTo>
                  <a:lnTo>
                    <a:pt x="69522" y="1273176"/>
                  </a:lnTo>
                  <a:lnTo>
                    <a:pt x="75871" y="1265556"/>
                  </a:lnTo>
                  <a:lnTo>
                    <a:pt x="82855" y="1257936"/>
                  </a:lnTo>
                  <a:lnTo>
                    <a:pt x="89521" y="1250633"/>
                  </a:lnTo>
                  <a:lnTo>
                    <a:pt x="103489" y="1236981"/>
                  </a:lnTo>
                  <a:lnTo>
                    <a:pt x="117457" y="1224281"/>
                  </a:lnTo>
                  <a:lnTo>
                    <a:pt x="132059" y="1212533"/>
                  </a:lnTo>
                  <a:lnTo>
                    <a:pt x="146662" y="1201838"/>
                  </a:lnTo>
                  <a:lnTo>
                    <a:pt x="160947" y="1191896"/>
                  </a:lnTo>
                  <a:lnTo>
                    <a:pt x="175233" y="1183006"/>
                  </a:lnTo>
                  <a:lnTo>
                    <a:pt x="189518" y="1175386"/>
                  </a:lnTo>
                  <a:lnTo>
                    <a:pt x="196184" y="1172528"/>
                  </a:lnTo>
                  <a:lnTo>
                    <a:pt x="202851" y="1169353"/>
                  </a:lnTo>
                  <a:lnTo>
                    <a:pt x="208247" y="893446"/>
                  </a:lnTo>
                  <a:lnTo>
                    <a:pt x="196819" y="898208"/>
                  </a:lnTo>
                  <a:lnTo>
                    <a:pt x="185074" y="904241"/>
                  </a:lnTo>
                  <a:lnTo>
                    <a:pt x="173645" y="910908"/>
                  </a:lnTo>
                  <a:lnTo>
                    <a:pt x="160947" y="918846"/>
                  </a:lnTo>
                  <a:lnTo>
                    <a:pt x="148884" y="927736"/>
                  </a:lnTo>
                  <a:lnTo>
                    <a:pt x="142535" y="932816"/>
                  </a:lnTo>
                  <a:lnTo>
                    <a:pt x="136504" y="937896"/>
                  </a:lnTo>
                  <a:lnTo>
                    <a:pt x="130155" y="943611"/>
                  </a:lnTo>
                  <a:lnTo>
                    <a:pt x="123488" y="949643"/>
                  </a:lnTo>
                  <a:lnTo>
                    <a:pt x="117139" y="956311"/>
                  </a:lnTo>
                  <a:lnTo>
                    <a:pt x="111108" y="962978"/>
                  </a:lnTo>
                  <a:lnTo>
                    <a:pt x="104441" y="970281"/>
                  </a:lnTo>
                  <a:lnTo>
                    <a:pt x="97775" y="977901"/>
                  </a:lnTo>
                  <a:lnTo>
                    <a:pt x="91426" y="985838"/>
                  </a:lnTo>
                  <a:lnTo>
                    <a:pt x="85077" y="994093"/>
                  </a:lnTo>
                  <a:lnTo>
                    <a:pt x="78728" y="1002983"/>
                  </a:lnTo>
                  <a:lnTo>
                    <a:pt x="72061" y="1012508"/>
                  </a:lnTo>
                  <a:lnTo>
                    <a:pt x="65712" y="1022351"/>
                  </a:lnTo>
                  <a:lnTo>
                    <a:pt x="59363" y="1032511"/>
                  </a:lnTo>
                  <a:lnTo>
                    <a:pt x="52697" y="1043306"/>
                  </a:lnTo>
                  <a:lnTo>
                    <a:pt x="46030" y="1054418"/>
                  </a:lnTo>
                  <a:lnTo>
                    <a:pt x="39681" y="1066483"/>
                  </a:lnTo>
                  <a:lnTo>
                    <a:pt x="33332" y="1078548"/>
                  </a:lnTo>
                  <a:lnTo>
                    <a:pt x="26983" y="1091883"/>
                  </a:lnTo>
                  <a:lnTo>
                    <a:pt x="20317" y="1105218"/>
                  </a:lnTo>
                  <a:lnTo>
                    <a:pt x="13968" y="1119188"/>
                  </a:lnTo>
                  <a:lnTo>
                    <a:pt x="7936" y="1133793"/>
                  </a:lnTo>
                  <a:lnTo>
                    <a:pt x="10476" y="1021716"/>
                  </a:lnTo>
                  <a:lnTo>
                    <a:pt x="15555" y="1010286"/>
                  </a:lnTo>
                  <a:lnTo>
                    <a:pt x="20317" y="999173"/>
                  </a:lnTo>
                  <a:lnTo>
                    <a:pt x="25714" y="988696"/>
                  </a:lnTo>
                  <a:lnTo>
                    <a:pt x="31428" y="978536"/>
                  </a:lnTo>
                  <a:lnTo>
                    <a:pt x="36824" y="968376"/>
                  </a:lnTo>
                  <a:lnTo>
                    <a:pt x="42221" y="958533"/>
                  </a:lnTo>
                  <a:lnTo>
                    <a:pt x="48253" y="949008"/>
                  </a:lnTo>
                  <a:lnTo>
                    <a:pt x="53967" y="939483"/>
                  </a:lnTo>
                  <a:lnTo>
                    <a:pt x="59998" y="930911"/>
                  </a:lnTo>
                  <a:lnTo>
                    <a:pt x="66665" y="922021"/>
                  </a:lnTo>
                  <a:lnTo>
                    <a:pt x="72696" y="913766"/>
                  </a:lnTo>
                  <a:lnTo>
                    <a:pt x="79045" y="905511"/>
                  </a:lnTo>
                  <a:lnTo>
                    <a:pt x="85712" y="897573"/>
                  </a:lnTo>
                  <a:lnTo>
                    <a:pt x="92378" y="889953"/>
                  </a:lnTo>
                  <a:lnTo>
                    <a:pt x="99045" y="882968"/>
                  </a:lnTo>
                  <a:lnTo>
                    <a:pt x="106346" y="875666"/>
                  </a:lnTo>
                  <a:lnTo>
                    <a:pt x="113012" y="868998"/>
                  </a:lnTo>
                  <a:lnTo>
                    <a:pt x="120314" y="862331"/>
                  </a:lnTo>
                  <a:lnTo>
                    <a:pt x="127298" y="855981"/>
                  </a:lnTo>
                  <a:lnTo>
                    <a:pt x="134916" y="849948"/>
                  </a:lnTo>
                  <a:lnTo>
                    <a:pt x="142218" y="843916"/>
                  </a:lnTo>
                  <a:lnTo>
                    <a:pt x="149837" y="838201"/>
                  </a:lnTo>
                  <a:lnTo>
                    <a:pt x="157773" y="832803"/>
                  </a:lnTo>
                  <a:lnTo>
                    <a:pt x="165074" y="827723"/>
                  </a:lnTo>
                  <a:lnTo>
                    <a:pt x="173010" y="822643"/>
                  </a:lnTo>
                  <a:lnTo>
                    <a:pt x="180947" y="818198"/>
                  </a:lnTo>
                  <a:lnTo>
                    <a:pt x="189518" y="813753"/>
                  </a:lnTo>
                  <a:lnTo>
                    <a:pt x="197454" y="809626"/>
                  </a:lnTo>
                  <a:lnTo>
                    <a:pt x="205708" y="805181"/>
                  </a:lnTo>
                  <a:lnTo>
                    <a:pt x="213961" y="801688"/>
                  </a:lnTo>
                  <a:lnTo>
                    <a:pt x="231421" y="794386"/>
                  </a:lnTo>
                  <a:lnTo>
                    <a:pt x="248564" y="788353"/>
                  </a:lnTo>
                  <a:lnTo>
                    <a:pt x="266341" y="782638"/>
                  </a:lnTo>
                  <a:lnTo>
                    <a:pt x="284753" y="778193"/>
                  </a:lnTo>
                  <a:lnTo>
                    <a:pt x="303165" y="774066"/>
                  </a:lnTo>
                  <a:lnTo>
                    <a:pt x="321577" y="770573"/>
                  </a:lnTo>
                  <a:lnTo>
                    <a:pt x="340942" y="768033"/>
                  </a:lnTo>
                  <a:lnTo>
                    <a:pt x="360306" y="766128"/>
                  </a:lnTo>
                  <a:lnTo>
                    <a:pt x="379988" y="764541"/>
                  </a:lnTo>
                  <a:lnTo>
                    <a:pt x="399987" y="763588"/>
                  </a:lnTo>
                  <a:lnTo>
                    <a:pt x="419987" y="763271"/>
                  </a:lnTo>
                  <a:lnTo>
                    <a:pt x="440621" y="763588"/>
                  </a:lnTo>
                  <a:lnTo>
                    <a:pt x="461255" y="764541"/>
                  </a:lnTo>
                  <a:lnTo>
                    <a:pt x="482207" y="765493"/>
                  </a:lnTo>
                  <a:lnTo>
                    <a:pt x="503476" y="767398"/>
                  </a:lnTo>
                  <a:lnTo>
                    <a:pt x="524745" y="769938"/>
                  </a:lnTo>
                  <a:lnTo>
                    <a:pt x="546014" y="772161"/>
                  </a:lnTo>
                  <a:lnTo>
                    <a:pt x="567918" y="775018"/>
                  </a:lnTo>
                  <a:lnTo>
                    <a:pt x="590140" y="778511"/>
                  </a:lnTo>
                  <a:lnTo>
                    <a:pt x="612044" y="782003"/>
                  </a:lnTo>
                  <a:lnTo>
                    <a:pt x="634265" y="786131"/>
                  </a:lnTo>
                  <a:lnTo>
                    <a:pt x="679343" y="794703"/>
                  </a:lnTo>
                  <a:lnTo>
                    <a:pt x="724104" y="804228"/>
                  </a:lnTo>
                  <a:lnTo>
                    <a:pt x="769817" y="814388"/>
                  </a:lnTo>
                  <a:lnTo>
                    <a:pt x="816164" y="824866"/>
                  </a:lnTo>
                  <a:lnTo>
                    <a:pt x="908225" y="846456"/>
                  </a:lnTo>
                  <a:lnTo>
                    <a:pt x="954255" y="857568"/>
                  </a:lnTo>
                  <a:lnTo>
                    <a:pt x="999968" y="867728"/>
                  </a:lnTo>
                  <a:lnTo>
                    <a:pt x="1046316" y="877571"/>
                  </a:lnTo>
                  <a:lnTo>
                    <a:pt x="1091394" y="886143"/>
                  </a:lnTo>
                  <a:lnTo>
                    <a:pt x="1114250" y="890271"/>
                  </a:lnTo>
                  <a:lnTo>
                    <a:pt x="1136789" y="894081"/>
                  </a:lnTo>
                  <a:lnTo>
                    <a:pt x="1159328" y="897891"/>
                  </a:lnTo>
                  <a:lnTo>
                    <a:pt x="1181549" y="901066"/>
                  </a:lnTo>
                  <a:lnTo>
                    <a:pt x="1203453" y="903606"/>
                  </a:lnTo>
                  <a:lnTo>
                    <a:pt x="1225675" y="906146"/>
                  </a:lnTo>
                  <a:lnTo>
                    <a:pt x="1247262" y="908051"/>
                  </a:lnTo>
                  <a:lnTo>
                    <a:pt x="1269166" y="909638"/>
                  </a:lnTo>
                  <a:lnTo>
                    <a:pt x="1290435" y="910908"/>
                  </a:lnTo>
                  <a:lnTo>
                    <a:pt x="1311386" y="911543"/>
                  </a:lnTo>
                  <a:lnTo>
                    <a:pt x="1332656" y="912178"/>
                  </a:lnTo>
                  <a:lnTo>
                    <a:pt x="1352972" y="912178"/>
                  </a:lnTo>
                  <a:lnTo>
                    <a:pt x="1373607" y="912178"/>
                  </a:lnTo>
                  <a:lnTo>
                    <a:pt x="1393606" y="911543"/>
                  </a:lnTo>
                  <a:lnTo>
                    <a:pt x="1413605" y="910908"/>
                  </a:lnTo>
                  <a:lnTo>
                    <a:pt x="1433287" y="909956"/>
                  </a:lnTo>
                  <a:lnTo>
                    <a:pt x="1452334" y="908686"/>
                  </a:lnTo>
                  <a:lnTo>
                    <a:pt x="1471699" y="907098"/>
                  </a:lnTo>
                  <a:lnTo>
                    <a:pt x="1490428" y="905193"/>
                  </a:lnTo>
                  <a:lnTo>
                    <a:pt x="1508840" y="903288"/>
                  </a:lnTo>
                  <a:lnTo>
                    <a:pt x="1527253" y="901066"/>
                  </a:lnTo>
                  <a:lnTo>
                    <a:pt x="1545030" y="898843"/>
                  </a:lnTo>
                  <a:lnTo>
                    <a:pt x="1562807" y="895668"/>
                  </a:lnTo>
                  <a:lnTo>
                    <a:pt x="1580267" y="893128"/>
                  </a:lnTo>
                  <a:lnTo>
                    <a:pt x="1597092" y="889953"/>
                  </a:lnTo>
                  <a:lnTo>
                    <a:pt x="1613916" y="886778"/>
                  </a:lnTo>
                  <a:lnTo>
                    <a:pt x="1646614" y="879476"/>
                  </a:lnTo>
                  <a:lnTo>
                    <a:pt x="1678041" y="871856"/>
                  </a:lnTo>
                  <a:lnTo>
                    <a:pt x="1708199" y="863918"/>
                  </a:lnTo>
                  <a:lnTo>
                    <a:pt x="1737405" y="855663"/>
                  </a:lnTo>
                  <a:lnTo>
                    <a:pt x="1765023" y="846456"/>
                  </a:lnTo>
                  <a:lnTo>
                    <a:pt x="1791371" y="837566"/>
                  </a:lnTo>
                  <a:lnTo>
                    <a:pt x="1816450" y="828358"/>
                  </a:lnTo>
                  <a:lnTo>
                    <a:pt x="1840258" y="818833"/>
                  </a:lnTo>
                  <a:lnTo>
                    <a:pt x="1862480" y="809943"/>
                  </a:lnTo>
                  <a:lnTo>
                    <a:pt x="1883749" y="800418"/>
                  </a:lnTo>
                  <a:lnTo>
                    <a:pt x="1903113" y="791211"/>
                  </a:lnTo>
                  <a:lnTo>
                    <a:pt x="1921208" y="782638"/>
                  </a:lnTo>
                  <a:lnTo>
                    <a:pt x="1938033" y="774066"/>
                  </a:lnTo>
                  <a:lnTo>
                    <a:pt x="1953271" y="766128"/>
                  </a:lnTo>
                  <a:lnTo>
                    <a:pt x="1966921" y="758508"/>
                  </a:lnTo>
                  <a:lnTo>
                    <a:pt x="1978984" y="751523"/>
                  </a:lnTo>
                  <a:lnTo>
                    <a:pt x="1989460" y="745173"/>
                  </a:lnTo>
                  <a:lnTo>
                    <a:pt x="2006285" y="734696"/>
                  </a:lnTo>
                  <a:lnTo>
                    <a:pt x="2018126" y="728346"/>
                  </a:lnTo>
                  <a:lnTo>
                    <a:pt x="2019300" y="725488"/>
                  </a:lnTo>
                  <a:close/>
                  <a:moveTo>
                    <a:pt x="1546743" y="504987"/>
                  </a:moveTo>
                  <a:lnTo>
                    <a:pt x="1538163" y="505305"/>
                  </a:lnTo>
                  <a:lnTo>
                    <a:pt x="1529265" y="505623"/>
                  </a:lnTo>
                  <a:lnTo>
                    <a:pt x="1520368" y="506259"/>
                  </a:lnTo>
                  <a:lnTo>
                    <a:pt x="1511470" y="507531"/>
                  </a:lnTo>
                  <a:lnTo>
                    <a:pt x="1502890" y="508803"/>
                  </a:lnTo>
                  <a:lnTo>
                    <a:pt x="1493993" y="510075"/>
                  </a:lnTo>
                  <a:lnTo>
                    <a:pt x="1485731" y="511983"/>
                  </a:lnTo>
                  <a:lnTo>
                    <a:pt x="1477469" y="513891"/>
                  </a:lnTo>
                  <a:lnTo>
                    <a:pt x="1469207" y="516117"/>
                  </a:lnTo>
                  <a:lnTo>
                    <a:pt x="1461263" y="518661"/>
                  </a:lnTo>
                  <a:lnTo>
                    <a:pt x="1453318" y="521523"/>
                  </a:lnTo>
                  <a:lnTo>
                    <a:pt x="1445692" y="524067"/>
                  </a:lnTo>
                  <a:lnTo>
                    <a:pt x="1438383" y="527247"/>
                  </a:lnTo>
                  <a:lnTo>
                    <a:pt x="1431392" y="530745"/>
                  </a:lnTo>
                  <a:lnTo>
                    <a:pt x="1425037" y="533925"/>
                  </a:lnTo>
                  <a:lnTo>
                    <a:pt x="1418681" y="537741"/>
                  </a:lnTo>
                  <a:lnTo>
                    <a:pt x="1413279" y="541239"/>
                  </a:lnTo>
                  <a:lnTo>
                    <a:pt x="1407877" y="545373"/>
                  </a:lnTo>
                  <a:lnTo>
                    <a:pt x="1402793" y="549189"/>
                  </a:lnTo>
                  <a:lnTo>
                    <a:pt x="1398344" y="553323"/>
                  </a:lnTo>
                  <a:lnTo>
                    <a:pt x="1394213" y="557457"/>
                  </a:lnTo>
                  <a:lnTo>
                    <a:pt x="1390400" y="561591"/>
                  </a:lnTo>
                  <a:lnTo>
                    <a:pt x="1386904" y="566361"/>
                  </a:lnTo>
                  <a:lnTo>
                    <a:pt x="1384044" y="570813"/>
                  </a:lnTo>
                  <a:lnTo>
                    <a:pt x="1381820" y="575265"/>
                  </a:lnTo>
                  <a:lnTo>
                    <a:pt x="1379596" y="580035"/>
                  </a:lnTo>
                  <a:lnTo>
                    <a:pt x="1378007" y="584487"/>
                  </a:lnTo>
                  <a:lnTo>
                    <a:pt x="1376418" y="589258"/>
                  </a:lnTo>
                  <a:lnTo>
                    <a:pt x="1375782" y="594028"/>
                  </a:lnTo>
                  <a:lnTo>
                    <a:pt x="1375465" y="598798"/>
                  </a:lnTo>
                  <a:lnTo>
                    <a:pt x="1375465" y="603250"/>
                  </a:lnTo>
                  <a:lnTo>
                    <a:pt x="1375782" y="608338"/>
                  </a:lnTo>
                  <a:lnTo>
                    <a:pt x="1376418" y="612790"/>
                  </a:lnTo>
                  <a:lnTo>
                    <a:pt x="1377689" y="617878"/>
                  </a:lnTo>
                  <a:lnTo>
                    <a:pt x="1379596" y="622648"/>
                  </a:lnTo>
                  <a:lnTo>
                    <a:pt x="1381820" y="627100"/>
                  </a:lnTo>
                  <a:lnTo>
                    <a:pt x="1384044" y="632188"/>
                  </a:lnTo>
                  <a:lnTo>
                    <a:pt x="1386904" y="636640"/>
                  </a:lnTo>
                  <a:lnTo>
                    <a:pt x="1390718" y="641092"/>
                  </a:lnTo>
                  <a:lnTo>
                    <a:pt x="1394531" y="645862"/>
                  </a:lnTo>
                  <a:lnTo>
                    <a:pt x="1399297" y="650314"/>
                  </a:lnTo>
                  <a:lnTo>
                    <a:pt x="1403746" y="654766"/>
                  </a:lnTo>
                  <a:lnTo>
                    <a:pt x="1409148" y="658900"/>
                  </a:lnTo>
                  <a:lnTo>
                    <a:pt x="1414550" y="663352"/>
                  </a:lnTo>
                  <a:lnTo>
                    <a:pt x="1420588" y="666850"/>
                  </a:lnTo>
                  <a:lnTo>
                    <a:pt x="1427261" y="670666"/>
                  </a:lnTo>
                  <a:lnTo>
                    <a:pt x="1433617" y="674482"/>
                  </a:lnTo>
                  <a:lnTo>
                    <a:pt x="1440290" y="677980"/>
                  </a:lnTo>
                  <a:lnTo>
                    <a:pt x="1447598" y="680842"/>
                  </a:lnTo>
                  <a:lnTo>
                    <a:pt x="1454907" y="684022"/>
                  </a:lnTo>
                  <a:lnTo>
                    <a:pt x="1462216" y="686566"/>
                  </a:lnTo>
                  <a:lnTo>
                    <a:pt x="1470160" y="689428"/>
                  </a:lnTo>
                  <a:lnTo>
                    <a:pt x="1478104" y="691654"/>
                  </a:lnTo>
                  <a:lnTo>
                    <a:pt x="1486049" y="693880"/>
                  </a:lnTo>
                  <a:lnTo>
                    <a:pt x="1494628" y="695788"/>
                  </a:lnTo>
                  <a:lnTo>
                    <a:pt x="1502890" y="697696"/>
                  </a:lnTo>
                  <a:lnTo>
                    <a:pt x="1511470" y="699286"/>
                  </a:lnTo>
                  <a:lnTo>
                    <a:pt x="1519732" y="700240"/>
                  </a:lnTo>
                  <a:lnTo>
                    <a:pt x="1528630" y="701512"/>
                  </a:lnTo>
                  <a:lnTo>
                    <a:pt x="1537527" y="702148"/>
                  </a:lnTo>
                  <a:lnTo>
                    <a:pt x="1546425" y="702466"/>
                  </a:lnTo>
                  <a:lnTo>
                    <a:pt x="1555005" y="703102"/>
                  </a:lnTo>
                  <a:lnTo>
                    <a:pt x="1564220" y="703420"/>
                  </a:lnTo>
                  <a:lnTo>
                    <a:pt x="1572800" y="703420"/>
                  </a:lnTo>
                  <a:lnTo>
                    <a:pt x="1582018" y="703102"/>
                  </a:lnTo>
                  <a:lnTo>
                    <a:pt x="1590595" y="702148"/>
                  </a:lnTo>
                  <a:lnTo>
                    <a:pt x="1599175" y="701512"/>
                  </a:lnTo>
                  <a:lnTo>
                    <a:pt x="1608390" y="700558"/>
                  </a:lnTo>
                  <a:lnTo>
                    <a:pt x="1616970" y="699286"/>
                  </a:lnTo>
                  <a:lnTo>
                    <a:pt x="1625549" y="697696"/>
                  </a:lnTo>
                  <a:lnTo>
                    <a:pt x="1634129" y="696106"/>
                  </a:lnTo>
                  <a:lnTo>
                    <a:pt x="1642391" y="694198"/>
                  </a:lnTo>
                  <a:lnTo>
                    <a:pt x="1650336" y="691972"/>
                  </a:lnTo>
                  <a:lnTo>
                    <a:pt x="1658598" y="689428"/>
                  </a:lnTo>
                  <a:lnTo>
                    <a:pt x="1666542" y="686566"/>
                  </a:lnTo>
                  <a:lnTo>
                    <a:pt x="1674168" y="683704"/>
                  </a:lnTo>
                  <a:lnTo>
                    <a:pt x="1681477" y="680524"/>
                  </a:lnTo>
                  <a:lnTo>
                    <a:pt x="1688150" y="677344"/>
                  </a:lnTo>
                  <a:lnTo>
                    <a:pt x="1694506" y="673846"/>
                  </a:lnTo>
                  <a:lnTo>
                    <a:pt x="1700543" y="670348"/>
                  </a:lnTo>
                  <a:lnTo>
                    <a:pt x="1706899" y="666532"/>
                  </a:lnTo>
                  <a:lnTo>
                    <a:pt x="1711983" y="662716"/>
                  </a:lnTo>
                  <a:lnTo>
                    <a:pt x="1717067" y="658582"/>
                  </a:lnTo>
                  <a:lnTo>
                    <a:pt x="1721516" y="654766"/>
                  </a:lnTo>
                  <a:lnTo>
                    <a:pt x="1725647" y="650632"/>
                  </a:lnTo>
                  <a:lnTo>
                    <a:pt x="1729460" y="646180"/>
                  </a:lnTo>
                  <a:lnTo>
                    <a:pt x="1732320" y="642046"/>
                  </a:lnTo>
                  <a:lnTo>
                    <a:pt x="1735498" y="637594"/>
                  </a:lnTo>
                  <a:lnTo>
                    <a:pt x="1738040" y="632824"/>
                  </a:lnTo>
                  <a:lnTo>
                    <a:pt x="1739947" y="628372"/>
                  </a:lnTo>
                  <a:lnTo>
                    <a:pt x="1741853" y="623284"/>
                  </a:lnTo>
                  <a:lnTo>
                    <a:pt x="1743124" y="618832"/>
                  </a:lnTo>
                  <a:lnTo>
                    <a:pt x="1744078" y="614380"/>
                  </a:lnTo>
                  <a:lnTo>
                    <a:pt x="1744713" y="609292"/>
                  </a:lnTo>
                  <a:lnTo>
                    <a:pt x="1744713" y="604522"/>
                  </a:lnTo>
                  <a:lnTo>
                    <a:pt x="1744078" y="600070"/>
                  </a:lnTo>
                  <a:lnTo>
                    <a:pt x="1743442" y="594982"/>
                  </a:lnTo>
                  <a:lnTo>
                    <a:pt x="1741853" y="590212"/>
                  </a:lnTo>
                  <a:lnTo>
                    <a:pt x="1740264" y="585441"/>
                  </a:lnTo>
                  <a:lnTo>
                    <a:pt x="1738040" y="580671"/>
                  </a:lnTo>
                  <a:lnTo>
                    <a:pt x="1735498" y="576219"/>
                  </a:lnTo>
                  <a:lnTo>
                    <a:pt x="1732320" y="571449"/>
                  </a:lnTo>
                  <a:lnTo>
                    <a:pt x="1729142" y="566679"/>
                  </a:lnTo>
                  <a:lnTo>
                    <a:pt x="1725329" y="562227"/>
                  </a:lnTo>
                  <a:lnTo>
                    <a:pt x="1720880" y="557457"/>
                  </a:lnTo>
                  <a:lnTo>
                    <a:pt x="1715796" y="553323"/>
                  </a:lnTo>
                  <a:lnTo>
                    <a:pt x="1710394" y="548871"/>
                  </a:lnTo>
                  <a:lnTo>
                    <a:pt x="1704992" y="544737"/>
                  </a:lnTo>
                  <a:lnTo>
                    <a:pt x="1698954" y="540921"/>
                  </a:lnTo>
                  <a:lnTo>
                    <a:pt x="1692599" y="537105"/>
                  </a:lnTo>
                  <a:lnTo>
                    <a:pt x="1685926" y="533289"/>
                  </a:lnTo>
                  <a:lnTo>
                    <a:pt x="1679253" y="529791"/>
                  </a:lnTo>
                  <a:lnTo>
                    <a:pt x="1672262" y="526929"/>
                  </a:lnTo>
                  <a:lnTo>
                    <a:pt x="1664635" y="523749"/>
                  </a:lnTo>
                  <a:lnTo>
                    <a:pt x="1657326" y="521205"/>
                  </a:lnTo>
                  <a:lnTo>
                    <a:pt x="1649700" y="518661"/>
                  </a:lnTo>
                  <a:lnTo>
                    <a:pt x="1641756" y="516117"/>
                  </a:lnTo>
                  <a:lnTo>
                    <a:pt x="1633494" y="513891"/>
                  </a:lnTo>
                  <a:lnTo>
                    <a:pt x="1625549" y="511983"/>
                  </a:lnTo>
                  <a:lnTo>
                    <a:pt x="1616652" y="510711"/>
                  </a:lnTo>
                  <a:lnTo>
                    <a:pt x="1608390" y="509121"/>
                  </a:lnTo>
                  <a:lnTo>
                    <a:pt x="1599810" y="507849"/>
                  </a:lnTo>
                  <a:lnTo>
                    <a:pt x="1590913" y="506895"/>
                  </a:lnTo>
                  <a:lnTo>
                    <a:pt x="1582333" y="505941"/>
                  </a:lnTo>
                  <a:lnTo>
                    <a:pt x="1573435" y="505305"/>
                  </a:lnTo>
                  <a:lnTo>
                    <a:pt x="1564538" y="504987"/>
                  </a:lnTo>
                  <a:lnTo>
                    <a:pt x="1555640" y="504987"/>
                  </a:lnTo>
                  <a:lnTo>
                    <a:pt x="1546743" y="504987"/>
                  </a:lnTo>
                  <a:close/>
                  <a:moveTo>
                    <a:pt x="1042760" y="493221"/>
                  </a:moveTo>
                  <a:lnTo>
                    <a:pt x="1034180" y="493539"/>
                  </a:lnTo>
                  <a:lnTo>
                    <a:pt x="1024965" y="493857"/>
                  </a:lnTo>
                  <a:lnTo>
                    <a:pt x="1016385" y="494175"/>
                  </a:lnTo>
                  <a:lnTo>
                    <a:pt x="1007487" y="495447"/>
                  </a:lnTo>
                  <a:lnTo>
                    <a:pt x="999225" y="496719"/>
                  </a:lnTo>
                  <a:lnTo>
                    <a:pt x="990646" y="497673"/>
                  </a:lnTo>
                  <a:lnTo>
                    <a:pt x="982384" y="499263"/>
                  </a:lnTo>
                  <a:lnTo>
                    <a:pt x="974439" y="501171"/>
                  </a:lnTo>
                  <a:lnTo>
                    <a:pt x="965860" y="503079"/>
                  </a:lnTo>
                  <a:lnTo>
                    <a:pt x="958551" y="505305"/>
                  </a:lnTo>
                  <a:lnTo>
                    <a:pt x="950607" y="507849"/>
                  </a:lnTo>
                  <a:lnTo>
                    <a:pt x="943298" y="510711"/>
                  </a:lnTo>
                  <a:lnTo>
                    <a:pt x="935989" y="513255"/>
                  </a:lnTo>
                  <a:lnTo>
                    <a:pt x="928998" y="516117"/>
                  </a:lnTo>
                  <a:lnTo>
                    <a:pt x="922007" y="519615"/>
                  </a:lnTo>
                  <a:lnTo>
                    <a:pt x="915652" y="523113"/>
                  </a:lnTo>
                  <a:lnTo>
                    <a:pt x="909614" y="526929"/>
                  </a:lnTo>
                  <a:lnTo>
                    <a:pt x="903577" y="530745"/>
                  </a:lnTo>
                  <a:lnTo>
                    <a:pt x="898175" y="534879"/>
                  </a:lnTo>
                  <a:lnTo>
                    <a:pt x="893090" y="539013"/>
                  </a:lnTo>
                  <a:lnTo>
                    <a:pt x="888324" y="543147"/>
                  </a:lnTo>
                  <a:lnTo>
                    <a:pt x="884193" y="547599"/>
                  </a:lnTo>
                  <a:lnTo>
                    <a:pt x="880697" y="552369"/>
                  </a:lnTo>
                  <a:lnTo>
                    <a:pt x="877520" y="556821"/>
                  </a:lnTo>
                  <a:lnTo>
                    <a:pt x="874660" y="561273"/>
                  </a:lnTo>
                  <a:lnTo>
                    <a:pt x="872118" y="565725"/>
                  </a:lnTo>
                  <a:lnTo>
                    <a:pt x="870211" y="570495"/>
                  </a:lnTo>
                  <a:lnTo>
                    <a:pt x="868622" y="575265"/>
                  </a:lnTo>
                  <a:lnTo>
                    <a:pt x="867987" y="580035"/>
                  </a:lnTo>
                  <a:lnTo>
                    <a:pt x="867351" y="584805"/>
                  </a:lnTo>
                  <a:lnTo>
                    <a:pt x="866715" y="589576"/>
                  </a:lnTo>
                  <a:lnTo>
                    <a:pt x="867351" y="594346"/>
                  </a:lnTo>
                  <a:lnTo>
                    <a:pt x="867987" y="599116"/>
                  </a:lnTo>
                  <a:lnTo>
                    <a:pt x="868622" y="603886"/>
                  </a:lnTo>
                  <a:lnTo>
                    <a:pt x="870211" y="608656"/>
                  </a:lnTo>
                  <a:lnTo>
                    <a:pt x="872118" y="613108"/>
                  </a:lnTo>
                  <a:lnTo>
                    <a:pt x="874660" y="617878"/>
                  </a:lnTo>
                  <a:lnTo>
                    <a:pt x="877520" y="622330"/>
                  </a:lnTo>
                  <a:lnTo>
                    <a:pt x="880380" y="626782"/>
                  </a:lnTo>
                  <a:lnTo>
                    <a:pt x="883875" y="631234"/>
                  </a:lnTo>
                  <a:lnTo>
                    <a:pt x="888006" y="636004"/>
                  </a:lnTo>
                  <a:lnTo>
                    <a:pt x="892137" y="640138"/>
                  </a:lnTo>
                  <a:lnTo>
                    <a:pt x="897221" y="644272"/>
                  </a:lnTo>
                  <a:lnTo>
                    <a:pt x="901988" y="648406"/>
                  </a:lnTo>
                  <a:lnTo>
                    <a:pt x="907708" y="652222"/>
                  </a:lnTo>
                  <a:lnTo>
                    <a:pt x="913745" y="656038"/>
                  </a:lnTo>
                  <a:lnTo>
                    <a:pt x="919783" y="659854"/>
                  </a:lnTo>
                  <a:lnTo>
                    <a:pt x="926774" y="663670"/>
                  </a:lnTo>
                  <a:lnTo>
                    <a:pt x="933765" y="666850"/>
                  </a:lnTo>
                  <a:lnTo>
                    <a:pt x="941391" y="670030"/>
                  </a:lnTo>
                  <a:lnTo>
                    <a:pt x="949018" y="673528"/>
                  </a:lnTo>
                  <a:lnTo>
                    <a:pt x="956962" y="676072"/>
                  </a:lnTo>
                  <a:lnTo>
                    <a:pt x="965224" y="678616"/>
                  </a:lnTo>
                  <a:lnTo>
                    <a:pt x="973168" y="680842"/>
                  </a:lnTo>
                  <a:lnTo>
                    <a:pt x="981748" y="683386"/>
                  </a:lnTo>
                  <a:lnTo>
                    <a:pt x="990328" y="685294"/>
                  </a:lnTo>
                  <a:lnTo>
                    <a:pt x="998908" y="686566"/>
                  </a:lnTo>
                  <a:lnTo>
                    <a:pt x="1007487" y="688156"/>
                  </a:lnTo>
                  <a:lnTo>
                    <a:pt x="1016385" y="689428"/>
                  </a:lnTo>
                  <a:lnTo>
                    <a:pt x="1024965" y="690064"/>
                  </a:lnTo>
                  <a:lnTo>
                    <a:pt x="1034180" y="690700"/>
                  </a:lnTo>
                  <a:lnTo>
                    <a:pt x="1042760" y="691336"/>
                  </a:lnTo>
                  <a:lnTo>
                    <a:pt x="1051975" y="691654"/>
                  </a:lnTo>
                  <a:lnTo>
                    <a:pt x="1060555" y="691654"/>
                  </a:lnTo>
                  <a:lnTo>
                    <a:pt x="1069770" y="691336"/>
                  </a:lnTo>
                  <a:lnTo>
                    <a:pt x="1078350" y="690700"/>
                  </a:lnTo>
                  <a:lnTo>
                    <a:pt x="1086930" y="690382"/>
                  </a:lnTo>
                  <a:lnTo>
                    <a:pt x="1095827" y="689428"/>
                  </a:lnTo>
                  <a:lnTo>
                    <a:pt x="1104089" y="688156"/>
                  </a:lnTo>
                  <a:lnTo>
                    <a:pt x="1112669" y="687202"/>
                  </a:lnTo>
                  <a:lnTo>
                    <a:pt x="1121249" y="685612"/>
                  </a:lnTo>
                  <a:lnTo>
                    <a:pt x="1129193" y="683704"/>
                  </a:lnTo>
                  <a:lnTo>
                    <a:pt x="1137455" y="681796"/>
                  </a:lnTo>
                  <a:lnTo>
                    <a:pt x="1145082" y="679570"/>
                  </a:lnTo>
                  <a:lnTo>
                    <a:pt x="1153026" y="676708"/>
                  </a:lnTo>
                  <a:lnTo>
                    <a:pt x="1160017" y="674164"/>
                  </a:lnTo>
                  <a:lnTo>
                    <a:pt x="1167643" y="671620"/>
                  </a:lnTo>
                  <a:lnTo>
                    <a:pt x="1174316" y="668440"/>
                  </a:lnTo>
                  <a:lnTo>
                    <a:pt x="1181307" y="664942"/>
                  </a:lnTo>
                  <a:lnTo>
                    <a:pt x="1187663" y="661762"/>
                  </a:lnTo>
                  <a:lnTo>
                    <a:pt x="1193700" y="657946"/>
                  </a:lnTo>
                  <a:lnTo>
                    <a:pt x="1199738" y="654130"/>
                  </a:lnTo>
                  <a:lnTo>
                    <a:pt x="1205140" y="649996"/>
                  </a:lnTo>
                  <a:lnTo>
                    <a:pt x="1210224" y="645862"/>
                  </a:lnTo>
                  <a:lnTo>
                    <a:pt x="1214991" y="641728"/>
                  </a:lnTo>
                  <a:lnTo>
                    <a:pt x="1219122" y="636958"/>
                  </a:lnTo>
                  <a:lnTo>
                    <a:pt x="1222617" y="632506"/>
                  </a:lnTo>
                  <a:lnTo>
                    <a:pt x="1225795" y="628054"/>
                  </a:lnTo>
                  <a:lnTo>
                    <a:pt x="1228655" y="623284"/>
                  </a:lnTo>
                  <a:lnTo>
                    <a:pt x="1231197" y="618832"/>
                  </a:lnTo>
                  <a:lnTo>
                    <a:pt x="1233104" y="614380"/>
                  </a:lnTo>
                  <a:lnTo>
                    <a:pt x="1234693" y="609292"/>
                  </a:lnTo>
                  <a:lnTo>
                    <a:pt x="1235328" y="604840"/>
                  </a:lnTo>
                  <a:lnTo>
                    <a:pt x="1235964" y="600070"/>
                  </a:lnTo>
                  <a:lnTo>
                    <a:pt x="1236599" y="595300"/>
                  </a:lnTo>
                  <a:lnTo>
                    <a:pt x="1235964" y="590530"/>
                  </a:lnTo>
                  <a:lnTo>
                    <a:pt x="1235328" y="585441"/>
                  </a:lnTo>
                  <a:lnTo>
                    <a:pt x="1234693" y="580989"/>
                  </a:lnTo>
                  <a:lnTo>
                    <a:pt x="1233104" y="576219"/>
                  </a:lnTo>
                  <a:lnTo>
                    <a:pt x="1231197" y="571449"/>
                  </a:lnTo>
                  <a:lnTo>
                    <a:pt x="1228973" y="566997"/>
                  </a:lnTo>
                  <a:lnTo>
                    <a:pt x="1225795" y="562545"/>
                  </a:lnTo>
                  <a:lnTo>
                    <a:pt x="1222935" y="557775"/>
                  </a:lnTo>
                  <a:lnTo>
                    <a:pt x="1219440" y="553323"/>
                  </a:lnTo>
                  <a:lnTo>
                    <a:pt x="1215309" y="548871"/>
                  </a:lnTo>
                  <a:lnTo>
                    <a:pt x="1211178" y="544737"/>
                  </a:lnTo>
                  <a:lnTo>
                    <a:pt x="1206093" y="540603"/>
                  </a:lnTo>
                  <a:lnTo>
                    <a:pt x="1201327" y="536469"/>
                  </a:lnTo>
                  <a:lnTo>
                    <a:pt x="1195607" y="532653"/>
                  </a:lnTo>
                  <a:lnTo>
                    <a:pt x="1189569" y="528837"/>
                  </a:lnTo>
                  <a:lnTo>
                    <a:pt x="1183532" y="525021"/>
                  </a:lnTo>
                  <a:lnTo>
                    <a:pt x="1176859" y="521205"/>
                  </a:lnTo>
                  <a:lnTo>
                    <a:pt x="1169550" y="517707"/>
                  </a:lnTo>
                  <a:lnTo>
                    <a:pt x="1161923" y="514845"/>
                  </a:lnTo>
                  <a:lnTo>
                    <a:pt x="1154297" y="511347"/>
                  </a:lnTo>
                  <a:lnTo>
                    <a:pt x="1146353" y="508803"/>
                  </a:lnTo>
                  <a:lnTo>
                    <a:pt x="1138091" y="505941"/>
                  </a:lnTo>
                  <a:lnTo>
                    <a:pt x="1130147" y="503715"/>
                  </a:lnTo>
                  <a:lnTo>
                    <a:pt x="1121567" y="501489"/>
                  </a:lnTo>
                  <a:lnTo>
                    <a:pt x="1113305" y="499581"/>
                  </a:lnTo>
                  <a:lnTo>
                    <a:pt x="1104407" y="497991"/>
                  </a:lnTo>
                  <a:lnTo>
                    <a:pt x="1095827" y="496719"/>
                  </a:lnTo>
                  <a:lnTo>
                    <a:pt x="1086930" y="495447"/>
                  </a:lnTo>
                  <a:lnTo>
                    <a:pt x="1078350" y="494811"/>
                  </a:lnTo>
                  <a:lnTo>
                    <a:pt x="1069135" y="493857"/>
                  </a:lnTo>
                  <a:lnTo>
                    <a:pt x="1060555" y="493539"/>
                  </a:lnTo>
                  <a:lnTo>
                    <a:pt x="1051340" y="493221"/>
                  </a:lnTo>
                  <a:lnTo>
                    <a:pt x="1042760" y="493221"/>
                  </a:lnTo>
                  <a:close/>
                  <a:moveTo>
                    <a:pt x="1705310" y="248995"/>
                  </a:moveTo>
                  <a:lnTo>
                    <a:pt x="1696094" y="249313"/>
                  </a:lnTo>
                  <a:lnTo>
                    <a:pt x="1687197" y="249949"/>
                  </a:lnTo>
                  <a:lnTo>
                    <a:pt x="1677664" y="251221"/>
                  </a:lnTo>
                  <a:lnTo>
                    <a:pt x="1668448" y="252175"/>
                  </a:lnTo>
                  <a:lnTo>
                    <a:pt x="1659551" y="253765"/>
                  </a:lnTo>
                  <a:lnTo>
                    <a:pt x="1650653" y="255673"/>
                  </a:lnTo>
                  <a:lnTo>
                    <a:pt x="1642391" y="257581"/>
                  </a:lnTo>
                  <a:lnTo>
                    <a:pt x="1634129" y="259807"/>
                  </a:lnTo>
                  <a:lnTo>
                    <a:pt x="1626185" y="262033"/>
                  </a:lnTo>
                  <a:lnTo>
                    <a:pt x="1618559" y="264896"/>
                  </a:lnTo>
                  <a:lnTo>
                    <a:pt x="1611568" y="267440"/>
                  </a:lnTo>
                  <a:lnTo>
                    <a:pt x="1604259" y="270620"/>
                  </a:lnTo>
                  <a:lnTo>
                    <a:pt x="1597268" y="273482"/>
                  </a:lnTo>
                  <a:lnTo>
                    <a:pt x="1591230" y="276980"/>
                  </a:lnTo>
                  <a:lnTo>
                    <a:pt x="1585193" y="280478"/>
                  </a:lnTo>
                  <a:lnTo>
                    <a:pt x="1579155" y="283658"/>
                  </a:lnTo>
                  <a:lnTo>
                    <a:pt x="1574071" y="287474"/>
                  </a:lnTo>
                  <a:lnTo>
                    <a:pt x="1568986" y="291290"/>
                  </a:lnTo>
                  <a:lnTo>
                    <a:pt x="1564538" y="295424"/>
                  </a:lnTo>
                  <a:lnTo>
                    <a:pt x="1560089" y="299240"/>
                  </a:lnTo>
                  <a:lnTo>
                    <a:pt x="1556276" y="303374"/>
                  </a:lnTo>
                  <a:lnTo>
                    <a:pt x="1552462" y="307826"/>
                  </a:lnTo>
                  <a:lnTo>
                    <a:pt x="1549285" y="312278"/>
                  </a:lnTo>
                  <a:lnTo>
                    <a:pt x="1546743" y="316730"/>
                  </a:lnTo>
                  <a:lnTo>
                    <a:pt x="1544200" y="321182"/>
                  </a:lnTo>
                  <a:lnTo>
                    <a:pt x="1542294" y="326270"/>
                  </a:lnTo>
                  <a:lnTo>
                    <a:pt x="1540705" y="330722"/>
                  </a:lnTo>
                  <a:lnTo>
                    <a:pt x="1539434" y="335492"/>
                  </a:lnTo>
                  <a:lnTo>
                    <a:pt x="1539116" y="340262"/>
                  </a:lnTo>
                  <a:lnTo>
                    <a:pt x="1538798" y="345032"/>
                  </a:lnTo>
                  <a:lnTo>
                    <a:pt x="1539116" y="350120"/>
                  </a:lnTo>
                  <a:lnTo>
                    <a:pt x="1539434" y="354890"/>
                  </a:lnTo>
                  <a:lnTo>
                    <a:pt x="1540705" y="359978"/>
                  </a:lnTo>
                  <a:lnTo>
                    <a:pt x="1542612" y="364748"/>
                  </a:lnTo>
                  <a:lnTo>
                    <a:pt x="1544518" y="369836"/>
                  </a:lnTo>
                  <a:lnTo>
                    <a:pt x="1547060" y="374606"/>
                  </a:lnTo>
                  <a:lnTo>
                    <a:pt x="1550238" y="379694"/>
                  </a:lnTo>
                  <a:lnTo>
                    <a:pt x="1553416" y="384464"/>
                  </a:lnTo>
                  <a:lnTo>
                    <a:pt x="1557547" y="388916"/>
                  </a:lnTo>
                  <a:lnTo>
                    <a:pt x="1561996" y="393686"/>
                  </a:lnTo>
                  <a:lnTo>
                    <a:pt x="1566444" y="397820"/>
                  </a:lnTo>
                  <a:lnTo>
                    <a:pt x="1571211" y="401954"/>
                  </a:lnTo>
                  <a:lnTo>
                    <a:pt x="1576613" y="406088"/>
                  </a:lnTo>
                  <a:lnTo>
                    <a:pt x="1582333" y="409904"/>
                  </a:lnTo>
                  <a:lnTo>
                    <a:pt x="1588370" y="413720"/>
                  </a:lnTo>
                  <a:lnTo>
                    <a:pt x="1594726" y="416900"/>
                  </a:lnTo>
                  <a:lnTo>
                    <a:pt x="1601081" y="420398"/>
                  </a:lnTo>
                  <a:lnTo>
                    <a:pt x="1608072" y="423578"/>
                  </a:lnTo>
                  <a:lnTo>
                    <a:pt x="1615063" y="426441"/>
                  </a:lnTo>
                  <a:lnTo>
                    <a:pt x="1622372" y="429621"/>
                  </a:lnTo>
                  <a:lnTo>
                    <a:pt x="1629998" y="432165"/>
                  </a:lnTo>
                  <a:lnTo>
                    <a:pt x="1637625" y="434391"/>
                  </a:lnTo>
                  <a:lnTo>
                    <a:pt x="1645569" y="436617"/>
                  </a:lnTo>
                  <a:lnTo>
                    <a:pt x="1653831" y="438525"/>
                  </a:lnTo>
                  <a:lnTo>
                    <a:pt x="1662093" y="440433"/>
                  </a:lnTo>
                  <a:lnTo>
                    <a:pt x="1670355" y="442341"/>
                  </a:lnTo>
                  <a:lnTo>
                    <a:pt x="1679253" y="443613"/>
                  </a:lnTo>
                  <a:lnTo>
                    <a:pt x="1687832" y="444567"/>
                  </a:lnTo>
                  <a:lnTo>
                    <a:pt x="1696412" y="445839"/>
                  </a:lnTo>
                  <a:lnTo>
                    <a:pt x="1705627" y="446475"/>
                  </a:lnTo>
                  <a:lnTo>
                    <a:pt x="1714207" y="447111"/>
                  </a:lnTo>
                  <a:lnTo>
                    <a:pt x="1723423" y="447429"/>
                  </a:lnTo>
                  <a:lnTo>
                    <a:pt x="1732320" y="447429"/>
                  </a:lnTo>
                  <a:lnTo>
                    <a:pt x="1741853" y="447111"/>
                  </a:lnTo>
                  <a:lnTo>
                    <a:pt x="1751069" y="446475"/>
                  </a:lnTo>
                  <a:lnTo>
                    <a:pt x="1759966" y="445839"/>
                  </a:lnTo>
                  <a:lnTo>
                    <a:pt x="1769181" y="444567"/>
                  </a:lnTo>
                  <a:lnTo>
                    <a:pt x="1778714" y="443613"/>
                  </a:lnTo>
                  <a:lnTo>
                    <a:pt x="1787294" y="442023"/>
                  </a:lnTo>
                  <a:lnTo>
                    <a:pt x="1796192" y="440115"/>
                  </a:lnTo>
                  <a:lnTo>
                    <a:pt x="1804772" y="438207"/>
                  </a:lnTo>
                  <a:lnTo>
                    <a:pt x="1812716" y="435981"/>
                  </a:lnTo>
                  <a:lnTo>
                    <a:pt x="1820660" y="433755"/>
                  </a:lnTo>
                  <a:lnTo>
                    <a:pt x="1828287" y="431211"/>
                  </a:lnTo>
                  <a:lnTo>
                    <a:pt x="1835913" y="428349"/>
                  </a:lnTo>
                  <a:lnTo>
                    <a:pt x="1842586" y="425805"/>
                  </a:lnTo>
                  <a:lnTo>
                    <a:pt x="1849259" y="422306"/>
                  </a:lnTo>
                  <a:lnTo>
                    <a:pt x="1855933" y="419444"/>
                  </a:lnTo>
                  <a:lnTo>
                    <a:pt x="1861970" y="415946"/>
                  </a:lnTo>
                  <a:lnTo>
                    <a:pt x="1867690" y="412130"/>
                  </a:lnTo>
                  <a:lnTo>
                    <a:pt x="1872774" y="408314"/>
                  </a:lnTo>
                  <a:lnTo>
                    <a:pt x="1878176" y="404498"/>
                  </a:lnTo>
                  <a:lnTo>
                    <a:pt x="1882625" y="400682"/>
                  </a:lnTo>
                  <a:lnTo>
                    <a:pt x="1886756" y="396548"/>
                  </a:lnTo>
                  <a:lnTo>
                    <a:pt x="1890887" y="392414"/>
                  </a:lnTo>
                  <a:lnTo>
                    <a:pt x="1894383" y="388280"/>
                  </a:lnTo>
                  <a:lnTo>
                    <a:pt x="1897560" y="383828"/>
                  </a:lnTo>
                  <a:lnTo>
                    <a:pt x="1900420" y="379058"/>
                  </a:lnTo>
                  <a:lnTo>
                    <a:pt x="1902645" y="374606"/>
                  </a:lnTo>
                  <a:lnTo>
                    <a:pt x="1904551" y="370154"/>
                  </a:lnTo>
                  <a:lnTo>
                    <a:pt x="1906140" y="365066"/>
                  </a:lnTo>
                  <a:lnTo>
                    <a:pt x="1907411" y="360614"/>
                  </a:lnTo>
                  <a:lnTo>
                    <a:pt x="1908047" y="355844"/>
                  </a:lnTo>
                  <a:lnTo>
                    <a:pt x="1908047" y="350756"/>
                  </a:lnTo>
                  <a:lnTo>
                    <a:pt x="1908047" y="345986"/>
                  </a:lnTo>
                  <a:lnTo>
                    <a:pt x="1907411" y="340898"/>
                  </a:lnTo>
                  <a:lnTo>
                    <a:pt x="1906140" y="336128"/>
                  </a:lnTo>
                  <a:lnTo>
                    <a:pt x="1904551" y="331040"/>
                  </a:lnTo>
                  <a:lnTo>
                    <a:pt x="1902327" y="326270"/>
                  </a:lnTo>
                  <a:lnTo>
                    <a:pt x="1899785" y="321182"/>
                  </a:lnTo>
                  <a:lnTo>
                    <a:pt x="1896607" y="316412"/>
                  </a:lnTo>
                  <a:lnTo>
                    <a:pt x="1893112" y="311642"/>
                  </a:lnTo>
                  <a:lnTo>
                    <a:pt x="1889616" y="307190"/>
                  </a:lnTo>
                  <a:lnTo>
                    <a:pt x="1884850" y="302738"/>
                  </a:lnTo>
                  <a:lnTo>
                    <a:pt x="1880401" y="298286"/>
                  </a:lnTo>
                  <a:lnTo>
                    <a:pt x="1875634" y="293834"/>
                  </a:lnTo>
                  <a:lnTo>
                    <a:pt x="1870232" y="290018"/>
                  </a:lnTo>
                  <a:lnTo>
                    <a:pt x="1864512" y="285884"/>
                  </a:lnTo>
                  <a:lnTo>
                    <a:pt x="1858475" y="282704"/>
                  </a:lnTo>
                  <a:lnTo>
                    <a:pt x="1852437" y="278888"/>
                  </a:lnTo>
                  <a:lnTo>
                    <a:pt x="1846082" y="275390"/>
                  </a:lnTo>
                  <a:lnTo>
                    <a:pt x="1839091" y="272528"/>
                  </a:lnTo>
                  <a:lnTo>
                    <a:pt x="1832100" y="269348"/>
                  </a:lnTo>
                  <a:lnTo>
                    <a:pt x="1824791" y="266804"/>
                  </a:lnTo>
                  <a:lnTo>
                    <a:pt x="1817165" y="263941"/>
                  </a:lnTo>
                  <a:lnTo>
                    <a:pt x="1809220" y="261397"/>
                  </a:lnTo>
                  <a:lnTo>
                    <a:pt x="1801276" y="259171"/>
                  </a:lnTo>
                  <a:lnTo>
                    <a:pt x="1793332" y="257263"/>
                  </a:lnTo>
                  <a:lnTo>
                    <a:pt x="1785070" y="255355"/>
                  </a:lnTo>
                  <a:lnTo>
                    <a:pt x="1776808" y="253765"/>
                  </a:lnTo>
                  <a:lnTo>
                    <a:pt x="1767910" y="252175"/>
                  </a:lnTo>
                  <a:lnTo>
                    <a:pt x="1759331" y="251221"/>
                  </a:lnTo>
                  <a:lnTo>
                    <a:pt x="1750751" y="250267"/>
                  </a:lnTo>
                  <a:lnTo>
                    <a:pt x="1741535" y="249631"/>
                  </a:lnTo>
                  <a:lnTo>
                    <a:pt x="1732320" y="248995"/>
                  </a:lnTo>
                  <a:lnTo>
                    <a:pt x="1723423" y="248995"/>
                  </a:lnTo>
                  <a:lnTo>
                    <a:pt x="1714207" y="248995"/>
                  </a:lnTo>
                  <a:lnTo>
                    <a:pt x="1705310" y="248995"/>
                  </a:lnTo>
                  <a:close/>
                  <a:moveTo>
                    <a:pt x="887688" y="229915"/>
                  </a:moveTo>
                  <a:lnTo>
                    <a:pt x="878473" y="230233"/>
                  </a:lnTo>
                  <a:lnTo>
                    <a:pt x="869893" y="231187"/>
                  </a:lnTo>
                  <a:lnTo>
                    <a:pt x="861313" y="231823"/>
                  </a:lnTo>
                  <a:lnTo>
                    <a:pt x="852416" y="232459"/>
                  </a:lnTo>
                  <a:lnTo>
                    <a:pt x="844154" y="234049"/>
                  </a:lnTo>
                  <a:lnTo>
                    <a:pt x="835892" y="235639"/>
                  </a:lnTo>
                  <a:lnTo>
                    <a:pt x="827630" y="237229"/>
                  </a:lnTo>
                  <a:lnTo>
                    <a:pt x="819686" y="239137"/>
                  </a:lnTo>
                  <a:lnTo>
                    <a:pt x="811741" y="241045"/>
                  </a:lnTo>
                  <a:lnTo>
                    <a:pt x="804115" y="243271"/>
                  </a:lnTo>
                  <a:lnTo>
                    <a:pt x="796488" y="245815"/>
                  </a:lnTo>
                  <a:lnTo>
                    <a:pt x="789180" y="248359"/>
                  </a:lnTo>
                  <a:lnTo>
                    <a:pt x="782506" y="251539"/>
                  </a:lnTo>
                  <a:lnTo>
                    <a:pt x="775516" y="254719"/>
                  </a:lnTo>
                  <a:lnTo>
                    <a:pt x="769160" y="257581"/>
                  </a:lnTo>
                  <a:lnTo>
                    <a:pt x="763122" y="261079"/>
                  </a:lnTo>
                  <a:lnTo>
                    <a:pt x="757085" y="264896"/>
                  </a:lnTo>
                  <a:lnTo>
                    <a:pt x="751683" y="268712"/>
                  </a:lnTo>
                  <a:lnTo>
                    <a:pt x="746598" y="272528"/>
                  </a:lnTo>
                  <a:lnTo>
                    <a:pt x="741514" y="276662"/>
                  </a:lnTo>
                  <a:lnTo>
                    <a:pt x="737383" y="280796"/>
                  </a:lnTo>
                  <a:lnTo>
                    <a:pt x="733252" y="285248"/>
                  </a:lnTo>
                  <a:lnTo>
                    <a:pt x="729439" y="289700"/>
                  </a:lnTo>
                  <a:lnTo>
                    <a:pt x="726261" y="294788"/>
                  </a:lnTo>
                  <a:lnTo>
                    <a:pt x="723401" y="299558"/>
                  </a:lnTo>
                  <a:lnTo>
                    <a:pt x="721177" y="304328"/>
                  </a:lnTo>
                  <a:lnTo>
                    <a:pt x="719270" y="309098"/>
                  </a:lnTo>
                  <a:lnTo>
                    <a:pt x="717681" y="314186"/>
                  </a:lnTo>
                  <a:lnTo>
                    <a:pt x="717046" y="318956"/>
                  </a:lnTo>
                  <a:lnTo>
                    <a:pt x="716728" y="323726"/>
                  </a:lnTo>
                  <a:lnTo>
                    <a:pt x="716728" y="328814"/>
                  </a:lnTo>
                  <a:lnTo>
                    <a:pt x="717046" y="333584"/>
                  </a:lnTo>
                  <a:lnTo>
                    <a:pt x="717681" y="338354"/>
                  </a:lnTo>
                  <a:lnTo>
                    <a:pt x="719270" y="343124"/>
                  </a:lnTo>
                  <a:lnTo>
                    <a:pt x="720859" y="348212"/>
                  </a:lnTo>
                  <a:lnTo>
                    <a:pt x="723084" y="352664"/>
                  </a:lnTo>
                  <a:lnTo>
                    <a:pt x="725626" y="357116"/>
                  </a:lnTo>
                  <a:lnTo>
                    <a:pt x="728486" y="361886"/>
                  </a:lnTo>
                  <a:lnTo>
                    <a:pt x="731663" y="366338"/>
                  </a:lnTo>
                  <a:lnTo>
                    <a:pt x="735477" y="370472"/>
                  </a:lnTo>
                  <a:lnTo>
                    <a:pt x="739608" y="374924"/>
                  </a:lnTo>
                  <a:lnTo>
                    <a:pt x="744374" y="379058"/>
                  </a:lnTo>
                  <a:lnTo>
                    <a:pt x="749141" y="382874"/>
                  </a:lnTo>
                  <a:lnTo>
                    <a:pt x="754225" y="387008"/>
                  </a:lnTo>
                  <a:lnTo>
                    <a:pt x="759627" y="390824"/>
                  </a:lnTo>
                  <a:lnTo>
                    <a:pt x="765982" y="394640"/>
                  </a:lnTo>
                  <a:lnTo>
                    <a:pt x="772020" y="398138"/>
                  </a:lnTo>
                  <a:lnTo>
                    <a:pt x="778375" y="401636"/>
                  </a:lnTo>
                  <a:lnTo>
                    <a:pt x="785366" y="404816"/>
                  </a:lnTo>
                  <a:lnTo>
                    <a:pt x="792675" y="407996"/>
                  </a:lnTo>
                  <a:lnTo>
                    <a:pt x="799984" y="410540"/>
                  </a:lnTo>
                  <a:lnTo>
                    <a:pt x="807928" y="413402"/>
                  </a:lnTo>
                  <a:lnTo>
                    <a:pt x="815872" y="415946"/>
                  </a:lnTo>
                  <a:lnTo>
                    <a:pt x="824452" y="418172"/>
                  </a:lnTo>
                  <a:lnTo>
                    <a:pt x="832714" y="420398"/>
                  </a:lnTo>
                  <a:lnTo>
                    <a:pt x="841929" y="422306"/>
                  </a:lnTo>
                  <a:lnTo>
                    <a:pt x="850827" y="423896"/>
                  </a:lnTo>
                  <a:lnTo>
                    <a:pt x="860042" y="425487"/>
                  </a:lnTo>
                  <a:lnTo>
                    <a:pt x="869258" y="426441"/>
                  </a:lnTo>
                  <a:lnTo>
                    <a:pt x="878155" y="427395"/>
                  </a:lnTo>
                  <a:lnTo>
                    <a:pt x="887688" y="428031"/>
                  </a:lnTo>
                  <a:lnTo>
                    <a:pt x="896586" y="428349"/>
                  </a:lnTo>
                  <a:lnTo>
                    <a:pt x="905801" y="428349"/>
                  </a:lnTo>
                  <a:lnTo>
                    <a:pt x="914381" y="428349"/>
                  </a:lnTo>
                  <a:lnTo>
                    <a:pt x="923596" y="428031"/>
                  </a:lnTo>
                  <a:lnTo>
                    <a:pt x="932812" y="427713"/>
                  </a:lnTo>
                  <a:lnTo>
                    <a:pt x="941391" y="426759"/>
                  </a:lnTo>
                  <a:lnTo>
                    <a:pt x="949971" y="425805"/>
                  </a:lnTo>
                  <a:lnTo>
                    <a:pt x="958551" y="424532"/>
                  </a:lnTo>
                  <a:lnTo>
                    <a:pt x="966813" y="422942"/>
                  </a:lnTo>
                  <a:lnTo>
                    <a:pt x="975075" y="421352"/>
                  </a:lnTo>
                  <a:lnTo>
                    <a:pt x="983019" y="419762"/>
                  </a:lnTo>
                  <a:lnTo>
                    <a:pt x="990963" y="417536"/>
                  </a:lnTo>
                  <a:lnTo>
                    <a:pt x="998590" y="414992"/>
                  </a:lnTo>
                  <a:lnTo>
                    <a:pt x="1006216" y="412448"/>
                  </a:lnTo>
                  <a:lnTo>
                    <a:pt x="1013207" y="409904"/>
                  </a:lnTo>
                  <a:lnTo>
                    <a:pt x="1020198" y="407042"/>
                  </a:lnTo>
                  <a:lnTo>
                    <a:pt x="1026871" y="404180"/>
                  </a:lnTo>
                  <a:lnTo>
                    <a:pt x="1033227" y="400682"/>
                  </a:lnTo>
                  <a:lnTo>
                    <a:pt x="1039264" y="397502"/>
                  </a:lnTo>
                  <a:lnTo>
                    <a:pt x="1044984" y="393686"/>
                  </a:lnTo>
                  <a:lnTo>
                    <a:pt x="1050704" y="389870"/>
                  </a:lnTo>
                  <a:lnTo>
                    <a:pt x="1055788" y="386054"/>
                  </a:lnTo>
                  <a:lnTo>
                    <a:pt x="1060555" y="381920"/>
                  </a:lnTo>
                  <a:lnTo>
                    <a:pt x="1065004" y="377786"/>
                  </a:lnTo>
                  <a:lnTo>
                    <a:pt x="1069135" y="373016"/>
                  </a:lnTo>
                  <a:lnTo>
                    <a:pt x="1072630" y="368564"/>
                  </a:lnTo>
                  <a:lnTo>
                    <a:pt x="1076126" y="364112"/>
                  </a:lnTo>
                  <a:lnTo>
                    <a:pt x="1078668" y="359024"/>
                  </a:lnTo>
                  <a:lnTo>
                    <a:pt x="1081210" y="354254"/>
                  </a:lnTo>
                  <a:lnTo>
                    <a:pt x="1083117" y="349166"/>
                  </a:lnTo>
                  <a:lnTo>
                    <a:pt x="1084388" y="344396"/>
                  </a:lnTo>
                  <a:lnTo>
                    <a:pt x="1085659" y="339308"/>
                  </a:lnTo>
                  <a:lnTo>
                    <a:pt x="1085977" y="334538"/>
                  </a:lnTo>
                  <a:lnTo>
                    <a:pt x="1085977" y="329450"/>
                  </a:lnTo>
                  <a:lnTo>
                    <a:pt x="1085659" y="324998"/>
                  </a:lnTo>
                  <a:lnTo>
                    <a:pt x="1084705" y="320228"/>
                  </a:lnTo>
                  <a:lnTo>
                    <a:pt x="1083117" y="315140"/>
                  </a:lnTo>
                  <a:lnTo>
                    <a:pt x="1081846" y="310688"/>
                  </a:lnTo>
                  <a:lnTo>
                    <a:pt x="1079621" y="305600"/>
                  </a:lnTo>
                  <a:lnTo>
                    <a:pt x="1076761" y="301148"/>
                  </a:lnTo>
                  <a:lnTo>
                    <a:pt x="1073901" y="296696"/>
                  </a:lnTo>
                  <a:lnTo>
                    <a:pt x="1070406" y="291926"/>
                  </a:lnTo>
                  <a:lnTo>
                    <a:pt x="1066910" y="287792"/>
                  </a:lnTo>
                  <a:lnTo>
                    <a:pt x="1062779" y="283658"/>
                  </a:lnTo>
                  <a:lnTo>
                    <a:pt x="1058331" y="279524"/>
                  </a:lnTo>
                  <a:lnTo>
                    <a:pt x="1053246" y="275390"/>
                  </a:lnTo>
                  <a:lnTo>
                    <a:pt x="1048162" y="271256"/>
                  </a:lnTo>
                  <a:lnTo>
                    <a:pt x="1042760" y="267440"/>
                  </a:lnTo>
                  <a:lnTo>
                    <a:pt x="1036722" y="263941"/>
                  </a:lnTo>
                  <a:lnTo>
                    <a:pt x="1030367" y="260125"/>
                  </a:lnTo>
                  <a:lnTo>
                    <a:pt x="1024011" y="256945"/>
                  </a:lnTo>
                  <a:lnTo>
                    <a:pt x="1017020" y="253765"/>
                  </a:lnTo>
                  <a:lnTo>
                    <a:pt x="1009712" y="250267"/>
                  </a:lnTo>
                  <a:lnTo>
                    <a:pt x="1002403" y="247723"/>
                  </a:lnTo>
                  <a:lnTo>
                    <a:pt x="994459" y="245179"/>
                  </a:lnTo>
                  <a:lnTo>
                    <a:pt x="986515" y="242317"/>
                  </a:lnTo>
                  <a:lnTo>
                    <a:pt x="977935" y="240091"/>
                  </a:lnTo>
                  <a:lnTo>
                    <a:pt x="969355" y="237865"/>
                  </a:lnTo>
                  <a:lnTo>
                    <a:pt x="960457" y="235957"/>
                  </a:lnTo>
                  <a:lnTo>
                    <a:pt x="951242" y="234367"/>
                  </a:lnTo>
                  <a:lnTo>
                    <a:pt x="942027" y="233095"/>
                  </a:lnTo>
                  <a:lnTo>
                    <a:pt x="933129" y="231823"/>
                  </a:lnTo>
                  <a:lnTo>
                    <a:pt x="923914" y="231187"/>
                  </a:lnTo>
                  <a:lnTo>
                    <a:pt x="915016" y="230233"/>
                  </a:lnTo>
                  <a:lnTo>
                    <a:pt x="905801" y="229915"/>
                  </a:lnTo>
                  <a:lnTo>
                    <a:pt x="896586" y="229915"/>
                  </a:lnTo>
                  <a:lnTo>
                    <a:pt x="887688" y="229915"/>
                  </a:lnTo>
                  <a:close/>
                  <a:moveTo>
                    <a:pt x="1309369" y="78864"/>
                  </a:moveTo>
                  <a:lnTo>
                    <a:pt x="1300153" y="79182"/>
                  </a:lnTo>
                  <a:lnTo>
                    <a:pt x="1290620" y="79500"/>
                  </a:lnTo>
                  <a:lnTo>
                    <a:pt x="1281405" y="80454"/>
                  </a:lnTo>
                  <a:lnTo>
                    <a:pt x="1272507" y="81090"/>
                  </a:lnTo>
                  <a:lnTo>
                    <a:pt x="1263610" y="82362"/>
                  </a:lnTo>
                  <a:lnTo>
                    <a:pt x="1255030" y="83634"/>
                  </a:lnTo>
                  <a:lnTo>
                    <a:pt x="1246768" y="85224"/>
                  </a:lnTo>
                  <a:lnTo>
                    <a:pt x="1238506" y="87132"/>
                  </a:lnTo>
                  <a:lnTo>
                    <a:pt x="1230562" y="89040"/>
                  </a:lnTo>
                  <a:lnTo>
                    <a:pt x="1222935" y="91266"/>
                  </a:lnTo>
                  <a:lnTo>
                    <a:pt x="1215309" y="93492"/>
                  </a:lnTo>
                  <a:lnTo>
                    <a:pt x="1207682" y="96354"/>
                  </a:lnTo>
                  <a:lnTo>
                    <a:pt x="1201009" y="99216"/>
                  </a:lnTo>
                  <a:lnTo>
                    <a:pt x="1194018" y="102079"/>
                  </a:lnTo>
                  <a:lnTo>
                    <a:pt x="1187663" y="105259"/>
                  </a:lnTo>
                  <a:lnTo>
                    <a:pt x="1181307" y="108439"/>
                  </a:lnTo>
                  <a:lnTo>
                    <a:pt x="1175588" y="112255"/>
                  </a:lnTo>
                  <a:lnTo>
                    <a:pt x="1169868" y="115435"/>
                  </a:lnTo>
                  <a:lnTo>
                    <a:pt x="1164466" y="119251"/>
                  </a:lnTo>
                  <a:lnTo>
                    <a:pt x="1159699" y="123067"/>
                  </a:lnTo>
                  <a:lnTo>
                    <a:pt x="1155250" y="127201"/>
                  </a:lnTo>
                  <a:lnTo>
                    <a:pt x="1151119" y="131653"/>
                  </a:lnTo>
                  <a:lnTo>
                    <a:pt x="1147306" y="136105"/>
                  </a:lnTo>
                  <a:lnTo>
                    <a:pt x="1143811" y="140239"/>
                  </a:lnTo>
                  <a:lnTo>
                    <a:pt x="1140633" y="144691"/>
                  </a:lnTo>
                  <a:lnTo>
                    <a:pt x="1138091" y="149143"/>
                  </a:lnTo>
                  <a:lnTo>
                    <a:pt x="1135866" y="154231"/>
                  </a:lnTo>
                  <a:lnTo>
                    <a:pt x="1134278" y="159001"/>
                  </a:lnTo>
                  <a:lnTo>
                    <a:pt x="1132689" y="164089"/>
                  </a:lnTo>
                  <a:lnTo>
                    <a:pt x="1132053" y="168859"/>
                  </a:lnTo>
                  <a:lnTo>
                    <a:pt x="1131735" y="173947"/>
                  </a:lnTo>
                  <a:lnTo>
                    <a:pt x="1132053" y="179353"/>
                  </a:lnTo>
                  <a:lnTo>
                    <a:pt x="1132371" y="184123"/>
                  </a:lnTo>
                  <a:lnTo>
                    <a:pt x="1133642" y="189211"/>
                  </a:lnTo>
                  <a:lnTo>
                    <a:pt x="1135231" y="193981"/>
                  </a:lnTo>
                  <a:lnTo>
                    <a:pt x="1137137" y="198751"/>
                  </a:lnTo>
                  <a:lnTo>
                    <a:pt x="1139362" y="203839"/>
                  </a:lnTo>
                  <a:lnTo>
                    <a:pt x="1142222" y="208291"/>
                  </a:lnTo>
                  <a:lnTo>
                    <a:pt x="1145399" y="213061"/>
                  </a:lnTo>
                  <a:lnTo>
                    <a:pt x="1149213" y="217513"/>
                  </a:lnTo>
                  <a:lnTo>
                    <a:pt x="1153026" y="221965"/>
                  </a:lnTo>
                  <a:lnTo>
                    <a:pt x="1157475" y="226099"/>
                  </a:lnTo>
                  <a:lnTo>
                    <a:pt x="1161923" y="230233"/>
                  </a:lnTo>
                  <a:lnTo>
                    <a:pt x="1167326" y="234049"/>
                  </a:lnTo>
                  <a:lnTo>
                    <a:pt x="1172410" y="237865"/>
                  </a:lnTo>
                  <a:lnTo>
                    <a:pt x="1178130" y="241681"/>
                  </a:lnTo>
                  <a:lnTo>
                    <a:pt x="1184167" y="245497"/>
                  </a:lnTo>
                  <a:lnTo>
                    <a:pt x="1190841" y="248995"/>
                  </a:lnTo>
                  <a:lnTo>
                    <a:pt x="1197196" y="251857"/>
                  </a:lnTo>
                  <a:lnTo>
                    <a:pt x="1204187" y="255355"/>
                  </a:lnTo>
                  <a:lnTo>
                    <a:pt x="1211496" y="257899"/>
                  </a:lnTo>
                  <a:lnTo>
                    <a:pt x="1218804" y="261079"/>
                  </a:lnTo>
                  <a:lnTo>
                    <a:pt x="1226748" y="263305"/>
                  </a:lnTo>
                  <a:lnTo>
                    <a:pt x="1234057" y="265850"/>
                  </a:lnTo>
                  <a:lnTo>
                    <a:pt x="1242637" y="267758"/>
                  </a:lnTo>
                  <a:lnTo>
                    <a:pt x="1250899" y="269984"/>
                  </a:lnTo>
                  <a:lnTo>
                    <a:pt x="1259479" y="271574"/>
                  </a:lnTo>
                  <a:lnTo>
                    <a:pt x="1268376" y="273164"/>
                  </a:lnTo>
                  <a:lnTo>
                    <a:pt x="1276956" y="274754"/>
                  </a:lnTo>
                  <a:lnTo>
                    <a:pt x="1286171" y="275708"/>
                  </a:lnTo>
                  <a:lnTo>
                    <a:pt x="1295387" y="276662"/>
                  </a:lnTo>
                  <a:lnTo>
                    <a:pt x="1304920" y="276980"/>
                  </a:lnTo>
                  <a:lnTo>
                    <a:pt x="1314453" y="277298"/>
                  </a:lnTo>
                  <a:lnTo>
                    <a:pt x="1323986" y="277616"/>
                  </a:lnTo>
                  <a:lnTo>
                    <a:pt x="1333201" y="277298"/>
                  </a:lnTo>
                  <a:lnTo>
                    <a:pt x="1342417" y="276980"/>
                  </a:lnTo>
                  <a:lnTo>
                    <a:pt x="1351632" y="276026"/>
                  </a:lnTo>
                  <a:lnTo>
                    <a:pt x="1360530" y="275390"/>
                  </a:lnTo>
                  <a:lnTo>
                    <a:pt x="1369427" y="274118"/>
                  </a:lnTo>
                  <a:lnTo>
                    <a:pt x="1378007" y="272846"/>
                  </a:lnTo>
                  <a:lnTo>
                    <a:pt x="1386269" y="271256"/>
                  </a:lnTo>
                  <a:lnTo>
                    <a:pt x="1394531" y="269348"/>
                  </a:lnTo>
                  <a:lnTo>
                    <a:pt x="1402475" y="267440"/>
                  </a:lnTo>
                  <a:lnTo>
                    <a:pt x="1410102" y="265214"/>
                  </a:lnTo>
                  <a:lnTo>
                    <a:pt x="1417728" y="262987"/>
                  </a:lnTo>
                  <a:lnTo>
                    <a:pt x="1425355" y="260125"/>
                  </a:lnTo>
                  <a:lnTo>
                    <a:pt x="1432028" y="257263"/>
                  </a:lnTo>
                  <a:lnTo>
                    <a:pt x="1439019" y="254083"/>
                  </a:lnTo>
                  <a:lnTo>
                    <a:pt x="1445374" y="251221"/>
                  </a:lnTo>
                  <a:lnTo>
                    <a:pt x="1451729" y="247723"/>
                  </a:lnTo>
                  <a:lnTo>
                    <a:pt x="1457449" y="244225"/>
                  </a:lnTo>
                  <a:lnTo>
                    <a:pt x="1463169" y="241045"/>
                  </a:lnTo>
                  <a:lnTo>
                    <a:pt x="1468253" y="237229"/>
                  </a:lnTo>
                  <a:lnTo>
                    <a:pt x="1473338" y="233095"/>
                  </a:lnTo>
                  <a:lnTo>
                    <a:pt x="1477787" y="229279"/>
                  </a:lnTo>
                  <a:lnTo>
                    <a:pt x="1481918" y="225145"/>
                  </a:lnTo>
                  <a:lnTo>
                    <a:pt x="1485731" y="220375"/>
                  </a:lnTo>
                  <a:lnTo>
                    <a:pt x="1489226" y="215923"/>
                  </a:lnTo>
                  <a:lnTo>
                    <a:pt x="1492086" y="211471"/>
                  </a:lnTo>
                  <a:lnTo>
                    <a:pt x="1494628" y="207019"/>
                  </a:lnTo>
                  <a:lnTo>
                    <a:pt x="1496853" y="202249"/>
                  </a:lnTo>
                  <a:lnTo>
                    <a:pt x="1498759" y="197479"/>
                  </a:lnTo>
                  <a:lnTo>
                    <a:pt x="1499713" y="192391"/>
                  </a:lnTo>
                  <a:lnTo>
                    <a:pt x="1500666" y="187621"/>
                  </a:lnTo>
                  <a:lnTo>
                    <a:pt x="1500984" y="182215"/>
                  </a:lnTo>
                  <a:lnTo>
                    <a:pt x="1500984" y="177445"/>
                  </a:lnTo>
                  <a:lnTo>
                    <a:pt x="1500030" y="172039"/>
                  </a:lnTo>
                  <a:lnTo>
                    <a:pt x="1499395" y="166951"/>
                  </a:lnTo>
                  <a:lnTo>
                    <a:pt x="1497806" y="162181"/>
                  </a:lnTo>
                  <a:lnTo>
                    <a:pt x="1495899" y="157093"/>
                  </a:lnTo>
                  <a:lnTo>
                    <a:pt x="1493357" y="152641"/>
                  </a:lnTo>
                  <a:lnTo>
                    <a:pt x="1490815" y="147871"/>
                  </a:lnTo>
                  <a:lnTo>
                    <a:pt x="1487320" y="143101"/>
                  </a:lnTo>
                  <a:lnTo>
                    <a:pt x="1483824" y="138967"/>
                  </a:lnTo>
                  <a:lnTo>
                    <a:pt x="1479693" y="134515"/>
                  </a:lnTo>
                  <a:lnTo>
                    <a:pt x="1475562" y="130381"/>
                  </a:lnTo>
                  <a:lnTo>
                    <a:pt x="1470796" y="126247"/>
                  </a:lnTo>
                  <a:lnTo>
                    <a:pt x="1465711" y="122113"/>
                  </a:lnTo>
                  <a:lnTo>
                    <a:pt x="1460309" y="118297"/>
                  </a:lnTo>
                  <a:lnTo>
                    <a:pt x="1454907" y="114481"/>
                  </a:lnTo>
                  <a:lnTo>
                    <a:pt x="1448870" y="110983"/>
                  </a:lnTo>
                  <a:lnTo>
                    <a:pt x="1442196" y="107485"/>
                  </a:lnTo>
                  <a:lnTo>
                    <a:pt x="1435841" y="104305"/>
                  </a:lnTo>
                  <a:lnTo>
                    <a:pt x="1428532" y="101124"/>
                  </a:lnTo>
                  <a:lnTo>
                    <a:pt x="1421541" y="98262"/>
                  </a:lnTo>
                  <a:lnTo>
                    <a:pt x="1414233" y="95400"/>
                  </a:lnTo>
                  <a:lnTo>
                    <a:pt x="1406606" y="92856"/>
                  </a:lnTo>
                  <a:lnTo>
                    <a:pt x="1398662" y="90630"/>
                  </a:lnTo>
                  <a:lnTo>
                    <a:pt x="1390400" y="88404"/>
                  </a:lnTo>
                  <a:lnTo>
                    <a:pt x="1382138" y="86496"/>
                  </a:lnTo>
                  <a:lnTo>
                    <a:pt x="1373876" y="84906"/>
                  </a:lnTo>
                  <a:lnTo>
                    <a:pt x="1364978" y="83316"/>
                  </a:lnTo>
                  <a:lnTo>
                    <a:pt x="1356081" y="82044"/>
                  </a:lnTo>
                  <a:lnTo>
                    <a:pt x="1346865" y="80772"/>
                  </a:lnTo>
                  <a:lnTo>
                    <a:pt x="1337968" y="80136"/>
                  </a:lnTo>
                  <a:lnTo>
                    <a:pt x="1328435" y="79500"/>
                  </a:lnTo>
                  <a:lnTo>
                    <a:pt x="1318902" y="79182"/>
                  </a:lnTo>
                  <a:lnTo>
                    <a:pt x="1309369" y="78864"/>
                  </a:lnTo>
                  <a:close/>
                  <a:moveTo>
                    <a:pt x="1282994" y="0"/>
                  </a:moveTo>
                  <a:lnTo>
                    <a:pt x="1302060" y="0"/>
                  </a:lnTo>
                  <a:lnTo>
                    <a:pt x="1321126" y="318"/>
                  </a:lnTo>
                  <a:lnTo>
                    <a:pt x="1340828" y="1272"/>
                  </a:lnTo>
                  <a:lnTo>
                    <a:pt x="1359894" y="1908"/>
                  </a:lnTo>
                  <a:lnTo>
                    <a:pt x="1378960" y="3180"/>
                  </a:lnTo>
                  <a:lnTo>
                    <a:pt x="1398026" y="4134"/>
                  </a:lnTo>
                  <a:lnTo>
                    <a:pt x="1416457" y="5724"/>
                  </a:lnTo>
                  <a:lnTo>
                    <a:pt x="1435523" y="7632"/>
                  </a:lnTo>
                  <a:lnTo>
                    <a:pt x="1453636" y="9540"/>
                  </a:lnTo>
                  <a:lnTo>
                    <a:pt x="1472067" y="12084"/>
                  </a:lnTo>
                  <a:lnTo>
                    <a:pt x="1490497" y="14628"/>
                  </a:lnTo>
                  <a:lnTo>
                    <a:pt x="1507975" y="17490"/>
                  </a:lnTo>
                  <a:lnTo>
                    <a:pt x="1525770" y="20034"/>
                  </a:lnTo>
                  <a:lnTo>
                    <a:pt x="1543565" y="23532"/>
                  </a:lnTo>
                  <a:lnTo>
                    <a:pt x="1561042" y="27030"/>
                  </a:lnTo>
                  <a:lnTo>
                    <a:pt x="1578202" y="30846"/>
                  </a:lnTo>
                  <a:lnTo>
                    <a:pt x="1595044" y="34662"/>
                  </a:lnTo>
                  <a:lnTo>
                    <a:pt x="1612203" y="38796"/>
                  </a:lnTo>
                  <a:lnTo>
                    <a:pt x="1628727" y="42930"/>
                  </a:lnTo>
                  <a:lnTo>
                    <a:pt x="1644933" y="47382"/>
                  </a:lnTo>
                  <a:lnTo>
                    <a:pt x="1661457" y="51834"/>
                  </a:lnTo>
                  <a:lnTo>
                    <a:pt x="1677346" y="56922"/>
                  </a:lnTo>
                  <a:lnTo>
                    <a:pt x="1692599" y="62328"/>
                  </a:lnTo>
                  <a:lnTo>
                    <a:pt x="1708170" y="67416"/>
                  </a:lnTo>
                  <a:lnTo>
                    <a:pt x="1723423" y="72822"/>
                  </a:lnTo>
                  <a:lnTo>
                    <a:pt x="1738675" y="78546"/>
                  </a:lnTo>
                  <a:lnTo>
                    <a:pt x="1752975" y="84270"/>
                  </a:lnTo>
                  <a:lnTo>
                    <a:pt x="1767275" y="90312"/>
                  </a:lnTo>
                  <a:lnTo>
                    <a:pt x="1781574" y="96672"/>
                  </a:lnTo>
                  <a:lnTo>
                    <a:pt x="1795238" y="102715"/>
                  </a:lnTo>
                  <a:lnTo>
                    <a:pt x="1808903" y="109393"/>
                  </a:lnTo>
                  <a:lnTo>
                    <a:pt x="1822567" y="116071"/>
                  </a:lnTo>
                  <a:lnTo>
                    <a:pt x="1835277" y="122749"/>
                  </a:lnTo>
                  <a:lnTo>
                    <a:pt x="1847988" y="130063"/>
                  </a:lnTo>
                  <a:lnTo>
                    <a:pt x="1860381" y="137059"/>
                  </a:lnTo>
                  <a:lnTo>
                    <a:pt x="1872457" y="144373"/>
                  </a:lnTo>
                  <a:lnTo>
                    <a:pt x="1884214" y="152005"/>
                  </a:lnTo>
                  <a:lnTo>
                    <a:pt x="1895654" y="159637"/>
                  </a:lnTo>
                  <a:lnTo>
                    <a:pt x="1906776" y="167587"/>
                  </a:lnTo>
                  <a:lnTo>
                    <a:pt x="1917580" y="175537"/>
                  </a:lnTo>
                  <a:lnTo>
                    <a:pt x="1928066" y="183487"/>
                  </a:lnTo>
                  <a:lnTo>
                    <a:pt x="1937917" y="191755"/>
                  </a:lnTo>
                  <a:lnTo>
                    <a:pt x="1947768" y="199705"/>
                  </a:lnTo>
                  <a:lnTo>
                    <a:pt x="1957301" y="208291"/>
                  </a:lnTo>
                  <a:lnTo>
                    <a:pt x="1966199" y="216559"/>
                  </a:lnTo>
                  <a:lnTo>
                    <a:pt x="1974461" y="225463"/>
                  </a:lnTo>
                  <a:lnTo>
                    <a:pt x="1983040" y="234049"/>
                  </a:lnTo>
                  <a:lnTo>
                    <a:pt x="1990985" y="243271"/>
                  </a:lnTo>
                  <a:lnTo>
                    <a:pt x="1998293" y="252175"/>
                  </a:lnTo>
                  <a:lnTo>
                    <a:pt x="2005602" y="261397"/>
                  </a:lnTo>
                  <a:lnTo>
                    <a:pt x="2011957" y="270620"/>
                  </a:lnTo>
                  <a:lnTo>
                    <a:pt x="2018631" y="279842"/>
                  </a:lnTo>
                  <a:lnTo>
                    <a:pt x="2024033" y="289382"/>
                  </a:lnTo>
                  <a:lnTo>
                    <a:pt x="2029753" y="298922"/>
                  </a:lnTo>
                  <a:lnTo>
                    <a:pt x="2034837" y="308462"/>
                  </a:lnTo>
                  <a:lnTo>
                    <a:pt x="2039286" y="318320"/>
                  </a:lnTo>
                  <a:lnTo>
                    <a:pt x="2043417" y="328178"/>
                  </a:lnTo>
                  <a:lnTo>
                    <a:pt x="2047230" y="338036"/>
                  </a:lnTo>
                  <a:lnTo>
                    <a:pt x="2050725" y="347894"/>
                  </a:lnTo>
                  <a:lnTo>
                    <a:pt x="2053267" y="357434"/>
                  </a:lnTo>
                  <a:lnTo>
                    <a:pt x="2055810" y="367928"/>
                  </a:lnTo>
                  <a:lnTo>
                    <a:pt x="2057716" y="378104"/>
                  </a:lnTo>
                  <a:lnTo>
                    <a:pt x="2058987" y="388280"/>
                  </a:lnTo>
                  <a:lnTo>
                    <a:pt x="2060258" y="398456"/>
                  </a:lnTo>
                  <a:lnTo>
                    <a:pt x="2060576" y="408632"/>
                  </a:lnTo>
                  <a:lnTo>
                    <a:pt x="2060576" y="419444"/>
                  </a:lnTo>
                  <a:lnTo>
                    <a:pt x="2060258" y="429621"/>
                  </a:lnTo>
                  <a:lnTo>
                    <a:pt x="2059305" y="439797"/>
                  </a:lnTo>
                  <a:lnTo>
                    <a:pt x="2057716" y="449973"/>
                  </a:lnTo>
                  <a:lnTo>
                    <a:pt x="2055810" y="460149"/>
                  </a:lnTo>
                  <a:lnTo>
                    <a:pt x="2053267" y="470007"/>
                  </a:lnTo>
                  <a:lnTo>
                    <a:pt x="2050725" y="480183"/>
                  </a:lnTo>
                  <a:lnTo>
                    <a:pt x="2047230" y="490041"/>
                  </a:lnTo>
                  <a:lnTo>
                    <a:pt x="2043417" y="499899"/>
                  </a:lnTo>
                  <a:lnTo>
                    <a:pt x="2039286" y="509439"/>
                  </a:lnTo>
                  <a:lnTo>
                    <a:pt x="2034837" y="518979"/>
                  </a:lnTo>
                  <a:lnTo>
                    <a:pt x="2029753" y="528519"/>
                  </a:lnTo>
                  <a:lnTo>
                    <a:pt x="2024033" y="537741"/>
                  </a:lnTo>
                  <a:lnTo>
                    <a:pt x="2018995" y="547281"/>
                  </a:lnTo>
                  <a:lnTo>
                    <a:pt x="2011957" y="556503"/>
                  </a:lnTo>
                  <a:lnTo>
                    <a:pt x="2005284" y="565407"/>
                  </a:lnTo>
                  <a:lnTo>
                    <a:pt x="1997976" y="574311"/>
                  </a:lnTo>
                  <a:lnTo>
                    <a:pt x="1990349" y="582897"/>
                  </a:lnTo>
                  <a:lnTo>
                    <a:pt x="1983040" y="591484"/>
                  </a:lnTo>
                  <a:lnTo>
                    <a:pt x="1974461" y="600388"/>
                  </a:lnTo>
                  <a:lnTo>
                    <a:pt x="1965881" y="608656"/>
                  </a:lnTo>
                  <a:lnTo>
                    <a:pt x="1956983" y="616924"/>
                  </a:lnTo>
                  <a:lnTo>
                    <a:pt x="1947450" y="625192"/>
                  </a:lnTo>
                  <a:lnTo>
                    <a:pt x="1937599" y="633142"/>
                  </a:lnTo>
                  <a:lnTo>
                    <a:pt x="1927748" y="640774"/>
                  </a:lnTo>
                  <a:lnTo>
                    <a:pt x="1916944" y="648724"/>
                  </a:lnTo>
                  <a:lnTo>
                    <a:pt x="1906458" y="656356"/>
                  </a:lnTo>
                  <a:lnTo>
                    <a:pt x="1895018" y="663670"/>
                  </a:lnTo>
                  <a:lnTo>
                    <a:pt x="1883896" y="671302"/>
                  </a:lnTo>
                  <a:lnTo>
                    <a:pt x="1872139" y="677980"/>
                  </a:lnTo>
                  <a:lnTo>
                    <a:pt x="1860064" y="685294"/>
                  </a:lnTo>
                  <a:lnTo>
                    <a:pt x="1847353" y="691972"/>
                  </a:lnTo>
                  <a:lnTo>
                    <a:pt x="1834642" y="698332"/>
                  </a:lnTo>
                  <a:lnTo>
                    <a:pt x="1821613" y="705010"/>
                  </a:lnTo>
                  <a:lnTo>
                    <a:pt x="1808585" y="711370"/>
                  </a:lnTo>
                  <a:lnTo>
                    <a:pt x="1794921" y="717412"/>
                  </a:lnTo>
                  <a:lnTo>
                    <a:pt x="1780939" y="723454"/>
                  </a:lnTo>
                  <a:lnTo>
                    <a:pt x="1766957" y="729179"/>
                  </a:lnTo>
                  <a:lnTo>
                    <a:pt x="1752657" y="734267"/>
                  </a:lnTo>
                  <a:lnTo>
                    <a:pt x="1737722" y="739991"/>
                  </a:lnTo>
                  <a:lnTo>
                    <a:pt x="1723105" y="745079"/>
                  </a:lnTo>
                  <a:lnTo>
                    <a:pt x="1707852" y="750167"/>
                  </a:lnTo>
                  <a:lnTo>
                    <a:pt x="1692281" y="754937"/>
                  </a:lnTo>
                  <a:lnTo>
                    <a:pt x="1676393" y="759389"/>
                  </a:lnTo>
                  <a:lnTo>
                    <a:pt x="1660504" y="763841"/>
                  </a:lnTo>
                  <a:lnTo>
                    <a:pt x="1644616" y="767975"/>
                  </a:lnTo>
                  <a:lnTo>
                    <a:pt x="1628092" y="771791"/>
                  </a:lnTo>
                  <a:lnTo>
                    <a:pt x="1611885" y="775607"/>
                  </a:lnTo>
                  <a:lnTo>
                    <a:pt x="1594726" y="779423"/>
                  </a:lnTo>
                  <a:lnTo>
                    <a:pt x="1577884" y="782921"/>
                  </a:lnTo>
                  <a:lnTo>
                    <a:pt x="1560724" y="785783"/>
                  </a:lnTo>
                  <a:lnTo>
                    <a:pt x="1543247" y="788645"/>
                  </a:lnTo>
                  <a:lnTo>
                    <a:pt x="1525770" y="791189"/>
                  </a:lnTo>
                  <a:lnTo>
                    <a:pt x="1507975" y="793733"/>
                  </a:lnTo>
                  <a:lnTo>
                    <a:pt x="1490497" y="796277"/>
                  </a:lnTo>
                  <a:lnTo>
                    <a:pt x="1472067" y="797867"/>
                  </a:lnTo>
                  <a:lnTo>
                    <a:pt x="1453954" y="799457"/>
                  </a:lnTo>
                  <a:lnTo>
                    <a:pt x="1435523" y="801047"/>
                  </a:lnTo>
                  <a:lnTo>
                    <a:pt x="1417093" y="802637"/>
                  </a:lnTo>
                  <a:lnTo>
                    <a:pt x="1398026" y="803273"/>
                  </a:lnTo>
                  <a:lnTo>
                    <a:pt x="1379596" y="804227"/>
                  </a:lnTo>
                  <a:lnTo>
                    <a:pt x="1360530" y="804545"/>
                  </a:lnTo>
                  <a:lnTo>
                    <a:pt x="1341146" y="804863"/>
                  </a:lnTo>
                  <a:lnTo>
                    <a:pt x="1322079" y="804863"/>
                  </a:lnTo>
                  <a:lnTo>
                    <a:pt x="1302695" y="804545"/>
                  </a:lnTo>
                  <a:lnTo>
                    <a:pt x="1283311" y="804227"/>
                  </a:lnTo>
                  <a:lnTo>
                    <a:pt x="1264563" y="802955"/>
                  </a:lnTo>
                  <a:lnTo>
                    <a:pt x="1245179" y="802319"/>
                  </a:lnTo>
                  <a:lnTo>
                    <a:pt x="1226113" y="800729"/>
                  </a:lnTo>
                  <a:lnTo>
                    <a:pt x="1207365" y="799139"/>
                  </a:lnTo>
                  <a:lnTo>
                    <a:pt x="1188934" y="797231"/>
                  </a:lnTo>
                  <a:lnTo>
                    <a:pt x="1170185" y="795323"/>
                  </a:lnTo>
                  <a:lnTo>
                    <a:pt x="1152073" y="793097"/>
                  </a:lnTo>
                  <a:lnTo>
                    <a:pt x="1133960" y="790553"/>
                  </a:lnTo>
                  <a:lnTo>
                    <a:pt x="1115847" y="787691"/>
                  </a:lnTo>
                  <a:lnTo>
                    <a:pt x="1098052" y="784829"/>
                  </a:lnTo>
                  <a:lnTo>
                    <a:pt x="1080574" y="781331"/>
                  </a:lnTo>
                  <a:lnTo>
                    <a:pt x="1063097" y="777833"/>
                  </a:lnTo>
                  <a:lnTo>
                    <a:pt x="1045938" y="774653"/>
                  </a:lnTo>
                  <a:lnTo>
                    <a:pt x="1028778" y="770837"/>
                  </a:lnTo>
                  <a:lnTo>
                    <a:pt x="1012254" y="766703"/>
                  </a:lnTo>
                  <a:lnTo>
                    <a:pt x="995412" y="761933"/>
                  </a:lnTo>
                  <a:lnTo>
                    <a:pt x="979206" y="757799"/>
                  </a:lnTo>
                  <a:lnTo>
                    <a:pt x="963000" y="753029"/>
                  </a:lnTo>
                  <a:lnTo>
                    <a:pt x="947111" y="747941"/>
                  </a:lnTo>
                  <a:lnTo>
                    <a:pt x="931223" y="743171"/>
                  </a:lnTo>
                  <a:lnTo>
                    <a:pt x="915970" y="737765"/>
                  </a:lnTo>
                  <a:lnTo>
                    <a:pt x="900399" y="732041"/>
                  </a:lnTo>
                  <a:lnTo>
                    <a:pt x="885782" y="726317"/>
                  </a:lnTo>
                  <a:lnTo>
                    <a:pt x="871164" y="720910"/>
                  </a:lnTo>
                  <a:lnTo>
                    <a:pt x="856547" y="714550"/>
                  </a:lnTo>
                  <a:lnTo>
                    <a:pt x="842565" y="708508"/>
                  </a:lnTo>
                  <a:lnTo>
                    <a:pt x="828583" y="702148"/>
                  </a:lnTo>
                  <a:lnTo>
                    <a:pt x="814919" y="695788"/>
                  </a:lnTo>
                  <a:lnTo>
                    <a:pt x="801890" y="688792"/>
                  </a:lnTo>
                  <a:lnTo>
                    <a:pt x="788862" y="682114"/>
                  </a:lnTo>
                  <a:lnTo>
                    <a:pt x="776151" y="674800"/>
                  </a:lnTo>
                  <a:lnTo>
                    <a:pt x="763440" y="667804"/>
                  </a:lnTo>
                  <a:lnTo>
                    <a:pt x="751683" y="660490"/>
                  </a:lnTo>
                  <a:lnTo>
                    <a:pt x="739608" y="652858"/>
                  </a:lnTo>
                  <a:lnTo>
                    <a:pt x="728486" y="645544"/>
                  </a:lnTo>
                  <a:lnTo>
                    <a:pt x="717364" y="637912"/>
                  </a:lnTo>
                  <a:lnTo>
                    <a:pt x="706559" y="629962"/>
                  </a:lnTo>
                  <a:lnTo>
                    <a:pt x="696073" y="621694"/>
                  </a:lnTo>
                  <a:lnTo>
                    <a:pt x="685904" y="613744"/>
                  </a:lnTo>
                  <a:lnTo>
                    <a:pt x="676054" y="605158"/>
                  </a:lnTo>
                  <a:lnTo>
                    <a:pt x="667156" y="596890"/>
                  </a:lnTo>
                  <a:lnTo>
                    <a:pt x="657941" y="588303"/>
                  </a:lnTo>
                  <a:lnTo>
                    <a:pt x="649361" y="579399"/>
                  </a:lnTo>
                  <a:lnTo>
                    <a:pt x="641099" y="570813"/>
                  </a:lnTo>
                  <a:lnTo>
                    <a:pt x="633155" y="561591"/>
                  </a:lnTo>
                  <a:lnTo>
                    <a:pt x="625846" y="553005"/>
                  </a:lnTo>
                  <a:lnTo>
                    <a:pt x="618537" y="543783"/>
                  </a:lnTo>
                  <a:lnTo>
                    <a:pt x="611864" y="534561"/>
                  </a:lnTo>
                  <a:lnTo>
                    <a:pt x="605826" y="525339"/>
                  </a:lnTo>
                  <a:lnTo>
                    <a:pt x="599789" y="515799"/>
                  </a:lnTo>
                  <a:lnTo>
                    <a:pt x="594387" y="506259"/>
                  </a:lnTo>
                  <a:lnTo>
                    <a:pt x="589302" y="496719"/>
                  </a:lnTo>
                  <a:lnTo>
                    <a:pt x="584536" y="487179"/>
                  </a:lnTo>
                  <a:lnTo>
                    <a:pt x="580405" y="477321"/>
                  </a:lnTo>
                  <a:lnTo>
                    <a:pt x="576592" y="467463"/>
                  </a:lnTo>
                  <a:lnTo>
                    <a:pt x="573732" y="457287"/>
                  </a:lnTo>
                  <a:lnTo>
                    <a:pt x="570554" y="447429"/>
                  </a:lnTo>
                  <a:lnTo>
                    <a:pt x="568330" y="437253"/>
                  </a:lnTo>
                  <a:lnTo>
                    <a:pt x="566423" y="427395"/>
                  </a:lnTo>
                  <a:lnTo>
                    <a:pt x="564834" y="416900"/>
                  </a:lnTo>
                  <a:lnTo>
                    <a:pt x="563881" y="406724"/>
                  </a:lnTo>
                  <a:lnTo>
                    <a:pt x="563563" y="396230"/>
                  </a:lnTo>
                  <a:lnTo>
                    <a:pt x="563563" y="386054"/>
                  </a:lnTo>
                  <a:lnTo>
                    <a:pt x="563881" y="375242"/>
                  </a:lnTo>
                  <a:lnTo>
                    <a:pt x="564834" y="365066"/>
                  </a:lnTo>
                  <a:lnTo>
                    <a:pt x="566423" y="354890"/>
                  </a:lnTo>
                  <a:lnTo>
                    <a:pt x="568330" y="345032"/>
                  </a:lnTo>
                  <a:lnTo>
                    <a:pt x="570554" y="334856"/>
                  </a:lnTo>
                  <a:lnTo>
                    <a:pt x="573732" y="324998"/>
                  </a:lnTo>
                  <a:lnTo>
                    <a:pt x="576592" y="315140"/>
                  </a:lnTo>
                  <a:lnTo>
                    <a:pt x="580405" y="305282"/>
                  </a:lnTo>
                  <a:lnTo>
                    <a:pt x="584536" y="295424"/>
                  </a:lnTo>
                  <a:lnTo>
                    <a:pt x="589620" y="285884"/>
                  </a:lnTo>
                  <a:lnTo>
                    <a:pt x="594387" y="276662"/>
                  </a:lnTo>
                  <a:lnTo>
                    <a:pt x="599789" y="267122"/>
                  </a:lnTo>
                  <a:lnTo>
                    <a:pt x="605826" y="257899"/>
                  </a:lnTo>
                  <a:lnTo>
                    <a:pt x="612182" y="248995"/>
                  </a:lnTo>
                  <a:lnTo>
                    <a:pt x="618537" y="239773"/>
                  </a:lnTo>
                  <a:lnTo>
                    <a:pt x="625846" y="230869"/>
                  </a:lnTo>
                  <a:lnTo>
                    <a:pt x="633472" y="221965"/>
                  </a:lnTo>
                  <a:lnTo>
                    <a:pt x="641417" y="213379"/>
                  </a:lnTo>
                  <a:lnTo>
                    <a:pt x="649679" y="204475"/>
                  </a:lnTo>
                  <a:lnTo>
                    <a:pt x="658258" y="196207"/>
                  </a:lnTo>
                  <a:lnTo>
                    <a:pt x="667156" y="187939"/>
                  </a:lnTo>
                  <a:lnTo>
                    <a:pt x="676689" y="179989"/>
                  </a:lnTo>
                  <a:lnTo>
                    <a:pt x="686540" y="172039"/>
                  </a:lnTo>
                  <a:lnTo>
                    <a:pt x="696709" y="164089"/>
                  </a:lnTo>
                  <a:lnTo>
                    <a:pt x="706877" y="156457"/>
                  </a:lnTo>
                  <a:lnTo>
                    <a:pt x="717681" y="148825"/>
                  </a:lnTo>
                  <a:lnTo>
                    <a:pt x="728803" y="141193"/>
                  </a:lnTo>
                  <a:lnTo>
                    <a:pt x="740561" y="134197"/>
                  </a:lnTo>
                  <a:lnTo>
                    <a:pt x="752318" y="126883"/>
                  </a:lnTo>
                  <a:lnTo>
                    <a:pt x="764394" y="120205"/>
                  </a:lnTo>
                  <a:lnTo>
                    <a:pt x="776469" y="113209"/>
                  </a:lnTo>
                  <a:lnTo>
                    <a:pt x="789180" y="106531"/>
                  </a:lnTo>
                  <a:lnTo>
                    <a:pt x="802208" y="100170"/>
                  </a:lnTo>
                  <a:lnTo>
                    <a:pt x="815872" y="94128"/>
                  </a:lnTo>
                  <a:lnTo>
                    <a:pt x="828901" y="87450"/>
                  </a:lnTo>
                  <a:lnTo>
                    <a:pt x="842883" y="82044"/>
                  </a:lnTo>
                  <a:lnTo>
                    <a:pt x="857500" y="76320"/>
                  </a:lnTo>
                  <a:lnTo>
                    <a:pt x="871800" y="70596"/>
                  </a:lnTo>
                  <a:lnTo>
                    <a:pt x="886099" y="65190"/>
                  </a:lnTo>
                  <a:lnTo>
                    <a:pt x="901352" y="59784"/>
                  </a:lnTo>
                  <a:lnTo>
                    <a:pt x="916287" y="55014"/>
                  </a:lnTo>
                  <a:lnTo>
                    <a:pt x="931858" y="49926"/>
                  </a:lnTo>
                  <a:lnTo>
                    <a:pt x="947429" y="45474"/>
                  </a:lnTo>
                  <a:lnTo>
                    <a:pt x="963317" y="41340"/>
                  </a:lnTo>
                  <a:lnTo>
                    <a:pt x="979524" y="36888"/>
                  </a:lnTo>
                  <a:lnTo>
                    <a:pt x="995730" y="33072"/>
                  </a:lnTo>
                  <a:lnTo>
                    <a:pt x="1012572" y="29256"/>
                  </a:lnTo>
                  <a:lnTo>
                    <a:pt x="1029096" y="25758"/>
                  </a:lnTo>
                  <a:lnTo>
                    <a:pt x="1046255" y="22578"/>
                  </a:lnTo>
                  <a:lnTo>
                    <a:pt x="1063733" y="19398"/>
                  </a:lnTo>
                  <a:lnTo>
                    <a:pt x="1080892" y="16218"/>
                  </a:lnTo>
                  <a:lnTo>
                    <a:pt x="1098370" y="13674"/>
                  </a:lnTo>
                  <a:lnTo>
                    <a:pt x="1116165" y="11448"/>
                  </a:lnTo>
                  <a:lnTo>
                    <a:pt x="1133960" y="9222"/>
                  </a:lnTo>
                  <a:lnTo>
                    <a:pt x="1152073" y="7314"/>
                  </a:lnTo>
                  <a:lnTo>
                    <a:pt x="1170185" y="5406"/>
                  </a:lnTo>
                  <a:lnTo>
                    <a:pt x="1188934" y="3816"/>
                  </a:lnTo>
                  <a:lnTo>
                    <a:pt x="1207365" y="2862"/>
                  </a:lnTo>
                  <a:lnTo>
                    <a:pt x="1225795" y="1590"/>
                  </a:lnTo>
                  <a:lnTo>
                    <a:pt x="1244861" y="954"/>
                  </a:lnTo>
                  <a:lnTo>
                    <a:pt x="1263610" y="318"/>
                  </a:lnTo>
                  <a:lnTo>
                    <a:pt x="1282994" y="0"/>
                  </a:ln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815965" y="2165350"/>
            <a:ext cx="1155700" cy="1155700"/>
            <a:chOff x="9159" y="3410"/>
            <a:chExt cx="1820" cy="1820"/>
          </a:xfrm>
        </p:grpSpPr>
        <p:sp>
          <p:nvSpPr>
            <p:cNvPr id="52" name="椭圆 51"/>
            <p:cNvSpPr/>
            <p:nvPr/>
          </p:nvSpPr>
          <p:spPr>
            <a:xfrm>
              <a:off x="9159" y="3410"/>
              <a:ext cx="1820" cy="1820"/>
            </a:xfrm>
            <a:prstGeom prst="ellipse">
              <a:avLst/>
            </a:prstGeom>
            <a:solidFill>
              <a:srgbClr val="BEEBC4"/>
            </a:solidFill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喇叭"/>
            <p:cNvSpPr/>
            <p:nvPr/>
          </p:nvSpPr>
          <p:spPr bwMode="auto">
            <a:xfrm>
              <a:off x="9526" y="3870"/>
              <a:ext cx="1086" cy="815"/>
            </a:xfrm>
            <a:custGeom>
              <a:avLst/>
              <a:gdLst>
                <a:gd name="T0" fmla="*/ 177767244 w 5273"/>
                <a:gd name="T1" fmla="*/ 132846327 h 3486"/>
                <a:gd name="T2" fmla="*/ 243679233 w 5273"/>
                <a:gd name="T3" fmla="*/ 106434205 h 3486"/>
                <a:gd name="T4" fmla="*/ 508241933 w 5273"/>
                <a:gd name="T5" fmla="*/ 0 h 3486"/>
                <a:gd name="T6" fmla="*/ 508241933 w 5273"/>
                <a:gd name="T7" fmla="*/ 212737518 h 3486"/>
                <a:gd name="T8" fmla="*/ 508241933 w 5273"/>
                <a:gd name="T9" fmla="*/ 425475036 h 3486"/>
                <a:gd name="T10" fmla="*/ 243679233 w 5273"/>
                <a:gd name="T11" fmla="*/ 319171723 h 3486"/>
                <a:gd name="T12" fmla="*/ 180638654 w 5273"/>
                <a:gd name="T13" fmla="*/ 293805297 h 3486"/>
                <a:gd name="T14" fmla="*/ 221621623 w 5273"/>
                <a:gd name="T15" fmla="*/ 455809961 h 3486"/>
                <a:gd name="T16" fmla="*/ 96453766 w 5273"/>
                <a:gd name="T17" fmla="*/ 455809961 h 3486"/>
                <a:gd name="T18" fmla="*/ 55209595 w 5273"/>
                <a:gd name="T19" fmla="*/ 292759240 h 3486"/>
                <a:gd name="T20" fmla="*/ 0 w 5273"/>
                <a:gd name="T21" fmla="*/ 292759240 h 3486"/>
                <a:gd name="T22" fmla="*/ 0 w 5273"/>
                <a:gd name="T23" fmla="*/ 132846327 h 3486"/>
                <a:gd name="T24" fmla="*/ 177767244 w 5273"/>
                <a:gd name="T25" fmla="*/ 132846327 h 3486"/>
                <a:gd name="T26" fmla="*/ 177767244 w 5273"/>
                <a:gd name="T27" fmla="*/ 132846327 h 3486"/>
                <a:gd name="T28" fmla="*/ 571934974 w 5273"/>
                <a:gd name="T29" fmla="*/ 294459037 h 3486"/>
                <a:gd name="T30" fmla="*/ 670868890 w 5273"/>
                <a:gd name="T31" fmla="*/ 328585873 h 3486"/>
                <a:gd name="T32" fmla="*/ 656381063 w 5273"/>
                <a:gd name="T33" fmla="*/ 370427424 h 3486"/>
                <a:gd name="T34" fmla="*/ 557577929 w 5273"/>
                <a:gd name="T35" fmla="*/ 336169695 h 3486"/>
                <a:gd name="T36" fmla="*/ 571934974 w 5273"/>
                <a:gd name="T37" fmla="*/ 294459037 h 3486"/>
                <a:gd name="T38" fmla="*/ 571934974 w 5273"/>
                <a:gd name="T39" fmla="*/ 294459037 h 3486"/>
                <a:gd name="T40" fmla="*/ 560971380 w 5273"/>
                <a:gd name="T41" fmla="*/ 91005138 h 3486"/>
                <a:gd name="T42" fmla="*/ 659774514 w 5273"/>
                <a:gd name="T43" fmla="*/ 56485985 h 3486"/>
                <a:gd name="T44" fmla="*/ 674262340 w 5273"/>
                <a:gd name="T45" fmla="*/ 98196643 h 3486"/>
                <a:gd name="T46" fmla="*/ 575720046 w 5273"/>
                <a:gd name="T47" fmla="*/ 132846327 h 3486"/>
                <a:gd name="T48" fmla="*/ 560971380 w 5273"/>
                <a:gd name="T49" fmla="*/ 91005138 h 3486"/>
                <a:gd name="T50" fmla="*/ 560971380 w 5273"/>
                <a:gd name="T51" fmla="*/ 91005138 h 3486"/>
                <a:gd name="T52" fmla="*/ 583681812 w 5273"/>
                <a:gd name="T53" fmla="*/ 192731907 h 3486"/>
                <a:gd name="T54" fmla="*/ 688227764 w 5273"/>
                <a:gd name="T55" fmla="*/ 192731907 h 3486"/>
                <a:gd name="T56" fmla="*/ 688227764 w 5273"/>
                <a:gd name="T57" fmla="*/ 236926995 h 3486"/>
                <a:gd name="T58" fmla="*/ 583681812 w 5273"/>
                <a:gd name="T59" fmla="*/ 236926995 h 3486"/>
                <a:gd name="T60" fmla="*/ 583681812 w 5273"/>
                <a:gd name="T61" fmla="*/ 192731907 h 34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273" h="3486">
                  <a:moveTo>
                    <a:pt x="1362" y="1016"/>
                  </a:moveTo>
                  <a:lnTo>
                    <a:pt x="1867" y="814"/>
                  </a:lnTo>
                  <a:lnTo>
                    <a:pt x="3894" y="0"/>
                  </a:lnTo>
                  <a:lnTo>
                    <a:pt x="3894" y="1627"/>
                  </a:lnTo>
                  <a:lnTo>
                    <a:pt x="3894" y="3254"/>
                  </a:lnTo>
                  <a:lnTo>
                    <a:pt x="1867" y="2441"/>
                  </a:lnTo>
                  <a:lnTo>
                    <a:pt x="1384" y="2247"/>
                  </a:lnTo>
                  <a:lnTo>
                    <a:pt x="1698" y="3486"/>
                  </a:lnTo>
                  <a:lnTo>
                    <a:pt x="739" y="3486"/>
                  </a:lnTo>
                  <a:lnTo>
                    <a:pt x="423" y="2239"/>
                  </a:lnTo>
                  <a:lnTo>
                    <a:pt x="0" y="2239"/>
                  </a:lnTo>
                  <a:lnTo>
                    <a:pt x="0" y="1016"/>
                  </a:lnTo>
                  <a:lnTo>
                    <a:pt x="1362" y="1016"/>
                  </a:lnTo>
                  <a:close/>
                  <a:moveTo>
                    <a:pt x="4382" y="2252"/>
                  </a:moveTo>
                  <a:lnTo>
                    <a:pt x="5140" y="2513"/>
                  </a:lnTo>
                  <a:lnTo>
                    <a:pt x="5029" y="2833"/>
                  </a:lnTo>
                  <a:lnTo>
                    <a:pt x="4272" y="2571"/>
                  </a:lnTo>
                  <a:lnTo>
                    <a:pt x="4382" y="2252"/>
                  </a:lnTo>
                  <a:close/>
                  <a:moveTo>
                    <a:pt x="4298" y="696"/>
                  </a:moveTo>
                  <a:lnTo>
                    <a:pt x="5055" y="432"/>
                  </a:lnTo>
                  <a:lnTo>
                    <a:pt x="5166" y="751"/>
                  </a:lnTo>
                  <a:lnTo>
                    <a:pt x="4411" y="1016"/>
                  </a:lnTo>
                  <a:lnTo>
                    <a:pt x="4298" y="696"/>
                  </a:lnTo>
                  <a:close/>
                  <a:moveTo>
                    <a:pt x="4472" y="1474"/>
                  </a:moveTo>
                  <a:lnTo>
                    <a:pt x="5273" y="1474"/>
                  </a:lnTo>
                  <a:lnTo>
                    <a:pt x="5273" y="1812"/>
                  </a:lnTo>
                  <a:lnTo>
                    <a:pt x="4472" y="1812"/>
                  </a:lnTo>
                  <a:lnTo>
                    <a:pt x="4472" y="1474"/>
                  </a:ln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8845550" y="2165350"/>
            <a:ext cx="1155700" cy="1155700"/>
            <a:chOff x="13930" y="3410"/>
            <a:chExt cx="1820" cy="1820"/>
          </a:xfrm>
        </p:grpSpPr>
        <p:sp>
          <p:nvSpPr>
            <p:cNvPr id="53" name="椭圆 52"/>
            <p:cNvSpPr/>
            <p:nvPr/>
          </p:nvSpPr>
          <p:spPr>
            <a:xfrm>
              <a:off x="13930" y="3410"/>
              <a:ext cx="1820" cy="1820"/>
            </a:xfrm>
            <a:prstGeom prst="ellipse">
              <a:avLst/>
            </a:prstGeom>
            <a:solidFill>
              <a:srgbClr val="BEEBC4"/>
            </a:solidFill>
            <a:ln>
              <a:solidFill>
                <a:srgbClr val="3D73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4" name="齿轮"/>
            <p:cNvSpPr/>
            <p:nvPr/>
          </p:nvSpPr>
          <p:spPr bwMode="auto">
            <a:xfrm>
              <a:off x="14178" y="3880"/>
              <a:ext cx="1324" cy="881"/>
            </a:xfrm>
            <a:custGeom>
              <a:avLst/>
              <a:gdLst>
                <a:gd name="T0" fmla="*/ 1066662 w 2063518"/>
                <a:gd name="T1" fmla="*/ 654802 h 1276454"/>
                <a:gd name="T2" fmla="*/ 1500594 w 2063518"/>
                <a:gd name="T3" fmla="*/ 654802 h 1276454"/>
                <a:gd name="T4" fmla="*/ 1255790 w 2063518"/>
                <a:gd name="T5" fmla="*/ 314944 h 1276454"/>
                <a:gd name="T6" fmla="*/ 1323568 w 2063518"/>
                <a:gd name="T7" fmla="*/ 383500 h 1276454"/>
                <a:gd name="T8" fmla="*/ 1481023 w 2063518"/>
                <a:gd name="T9" fmla="*/ 376582 h 1276454"/>
                <a:gd name="T10" fmla="*/ 1488825 w 2063518"/>
                <a:gd name="T11" fmla="*/ 472615 h 1276454"/>
                <a:gd name="T12" fmla="*/ 1613893 w 2063518"/>
                <a:gd name="T13" fmla="*/ 568404 h 1276454"/>
                <a:gd name="T14" fmla="*/ 1558067 w 2063518"/>
                <a:gd name="T15" fmla="*/ 646977 h 1276454"/>
                <a:gd name="T16" fmla="*/ 1592227 w 2063518"/>
                <a:gd name="T17" fmla="*/ 800652 h 1276454"/>
                <a:gd name="T18" fmla="*/ 1498897 w 2063518"/>
                <a:gd name="T19" fmla="*/ 825001 h 1276454"/>
                <a:gd name="T20" fmla="*/ 1426167 w 2063518"/>
                <a:gd name="T21" fmla="*/ 964655 h 1276454"/>
                <a:gd name="T22" fmla="*/ 1339000 w 2063518"/>
                <a:gd name="T23" fmla="*/ 923387 h 1276454"/>
                <a:gd name="T24" fmla="*/ 1193410 w 2063518"/>
                <a:gd name="T25" fmla="*/ 983675 h 1276454"/>
                <a:gd name="T26" fmla="*/ 1153195 w 2063518"/>
                <a:gd name="T27" fmla="*/ 896101 h 1276454"/>
                <a:gd name="T28" fmla="*/ 1002868 w 2063518"/>
                <a:gd name="T29" fmla="*/ 848812 h 1276454"/>
                <a:gd name="T30" fmla="*/ 1028421 w 2063518"/>
                <a:gd name="T31" fmla="*/ 755906 h 1276454"/>
                <a:gd name="T32" fmla="*/ 943696 w 2063518"/>
                <a:gd name="T33" fmla="*/ 623169 h 1276454"/>
                <a:gd name="T34" fmla="*/ 1023061 w 2063518"/>
                <a:gd name="T35" fmla="*/ 568405 h 1276454"/>
                <a:gd name="T36" fmla="*/ 1043583 w 2063518"/>
                <a:gd name="T37" fmla="*/ 412329 h 1276454"/>
                <a:gd name="T38" fmla="*/ 1139624 w 2063518"/>
                <a:gd name="T39" fmla="*/ 421330 h 1276454"/>
                <a:gd name="T40" fmla="*/ 1255790 w 2063518"/>
                <a:gd name="T41" fmla="*/ 314944 h 1276454"/>
                <a:gd name="T42" fmla="*/ 184450 w 2063518"/>
                <a:gd name="T43" fmla="*/ 509786 h 1276454"/>
                <a:gd name="T44" fmla="*/ 835347 w 2063518"/>
                <a:gd name="T45" fmla="*/ 509786 h 1276454"/>
                <a:gd name="T46" fmla="*/ 468140 w 2063518"/>
                <a:gd name="T47" fmla="*/ 0 h 1276454"/>
                <a:gd name="T48" fmla="*/ 569807 w 2063518"/>
                <a:gd name="T49" fmla="*/ 102832 h 1276454"/>
                <a:gd name="T50" fmla="*/ 805989 w 2063518"/>
                <a:gd name="T51" fmla="*/ 92457 h 1276454"/>
                <a:gd name="T52" fmla="*/ 817693 w 2063518"/>
                <a:gd name="T53" fmla="*/ 236505 h 1276454"/>
                <a:gd name="T54" fmla="*/ 1005294 w 2063518"/>
                <a:gd name="T55" fmla="*/ 380190 h 1276454"/>
                <a:gd name="T56" fmla="*/ 921557 w 2063518"/>
                <a:gd name="T57" fmla="*/ 498048 h 1276454"/>
                <a:gd name="T58" fmla="*/ 972798 w 2063518"/>
                <a:gd name="T59" fmla="*/ 728561 h 1276454"/>
                <a:gd name="T60" fmla="*/ 832801 w 2063518"/>
                <a:gd name="T61" fmla="*/ 765085 h 1276454"/>
                <a:gd name="T62" fmla="*/ 723706 w 2063518"/>
                <a:gd name="T63" fmla="*/ 974565 h 1276454"/>
                <a:gd name="T64" fmla="*/ 592956 w 2063518"/>
                <a:gd name="T65" fmla="*/ 912666 h 1276454"/>
                <a:gd name="T66" fmla="*/ 374570 w 2063518"/>
                <a:gd name="T67" fmla="*/ 1003096 h 1276454"/>
                <a:gd name="T68" fmla="*/ 314247 w 2063518"/>
                <a:gd name="T69" fmla="*/ 871734 h 1276454"/>
                <a:gd name="T70" fmla="*/ 88757 w 2063518"/>
                <a:gd name="T71" fmla="*/ 800802 h 1276454"/>
                <a:gd name="T72" fmla="*/ 127086 w 2063518"/>
                <a:gd name="T73" fmla="*/ 661445 h 1276454"/>
                <a:gd name="T74" fmla="*/ 0 w 2063518"/>
                <a:gd name="T75" fmla="*/ 462338 h 1276454"/>
                <a:gd name="T76" fmla="*/ 119047 w 2063518"/>
                <a:gd name="T77" fmla="*/ 380191 h 1276454"/>
                <a:gd name="T78" fmla="*/ 149829 w 2063518"/>
                <a:gd name="T79" fmla="*/ 146078 h 1276454"/>
                <a:gd name="T80" fmla="*/ 293892 w 2063518"/>
                <a:gd name="T81" fmla="*/ 159579 h 1276454"/>
                <a:gd name="T82" fmla="*/ 468140 w 2063518"/>
                <a:gd name="T83" fmla="*/ 0 h 12764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63518" h="1276454">
                  <a:moveTo>
                    <a:pt x="1631470" y="557485"/>
                  </a:moveTo>
                  <a:cubicBezTo>
                    <a:pt x="1479172" y="557485"/>
                    <a:pt x="1355710" y="680947"/>
                    <a:pt x="1355710" y="833245"/>
                  </a:cubicBezTo>
                  <a:cubicBezTo>
                    <a:pt x="1355710" y="985543"/>
                    <a:pt x="1479172" y="1109005"/>
                    <a:pt x="1631470" y="1109005"/>
                  </a:cubicBezTo>
                  <a:cubicBezTo>
                    <a:pt x="1783768" y="1109005"/>
                    <a:pt x="1907230" y="985543"/>
                    <a:pt x="1907230" y="833245"/>
                  </a:cubicBezTo>
                  <a:cubicBezTo>
                    <a:pt x="1907230" y="680947"/>
                    <a:pt x="1783768" y="557485"/>
                    <a:pt x="1631470" y="557485"/>
                  </a:cubicBezTo>
                  <a:close/>
                  <a:moveTo>
                    <a:pt x="1596087" y="400771"/>
                  </a:moveTo>
                  <a:lnTo>
                    <a:pt x="1666853" y="400771"/>
                  </a:lnTo>
                  <a:lnTo>
                    <a:pt x="1682233" y="488008"/>
                  </a:lnTo>
                  <a:cubicBezTo>
                    <a:pt x="1729134" y="494904"/>
                    <a:pt x="1774137" y="511284"/>
                    <a:pt x="1814498" y="536149"/>
                  </a:cubicBezTo>
                  <a:lnTo>
                    <a:pt x="1882355" y="479207"/>
                  </a:lnTo>
                  <a:lnTo>
                    <a:pt x="1936564" y="524695"/>
                  </a:lnTo>
                  <a:lnTo>
                    <a:pt x="1892271" y="601408"/>
                  </a:lnTo>
                  <a:cubicBezTo>
                    <a:pt x="1923766" y="636838"/>
                    <a:pt x="1947711" y="678313"/>
                    <a:pt x="1962647" y="723304"/>
                  </a:cubicBezTo>
                  <a:lnTo>
                    <a:pt x="2051230" y="723302"/>
                  </a:lnTo>
                  <a:lnTo>
                    <a:pt x="2063518" y="792992"/>
                  </a:lnTo>
                  <a:lnTo>
                    <a:pt x="1980277" y="823287"/>
                  </a:lnTo>
                  <a:cubicBezTo>
                    <a:pt x="1981630" y="870672"/>
                    <a:pt x="1973314" y="917837"/>
                    <a:pt x="1955836" y="961902"/>
                  </a:cubicBezTo>
                  <a:lnTo>
                    <a:pt x="2023695" y="1018840"/>
                  </a:lnTo>
                  <a:lnTo>
                    <a:pt x="1988313" y="1080125"/>
                  </a:lnTo>
                  <a:lnTo>
                    <a:pt x="1905073" y="1049826"/>
                  </a:lnTo>
                  <a:cubicBezTo>
                    <a:pt x="1875651" y="1086995"/>
                    <a:pt x="1838963" y="1117779"/>
                    <a:pt x="1797250" y="1140300"/>
                  </a:cubicBezTo>
                  <a:lnTo>
                    <a:pt x="1812635" y="1227537"/>
                  </a:lnTo>
                  <a:lnTo>
                    <a:pt x="1746136" y="1251740"/>
                  </a:lnTo>
                  <a:lnTo>
                    <a:pt x="1701847" y="1175024"/>
                  </a:lnTo>
                  <a:cubicBezTo>
                    <a:pt x="1655416" y="1184585"/>
                    <a:pt x="1607524" y="1184585"/>
                    <a:pt x="1561093" y="1175024"/>
                  </a:cubicBezTo>
                  <a:lnTo>
                    <a:pt x="1516804" y="1251740"/>
                  </a:lnTo>
                  <a:lnTo>
                    <a:pt x="1450306" y="1227537"/>
                  </a:lnTo>
                  <a:lnTo>
                    <a:pt x="1465691" y="1140300"/>
                  </a:lnTo>
                  <a:cubicBezTo>
                    <a:pt x="1423978" y="1117779"/>
                    <a:pt x="1387290" y="1086995"/>
                    <a:pt x="1357868" y="1049826"/>
                  </a:cubicBezTo>
                  <a:lnTo>
                    <a:pt x="1274628" y="1080125"/>
                  </a:lnTo>
                  <a:lnTo>
                    <a:pt x="1239245" y="1018840"/>
                  </a:lnTo>
                  <a:lnTo>
                    <a:pt x="1307105" y="961902"/>
                  </a:lnTo>
                  <a:cubicBezTo>
                    <a:pt x="1289627" y="917837"/>
                    <a:pt x="1281310" y="870672"/>
                    <a:pt x="1282663" y="823287"/>
                  </a:cubicBezTo>
                  <a:lnTo>
                    <a:pt x="1199422" y="792992"/>
                  </a:lnTo>
                  <a:lnTo>
                    <a:pt x="1211710" y="723302"/>
                  </a:lnTo>
                  <a:lnTo>
                    <a:pt x="1300293" y="723304"/>
                  </a:lnTo>
                  <a:cubicBezTo>
                    <a:pt x="1315229" y="678313"/>
                    <a:pt x="1339174" y="636838"/>
                    <a:pt x="1370670" y="601408"/>
                  </a:cubicBezTo>
                  <a:lnTo>
                    <a:pt x="1326376" y="524695"/>
                  </a:lnTo>
                  <a:lnTo>
                    <a:pt x="1380586" y="479207"/>
                  </a:lnTo>
                  <a:lnTo>
                    <a:pt x="1448443" y="536149"/>
                  </a:lnTo>
                  <a:cubicBezTo>
                    <a:pt x="1488803" y="511284"/>
                    <a:pt x="1533807" y="494905"/>
                    <a:pt x="1580707" y="488008"/>
                  </a:cubicBezTo>
                  <a:lnTo>
                    <a:pt x="1596087" y="400771"/>
                  </a:lnTo>
                  <a:close/>
                  <a:moveTo>
                    <a:pt x="648072" y="235071"/>
                  </a:moveTo>
                  <a:cubicBezTo>
                    <a:pt x="419625" y="235071"/>
                    <a:pt x="234432" y="420264"/>
                    <a:pt x="234432" y="648711"/>
                  </a:cubicBezTo>
                  <a:cubicBezTo>
                    <a:pt x="234432" y="877158"/>
                    <a:pt x="419625" y="1062352"/>
                    <a:pt x="648072" y="1062352"/>
                  </a:cubicBezTo>
                  <a:cubicBezTo>
                    <a:pt x="876519" y="1062352"/>
                    <a:pt x="1061712" y="877158"/>
                    <a:pt x="1061712" y="648711"/>
                  </a:cubicBezTo>
                  <a:cubicBezTo>
                    <a:pt x="1061712" y="420264"/>
                    <a:pt x="876519" y="235071"/>
                    <a:pt x="648072" y="235071"/>
                  </a:cubicBezTo>
                  <a:close/>
                  <a:moveTo>
                    <a:pt x="594998" y="0"/>
                  </a:moveTo>
                  <a:lnTo>
                    <a:pt x="701146" y="0"/>
                  </a:lnTo>
                  <a:lnTo>
                    <a:pt x="724216" y="130856"/>
                  </a:lnTo>
                  <a:cubicBezTo>
                    <a:pt x="794567" y="141200"/>
                    <a:pt x="862072" y="165770"/>
                    <a:pt x="922614" y="203067"/>
                  </a:cubicBezTo>
                  <a:lnTo>
                    <a:pt x="1024399" y="117654"/>
                  </a:lnTo>
                  <a:lnTo>
                    <a:pt x="1105713" y="185886"/>
                  </a:lnTo>
                  <a:lnTo>
                    <a:pt x="1039273" y="300956"/>
                  </a:lnTo>
                  <a:cubicBezTo>
                    <a:pt x="1086516" y="354101"/>
                    <a:pt x="1122434" y="416314"/>
                    <a:pt x="1144837" y="483799"/>
                  </a:cubicBezTo>
                  <a:lnTo>
                    <a:pt x="1277712" y="483796"/>
                  </a:lnTo>
                  <a:lnTo>
                    <a:pt x="1296144" y="588332"/>
                  </a:lnTo>
                  <a:lnTo>
                    <a:pt x="1171283" y="633774"/>
                  </a:lnTo>
                  <a:cubicBezTo>
                    <a:pt x="1173312" y="704852"/>
                    <a:pt x="1160838" y="775599"/>
                    <a:pt x="1134620" y="841697"/>
                  </a:cubicBezTo>
                  <a:lnTo>
                    <a:pt x="1236410" y="927104"/>
                  </a:lnTo>
                  <a:lnTo>
                    <a:pt x="1183336" y="1019032"/>
                  </a:lnTo>
                  <a:lnTo>
                    <a:pt x="1058476" y="973583"/>
                  </a:lnTo>
                  <a:cubicBezTo>
                    <a:pt x="1014343" y="1029336"/>
                    <a:pt x="959312" y="1075513"/>
                    <a:pt x="896742" y="1109294"/>
                  </a:cubicBezTo>
                  <a:lnTo>
                    <a:pt x="919819" y="1240149"/>
                  </a:lnTo>
                  <a:lnTo>
                    <a:pt x="820071" y="1276454"/>
                  </a:lnTo>
                  <a:lnTo>
                    <a:pt x="753637" y="1161380"/>
                  </a:lnTo>
                  <a:cubicBezTo>
                    <a:pt x="683991" y="1175721"/>
                    <a:pt x="612153" y="1175721"/>
                    <a:pt x="542507" y="1161380"/>
                  </a:cubicBezTo>
                  <a:lnTo>
                    <a:pt x="476073" y="1276454"/>
                  </a:lnTo>
                  <a:lnTo>
                    <a:pt x="376326" y="1240149"/>
                  </a:lnTo>
                  <a:lnTo>
                    <a:pt x="399403" y="1109294"/>
                  </a:lnTo>
                  <a:cubicBezTo>
                    <a:pt x="336833" y="1075513"/>
                    <a:pt x="281802" y="1029336"/>
                    <a:pt x="237669" y="973583"/>
                  </a:cubicBezTo>
                  <a:lnTo>
                    <a:pt x="112809" y="1019032"/>
                  </a:lnTo>
                  <a:lnTo>
                    <a:pt x="59735" y="927104"/>
                  </a:lnTo>
                  <a:lnTo>
                    <a:pt x="161524" y="841697"/>
                  </a:lnTo>
                  <a:cubicBezTo>
                    <a:pt x="135307" y="775599"/>
                    <a:pt x="122832" y="704852"/>
                    <a:pt x="124862" y="633774"/>
                  </a:cubicBezTo>
                  <a:lnTo>
                    <a:pt x="0" y="588332"/>
                  </a:lnTo>
                  <a:lnTo>
                    <a:pt x="18432" y="483796"/>
                  </a:lnTo>
                  <a:lnTo>
                    <a:pt x="151306" y="483799"/>
                  </a:lnTo>
                  <a:cubicBezTo>
                    <a:pt x="173710" y="416314"/>
                    <a:pt x="209628" y="354100"/>
                    <a:pt x="256871" y="300956"/>
                  </a:cubicBezTo>
                  <a:lnTo>
                    <a:pt x="190431" y="185886"/>
                  </a:lnTo>
                  <a:lnTo>
                    <a:pt x="271746" y="117654"/>
                  </a:lnTo>
                  <a:lnTo>
                    <a:pt x="373531" y="203067"/>
                  </a:lnTo>
                  <a:cubicBezTo>
                    <a:pt x="434072" y="165770"/>
                    <a:pt x="501577" y="141200"/>
                    <a:pt x="571928" y="130856"/>
                  </a:cubicBezTo>
                  <a:lnTo>
                    <a:pt x="594998" y="0"/>
                  </a:ln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 lIns="501445" tIns="575655" rIns="501445" bIns="614746"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1377950" y="2165350"/>
            <a:ext cx="8191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D7351"/>
                </a:solidFill>
                <a:cs typeface="+mn-ea"/>
                <a:sym typeface="+mn-lt"/>
              </a:rPr>
              <a:t>2018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4380865" y="2174240"/>
            <a:ext cx="8191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D7351"/>
                </a:solidFill>
                <a:cs typeface="+mn-ea"/>
                <a:sym typeface="+mn-lt"/>
              </a:rPr>
              <a:t>2018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7451725" y="2174240"/>
            <a:ext cx="8191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3D7351"/>
                </a:solidFill>
                <a:cs typeface="+mn-ea"/>
                <a:sym typeface="+mn-lt"/>
              </a:rPr>
              <a:t>2020</a:t>
            </a:r>
            <a:endParaRPr lang="en-US" altLang="zh-CN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0574655" y="2174240"/>
            <a:ext cx="8191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3D7351"/>
                </a:solidFill>
                <a:cs typeface="+mn-ea"/>
                <a:sym typeface="+mn-lt"/>
              </a:rPr>
              <a:t>2030</a:t>
            </a:r>
            <a:endParaRPr lang="en-US" altLang="zh-CN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72" name="Text Box 24"/>
          <p:cNvSpPr txBox="1">
            <a:spLocks noChangeArrowheads="1"/>
          </p:cNvSpPr>
          <p:nvPr/>
        </p:nvSpPr>
        <p:spPr bwMode="gray">
          <a:xfrm>
            <a:off x="1129665" y="3850640"/>
            <a:ext cx="1316355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400" b="1" dirty="0">
                <a:solidFill>
                  <a:srgbClr val="3D7351"/>
                </a:solidFill>
                <a:latin typeface="+mn-lt"/>
                <a:ea typeface="+mn-ea"/>
                <a:cs typeface="+mn-ea"/>
                <a:sym typeface="+mn-lt"/>
              </a:rPr>
              <a:t>单击此处输入标题</a:t>
            </a: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gray">
          <a:xfrm>
            <a:off x="4131945" y="3850640"/>
            <a:ext cx="1316355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400" b="1" dirty="0">
                <a:solidFill>
                  <a:srgbClr val="3D7351"/>
                </a:solidFill>
                <a:latin typeface="+mn-lt"/>
                <a:ea typeface="+mn-ea"/>
                <a:cs typeface="+mn-ea"/>
                <a:sym typeface="+mn-lt"/>
              </a:rPr>
              <a:t>单击此处输入标题</a:t>
            </a: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gray">
          <a:xfrm>
            <a:off x="7203440" y="3850640"/>
            <a:ext cx="1316355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400" b="1" dirty="0">
                <a:solidFill>
                  <a:srgbClr val="3D7351"/>
                </a:solidFill>
                <a:latin typeface="+mn-lt"/>
                <a:ea typeface="+mn-ea"/>
                <a:cs typeface="+mn-ea"/>
                <a:sym typeface="+mn-lt"/>
              </a:rPr>
              <a:t>单击此处输入标题</a:t>
            </a: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gray">
          <a:xfrm>
            <a:off x="10326370" y="3850640"/>
            <a:ext cx="1316355" cy="700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400" b="1" dirty="0">
                <a:solidFill>
                  <a:srgbClr val="3D7351"/>
                </a:solidFill>
                <a:latin typeface="+mn-lt"/>
                <a:ea typeface="+mn-ea"/>
                <a:cs typeface="+mn-ea"/>
                <a:sym typeface="+mn-lt"/>
              </a:rPr>
              <a:t>单击此处输入标题</a:t>
            </a:r>
          </a:p>
        </p:txBody>
      </p:sp>
      <p:sp>
        <p:nvSpPr>
          <p:cNvPr id="78" name="Text Box 24"/>
          <p:cNvSpPr txBox="1">
            <a:spLocks noChangeArrowheads="1"/>
          </p:cNvSpPr>
          <p:nvPr/>
        </p:nvSpPr>
        <p:spPr bwMode="gray">
          <a:xfrm>
            <a:off x="2311552" y="4486437"/>
            <a:ext cx="2092324" cy="88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Hope is a good thing and maybe the best of things. And no good thing ever dies. </a:t>
            </a:r>
            <a:endParaRPr lang="en-US" altLang="zh-CN" sz="16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9" name="Text Box 24"/>
          <p:cNvSpPr txBox="1">
            <a:spLocks noChangeArrowheads="1"/>
          </p:cNvSpPr>
          <p:nvPr/>
        </p:nvSpPr>
        <p:spPr bwMode="gray">
          <a:xfrm>
            <a:off x="5347487" y="4486437"/>
            <a:ext cx="2092324" cy="88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Hope is a good thing and maybe the best of things. And no good thing ever dies. </a:t>
            </a:r>
            <a:endParaRPr lang="en-US" altLang="zh-CN" sz="16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gray">
          <a:xfrm>
            <a:off x="8377707" y="4486437"/>
            <a:ext cx="2092324" cy="88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Hope is a good thing and maybe the best of things. And no good thing ever dies. </a:t>
            </a:r>
            <a:endParaRPr lang="en-US" altLang="zh-CN" sz="16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8500"/>
                            </p:stCondLst>
                            <p:childTnLst>
                              <p:par>
                                <p:cTn id="10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5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1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/>
      <p:bldP spid="72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13330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8" name="Freeform 21"/>
          <p:cNvSpPr/>
          <p:nvPr/>
        </p:nvSpPr>
        <p:spPr bwMode="auto">
          <a:xfrm>
            <a:off x="4422775" y="2232025"/>
            <a:ext cx="1585595" cy="1583690"/>
          </a:xfrm>
          <a:custGeom>
            <a:avLst/>
            <a:gdLst>
              <a:gd name="T0" fmla="*/ 282 w 565"/>
              <a:gd name="T1" fmla="*/ 0 h 565"/>
              <a:gd name="T2" fmla="*/ 0 w 565"/>
              <a:gd name="T3" fmla="*/ 0 h 565"/>
              <a:gd name="T4" fmla="*/ 0 w 565"/>
              <a:gd name="T5" fmla="*/ 283 h 565"/>
              <a:gd name="T6" fmla="*/ 282 w 565"/>
              <a:gd name="T7" fmla="*/ 565 h 565"/>
              <a:gd name="T8" fmla="*/ 565 w 565"/>
              <a:gd name="T9" fmla="*/ 565 h 565"/>
              <a:gd name="T10" fmla="*/ 565 w 565"/>
              <a:gd name="T11" fmla="*/ 283 h 565"/>
              <a:gd name="T12" fmla="*/ 282 w 565"/>
              <a:gd name="T13" fmla="*/ 0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565">
                <a:moveTo>
                  <a:pt x="28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439"/>
                  <a:pt x="126" y="565"/>
                  <a:pt x="282" y="565"/>
                </a:cubicBezTo>
                <a:cubicBezTo>
                  <a:pt x="565" y="565"/>
                  <a:pt x="565" y="565"/>
                  <a:pt x="565" y="565"/>
                </a:cubicBezTo>
                <a:cubicBezTo>
                  <a:pt x="565" y="283"/>
                  <a:pt x="565" y="283"/>
                  <a:pt x="565" y="283"/>
                </a:cubicBezTo>
                <a:cubicBezTo>
                  <a:pt x="565" y="127"/>
                  <a:pt x="438" y="0"/>
                  <a:pt x="282" y="0"/>
                </a:cubicBezTo>
                <a:close/>
              </a:path>
            </a:pathLst>
          </a:cu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Freeform 22"/>
          <p:cNvSpPr/>
          <p:nvPr/>
        </p:nvSpPr>
        <p:spPr bwMode="auto">
          <a:xfrm>
            <a:off x="6070600" y="2232025"/>
            <a:ext cx="1583055" cy="1583690"/>
          </a:xfrm>
          <a:custGeom>
            <a:avLst/>
            <a:gdLst>
              <a:gd name="T0" fmla="*/ 283 w 565"/>
              <a:gd name="T1" fmla="*/ 0 h 565"/>
              <a:gd name="T2" fmla="*/ 565 w 565"/>
              <a:gd name="T3" fmla="*/ 0 h 565"/>
              <a:gd name="T4" fmla="*/ 565 w 565"/>
              <a:gd name="T5" fmla="*/ 283 h 565"/>
              <a:gd name="T6" fmla="*/ 283 w 565"/>
              <a:gd name="T7" fmla="*/ 565 h 565"/>
              <a:gd name="T8" fmla="*/ 0 w 565"/>
              <a:gd name="T9" fmla="*/ 565 h 565"/>
              <a:gd name="T10" fmla="*/ 0 w 565"/>
              <a:gd name="T11" fmla="*/ 283 h 565"/>
              <a:gd name="T12" fmla="*/ 283 w 565"/>
              <a:gd name="T13" fmla="*/ 0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565">
                <a:moveTo>
                  <a:pt x="283" y="0"/>
                </a:moveTo>
                <a:cubicBezTo>
                  <a:pt x="565" y="0"/>
                  <a:pt x="565" y="0"/>
                  <a:pt x="565" y="0"/>
                </a:cubicBezTo>
                <a:cubicBezTo>
                  <a:pt x="565" y="283"/>
                  <a:pt x="565" y="283"/>
                  <a:pt x="565" y="283"/>
                </a:cubicBezTo>
                <a:cubicBezTo>
                  <a:pt x="565" y="439"/>
                  <a:pt x="439" y="565"/>
                  <a:pt x="283" y="565"/>
                </a:cubicBezTo>
                <a:cubicBezTo>
                  <a:pt x="0" y="565"/>
                  <a:pt x="0" y="565"/>
                  <a:pt x="0" y="565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127"/>
                  <a:pt x="127" y="0"/>
                  <a:pt x="283" y="0"/>
                </a:cubicBezTo>
                <a:close/>
              </a:path>
            </a:pathLst>
          </a:cu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23"/>
          <p:cNvSpPr/>
          <p:nvPr/>
        </p:nvSpPr>
        <p:spPr bwMode="auto">
          <a:xfrm>
            <a:off x="4422775" y="3880485"/>
            <a:ext cx="1585595" cy="1583690"/>
          </a:xfrm>
          <a:custGeom>
            <a:avLst/>
            <a:gdLst>
              <a:gd name="T0" fmla="*/ 282 w 565"/>
              <a:gd name="T1" fmla="*/ 565 h 565"/>
              <a:gd name="T2" fmla="*/ 0 w 565"/>
              <a:gd name="T3" fmla="*/ 565 h 565"/>
              <a:gd name="T4" fmla="*/ 0 w 565"/>
              <a:gd name="T5" fmla="*/ 283 h 565"/>
              <a:gd name="T6" fmla="*/ 282 w 565"/>
              <a:gd name="T7" fmla="*/ 0 h 565"/>
              <a:gd name="T8" fmla="*/ 565 w 565"/>
              <a:gd name="T9" fmla="*/ 0 h 565"/>
              <a:gd name="T10" fmla="*/ 565 w 565"/>
              <a:gd name="T11" fmla="*/ 283 h 565"/>
              <a:gd name="T12" fmla="*/ 282 w 565"/>
              <a:gd name="T13" fmla="*/ 565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565">
                <a:moveTo>
                  <a:pt x="282" y="565"/>
                </a:moveTo>
                <a:cubicBezTo>
                  <a:pt x="0" y="565"/>
                  <a:pt x="0" y="565"/>
                  <a:pt x="0" y="565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127"/>
                  <a:pt x="126" y="0"/>
                  <a:pt x="282" y="0"/>
                </a:cubicBezTo>
                <a:cubicBezTo>
                  <a:pt x="565" y="0"/>
                  <a:pt x="565" y="0"/>
                  <a:pt x="565" y="0"/>
                </a:cubicBezTo>
                <a:cubicBezTo>
                  <a:pt x="565" y="283"/>
                  <a:pt x="565" y="283"/>
                  <a:pt x="565" y="283"/>
                </a:cubicBezTo>
                <a:cubicBezTo>
                  <a:pt x="565" y="439"/>
                  <a:pt x="438" y="565"/>
                  <a:pt x="282" y="565"/>
                </a:cubicBezTo>
                <a:close/>
              </a:path>
            </a:pathLst>
          </a:cu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Freeform 24"/>
          <p:cNvSpPr/>
          <p:nvPr/>
        </p:nvSpPr>
        <p:spPr bwMode="auto">
          <a:xfrm>
            <a:off x="6070600" y="3880485"/>
            <a:ext cx="1583055" cy="1583690"/>
          </a:xfrm>
          <a:custGeom>
            <a:avLst/>
            <a:gdLst>
              <a:gd name="T0" fmla="*/ 283 w 565"/>
              <a:gd name="T1" fmla="*/ 565 h 565"/>
              <a:gd name="T2" fmla="*/ 565 w 565"/>
              <a:gd name="T3" fmla="*/ 565 h 565"/>
              <a:gd name="T4" fmla="*/ 565 w 565"/>
              <a:gd name="T5" fmla="*/ 283 h 565"/>
              <a:gd name="T6" fmla="*/ 283 w 565"/>
              <a:gd name="T7" fmla="*/ 0 h 565"/>
              <a:gd name="T8" fmla="*/ 0 w 565"/>
              <a:gd name="T9" fmla="*/ 0 h 565"/>
              <a:gd name="T10" fmla="*/ 0 w 565"/>
              <a:gd name="T11" fmla="*/ 283 h 565"/>
              <a:gd name="T12" fmla="*/ 283 w 565"/>
              <a:gd name="T13" fmla="*/ 565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65" h="565">
                <a:moveTo>
                  <a:pt x="283" y="565"/>
                </a:moveTo>
                <a:cubicBezTo>
                  <a:pt x="565" y="565"/>
                  <a:pt x="565" y="565"/>
                  <a:pt x="565" y="565"/>
                </a:cubicBezTo>
                <a:cubicBezTo>
                  <a:pt x="565" y="283"/>
                  <a:pt x="565" y="283"/>
                  <a:pt x="565" y="283"/>
                </a:cubicBezTo>
                <a:cubicBezTo>
                  <a:pt x="565" y="127"/>
                  <a:pt x="439" y="0"/>
                  <a:pt x="28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439"/>
                  <a:pt x="127" y="565"/>
                  <a:pt x="283" y="565"/>
                </a:cubicBezTo>
                <a:close/>
              </a:path>
            </a:pathLst>
          </a:cu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4952365" y="2505710"/>
            <a:ext cx="5556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4000" dirty="0">
                <a:solidFill>
                  <a:srgbClr val="FFFFFF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6402705" y="2505710"/>
            <a:ext cx="787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4000" dirty="0">
                <a:solidFill>
                  <a:srgbClr val="FFFFFF"/>
                </a:solidFill>
                <a:cs typeface="+mn-ea"/>
                <a:sym typeface="+mn-lt"/>
              </a:rPr>
              <a:t>2</a:t>
            </a:r>
            <a:endParaRPr lang="en-US" altLang="zh-CN" sz="4000" dirty="0">
              <a:cs typeface="+mn-ea"/>
              <a:sym typeface="+mn-lt"/>
            </a:endParaRP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4952365" y="4542155"/>
            <a:ext cx="64960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4000">
                <a:solidFill>
                  <a:srgbClr val="FFFFFF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6542405" y="4542155"/>
            <a:ext cx="50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4000" dirty="0">
                <a:solidFill>
                  <a:srgbClr val="FFFFFF"/>
                </a:solidFill>
                <a:cs typeface="+mn-ea"/>
                <a:sym typeface="+mn-lt"/>
              </a:rPr>
              <a:t>4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5633720" y="3442335"/>
            <a:ext cx="819150" cy="819150"/>
            <a:chOff x="8872" y="5295"/>
            <a:chExt cx="1290" cy="1290"/>
          </a:xfrm>
        </p:grpSpPr>
        <p:sp>
          <p:nvSpPr>
            <p:cNvPr id="16" name="椭圆 15"/>
            <p:cNvSpPr/>
            <p:nvPr/>
          </p:nvSpPr>
          <p:spPr>
            <a:xfrm>
              <a:off x="8872" y="5295"/>
              <a:ext cx="1290" cy="1291"/>
            </a:xfrm>
            <a:prstGeom prst="ellipse">
              <a:avLst/>
            </a:prstGeom>
            <a:solidFill>
              <a:srgbClr val="E5F4E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9180" y="5682"/>
              <a:ext cx="674" cy="517"/>
            </a:xfrm>
            <a:custGeom>
              <a:avLst/>
              <a:gdLst>
                <a:gd name="T0" fmla="*/ 218 w 235"/>
                <a:gd name="T1" fmla="*/ 76 h 180"/>
                <a:gd name="T2" fmla="*/ 230 w 235"/>
                <a:gd name="T3" fmla="*/ 106 h 180"/>
                <a:gd name="T4" fmla="*/ 206 w 235"/>
                <a:gd name="T5" fmla="*/ 107 h 180"/>
                <a:gd name="T6" fmla="*/ 117 w 235"/>
                <a:gd name="T7" fmla="*/ 180 h 180"/>
                <a:gd name="T8" fmla="*/ 54 w 235"/>
                <a:gd name="T9" fmla="*/ 154 h 180"/>
                <a:gd name="T10" fmla="*/ 66 w 235"/>
                <a:gd name="T11" fmla="*/ 141 h 180"/>
                <a:gd name="T12" fmla="*/ 117 w 235"/>
                <a:gd name="T13" fmla="*/ 162 h 180"/>
                <a:gd name="T14" fmla="*/ 187 w 235"/>
                <a:gd name="T15" fmla="*/ 107 h 180"/>
                <a:gd name="T16" fmla="*/ 162 w 235"/>
                <a:gd name="T17" fmla="*/ 99 h 180"/>
                <a:gd name="T18" fmla="*/ 178 w 235"/>
                <a:gd name="T19" fmla="*/ 76 h 180"/>
                <a:gd name="T20" fmla="*/ 203 w 235"/>
                <a:gd name="T21" fmla="*/ 58 h 180"/>
                <a:gd name="T22" fmla="*/ 204 w 235"/>
                <a:gd name="T23" fmla="*/ 87 h 180"/>
                <a:gd name="T24" fmla="*/ 198 w 235"/>
                <a:gd name="T25" fmla="*/ 79 h 180"/>
                <a:gd name="T26" fmla="*/ 190 w 235"/>
                <a:gd name="T27" fmla="*/ 90 h 180"/>
                <a:gd name="T28" fmla="*/ 199 w 235"/>
                <a:gd name="T29" fmla="*/ 90 h 180"/>
                <a:gd name="T30" fmla="*/ 204 w 235"/>
                <a:gd name="T31" fmla="*/ 87 h 180"/>
                <a:gd name="T32" fmla="*/ 30 w 235"/>
                <a:gd name="T33" fmla="*/ 120 h 180"/>
                <a:gd name="T34" fmla="*/ 44 w 235"/>
                <a:gd name="T35" fmla="*/ 120 h 180"/>
                <a:gd name="T36" fmla="*/ 71 w 235"/>
                <a:gd name="T37" fmla="*/ 87 h 180"/>
                <a:gd name="T38" fmla="*/ 73 w 235"/>
                <a:gd name="T39" fmla="*/ 81 h 180"/>
                <a:gd name="T40" fmla="*/ 47 w 235"/>
                <a:gd name="T41" fmla="*/ 72 h 180"/>
                <a:gd name="T42" fmla="*/ 117 w 235"/>
                <a:gd name="T43" fmla="*/ 18 h 180"/>
                <a:gd name="T44" fmla="*/ 168 w 235"/>
                <a:gd name="T45" fmla="*/ 39 h 180"/>
                <a:gd name="T46" fmla="*/ 180 w 235"/>
                <a:gd name="T47" fmla="*/ 26 h 180"/>
                <a:gd name="T48" fmla="*/ 117 w 235"/>
                <a:gd name="T49" fmla="*/ 0 h 180"/>
                <a:gd name="T50" fmla="*/ 29 w 235"/>
                <a:gd name="T51" fmla="*/ 72 h 180"/>
                <a:gd name="T52" fmla="*/ 4 w 235"/>
                <a:gd name="T53" fmla="*/ 74 h 180"/>
                <a:gd name="T54" fmla="*/ 16 w 235"/>
                <a:gd name="T55" fmla="*/ 104 h 180"/>
                <a:gd name="T56" fmla="*/ 30 w 235"/>
                <a:gd name="T57" fmla="*/ 93 h 180"/>
                <a:gd name="T58" fmla="*/ 29 w 235"/>
                <a:gd name="T59" fmla="*/ 90 h 180"/>
                <a:gd name="T60" fmla="*/ 37 w 235"/>
                <a:gd name="T61" fmla="*/ 90 h 180"/>
                <a:gd name="T62" fmla="*/ 43 w 235"/>
                <a:gd name="T63" fmla="*/ 93 h 180"/>
                <a:gd name="T64" fmla="*/ 30 w 235"/>
                <a:gd name="T65" fmla="*/ 93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5" h="180">
                  <a:moveTo>
                    <a:pt x="205" y="60"/>
                  </a:moveTo>
                  <a:cubicBezTo>
                    <a:pt x="218" y="76"/>
                    <a:pt x="218" y="76"/>
                    <a:pt x="218" y="76"/>
                  </a:cubicBezTo>
                  <a:cubicBezTo>
                    <a:pt x="232" y="93"/>
                    <a:pt x="232" y="93"/>
                    <a:pt x="232" y="93"/>
                  </a:cubicBezTo>
                  <a:cubicBezTo>
                    <a:pt x="235" y="97"/>
                    <a:pt x="234" y="103"/>
                    <a:pt x="230" y="106"/>
                  </a:cubicBezTo>
                  <a:cubicBezTo>
                    <a:pt x="228" y="107"/>
                    <a:pt x="226" y="108"/>
                    <a:pt x="224" y="107"/>
                  </a:cubicBezTo>
                  <a:cubicBezTo>
                    <a:pt x="206" y="107"/>
                    <a:pt x="206" y="107"/>
                    <a:pt x="206" y="107"/>
                  </a:cubicBezTo>
                  <a:cubicBezTo>
                    <a:pt x="202" y="127"/>
                    <a:pt x="192" y="144"/>
                    <a:pt x="177" y="157"/>
                  </a:cubicBezTo>
                  <a:cubicBezTo>
                    <a:pt x="162" y="171"/>
                    <a:pt x="140" y="180"/>
                    <a:pt x="117" y="180"/>
                  </a:cubicBezTo>
                  <a:cubicBezTo>
                    <a:pt x="105" y="180"/>
                    <a:pt x="94" y="177"/>
                    <a:pt x="83" y="173"/>
                  </a:cubicBezTo>
                  <a:cubicBezTo>
                    <a:pt x="72" y="168"/>
                    <a:pt x="62" y="162"/>
                    <a:pt x="54" y="154"/>
                  </a:cubicBezTo>
                  <a:cubicBezTo>
                    <a:pt x="50" y="150"/>
                    <a:pt x="50" y="144"/>
                    <a:pt x="54" y="141"/>
                  </a:cubicBezTo>
                  <a:cubicBezTo>
                    <a:pt x="57" y="137"/>
                    <a:pt x="63" y="137"/>
                    <a:pt x="66" y="141"/>
                  </a:cubicBezTo>
                  <a:cubicBezTo>
                    <a:pt x="73" y="148"/>
                    <a:pt x="81" y="153"/>
                    <a:pt x="90" y="157"/>
                  </a:cubicBezTo>
                  <a:cubicBezTo>
                    <a:pt x="98" y="160"/>
                    <a:pt x="108" y="162"/>
                    <a:pt x="117" y="162"/>
                  </a:cubicBezTo>
                  <a:cubicBezTo>
                    <a:pt x="136" y="162"/>
                    <a:pt x="153" y="155"/>
                    <a:pt x="166" y="144"/>
                  </a:cubicBezTo>
                  <a:cubicBezTo>
                    <a:pt x="176" y="134"/>
                    <a:pt x="184" y="122"/>
                    <a:pt x="187" y="107"/>
                  </a:cubicBezTo>
                  <a:cubicBezTo>
                    <a:pt x="171" y="107"/>
                    <a:pt x="171" y="107"/>
                    <a:pt x="171" y="107"/>
                  </a:cubicBezTo>
                  <a:cubicBezTo>
                    <a:pt x="166" y="107"/>
                    <a:pt x="162" y="104"/>
                    <a:pt x="162" y="99"/>
                  </a:cubicBezTo>
                  <a:cubicBezTo>
                    <a:pt x="162" y="96"/>
                    <a:pt x="163" y="95"/>
                    <a:pt x="164" y="93"/>
                  </a:cubicBezTo>
                  <a:cubicBezTo>
                    <a:pt x="178" y="76"/>
                    <a:pt x="178" y="76"/>
                    <a:pt x="178" y="76"/>
                  </a:cubicBezTo>
                  <a:cubicBezTo>
                    <a:pt x="191" y="59"/>
                    <a:pt x="191" y="59"/>
                    <a:pt x="191" y="59"/>
                  </a:cubicBezTo>
                  <a:cubicBezTo>
                    <a:pt x="194" y="56"/>
                    <a:pt x="200" y="55"/>
                    <a:pt x="203" y="58"/>
                  </a:cubicBezTo>
                  <a:cubicBezTo>
                    <a:pt x="204" y="58"/>
                    <a:pt x="205" y="59"/>
                    <a:pt x="205" y="60"/>
                  </a:cubicBezTo>
                  <a:close/>
                  <a:moveTo>
                    <a:pt x="204" y="87"/>
                  </a:moveTo>
                  <a:cubicBezTo>
                    <a:pt x="204" y="87"/>
                    <a:pt x="204" y="87"/>
                    <a:pt x="204" y="87"/>
                  </a:cubicBezTo>
                  <a:cubicBezTo>
                    <a:pt x="198" y="79"/>
                    <a:pt x="198" y="79"/>
                    <a:pt x="198" y="79"/>
                  </a:cubicBezTo>
                  <a:cubicBezTo>
                    <a:pt x="192" y="87"/>
                    <a:pt x="192" y="87"/>
                    <a:pt x="192" y="87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198" y="90"/>
                    <a:pt x="198" y="90"/>
                    <a:pt x="199" y="90"/>
                  </a:cubicBezTo>
                  <a:cubicBezTo>
                    <a:pt x="206" y="90"/>
                    <a:pt x="206" y="90"/>
                    <a:pt x="206" y="90"/>
                  </a:cubicBezTo>
                  <a:cubicBezTo>
                    <a:pt x="204" y="87"/>
                    <a:pt x="204" y="87"/>
                    <a:pt x="204" y="87"/>
                  </a:cubicBezTo>
                  <a:close/>
                  <a:moveTo>
                    <a:pt x="30" y="120"/>
                  </a:moveTo>
                  <a:cubicBezTo>
                    <a:pt x="30" y="120"/>
                    <a:pt x="30" y="120"/>
                    <a:pt x="30" y="120"/>
                  </a:cubicBezTo>
                  <a:cubicBezTo>
                    <a:pt x="30" y="121"/>
                    <a:pt x="31" y="121"/>
                    <a:pt x="31" y="122"/>
                  </a:cubicBezTo>
                  <a:cubicBezTo>
                    <a:pt x="35" y="125"/>
                    <a:pt x="41" y="124"/>
                    <a:pt x="44" y="120"/>
                  </a:cubicBezTo>
                  <a:cubicBezTo>
                    <a:pt x="57" y="104"/>
                    <a:pt x="57" y="104"/>
                    <a:pt x="57" y="104"/>
                  </a:cubicBezTo>
                  <a:cubicBezTo>
                    <a:pt x="71" y="87"/>
                    <a:pt x="71" y="87"/>
                    <a:pt x="71" y="87"/>
                  </a:cubicBezTo>
                  <a:cubicBezTo>
                    <a:pt x="71" y="87"/>
                    <a:pt x="71" y="87"/>
                    <a:pt x="71" y="87"/>
                  </a:cubicBezTo>
                  <a:cubicBezTo>
                    <a:pt x="72" y="85"/>
                    <a:pt x="73" y="83"/>
                    <a:pt x="73" y="81"/>
                  </a:cubicBezTo>
                  <a:cubicBezTo>
                    <a:pt x="73" y="76"/>
                    <a:pt x="68" y="72"/>
                    <a:pt x="64" y="72"/>
                  </a:cubicBezTo>
                  <a:cubicBezTo>
                    <a:pt x="47" y="72"/>
                    <a:pt x="47" y="72"/>
                    <a:pt x="47" y="72"/>
                  </a:cubicBezTo>
                  <a:cubicBezTo>
                    <a:pt x="51" y="58"/>
                    <a:pt x="58" y="45"/>
                    <a:pt x="69" y="36"/>
                  </a:cubicBezTo>
                  <a:cubicBezTo>
                    <a:pt x="82" y="25"/>
                    <a:pt x="98" y="18"/>
                    <a:pt x="117" y="18"/>
                  </a:cubicBezTo>
                  <a:cubicBezTo>
                    <a:pt x="127" y="18"/>
                    <a:pt x="136" y="20"/>
                    <a:pt x="144" y="23"/>
                  </a:cubicBezTo>
                  <a:cubicBezTo>
                    <a:pt x="153" y="27"/>
                    <a:pt x="161" y="32"/>
                    <a:pt x="168" y="39"/>
                  </a:cubicBezTo>
                  <a:cubicBezTo>
                    <a:pt x="171" y="42"/>
                    <a:pt x="177" y="42"/>
                    <a:pt x="180" y="39"/>
                  </a:cubicBezTo>
                  <a:cubicBezTo>
                    <a:pt x="184" y="35"/>
                    <a:pt x="184" y="30"/>
                    <a:pt x="180" y="26"/>
                  </a:cubicBezTo>
                  <a:cubicBezTo>
                    <a:pt x="172" y="18"/>
                    <a:pt x="162" y="11"/>
                    <a:pt x="151" y="7"/>
                  </a:cubicBezTo>
                  <a:cubicBezTo>
                    <a:pt x="141" y="2"/>
                    <a:pt x="129" y="0"/>
                    <a:pt x="117" y="0"/>
                  </a:cubicBezTo>
                  <a:cubicBezTo>
                    <a:pt x="94" y="0"/>
                    <a:pt x="73" y="9"/>
                    <a:pt x="57" y="23"/>
                  </a:cubicBezTo>
                  <a:cubicBezTo>
                    <a:pt x="43" y="35"/>
                    <a:pt x="33" y="53"/>
                    <a:pt x="29" y="72"/>
                  </a:cubicBezTo>
                  <a:cubicBezTo>
                    <a:pt x="11" y="72"/>
                    <a:pt x="11" y="72"/>
                    <a:pt x="11" y="72"/>
                  </a:cubicBezTo>
                  <a:cubicBezTo>
                    <a:pt x="9" y="72"/>
                    <a:pt x="6" y="73"/>
                    <a:pt x="4" y="74"/>
                  </a:cubicBezTo>
                  <a:cubicBezTo>
                    <a:pt x="1" y="77"/>
                    <a:pt x="0" y="83"/>
                    <a:pt x="3" y="87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30" y="120"/>
                    <a:pt x="30" y="120"/>
                    <a:pt x="30" y="120"/>
                  </a:cubicBezTo>
                  <a:close/>
                  <a:moveTo>
                    <a:pt x="30" y="93"/>
                  </a:moveTo>
                  <a:cubicBezTo>
                    <a:pt x="30" y="93"/>
                    <a:pt x="30" y="93"/>
                    <a:pt x="30" y="93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36" y="90"/>
                    <a:pt x="36" y="90"/>
                    <a:pt x="36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45" y="90"/>
                    <a:pt x="45" y="90"/>
                    <a:pt x="45" y="90"/>
                  </a:cubicBezTo>
                  <a:cubicBezTo>
                    <a:pt x="43" y="93"/>
                    <a:pt x="43" y="93"/>
                    <a:pt x="43" y="93"/>
                  </a:cubicBezTo>
                  <a:cubicBezTo>
                    <a:pt x="37" y="100"/>
                    <a:pt x="37" y="100"/>
                    <a:pt x="37" y="100"/>
                  </a:cubicBezTo>
                  <a:cubicBezTo>
                    <a:pt x="30" y="93"/>
                    <a:pt x="30" y="93"/>
                    <a:pt x="30" y="93"/>
                  </a:cubicBez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75360" y="2551430"/>
            <a:ext cx="2897505" cy="5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文本框 119"/>
          <p:cNvSpPr txBox="1"/>
          <p:nvPr/>
        </p:nvSpPr>
        <p:spPr>
          <a:xfrm>
            <a:off x="2043198" y="223205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212215" y="4665980"/>
            <a:ext cx="2897505" cy="5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文本框 119"/>
          <p:cNvSpPr txBox="1"/>
          <p:nvPr/>
        </p:nvSpPr>
        <p:spPr>
          <a:xfrm>
            <a:off x="2280053" y="434660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8011160" y="2551430"/>
            <a:ext cx="2897505" cy="5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119"/>
          <p:cNvSpPr txBox="1"/>
          <p:nvPr/>
        </p:nvSpPr>
        <p:spPr>
          <a:xfrm>
            <a:off x="7919488" y="218633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8011160" y="4711700"/>
            <a:ext cx="2897505" cy="51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119"/>
          <p:cNvSpPr txBox="1"/>
          <p:nvPr/>
        </p:nvSpPr>
        <p:spPr>
          <a:xfrm>
            <a:off x="7919488" y="4346609"/>
            <a:ext cx="1921186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1600" b="1" dirty="0">
              <a:solidFill>
                <a:srgbClr val="3D735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/>
      <p:bldP spid="13" grpId="0"/>
      <p:bldP spid="14" grpId="0"/>
      <p:bldP spid="15" grpId="0"/>
      <p:bldP spid="10246" grpId="0"/>
      <p:bldP spid="10246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26079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grpSp>
        <p:nvGrpSpPr>
          <p:cNvPr id="6" name="Group 35"/>
          <p:cNvGrpSpPr/>
          <p:nvPr/>
        </p:nvGrpSpPr>
        <p:grpSpPr bwMode="auto">
          <a:xfrm>
            <a:off x="688230" y="2099790"/>
            <a:ext cx="10807700" cy="619125"/>
            <a:chOff x="408" y="1537"/>
            <a:chExt cx="6808" cy="39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gray">
            <a:xfrm>
              <a:off x="408" y="1537"/>
              <a:ext cx="6808" cy="390"/>
            </a:xfrm>
            <a:prstGeom prst="rect">
              <a:avLst/>
            </a:prstGeom>
            <a:solidFill>
              <a:srgbClr val="55A1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gray">
            <a:xfrm>
              <a:off x="1679" y="1620"/>
              <a:ext cx="1056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gray">
            <a:xfrm>
              <a:off x="2870" y="1642"/>
              <a:ext cx="232" cy="172"/>
            </a:xfrm>
            <a:prstGeom prst="rightArrow">
              <a:avLst>
                <a:gd name="adj1" fmla="val 50000"/>
                <a:gd name="adj2" fmla="val 604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gray">
            <a:xfrm>
              <a:off x="3223" y="1620"/>
              <a:ext cx="1056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>
              <a:off x="4345" y="1642"/>
              <a:ext cx="232" cy="172"/>
            </a:xfrm>
            <a:prstGeom prst="rightArrow">
              <a:avLst>
                <a:gd name="adj1" fmla="val 50000"/>
                <a:gd name="adj2" fmla="val 604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gray">
            <a:xfrm>
              <a:off x="4648" y="1620"/>
              <a:ext cx="1056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gray">
            <a:xfrm>
              <a:off x="5840" y="1642"/>
              <a:ext cx="232" cy="172"/>
            </a:xfrm>
            <a:prstGeom prst="rightArrow">
              <a:avLst>
                <a:gd name="adj1" fmla="val 50000"/>
                <a:gd name="adj2" fmla="val 604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gray">
            <a:xfrm>
              <a:off x="6116" y="1620"/>
              <a:ext cx="1056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6" name="Group 4"/>
          <p:cNvGrpSpPr/>
          <p:nvPr/>
        </p:nvGrpSpPr>
        <p:grpSpPr bwMode="auto">
          <a:xfrm>
            <a:off x="677118" y="2099790"/>
            <a:ext cx="2054225" cy="619125"/>
            <a:chOff x="404" y="1980"/>
            <a:chExt cx="1294" cy="298"/>
          </a:xfrm>
          <a:solidFill>
            <a:schemeClr val="accent1"/>
          </a:solidFill>
        </p:grpSpPr>
        <p:sp>
          <p:nvSpPr>
            <p:cNvPr id="17" name="Rectangle 5"/>
            <p:cNvSpPr>
              <a:spLocks noChangeArrowheads="1"/>
            </p:cNvSpPr>
            <p:nvPr/>
          </p:nvSpPr>
          <p:spPr bwMode="invGray">
            <a:xfrm>
              <a:off x="404" y="1980"/>
              <a:ext cx="1205" cy="298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spcAft>
                  <a:spcPts val="600"/>
                </a:spcAft>
              </a:pP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输入标题</a:t>
              </a:r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invGray">
            <a:xfrm rot="5400000">
              <a:off x="1568" y="2072"/>
              <a:ext cx="139" cy="120"/>
            </a:xfrm>
            <a:prstGeom prst="triangle">
              <a:avLst>
                <a:gd name="adj" fmla="val 50000"/>
              </a:avLst>
            </a:pr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19" name="AutoShape 17"/>
          <p:cNvCxnSpPr>
            <a:cxnSpLocks noChangeShapeType="1"/>
          </p:cNvCxnSpPr>
          <p:nvPr/>
        </p:nvCxnSpPr>
        <p:spPr bwMode="gray">
          <a:xfrm>
            <a:off x="2145196" y="3638395"/>
            <a:ext cx="866775" cy="0"/>
          </a:xfrm>
          <a:prstGeom prst="straightConnector1">
            <a:avLst/>
          </a:prstGeom>
          <a:noFill/>
          <a:ln w="12700">
            <a:solidFill>
              <a:srgbClr val="55A170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8"/>
          <p:cNvCxnSpPr>
            <a:cxnSpLocks noChangeShapeType="1"/>
          </p:cNvCxnSpPr>
          <p:nvPr/>
        </p:nvCxnSpPr>
        <p:spPr bwMode="gray">
          <a:xfrm>
            <a:off x="4365786" y="3638395"/>
            <a:ext cx="876300" cy="0"/>
          </a:xfrm>
          <a:prstGeom prst="straightConnector1">
            <a:avLst/>
          </a:prstGeom>
          <a:noFill/>
          <a:ln w="12700">
            <a:solidFill>
              <a:srgbClr val="55A170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9"/>
          <p:cNvCxnSpPr>
            <a:cxnSpLocks noChangeShapeType="1"/>
          </p:cNvCxnSpPr>
          <p:nvPr/>
        </p:nvCxnSpPr>
        <p:spPr bwMode="gray">
          <a:xfrm>
            <a:off x="6687105" y="3638395"/>
            <a:ext cx="828675" cy="0"/>
          </a:xfrm>
          <a:prstGeom prst="straightConnector1">
            <a:avLst/>
          </a:prstGeom>
          <a:noFill/>
          <a:ln w="12700">
            <a:solidFill>
              <a:srgbClr val="55A170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13"/>
          <p:cNvSpPr>
            <a:spLocks noChangeArrowheads="1"/>
          </p:cNvSpPr>
          <p:nvPr/>
        </p:nvSpPr>
        <p:spPr bwMode="gray">
          <a:xfrm>
            <a:off x="972812" y="3081182"/>
            <a:ext cx="1114425" cy="1114425"/>
          </a:xfrm>
          <a:prstGeom prst="diamond">
            <a:avLst/>
          </a:prstGeom>
          <a:solidFill>
            <a:srgbClr val="55A170"/>
          </a:solidFill>
          <a:ln w="9525">
            <a:miter lim="800000"/>
          </a:ln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输入</a:t>
            </a:r>
          </a:p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  <a:endParaRPr lang="zh-CN" altLang="en-US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AutoShape 14"/>
          <p:cNvSpPr>
            <a:spLocks noChangeArrowheads="1"/>
          </p:cNvSpPr>
          <p:nvPr/>
        </p:nvSpPr>
        <p:spPr bwMode="gray">
          <a:xfrm>
            <a:off x="3100095" y="3081181"/>
            <a:ext cx="1114425" cy="1114425"/>
          </a:xfrm>
          <a:prstGeom prst="diamond">
            <a:avLst/>
          </a:prstGeom>
          <a:solidFill>
            <a:srgbClr val="3D7351"/>
          </a:solidFill>
          <a:ln w="9525">
            <a:miter lim="800000"/>
          </a:ln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输入</a:t>
            </a:r>
          </a:p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  <a:endParaRPr lang="zh-CN" altLang="en-US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AutoShape 15"/>
          <p:cNvSpPr>
            <a:spLocks noChangeArrowheads="1"/>
          </p:cNvSpPr>
          <p:nvPr/>
        </p:nvSpPr>
        <p:spPr bwMode="gray">
          <a:xfrm>
            <a:off x="5407128" y="3081181"/>
            <a:ext cx="1114425" cy="1114425"/>
          </a:xfrm>
          <a:prstGeom prst="diamond">
            <a:avLst/>
          </a:prstGeom>
          <a:solidFill>
            <a:srgbClr val="3D7351"/>
          </a:solidFill>
          <a:ln w="9525">
            <a:miter lim="800000"/>
          </a:ln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输入</a:t>
            </a:r>
          </a:p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gray">
          <a:xfrm>
            <a:off x="7669246" y="3081181"/>
            <a:ext cx="1114425" cy="1114425"/>
          </a:xfrm>
          <a:prstGeom prst="diamond">
            <a:avLst/>
          </a:prstGeom>
          <a:solidFill>
            <a:srgbClr val="3D7351"/>
          </a:solidFill>
          <a:ln w="9525">
            <a:miter lim="800000"/>
          </a:ln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输入</a:t>
            </a:r>
          </a:p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  <a:endParaRPr lang="zh-CN" altLang="en-US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gray">
          <a:xfrm>
            <a:off x="452907" y="4347372"/>
            <a:ext cx="2092324" cy="88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Hope is a good thing and maybe the best of things. And no good thing ever dies. </a:t>
            </a:r>
            <a:endParaRPr lang="en-US" altLang="zh-CN" sz="16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gray">
          <a:xfrm>
            <a:off x="2580984" y="4347372"/>
            <a:ext cx="2092324" cy="88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Hope is a good thing and maybe the best of things. And no good thing ever dies. </a:t>
            </a:r>
            <a:endParaRPr lang="en-US" altLang="zh-CN" sz="16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gray">
          <a:xfrm>
            <a:off x="4889275" y="4347372"/>
            <a:ext cx="2092324" cy="88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Hope is a good thing and maybe the best of things. And no good thing ever dies. </a:t>
            </a:r>
            <a:endParaRPr lang="en-US" altLang="zh-CN" sz="16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gray">
          <a:xfrm>
            <a:off x="7180296" y="4347372"/>
            <a:ext cx="2092324" cy="88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Hope is a good thing and maybe the best of things. And no good thing ever dies. </a:t>
            </a:r>
            <a:endParaRPr lang="en-US" altLang="zh-CN" sz="16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0" name="AutoShape 19"/>
          <p:cNvCxnSpPr>
            <a:cxnSpLocks noChangeShapeType="1"/>
          </p:cNvCxnSpPr>
          <p:nvPr/>
        </p:nvCxnSpPr>
        <p:spPr bwMode="gray">
          <a:xfrm>
            <a:off x="8975756" y="3638395"/>
            <a:ext cx="828675" cy="0"/>
          </a:xfrm>
          <a:prstGeom prst="straightConnector1">
            <a:avLst/>
          </a:prstGeom>
          <a:noFill/>
          <a:ln w="12700">
            <a:solidFill>
              <a:srgbClr val="55A170"/>
            </a:solidFill>
            <a:round/>
            <a:headEnd type="oval" w="sm" len="sm"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AutoShape 16"/>
          <p:cNvSpPr>
            <a:spLocks noChangeArrowheads="1"/>
          </p:cNvSpPr>
          <p:nvPr/>
        </p:nvSpPr>
        <p:spPr bwMode="gray">
          <a:xfrm>
            <a:off x="9948539" y="3081181"/>
            <a:ext cx="1114425" cy="1114425"/>
          </a:xfrm>
          <a:prstGeom prst="diamond">
            <a:avLst/>
          </a:prstGeom>
          <a:solidFill>
            <a:srgbClr val="3D7351"/>
          </a:solidFill>
          <a:ln w="9525">
            <a:miter lim="800000"/>
          </a:ln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输入</a:t>
            </a:r>
          </a:p>
          <a:p>
            <a:pPr algn="ctr">
              <a:defRPr/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标题</a:t>
            </a:r>
            <a:endParaRPr lang="zh-CN" altLang="en-US" kern="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gray">
          <a:xfrm>
            <a:off x="9459589" y="4347372"/>
            <a:ext cx="2092324" cy="88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Hope is a good thing and maybe the best of things. And no good thing ever dies. </a:t>
            </a:r>
            <a:endParaRPr lang="en-US" altLang="zh-CN" sz="16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bldLvl="0" animBg="1"/>
      <p:bldP spid="23" grpId="0" bldLvl="0" animBg="1"/>
      <p:bldP spid="24" grpId="0" bldLvl="0" animBg="1"/>
      <p:bldP spid="25" grpId="0" bldLvl="0" animBg="1"/>
      <p:bldP spid="26" grpId="0"/>
      <p:bldP spid="27" grpId="0"/>
      <p:bldP spid="28" grpId="0"/>
      <p:bldP spid="29" grpId="0"/>
      <p:bldP spid="31" grpId="0" bldLvl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38730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14357" name="Rectangle 21" descr="24215600-1-311156"/>
          <p:cNvSpPr>
            <a:spLocks noChangeArrowheads="1"/>
          </p:cNvSpPr>
          <p:nvPr/>
        </p:nvSpPr>
        <p:spPr bwMode="auto">
          <a:xfrm>
            <a:off x="803275" y="1936115"/>
            <a:ext cx="2654300" cy="1990090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360" name="Rectangle 24" descr="20100516232736"/>
          <p:cNvSpPr>
            <a:spLocks noChangeArrowheads="1"/>
          </p:cNvSpPr>
          <p:nvPr/>
        </p:nvSpPr>
        <p:spPr bwMode="auto">
          <a:xfrm>
            <a:off x="3457575" y="1936115"/>
            <a:ext cx="2654300" cy="1990090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363" name="Rectangle 27" descr="201107060956141686"/>
          <p:cNvSpPr>
            <a:spLocks noChangeArrowheads="1"/>
          </p:cNvSpPr>
          <p:nvPr/>
        </p:nvSpPr>
        <p:spPr bwMode="auto">
          <a:xfrm>
            <a:off x="803275" y="3926205"/>
            <a:ext cx="2654300" cy="1990090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366" name="Rectangle 30" descr="20110224142134"/>
          <p:cNvSpPr>
            <a:spLocks noChangeArrowheads="1"/>
          </p:cNvSpPr>
          <p:nvPr/>
        </p:nvSpPr>
        <p:spPr bwMode="auto">
          <a:xfrm>
            <a:off x="3457575" y="3926205"/>
            <a:ext cx="2654300" cy="1990090"/>
          </a:xfrm>
          <a:prstGeom prst="rect">
            <a:avLst/>
          </a:prstGeom>
          <a:blipFill dpi="0" rotWithShape="1">
            <a:blip r:embed="rId6" cstate="screen"/>
            <a:srcRect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803275" y="3625215"/>
            <a:ext cx="2653665" cy="313690"/>
            <a:chOff x="1265" y="5709"/>
            <a:chExt cx="4179" cy="494"/>
          </a:xfrm>
        </p:grpSpPr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1736" y="5709"/>
              <a:ext cx="3709" cy="474"/>
            </a:xfrm>
            <a:prstGeom prst="rect">
              <a:avLst/>
            </a:prstGeom>
            <a:solidFill>
              <a:srgbClr val="3D7351">
                <a:alpha val="50000"/>
              </a:srgb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265" y="5709"/>
              <a:ext cx="470" cy="474"/>
              <a:chOff x="1265" y="5709"/>
              <a:chExt cx="470" cy="474"/>
            </a:xfrm>
          </p:grpSpPr>
          <p:sp>
            <p:nvSpPr>
              <p:cNvPr id="14358" name="Rectangle 22"/>
              <p:cNvSpPr>
                <a:spLocks noChangeArrowheads="1"/>
              </p:cNvSpPr>
              <p:nvPr/>
            </p:nvSpPr>
            <p:spPr bwMode="auto">
              <a:xfrm>
                <a:off x="1265" y="5709"/>
                <a:ext cx="471" cy="474"/>
              </a:xfrm>
              <a:prstGeom prst="rect">
                <a:avLst/>
              </a:prstGeom>
              <a:solidFill>
                <a:srgbClr val="3D735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4378" name="Group 42"/>
              <p:cNvGrpSpPr/>
              <p:nvPr/>
            </p:nvGrpSpPr>
            <p:grpSpPr bwMode="auto">
              <a:xfrm>
                <a:off x="1386" y="5830"/>
                <a:ext cx="229" cy="229"/>
                <a:chOff x="0" y="0"/>
                <a:chExt cx="79" cy="78"/>
              </a:xfrm>
            </p:grpSpPr>
            <p:sp>
              <p:nvSpPr>
                <p:cNvPr id="14379" name="Freeform 43"/>
                <p:cNvSpPr>
                  <a:spLocks noEditPoints="1"/>
                </p:cNvSpPr>
                <p:nvPr/>
              </p:nvSpPr>
              <p:spPr bwMode="auto">
                <a:xfrm>
                  <a:off x="0" y="0"/>
                  <a:ext cx="79" cy="78"/>
                </a:xfrm>
                <a:custGeom>
                  <a:avLst/>
                  <a:gdLst>
                    <a:gd name="T0" fmla="*/ 70 w 140"/>
                    <a:gd name="T1" fmla="*/ 0 h 140"/>
                    <a:gd name="T2" fmla="*/ 0 w 140"/>
                    <a:gd name="T3" fmla="*/ 70 h 140"/>
                    <a:gd name="T4" fmla="*/ 70 w 140"/>
                    <a:gd name="T5" fmla="*/ 140 h 140"/>
                    <a:gd name="T6" fmla="*/ 140 w 140"/>
                    <a:gd name="T7" fmla="*/ 70 h 140"/>
                    <a:gd name="T8" fmla="*/ 70 w 140"/>
                    <a:gd name="T9" fmla="*/ 0 h 140"/>
                    <a:gd name="T10" fmla="*/ 53 w 140"/>
                    <a:gd name="T11" fmla="*/ 126 h 140"/>
                    <a:gd name="T12" fmla="*/ 53 w 140"/>
                    <a:gd name="T13" fmla="*/ 99 h 140"/>
                    <a:gd name="T14" fmla="*/ 67 w 140"/>
                    <a:gd name="T15" fmla="*/ 86 h 140"/>
                    <a:gd name="T16" fmla="*/ 72 w 140"/>
                    <a:gd name="T17" fmla="*/ 86 h 140"/>
                    <a:gd name="T18" fmla="*/ 86 w 140"/>
                    <a:gd name="T19" fmla="*/ 99 h 140"/>
                    <a:gd name="T20" fmla="*/ 86 w 140"/>
                    <a:gd name="T21" fmla="*/ 126 h 140"/>
                    <a:gd name="T22" fmla="*/ 70 w 140"/>
                    <a:gd name="T23" fmla="*/ 128 h 140"/>
                    <a:gd name="T24" fmla="*/ 53 w 140"/>
                    <a:gd name="T25" fmla="*/ 126 h 140"/>
                    <a:gd name="T26" fmla="*/ 98 w 140"/>
                    <a:gd name="T27" fmla="*/ 121 h 140"/>
                    <a:gd name="T28" fmla="*/ 98 w 140"/>
                    <a:gd name="T29" fmla="*/ 99 h 140"/>
                    <a:gd name="T30" fmla="*/ 72 w 140"/>
                    <a:gd name="T31" fmla="*/ 74 h 140"/>
                    <a:gd name="T32" fmla="*/ 67 w 140"/>
                    <a:gd name="T33" fmla="*/ 74 h 140"/>
                    <a:gd name="T34" fmla="*/ 42 w 140"/>
                    <a:gd name="T35" fmla="*/ 99 h 140"/>
                    <a:gd name="T36" fmla="*/ 42 w 140"/>
                    <a:gd name="T37" fmla="*/ 121 h 140"/>
                    <a:gd name="T38" fmla="*/ 12 w 140"/>
                    <a:gd name="T39" fmla="*/ 70 h 140"/>
                    <a:gd name="T40" fmla="*/ 70 w 140"/>
                    <a:gd name="T41" fmla="*/ 12 h 140"/>
                    <a:gd name="T42" fmla="*/ 128 w 140"/>
                    <a:gd name="T43" fmla="*/ 70 h 140"/>
                    <a:gd name="T44" fmla="*/ 98 w 140"/>
                    <a:gd name="T45" fmla="*/ 121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40" h="140">
                      <a:moveTo>
                        <a:pt x="70" y="0"/>
                      </a:moveTo>
                      <a:cubicBezTo>
                        <a:pt x="31" y="0"/>
                        <a:pt x="0" y="32"/>
                        <a:pt x="0" y="70"/>
                      </a:cubicBezTo>
                      <a:cubicBezTo>
                        <a:pt x="0" y="109"/>
                        <a:pt x="31" y="140"/>
                        <a:pt x="70" y="140"/>
                      </a:cubicBezTo>
                      <a:cubicBezTo>
                        <a:pt x="108" y="140"/>
                        <a:pt x="140" y="109"/>
                        <a:pt x="140" y="70"/>
                      </a:cubicBezTo>
                      <a:cubicBezTo>
                        <a:pt x="140" y="32"/>
                        <a:pt x="108" y="0"/>
                        <a:pt x="70" y="0"/>
                      </a:cubicBezTo>
                      <a:moveTo>
                        <a:pt x="53" y="126"/>
                      </a:moveTo>
                      <a:cubicBezTo>
                        <a:pt x="53" y="99"/>
                        <a:pt x="53" y="99"/>
                        <a:pt x="53" y="99"/>
                      </a:cubicBezTo>
                      <a:cubicBezTo>
                        <a:pt x="53" y="92"/>
                        <a:pt x="60" y="86"/>
                        <a:pt x="67" y="86"/>
                      </a:cubicBezTo>
                      <a:cubicBezTo>
                        <a:pt x="72" y="86"/>
                        <a:pt x="72" y="86"/>
                        <a:pt x="72" y="86"/>
                      </a:cubicBezTo>
                      <a:cubicBezTo>
                        <a:pt x="80" y="86"/>
                        <a:pt x="86" y="92"/>
                        <a:pt x="86" y="99"/>
                      </a:cubicBezTo>
                      <a:cubicBezTo>
                        <a:pt x="86" y="126"/>
                        <a:pt x="86" y="126"/>
                        <a:pt x="86" y="126"/>
                      </a:cubicBezTo>
                      <a:cubicBezTo>
                        <a:pt x="81" y="127"/>
                        <a:pt x="75" y="128"/>
                        <a:pt x="70" y="128"/>
                      </a:cubicBezTo>
                      <a:cubicBezTo>
                        <a:pt x="64" y="128"/>
                        <a:pt x="59" y="127"/>
                        <a:pt x="53" y="126"/>
                      </a:cubicBezTo>
                      <a:moveTo>
                        <a:pt x="98" y="121"/>
                      </a:moveTo>
                      <a:cubicBezTo>
                        <a:pt x="98" y="99"/>
                        <a:pt x="98" y="99"/>
                        <a:pt x="98" y="99"/>
                      </a:cubicBezTo>
                      <a:cubicBezTo>
                        <a:pt x="98" y="85"/>
                        <a:pt x="86" y="74"/>
                        <a:pt x="72" y="74"/>
                      </a:cubicBezTo>
                      <a:cubicBezTo>
                        <a:pt x="67" y="74"/>
                        <a:pt x="67" y="74"/>
                        <a:pt x="67" y="74"/>
                      </a:cubicBezTo>
                      <a:cubicBezTo>
                        <a:pt x="53" y="74"/>
                        <a:pt x="42" y="85"/>
                        <a:pt x="42" y="99"/>
                      </a:cubicBezTo>
                      <a:cubicBezTo>
                        <a:pt x="42" y="121"/>
                        <a:pt x="42" y="121"/>
                        <a:pt x="42" y="121"/>
                      </a:cubicBezTo>
                      <a:cubicBezTo>
                        <a:pt x="24" y="111"/>
                        <a:pt x="12" y="92"/>
                        <a:pt x="12" y="70"/>
                      </a:cubicBezTo>
                      <a:cubicBezTo>
                        <a:pt x="12" y="38"/>
                        <a:pt x="38" y="12"/>
                        <a:pt x="70" y="12"/>
                      </a:cubicBezTo>
                      <a:cubicBezTo>
                        <a:pt x="102" y="12"/>
                        <a:pt x="128" y="38"/>
                        <a:pt x="128" y="70"/>
                      </a:cubicBezTo>
                      <a:cubicBezTo>
                        <a:pt x="128" y="92"/>
                        <a:pt x="116" y="111"/>
                        <a:pt x="98" y="121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380" name="Oval 44"/>
                <p:cNvSpPr>
                  <a:spLocks noChangeArrowheads="1"/>
                </p:cNvSpPr>
                <p:nvPr/>
              </p:nvSpPr>
              <p:spPr bwMode="auto">
                <a:xfrm>
                  <a:off x="30" y="18"/>
                  <a:ext cx="19" cy="19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1844" y="5721"/>
              <a:ext cx="2734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单击此处输入文本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03275" y="5615305"/>
            <a:ext cx="2653665" cy="312420"/>
            <a:chOff x="1265" y="8843"/>
            <a:chExt cx="4179" cy="492"/>
          </a:xfrm>
        </p:grpSpPr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1736" y="8843"/>
              <a:ext cx="3709" cy="474"/>
            </a:xfrm>
            <a:prstGeom prst="rect">
              <a:avLst/>
            </a:prstGeom>
            <a:solidFill>
              <a:srgbClr val="3D7351">
                <a:alpha val="50000"/>
              </a:srgb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65" y="8843"/>
              <a:ext cx="470" cy="474"/>
              <a:chOff x="1265" y="8843"/>
              <a:chExt cx="470" cy="474"/>
            </a:xfrm>
          </p:grpSpPr>
          <p:sp>
            <p:nvSpPr>
              <p:cNvPr id="14364" name="Rectangle 28"/>
              <p:cNvSpPr>
                <a:spLocks noChangeArrowheads="1"/>
              </p:cNvSpPr>
              <p:nvPr/>
            </p:nvSpPr>
            <p:spPr bwMode="auto">
              <a:xfrm>
                <a:off x="1265" y="8843"/>
                <a:ext cx="471" cy="474"/>
              </a:xfrm>
              <a:prstGeom prst="rect">
                <a:avLst/>
              </a:prstGeom>
              <a:solidFill>
                <a:srgbClr val="3D735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4375" name="Group 39"/>
              <p:cNvGrpSpPr/>
              <p:nvPr/>
            </p:nvGrpSpPr>
            <p:grpSpPr bwMode="auto">
              <a:xfrm>
                <a:off x="1386" y="8964"/>
                <a:ext cx="229" cy="226"/>
                <a:chOff x="0" y="0"/>
                <a:chExt cx="79" cy="78"/>
              </a:xfrm>
            </p:grpSpPr>
            <p:sp>
              <p:nvSpPr>
                <p:cNvPr id="14376" name="Freeform 40"/>
                <p:cNvSpPr>
                  <a:spLocks noEditPoints="1"/>
                </p:cNvSpPr>
                <p:nvPr/>
              </p:nvSpPr>
              <p:spPr bwMode="auto">
                <a:xfrm>
                  <a:off x="0" y="0"/>
                  <a:ext cx="79" cy="78"/>
                </a:xfrm>
                <a:custGeom>
                  <a:avLst/>
                  <a:gdLst>
                    <a:gd name="T0" fmla="*/ 79 w 79"/>
                    <a:gd name="T1" fmla="*/ 39 h 78"/>
                    <a:gd name="T2" fmla="*/ 39 w 79"/>
                    <a:gd name="T3" fmla="*/ 0 h 78"/>
                    <a:gd name="T4" fmla="*/ 0 w 79"/>
                    <a:gd name="T5" fmla="*/ 39 h 78"/>
                    <a:gd name="T6" fmla="*/ 4 w 79"/>
                    <a:gd name="T7" fmla="*/ 44 h 78"/>
                    <a:gd name="T8" fmla="*/ 9 w 79"/>
                    <a:gd name="T9" fmla="*/ 39 h 78"/>
                    <a:gd name="T10" fmla="*/ 19 w 79"/>
                    <a:gd name="T11" fmla="*/ 78 h 78"/>
                    <a:gd name="T12" fmla="*/ 58 w 79"/>
                    <a:gd name="T13" fmla="*/ 78 h 78"/>
                    <a:gd name="T14" fmla="*/ 69 w 79"/>
                    <a:gd name="T15" fmla="*/ 39 h 78"/>
                    <a:gd name="T16" fmla="*/ 74 w 79"/>
                    <a:gd name="T17" fmla="*/ 44 h 78"/>
                    <a:gd name="T18" fmla="*/ 79 w 79"/>
                    <a:gd name="T19" fmla="*/ 39 h 78"/>
                    <a:gd name="T20" fmla="*/ 63 w 79"/>
                    <a:gd name="T21" fmla="*/ 34 h 78"/>
                    <a:gd name="T22" fmla="*/ 53 w 79"/>
                    <a:gd name="T23" fmla="*/ 72 h 78"/>
                    <a:gd name="T24" fmla="*/ 25 w 79"/>
                    <a:gd name="T25" fmla="*/ 72 h 78"/>
                    <a:gd name="T26" fmla="*/ 14 w 79"/>
                    <a:gd name="T27" fmla="*/ 34 h 78"/>
                    <a:gd name="T28" fmla="*/ 14 w 79"/>
                    <a:gd name="T29" fmla="*/ 34 h 78"/>
                    <a:gd name="T30" fmla="*/ 39 w 79"/>
                    <a:gd name="T31" fmla="*/ 9 h 78"/>
                    <a:gd name="T32" fmla="*/ 64 w 79"/>
                    <a:gd name="T33" fmla="*/ 34 h 78"/>
                    <a:gd name="T34" fmla="*/ 63 w 79"/>
                    <a:gd name="T35" fmla="*/ 3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9" h="78">
                      <a:moveTo>
                        <a:pt x="79" y="39"/>
                      </a:moveTo>
                      <a:lnTo>
                        <a:pt x="39" y="0"/>
                      </a:lnTo>
                      <a:lnTo>
                        <a:pt x="0" y="39"/>
                      </a:lnTo>
                      <a:lnTo>
                        <a:pt x="4" y="44"/>
                      </a:lnTo>
                      <a:lnTo>
                        <a:pt x="9" y="39"/>
                      </a:lnTo>
                      <a:lnTo>
                        <a:pt x="19" y="78"/>
                      </a:lnTo>
                      <a:lnTo>
                        <a:pt x="58" y="78"/>
                      </a:lnTo>
                      <a:lnTo>
                        <a:pt x="69" y="39"/>
                      </a:lnTo>
                      <a:lnTo>
                        <a:pt x="74" y="44"/>
                      </a:lnTo>
                      <a:lnTo>
                        <a:pt x="79" y="39"/>
                      </a:lnTo>
                      <a:close/>
                      <a:moveTo>
                        <a:pt x="63" y="34"/>
                      </a:moveTo>
                      <a:lnTo>
                        <a:pt x="53" y="72"/>
                      </a:lnTo>
                      <a:lnTo>
                        <a:pt x="25" y="72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39" y="9"/>
                      </a:lnTo>
                      <a:lnTo>
                        <a:pt x="64" y="34"/>
                      </a:lnTo>
                      <a:lnTo>
                        <a:pt x="63" y="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377" name="Freeform 41"/>
                <p:cNvSpPr>
                  <a:spLocks noEditPoints="1"/>
                </p:cNvSpPr>
                <p:nvPr/>
              </p:nvSpPr>
              <p:spPr bwMode="auto">
                <a:xfrm>
                  <a:off x="30" y="40"/>
                  <a:ext cx="18" cy="18"/>
                </a:xfrm>
                <a:custGeom>
                  <a:avLst/>
                  <a:gdLst>
                    <a:gd name="T0" fmla="*/ 0 w 18"/>
                    <a:gd name="T1" fmla="*/ 18 h 18"/>
                    <a:gd name="T2" fmla="*/ 18 w 18"/>
                    <a:gd name="T3" fmla="*/ 18 h 18"/>
                    <a:gd name="T4" fmla="*/ 18 w 18"/>
                    <a:gd name="T5" fmla="*/ 0 h 18"/>
                    <a:gd name="T6" fmla="*/ 0 w 18"/>
                    <a:gd name="T7" fmla="*/ 0 h 18"/>
                    <a:gd name="T8" fmla="*/ 0 w 18"/>
                    <a:gd name="T9" fmla="*/ 18 h 18"/>
                    <a:gd name="T10" fmla="*/ 7 w 18"/>
                    <a:gd name="T11" fmla="*/ 7 h 18"/>
                    <a:gd name="T12" fmla="*/ 11 w 18"/>
                    <a:gd name="T13" fmla="*/ 7 h 18"/>
                    <a:gd name="T14" fmla="*/ 11 w 18"/>
                    <a:gd name="T15" fmla="*/ 11 h 18"/>
                    <a:gd name="T16" fmla="*/ 7 w 18"/>
                    <a:gd name="T17" fmla="*/ 11 h 18"/>
                    <a:gd name="T18" fmla="*/ 7 w 18"/>
                    <a:gd name="T19" fmla="*/ 7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" h="18">
                      <a:moveTo>
                        <a:pt x="0" y="18"/>
                      </a:moveTo>
                      <a:lnTo>
                        <a:pt x="18" y="18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0" y="18"/>
                      </a:lnTo>
                      <a:close/>
                      <a:moveTo>
                        <a:pt x="7" y="7"/>
                      </a:moveTo>
                      <a:lnTo>
                        <a:pt x="11" y="7"/>
                      </a:lnTo>
                      <a:lnTo>
                        <a:pt x="11" y="11"/>
                      </a:lnTo>
                      <a:lnTo>
                        <a:pt x="7" y="11"/>
                      </a:lnTo>
                      <a:lnTo>
                        <a:pt x="7" y="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4382" name="Rectangle 46"/>
            <p:cNvSpPr>
              <a:spLocks noChangeArrowheads="1"/>
            </p:cNvSpPr>
            <p:nvPr/>
          </p:nvSpPr>
          <p:spPr bwMode="auto">
            <a:xfrm>
              <a:off x="1844" y="8853"/>
              <a:ext cx="2733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单击此处输入文本</a:t>
              </a:r>
              <a:endParaRPr lang="en-US" altLang="zh-CN" sz="1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457575" y="3625215"/>
            <a:ext cx="2653665" cy="313690"/>
            <a:chOff x="5445" y="5709"/>
            <a:chExt cx="4179" cy="494"/>
          </a:xfrm>
        </p:grpSpPr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5916" y="5709"/>
              <a:ext cx="3709" cy="474"/>
            </a:xfrm>
            <a:prstGeom prst="rect">
              <a:avLst/>
            </a:prstGeom>
            <a:solidFill>
              <a:srgbClr val="3D7351">
                <a:alpha val="50000"/>
              </a:srgb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5445" y="5709"/>
              <a:ext cx="470" cy="474"/>
              <a:chOff x="5445" y="5709"/>
              <a:chExt cx="470" cy="474"/>
            </a:xfrm>
          </p:grpSpPr>
          <p:sp>
            <p:nvSpPr>
              <p:cNvPr id="14361" name="Rectangle 25"/>
              <p:cNvSpPr>
                <a:spLocks noChangeArrowheads="1"/>
              </p:cNvSpPr>
              <p:nvPr/>
            </p:nvSpPr>
            <p:spPr bwMode="auto">
              <a:xfrm>
                <a:off x="5445" y="5709"/>
                <a:ext cx="471" cy="474"/>
              </a:xfrm>
              <a:prstGeom prst="rect">
                <a:avLst/>
              </a:prstGeom>
              <a:solidFill>
                <a:srgbClr val="3D735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4369" name="Group 33"/>
              <p:cNvGrpSpPr/>
              <p:nvPr/>
            </p:nvGrpSpPr>
            <p:grpSpPr bwMode="auto">
              <a:xfrm>
                <a:off x="5580" y="5830"/>
                <a:ext cx="206" cy="229"/>
                <a:chOff x="0" y="0"/>
                <a:chExt cx="71" cy="78"/>
              </a:xfrm>
            </p:grpSpPr>
            <p:sp>
              <p:nvSpPr>
                <p:cNvPr id="14370" name="Freeform 34"/>
                <p:cNvSpPr/>
                <p:nvPr/>
              </p:nvSpPr>
              <p:spPr bwMode="auto">
                <a:xfrm>
                  <a:off x="12" y="31"/>
                  <a:ext cx="35" cy="17"/>
                </a:xfrm>
                <a:custGeom>
                  <a:avLst/>
                  <a:gdLst>
                    <a:gd name="T0" fmla="*/ 31 w 62"/>
                    <a:gd name="T1" fmla="*/ 19 h 31"/>
                    <a:gd name="T2" fmla="*/ 12 w 62"/>
                    <a:gd name="T3" fmla="*/ 0 h 31"/>
                    <a:gd name="T4" fmla="*/ 0 w 62"/>
                    <a:gd name="T5" fmla="*/ 0 h 31"/>
                    <a:gd name="T6" fmla="*/ 31 w 62"/>
                    <a:gd name="T7" fmla="*/ 31 h 31"/>
                    <a:gd name="T8" fmla="*/ 62 w 62"/>
                    <a:gd name="T9" fmla="*/ 0 h 31"/>
                    <a:gd name="T10" fmla="*/ 50 w 62"/>
                    <a:gd name="T11" fmla="*/ 0 h 31"/>
                    <a:gd name="T12" fmla="*/ 31 w 62"/>
                    <a:gd name="T13" fmla="*/ 1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" h="31">
                      <a:moveTo>
                        <a:pt x="31" y="19"/>
                      </a:moveTo>
                      <a:cubicBezTo>
                        <a:pt x="20" y="19"/>
                        <a:pt x="12" y="10"/>
                        <a:pt x="1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7"/>
                        <a:pt x="13" y="31"/>
                        <a:pt x="31" y="31"/>
                      </a:cubicBezTo>
                      <a:cubicBezTo>
                        <a:pt x="48" y="31"/>
                        <a:pt x="62" y="17"/>
                        <a:pt x="62" y="0"/>
                      </a:cubicBezTo>
                      <a:cubicBezTo>
                        <a:pt x="50" y="0"/>
                        <a:pt x="50" y="0"/>
                        <a:pt x="50" y="0"/>
                      </a:cubicBezTo>
                      <a:cubicBezTo>
                        <a:pt x="50" y="10"/>
                        <a:pt x="41" y="19"/>
                        <a:pt x="31" y="19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371" name="Freeform 35"/>
                <p:cNvSpPr>
                  <a:spLocks noEditPoints="1"/>
                </p:cNvSpPr>
                <p:nvPr/>
              </p:nvSpPr>
              <p:spPr bwMode="auto">
                <a:xfrm>
                  <a:off x="0" y="0"/>
                  <a:ext cx="71" cy="78"/>
                </a:xfrm>
                <a:custGeom>
                  <a:avLst/>
                  <a:gdLst>
                    <a:gd name="T0" fmla="*/ 71 w 71"/>
                    <a:gd name="T1" fmla="*/ 0 h 78"/>
                    <a:gd name="T2" fmla="*/ 14 w 71"/>
                    <a:gd name="T3" fmla="*/ 0 h 78"/>
                    <a:gd name="T4" fmla="*/ 14 w 71"/>
                    <a:gd name="T5" fmla="*/ 11 h 78"/>
                    <a:gd name="T6" fmla="*/ 0 w 71"/>
                    <a:gd name="T7" fmla="*/ 11 h 78"/>
                    <a:gd name="T8" fmla="*/ 0 w 71"/>
                    <a:gd name="T9" fmla="*/ 78 h 78"/>
                    <a:gd name="T10" fmla="*/ 59 w 71"/>
                    <a:gd name="T11" fmla="*/ 78 h 78"/>
                    <a:gd name="T12" fmla="*/ 59 w 71"/>
                    <a:gd name="T13" fmla="*/ 63 h 78"/>
                    <a:gd name="T14" fmla="*/ 71 w 71"/>
                    <a:gd name="T15" fmla="*/ 63 h 78"/>
                    <a:gd name="T16" fmla="*/ 71 w 71"/>
                    <a:gd name="T17" fmla="*/ 0 h 78"/>
                    <a:gd name="T18" fmla="*/ 52 w 71"/>
                    <a:gd name="T19" fmla="*/ 72 h 78"/>
                    <a:gd name="T20" fmla="*/ 6 w 71"/>
                    <a:gd name="T21" fmla="*/ 72 h 78"/>
                    <a:gd name="T22" fmla="*/ 6 w 71"/>
                    <a:gd name="T23" fmla="*/ 18 h 78"/>
                    <a:gd name="T24" fmla="*/ 14 w 71"/>
                    <a:gd name="T25" fmla="*/ 18 h 78"/>
                    <a:gd name="T26" fmla="*/ 52 w 71"/>
                    <a:gd name="T27" fmla="*/ 18 h 78"/>
                    <a:gd name="T28" fmla="*/ 52 w 71"/>
                    <a:gd name="T29" fmla="*/ 63 h 78"/>
                    <a:gd name="T30" fmla="*/ 52 w 71"/>
                    <a:gd name="T31" fmla="*/ 72 h 78"/>
                    <a:gd name="T32" fmla="*/ 64 w 71"/>
                    <a:gd name="T33" fmla="*/ 56 h 78"/>
                    <a:gd name="T34" fmla="*/ 59 w 71"/>
                    <a:gd name="T35" fmla="*/ 56 h 78"/>
                    <a:gd name="T36" fmla="*/ 59 w 71"/>
                    <a:gd name="T37" fmla="*/ 11 h 78"/>
                    <a:gd name="T38" fmla="*/ 21 w 71"/>
                    <a:gd name="T39" fmla="*/ 11 h 78"/>
                    <a:gd name="T40" fmla="*/ 21 w 71"/>
                    <a:gd name="T41" fmla="*/ 6 h 78"/>
                    <a:gd name="T42" fmla="*/ 64 w 71"/>
                    <a:gd name="T43" fmla="*/ 6 h 78"/>
                    <a:gd name="T44" fmla="*/ 64 w 71"/>
                    <a:gd name="T45" fmla="*/ 5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71" h="78">
                      <a:moveTo>
                        <a:pt x="71" y="0"/>
                      </a:moveTo>
                      <a:lnTo>
                        <a:pt x="14" y="0"/>
                      </a:lnTo>
                      <a:lnTo>
                        <a:pt x="14" y="11"/>
                      </a:lnTo>
                      <a:lnTo>
                        <a:pt x="0" y="11"/>
                      </a:lnTo>
                      <a:lnTo>
                        <a:pt x="0" y="78"/>
                      </a:lnTo>
                      <a:lnTo>
                        <a:pt x="59" y="78"/>
                      </a:lnTo>
                      <a:lnTo>
                        <a:pt x="59" y="63"/>
                      </a:lnTo>
                      <a:lnTo>
                        <a:pt x="71" y="63"/>
                      </a:lnTo>
                      <a:lnTo>
                        <a:pt x="71" y="0"/>
                      </a:lnTo>
                      <a:close/>
                      <a:moveTo>
                        <a:pt x="52" y="72"/>
                      </a:moveTo>
                      <a:lnTo>
                        <a:pt x="6" y="72"/>
                      </a:lnTo>
                      <a:lnTo>
                        <a:pt x="6" y="18"/>
                      </a:lnTo>
                      <a:lnTo>
                        <a:pt x="14" y="18"/>
                      </a:lnTo>
                      <a:lnTo>
                        <a:pt x="52" y="18"/>
                      </a:lnTo>
                      <a:lnTo>
                        <a:pt x="52" y="63"/>
                      </a:lnTo>
                      <a:lnTo>
                        <a:pt x="52" y="72"/>
                      </a:lnTo>
                      <a:close/>
                      <a:moveTo>
                        <a:pt x="64" y="56"/>
                      </a:moveTo>
                      <a:lnTo>
                        <a:pt x="59" y="56"/>
                      </a:lnTo>
                      <a:lnTo>
                        <a:pt x="59" y="11"/>
                      </a:lnTo>
                      <a:lnTo>
                        <a:pt x="21" y="11"/>
                      </a:lnTo>
                      <a:lnTo>
                        <a:pt x="21" y="6"/>
                      </a:lnTo>
                      <a:lnTo>
                        <a:pt x="64" y="6"/>
                      </a:lnTo>
                      <a:lnTo>
                        <a:pt x="64" y="5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6048" y="5721"/>
              <a:ext cx="2597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单击此处输入文本</a:t>
              </a:r>
              <a:endParaRPr lang="en-US" altLang="zh-CN" sz="1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457575" y="5615305"/>
            <a:ext cx="2653665" cy="323215"/>
            <a:chOff x="5445" y="8843"/>
            <a:chExt cx="4179" cy="509"/>
          </a:xfrm>
        </p:grpSpPr>
        <p:sp>
          <p:nvSpPr>
            <p:cNvPr id="14368" name="Rectangle 32"/>
            <p:cNvSpPr>
              <a:spLocks noChangeArrowheads="1"/>
            </p:cNvSpPr>
            <p:nvPr/>
          </p:nvSpPr>
          <p:spPr bwMode="auto">
            <a:xfrm>
              <a:off x="5916" y="8843"/>
              <a:ext cx="3709" cy="474"/>
            </a:xfrm>
            <a:prstGeom prst="rect">
              <a:avLst/>
            </a:prstGeom>
            <a:solidFill>
              <a:srgbClr val="3D7351">
                <a:alpha val="50000"/>
              </a:srgb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5445" y="8843"/>
              <a:ext cx="470" cy="474"/>
              <a:chOff x="5445" y="8843"/>
              <a:chExt cx="470" cy="474"/>
            </a:xfrm>
          </p:grpSpPr>
          <p:sp>
            <p:nvSpPr>
              <p:cNvPr id="14367" name="Rectangle 31"/>
              <p:cNvSpPr>
                <a:spLocks noChangeArrowheads="1"/>
              </p:cNvSpPr>
              <p:nvPr/>
            </p:nvSpPr>
            <p:spPr bwMode="auto">
              <a:xfrm>
                <a:off x="5445" y="8843"/>
                <a:ext cx="471" cy="474"/>
              </a:xfrm>
              <a:prstGeom prst="rect">
                <a:avLst/>
              </a:prstGeom>
              <a:solidFill>
                <a:srgbClr val="3D735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grpSp>
            <p:nvGrpSpPr>
              <p:cNvPr id="14372" name="Group 36"/>
              <p:cNvGrpSpPr/>
              <p:nvPr/>
            </p:nvGrpSpPr>
            <p:grpSpPr bwMode="auto">
              <a:xfrm>
                <a:off x="5566" y="8967"/>
                <a:ext cx="232" cy="222"/>
                <a:chOff x="0" y="0"/>
                <a:chExt cx="79" cy="76"/>
              </a:xfrm>
            </p:grpSpPr>
            <p:sp>
              <p:nvSpPr>
                <p:cNvPr id="14373" name="Freeform 37"/>
                <p:cNvSpPr>
                  <a:spLocks noEditPoints="1"/>
                </p:cNvSpPr>
                <p:nvPr/>
              </p:nvSpPr>
              <p:spPr bwMode="auto">
                <a:xfrm>
                  <a:off x="0" y="37"/>
                  <a:ext cx="52" cy="25"/>
                </a:xfrm>
                <a:custGeom>
                  <a:avLst/>
                  <a:gdLst>
                    <a:gd name="T0" fmla="*/ 52 w 92"/>
                    <a:gd name="T1" fmla="*/ 24 h 45"/>
                    <a:gd name="T2" fmla="*/ 52 w 92"/>
                    <a:gd name="T3" fmla="*/ 37 h 45"/>
                    <a:gd name="T4" fmla="*/ 64 w 92"/>
                    <a:gd name="T5" fmla="*/ 37 h 45"/>
                    <a:gd name="T6" fmla="*/ 64 w 92"/>
                    <a:gd name="T7" fmla="*/ 24 h 45"/>
                    <a:gd name="T8" fmla="*/ 80 w 92"/>
                    <a:gd name="T9" fmla="*/ 24 h 45"/>
                    <a:gd name="T10" fmla="*/ 80 w 92"/>
                    <a:gd name="T11" fmla="*/ 45 h 45"/>
                    <a:gd name="T12" fmla="*/ 92 w 92"/>
                    <a:gd name="T13" fmla="*/ 45 h 45"/>
                    <a:gd name="T14" fmla="*/ 92 w 92"/>
                    <a:gd name="T15" fmla="*/ 12 h 45"/>
                    <a:gd name="T16" fmla="*/ 35 w 92"/>
                    <a:gd name="T17" fmla="*/ 12 h 45"/>
                    <a:gd name="T18" fmla="*/ 18 w 92"/>
                    <a:gd name="T19" fmla="*/ 0 h 45"/>
                    <a:gd name="T20" fmla="*/ 0 w 92"/>
                    <a:gd name="T21" fmla="*/ 18 h 45"/>
                    <a:gd name="T22" fmla="*/ 18 w 92"/>
                    <a:gd name="T23" fmla="*/ 36 h 45"/>
                    <a:gd name="T24" fmla="*/ 35 w 92"/>
                    <a:gd name="T25" fmla="*/ 24 h 45"/>
                    <a:gd name="T26" fmla="*/ 52 w 92"/>
                    <a:gd name="T27" fmla="*/ 24 h 45"/>
                    <a:gd name="T28" fmla="*/ 18 w 92"/>
                    <a:gd name="T29" fmla="*/ 24 h 45"/>
                    <a:gd name="T30" fmla="*/ 12 w 92"/>
                    <a:gd name="T31" fmla="*/ 18 h 45"/>
                    <a:gd name="T32" fmla="*/ 18 w 92"/>
                    <a:gd name="T33" fmla="*/ 12 h 45"/>
                    <a:gd name="T34" fmla="*/ 25 w 92"/>
                    <a:gd name="T35" fmla="*/ 18 h 45"/>
                    <a:gd name="T36" fmla="*/ 18 w 92"/>
                    <a:gd name="T37" fmla="*/ 24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92" h="45">
                      <a:moveTo>
                        <a:pt x="52" y="24"/>
                      </a:moveTo>
                      <a:cubicBezTo>
                        <a:pt x="52" y="37"/>
                        <a:pt x="52" y="37"/>
                        <a:pt x="52" y="37"/>
                      </a:cubicBezTo>
                      <a:cubicBezTo>
                        <a:pt x="64" y="37"/>
                        <a:pt x="64" y="37"/>
                        <a:pt x="64" y="37"/>
                      </a:cubicBezTo>
                      <a:cubicBezTo>
                        <a:pt x="64" y="24"/>
                        <a:pt x="64" y="24"/>
                        <a:pt x="64" y="24"/>
                      </a:cubicBezTo>
                      <a:cubicBezTo>
                        <a:pt x="80" y="24"/>
                        <a:pt x="80" y="24"/>
                        <a:pt x="80" y="24"/>
                      </a:cubicBezTo>
                      <a:cubicBezTo>
                        <a:pt x="80" y="45"/>
                        <a:pt x="80" y="45"/>
                        <a:pt x="80" y="45"/>
                      </a:cubicBezTo>
                      <a:cubicBezTo>
                        <a:pt x="92" y="45"/>
                        <a:pt x="92" y="45"/>
                        <a:pt x="92" y="45"/>
                      </a:cubicBezTo>
                      <a:cubicBezTo>
                        <a:pt x="92" y="12"/>
                        <a:pt x="92" y="12"/>
                        <a:pt x="92" y="12"/>
                      </a:cubicBezTo>
                      <a:cubicBezTo>
                        <a:pt x="35" y="12"/>
                        <a:pt x="35" y="12"/>
                        <a:pt x="35" y="12"/>
                      </a:cubicBezTo>
                      <a:cubicBezTo>
                        <a:pt x="33" y="5"/>
                        <a:pt x="26" y="0"/>
                        <a:pt x="18" y="0"/>
                      </a:cubicBezTo>
                      <a:cubicBezTo>
                        <a:pt x="8" y="0"/>
                        <a:pt x="0" y="8"/>
                        <a:pt x="0" y="18"/>
                      </a:cubicBezTo>
                      <a:cubicBezTo>
                        <a:pt x="0" y="28"/>
                        <a:pt x="8" y="36"/>
                        <a:pt x="18" y="36"/>
                      </a:cubicBezTo>
                      <a:cubicBezTo>
                        <a:pt x="26" y="36"/>
                        <a:pt x="33" y="31"/>
                        <a:pt x="35" y="24"/>
                      </a:cubicBezTo>
                      <a:lnTo>
                        <a:pt x="52" y="24"/>
                      </a:lnTo>
                      <a:close/>
                      <a:moveTo>
                        <a:pt x="18" y="24"/>
                      </a:moveTo>
                      <a:cubicBezTo>
                        <a:pt x="15" y="24"/>
                        <a:pt x="12" y="21"/>
                        <a:pt x="12" y="18"/>
                      </a:cubicBezTo>
                      <a:cubicBezTo>
                        <a:pt x="12" y="14"/>
                        <a:pt x="15" y="12"/>
                        <a:pt x="18" y="12"/>
                      </a:cubicBezTo>
                      <a:cubicBezTo>
                        <a:pt x="22" y="12"/>
                        <a:pt x="25" y="14"/>
                        <a:pt x="25" y="18"/>
                      </a:cubicBezTo>
                      <a:cubicBezTo>
                        <a:pt x="25" y="21"/>
                        <a:pt x="22" y="24"/>
                        <a:pt x="18" y="24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374" name="Freeform 38"/>
                <p:cNvSpPr>
                  <a:spLocks noEditPoints="1"/>
                </p:cNvSpPr>
                <p:nvPr/>
              </p:nvSpPr>
              <p:spPr bwMode="auto">
                <a:xfrm>
                  <a:off x="25" y="0"/>
                  <a:ext cx="54" cy="76"/>
                </a:xfrm>
                <a:custGeom>
                  <a:avLst/>
                  <a:gdLst>
                    <a:gd name="T0" fmla="*/ 39 w 54"/>
                    <a:gd name="T1" fmla="*/ 27 h 76"/>
                    <a:gd name="T2" fmla="*/ 39 w 54"/>
                    <a:gd name="T3" fmla="*/ 0 h 76"/>
                    <a:gd name="T4" fmla="*/ 14 w 54"/>
                    <a:gd name="T5" fmla="*/ 0 h 76"/>
                    <a:gd name="T6" fmla="*/ 14 w 54"/>
                    <a:gd name="T7" fmla="*/ 27 h 76"/>
                    <a:gd name="T8" fmla="*/ 0 w 54"/>
                    <a:gd name="T9" fmla="*/ 27 h 76"/>
                    <a:gd name="T10" fmla="*/ 0 w 54"/>
                    <a:gd name="T11" fmla="*/ 38 h 76"/>
                    <a:gd name="T12" fmla="*/ 7 w 54"/>
                    <a:gd name="T13" fmla="*/ 38 h 76"/>
                    <a:gd name="T14" fmla="*/ 7 w 54"/>
                    <a:gd name="T15" fmla="*/ 34 h 76"/>
                    <a:gd name="T16" fmla="*/ 14 w 54"/>
                    <a:gd name="T17" fmla="*/ 34 h 76"/>
                    <a:gd name="T18" fmla="*/ 39 w 54"/>
                    <a:gd name="T19" fmla="*/ 34 h 76"/>
                    <a:gd name="T20" fmla="*/ 47 w 54"/>
                    <a:gd name="T21" fmla="*/ 34 h 76"/>
                    <a:gd name="T22" fmla="*/ 47 w 54"/>
                    <a:gd name="T23" fmla="*/ 69 h 76"/>
                    <a:gd name="T24" fmla="*/ 7 w 54"/>
                    <a:gd name="T25" fmla="*/ 69 h 76"/>
                    <a:gd name="T26" fmla="*/ 7 w 54"/>
                    <a:gd name="T27" fmla="*/ 64 h 76"/>
                    <a:gd name="T28" fmla="*/ 0 w 54"/>
                    <a:gd name="T29" fmla="*/ 64 h 76"/>
                    <a:gd name="T30" fmla="*/ 0 w 54"/>
                    <a:gd name="T31" fmla="*/ 76 h 76"/>
                    <a:gd name="T32" fmla="*/ 54 w 54"/>
                    <a:gd name="T33" fmla="*/ 76 h 76"/>
                    <a:gd name="T34" fmla="*/ 54 w 54"/>
                    <a:gd name="T35" fmla="*/ 27 h 76"/>
                    <a:gd name="T36" fmla="*/ 39 w 54"/>
                    <a:gd name="T37" fmla="*/ 27 h 76"/>
                    <a:gd name="T38" fmla="*/ 20 w 54"/>
                    <a:gd name="T39" fmla="*/ 7 h 76"/>
                    <a:gd name="T40" fmla="*/ 33 w 54"/>
                    <a:gd name="T41" fmla="*/ 7 h 76"/>
                    <a:gd name="T42" fmla="*/ 33 w 54"/>
                    <a:gd name="T43" fmla="*/ 27 h 76"/>
                    <a:gd name="T44" fmla="*/ 20 w 54"/>
                    <a:gd name="T45" fmla="*/ 27 h 76"/>
                    <a:gd name="T46" fmla="*/ 20 w 54"/>
                    <a:gd name="T47" fmla="*/ 7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54" h="76">
                      <a:moveTo>
                        <a:pt x="39" y="27"/>
                      </a:moveTo>
                      <a:lnTo>
                        <a:pt x="39" y="0"/>
                      </a:lnTo>
                      <a:lnTo>
                        <a:pt x="14" y="0"/>
                      </a:lnTo>
                      <a:lnTo>
                        <a:pt x="14" y="27"/>
                      </a:lnTo>
                      <a:lnTo>
                        <a:pt x="0" y="27"/>
                      </a:lnTo>
                      <a:lnTo>
                        <a:pt x="0" y="38"/>
                      </a:lnTo>
                      <a:lnTo>
                        <a:pt x="7" y="38"/>
                      </a:lnTo>
                      <a:lnTo>
                        <a:pt x="7" y="34"/>
                      </a:lnTo>
                      <a:lnTo>
                        <a:pt x="14" y="34"/>
                      </a:lnTo>
                      <a:lnTo>
                        <a:pt x="39" y="34"/>
                      </a:lnTo>
                      <a:lnTo>
                        <a:pt x="47" y="34"/>
                      </a:lnTo>
                      <a:lnTo>
                        <a:pt x="47" y="69"/>
                      </a:lnTo>
                      <a:lnTo>
                        <a:pt x="7" y="69"/>
                      </a:lnTo>
                      <a:lnTo>
                        <a:pt x="7" y="64"/>
                      </a:lnTo>
                      <a:lnTo>
                        <a:pt x="0" y="64"/>
                      </a:lnTo>
                      <a:lnTo>
                        <a:pt x="0" y="76"/>
                      </a:lnTo>
                      <a:lnTo>
                        <a:pt x="54" y="76"/>
                      </a:lnTo>
                      <a:lnTo>
                        <a:pt x="54" y="27"/>
                      </a:lnTo>
                      <a:lnTo>
                        <a:pt x="39" y="27"/>
                      </a:lnTo>
                      <a:close/>
                      <a:moveTo>
                        <a:pt x="20" y="7"/>
                      </a:moveTo>
                      <a:lnTo>
                        <a:pt x="33" y="7"/>
                      </a:lnTo>
                      <a:lnTo>
                        <a:pt x="33" y="27"/>
                      </a:lnTo>
                      <a:lnTo>
                        <a:pt x="20" y="27"/>
                      </a:lnTo>
                      <a:lnTo>
                        <a:pt x="20" y="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6048" y="8870"/>
              <a:ext cx="2597" cy="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solidFill>
                    <a:schemeClr val="bg1"/>
                  </a:solidFill>
                  <a:cs typeface="+mn-ea"/>
                  <a:sym typeface="+mn-lt"/>
                </a:rPr>
                <a:t>单击此处输入文本</a:t>
              </a:r>
              <a:endParaRPr lang="en-US" altLang="zh-CN" sz="1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97650" y="2136140"/>
            <a:ext cx="1818640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Rectangle 49"/>
          <p:cNvSpPr>
            <a:spLocks noChangeArrowheads="1"/>
          </p:cNvSpPr>
          <p:nvPr/>
        </p:nvSpPr>
        <p:spPr bwMode="auto">
          <a:xfrm>
            <a:off x="6597650" y="2493010"/>
            <a:ext cx="4805045" cy="10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Hope is a good thing and maybe the best of things. And no good thing ever dies. 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49"/>
          <p:cNvSpPr>
            <a:spLocks noChangeArrowheads="1"/>
          </p:cNvSpPr>
          <p:nvPr/>
        </p:nvSpPr>
        <p:spPr bwMode="auto">
          <a:xfrm>
            <a:off x="6597650" y="4286250"/>
            <a:ext cx="1818640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Rectangle 49"/>
          <p:cNvSpPr>
            <a:spLocks noChangeArrowheads="1"/>
          </p:cNvSpPr>
          <p:nvPr/>
        </p:nvSpPr>
        <p:spPr bwMode="auto">
          <a:xfrm>
            <a:off x="6597650" y="4531995"/>
            <a:ext cx="2111375" cy="135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Hope is a good thing and maybe the best of things.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8959850" y="4262120"/>
            <a:ext cx="0" cy="1666240"/>
          </a:xfrm>
          <a:prstGeom prst="line">
            <a:avLst/>
          </a:prstGeom>
          <a:ln w="12700">
            <a:solidFill>
              <a:srgbClr val="3D7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9"/>
          <p:cNvSpPr>
            <a:spLocks noChangeArrowheads="1"/>
          </p:cNvSpPr>
          <p:nvPr/>
        </p:nvSpPr>
        <p:spPr bwMode="auto">
          <a:xfrm>
            <a:off x="9224010" y="4286250"/>
            <a:ext cx="1818640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1600" b="1">
                <a:solidFill>
                  <a:srgbClr val="3D7351"/>
                </a:solidFill>
                <a:cs typeface="+mn-ea"/>
                <a:sym typeface="+mn-lt"/>
              </a:rPr>
              <a:t>单击此处输入标题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9224010" y="4531995"/>
            <a:ext cx="2111375" cy="135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Hope is a good thing and maybe the best of things.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5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4357" grpId="0" animBg="1"/>
      <p:bldP spid="14360" grpId="0" animBg="1"/>
      <p:bldP spid="14363" grpId="0" animBg="1"/>
      <p:bldP spid="14366" grpId="0" animBg="1"/>
      <p:bldP spid="14385" grpId="0"/>
      <p:bldP spid="11" grpId="0"/>
      <p:bldP spid="13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472862" y="2048669"/>
            <a:ext cx="7246275" cy="2760663"/>
          </a:xfrm>
          <a:prstGeom prst="rect">
            <a:avLst/>
          </a:prstGeom>
          <a:noFill/>
          <a:ln w="38100" cap="flat">
            <a:solidFill>
              <a:srgbClr val="3D735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40502" y="2271794"/>
            <a:ext cx="310997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3D7351"/>
                </a:solidFill>
                <a:cs typeface="+mn-ea"/>
                <a:sym typeface="+mn-lt"/>
              </a:rPr>
              <a:t>PART.02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48380" y="3101975"/>
            <a:ext cx="50952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3D735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90825" y="3747135"/>
            <a:ext cx="6608445" cy="710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80000"/>
              </a:lnSpc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When a cigarette falls in love with a match,it is destined to be hurt.When a cigarette falls in love with a match,it is destined to be hurt.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99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99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2" grpId="0"/>
      <p:bldP spid="1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22225" y="445135"/>
            <a:ext cx="3248660" cy="499110"/>
            <a:chOff x="-35" y="638"/>
            <a:chExt cx="5116" cy="786"/>
          </a:xfrm>
        </p:grpSpPr>
        <p:sp>
          <p:nvSpPr>
            <p:cNvPr id="2" name="矩形 1"/>
            <p:cNvSpPr/>
            <p:nvPr/>
          </p:nvSpPr>
          <p:spPr>
            <a:xfrm>
              <a:off x="-35" y="638"/>
              <a:ext cx="4613" cy="787"/>
            </a:xfrm>
            <a:prstGeom prst="rect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4436" y="779"/>
              <a:ext cx="787" cy="504"/>
            </a:xfrm>
            <a:prstGeom prst="triangle">
              <a:avLst/>
            </a:prstGeom>
            <a:solidFill>
              <a:srgbClr val="3D7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04470" y="500380"/>
            <a:ext cx="2547197" cy="3886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单击此处输入标题文本</a:t>
            </a: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1233805" y="2385695"/>
            <a:ext cx="472440" cy="472440"/>
          </a:xfrm>
          <a:prstGeom prst="ellipse">
            <a:avLst/>
          </a:prstGeom>
          <a:solidFill>
            <a:srgbClr val="55A17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798195" y="2776220"/>
            <a:ext cx="328930" cy="328930"/>
          </a:xfrm>
          <a:prstGeom prst="ellipse">
            <a:avLst/>
          </a:prstGeom>
          <a:solidFill>
            <a:srgbClr val="A3E3AB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383540" y="2776220"/>
            <a:ext cx="226695" cy="226695"/>
          </a:xfrm>
          <a:prstGeom prst="ellipse">
            <a:avLst/>
          </a:prstGeom>
          <a:solidFill>
            <a:srgbClr val="55A170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-301625" y="3048635"/>
            <a:ext cx="762635" cy="762635"/>
          </a:xfrm>
          <a:prstGeom prst="ellipse">
            <a:avLst/>
          </a:prstGeom>
          <a:solidFill>
            <a:srgbClr val="3D735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080260" y="2692400"/>
            <a:ext cx="825500" cy="817880"/>
            <a:chOff x="3276" y="4240"/>
            <a:chExt cx="1300" cy="1288"/>
          </a:xfrm>
        </p:grpSpPr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3276" y="4240"/>
              <a:ext cx="1301" cy="1288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0515" name="Group 35"/>
            <p:cNvGrpSpPr/>
            <p:nvPr/>
          </p:nvGrpSpPr>
          <p:grpSpPr bwMode="auto">
            <a:xfrm>
              <a:off x="3714" y="4627"/>
              <a:ext cx="425" cy="528"/>
              <a:chOff x="0" y="0"/>
              <a:chExt cx="156" cy="194"/>
            </a:xfrm>
          </p:grpSpPr>
          <p:sp>
            <p:nvSpPr>
              <p:cNvPr id="20516" name="Freeform 36"/>
              <p:cNvSpPr/>
              <p:nvPr/>
            </p:nvSpPr>
            <p:spPr bwMode="auto">
              <a:xfrm>
                <a:off x="0" y="69"/>
                <a:ext cx="156" cy="125"/>
              </a:xfrm>
              <a:custGeom>
                <a:avLst/>
                <a:gdLst>
                  <a:gd name="T0" fmla="*/ 66 w 66"/>
                  <a:gd name="T1" fmla="*/ 9 h 53"/>
                  <a:gd name="T2" fmla="*/ 45 w 66"/>
                  <a:gd name="T3" fmla="*/ 48 h 53"/>
                  <a:gd name="T4" fmla="*/ 33 w 66"/>
                  <a:gd name="T5" fmla="*/ 53 h 53"/>
                  <a:gd name="T6" fmla="*/ 27 w 66"/>
                  <a:gd name="T7" fmla="*/ 52 h 53"/>
                  <a:gd name="T8" fmla="*/ 3 w 66"/>
                  <a:gd name="T9" fmla="*/ 23 h 53"/>
                  <a:gd name="T10" fmla="*/ 3 w 66"/>
                  <a:gd name="T11" fmla="*/ 22 h 53"/>
                  <a:gd name="T12" fmla="*/ 0 w 66"/>
                  <a:gd name="T13" fmla="*/ 9 h 53"/>
                  <a:gd name="T14" fmla="*/ 1 w 66"/>
                  <a:gd name="T15" fmla="*/ 1 h 53"/>
                  <a:gd name="T16" fmla="*/ 1 w 66"/>
                  <a:gd name="T17" fmla="*/ 1 h 53"/>
                  <a:gd name="T18" fmla="*/ 1 w 66"/>
                  <a:gd name="T19" fmla="*/ 1 h 53"/>
                  <a:gd name="T20" fmla="*/ 2 w 66"/>
                  <a:gd name="T21" fmla="*/ 0 h 53"/>
                  <a:gd name="T22" fmla="*/ 3 w 66"/>
                  <a:gd name="T23" fmla="*/ 1 h 53"/>
                  <a:gd name="T24" fmla="*/ 3 w 66"/>
                  <a:gd name="T25" fmla="*/ 1 h 53"/>
                  <a:gd name="T26" fmla="*/ 30 w 66"/>
                  <a:gd name="T27" fmla="*/ 42 h 53"/>
                  <a:gd name="T28" fmla="*/ 33 w 66"/>
                  <a:gd name="T29" fmla="*/ 43 h 53"/>
                  <a:gd name="T30" fmla="*/ 41 w 66"/>
                  <a:gd name="T31" fmla="*/ 40 h 53"/>
                  <a:gd name="T32" fmla="*/ 56 w 66"/>
                  <a:gd name="T33" fmla="*/ 20 h 53"/>
                  <a:gd name="T34" fmla="*/ 62 w 66"/>
                  <a:gd name="T35" fmla="*/ 1 h 53"/>
                  <a:gd name="T36" fmla="*/ 62 w 66"/>
                  <a:gd name="T37" fmla="*/ 1 h 53"/>
                  <a:gd name="T38" fmla="*/ 62 w 66"/>
                  <a:gd name="T39" fmla="*/ 1 h 53"/>
                  <a:gd name="T40" fmla="*/ 64 w 66"/>
                  <a:gd name="T41" fmla="*/ 0 h 53"/>
                  <a:gd name="T42" fmla="*/ 65 w 66"/>
                  <a:gd name="T43" fmla="*/ 0 h 53"/>
                  <a:gd name="T44" fmla="*/ 65 w 66"/>
                  <a:gd name="T45" fmla="*/ 1 h 53"/>
                  <a:gd name="T46" fmla="*/ 66 w 66"/>
                  <a:gd name="T47" fmla="*/ 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6" h="53">
                    <a:moveTo>
                      <a:pt x="66" y="9"/>
                    </a:moveTo>
                    <a:cubicBezTo>
                      <a:pt x="66" y="21"/>
                      <a:pt x="56" y="40"/>
                      <a:pt x="45" y="48"/>
                    </a:cubicBezTo>
                    <a:cubicBezTo>
                      <a:pt x="41" y="51"/>
                      <a:pt x="37" y="53"/>
                      <a:pt x="33" y="53"/>
                    </a:cubicBezTo>
                    <a:cubicBezTo>
                      <a:pt x="31" y="53"/>
                      <a:pt x="29" y="52"/>
                      <a:pt x="27" y="52"/>
                    </a:cubicBezTo>
                    <a:cubicBezTo>
                      <a:pt x="17" y="48"/>
                      <a:pt x="8" y="36"/>
                      <a:pt x="3" y="23"/>
                    </a:cubicBezTo>
                    <a:cubicBezTo>
                      <a:pt x="3" y="23"/>
                      <a:pt x="3" y="23"/>
                      <a:pt x="3" y="22"/>
                    </a:cubicBezTo>
                    <a:cubicBezTo>
                      <a:pt x="1" y="18"/>
                      <a:pt x="0" y="13"/>
                      <a:pt x="0" y="9"/>
                    </a:cubicBezTo>
                    <a:cubicBezTo>
                      <a:pt x="0" y="6"/>
                      <a:pt x="0" y="3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6" y="17"/>
                      <a:pt x="17" y="40"/>
                      <a:pt x="30" y="42"/>
                    </a:cubicBezTo>
                    <a:cubicBezTo>
                      <a:pt x="31" y="43"/>
                      <a:pt x="32" y="43"/>
                      <a:pt x="33" y="43"/>
                    </a:cubicBezTo>
                    <a:cubicBezTo>
                      <a:pt x="36" y="43"/>
                      <a:pt x="38" y="42"/>
                      <a:pt x="41" y="40"/>
                    </a:cubicBezTo>
                    <a:cubicBezTo>
                      <a:pt x="47" y="36"/>
                      <a:pt x="52" y="29"/>
                      <a:pt x="56" y="20"/>
                    </a:cubicBezTo>
                    <a:cubicBezTo>
                      <a:pt x="59" y="14"/>
                      <a:pt x="61" y="7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2" y="1"/>
                      <a:pt x="62" y="1"/>
                      <a:pt x="62" y="1"/>
                    </a:cubicBezTo>
                    <a:cubicBezTo>
                      <a:pt x="63" y="0"/>
                      <a:pt x="63" y="0"/>
                      <a:pt x="64" y="0"/>
                    </a:cubicBezTo>
                    <a:cubicBezTo>
                      <a:pt x="64" y="0"/>
                      <a:pt x="64" y="0"/>
                      <a:pt x="65" y="0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3"/>
                      <a:pt x="66" y="6"/>
                      <a:pt x="66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517" name="Freeform 37"/>
              <p:cNvSpPr>
                <a:spLocks noEditPoints="1"/>
              </p:cNvSpPr>
              <p:nvPr/>
            </p:nvSpPr>
            <p:spPr bwMode="auto">
              <a:xfrm>
                <a:off x="19" y="0"/>
                <a:ext cx="116" cy="151"/>
              </a:xfrm>
              <a:custGeom>
                <a:avLst/>
                <a:gdLst>
                  <a:gd name="T0" fmla="*/ 48 w 49"/>
                  <a:gd name="T1" fmla="*/ 17 h 64"/>
                  <a:gd name="T2" fmla="*/ 25 w 49"/>
                  <a:gd name="T3" fmla="*/ 0 h 64"/>
                  <a:gd name="T4" fmla="*/ 3 w 49"/>
                  <a:gd name="T5" fmla="*/ 12 h 64"/>
                  <a:gd name="T6" fmla="*/ 1 w 49"/>
                  <a:gd name="T7" fmla="*/ 17 h 64"/>
                  <a:gd name="T8" fmla="*/ 0 w 49"/>
                  <a:gd name="T9" fmla="*/ 24 h 64"/>
                  <a:gd name="T10" fmla="*/ 25 w 49"/>
                  <a:gd name="T11" fmla="*/ 64 h 64"/>
                  <a:gd name="T12" fmla="*/ 30 w 49"/>
                  <a:gd name="T13" fmla="*/ 63 h 64"/>
                  <a:gd name="T14" fmla="*/ 43 w 49"/>
                  <a:gd name="T15" fmla="*/ 48 h 64"/>
                  <a:gd name="T16" fmla="*/ 47 w 49"/>
                  <a:gd name="T17" fmla="*/ 38 h 64"/>
                  <a:gd name="T18" fmla="*/ 47 w 49"/>
                  <a:gd name="T19" fmla="*/ 38 h 64"/>
                  <a:gd name="T20" fmla="*/ 49 w 49"/>
                  <a:gd name="T21" fmla="*/ 24 h 64"/>
                  <a:gd name="T22" fmla="*/ 48 w 49"/>
                  <a:gd name="T23" fmla="*/ 17 h 64"/>
                  <a:gd name="T24" fmla="*/ 25 w 49"/>
                  <a:gd name="T25" fmla="*/ 32 h 64"/>
                  <a:gd name="T26" fmla="*/ 24 w 49"/>
                  <a:gd name="T27" fmla="*/ 32 h 64"/>
                  <a:gd name="T28" fmla="*/ 16 w 49"/>
                  <a:gd name="T29" fmla="*/ 24 h 64"/>
                  <a:gd name="T30" fmla="*/ 16 w 49"/>
                  <a:gd name="T31" fmla="*/ 23 h 64"/>
                  <a:gd name="T32" fmla="*/ 25 w 49"/>
                  <a:gd name="T33" fmla="*/ 15 h 64"/>
                  <a:gd name="T34" fmla="*/ 33 w 49"/>
                  <a:gd name="T35" fmla="*/ 23 h 64"/>
                  <a:gd name="T36" fmla="*/ 25 w 49"/>
                  <a:gd name="T37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9" h="64">
                    <a:moveTo>
                      <a:pt x="48" y="17"/>
                    </a:moveTo>
                    <a:cubicBezTo>
                      <a:pt x="45" y="7"/>
                      <a:pt x="36" y="0"/>
                      <a:pt x="25" y="0"/>
                    </a:cubicBezTo>
                    <a:cubicBezTo>
                      <a:pt x="16" y="0"/>
                      <a:pt x="8" y="5"/>
                      <a:pt x="3" y="12"/>
                    </a:cubicBezTo>
                    <a:cubicBezTo>
                      <a:pt x="3" y="14"/>
                      <a:pt x="2" y="15"/>
                      <a:pt x="1" y="17"/>
                    </a:cubicBezTo>
                    <a:cubicBezTo>
                      <a:pt x="1" y="19"/>
                      <a:pt x="0" y="22"/>
                      <a:pt x="0" y="24"/>
                    </a:cubicBezTo>
                    <a:cubicBezTo>
                      <a:pt x="0" y="38"/>
                      <a:pt x="11" y="64"/>
                      <a:pt x="25" y="64"/>
                    </a:cubicBezTo>
                    <a:cubicBezTo>
                      <a:pt x="27" y="64"/>
                      <a:pt x="29" y="64"/>
                      <a:pt x="30" y="63"/>
                    </a:cubicBezTo>
                    <a:cubicBezTo>
                      <a:pt x="35" y="60"/>
                      <a:pt x="40" y="55"/>
                      <a:pt x="43" y="48"/>
                    </a:cubicBezTo>
                    <a:cubicBezTo>
                      <a:pt x="44" y="45"/>
                      <a:pt x="46" y="42"/>
                      <a:pt x="47" y="38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48" y="33"/>
                      <a:pt x="49" y="28"/>
                      <a:pt x="49" y="24"/>
                    </a:cubicBezTo>
                    <a:cubicBezTo>
                      <a:pt x="49" y="22"/>
                      <a:pt x="49" y="19"/>
                      <a:pt x="48" y="17"/>
                    </a:cubicBezTo>
                    <a:close/>
                    <a:moveTo>
                      <a:pt x="25" y="32"/>
                    </a:moveTo>
                    <a:cubicBezTo>
                      <a:pt x="25" y="32"/>
                      <a:pt x="24" y="32"/>
                      <a:pt x="24" y="32"/>
                    </a:cubicBezTo>
                    <a:cubicBezTo>
                      <a:pt x="20" y="31"/>
                      <a:pt x="17" y="28"/>
                      <a:pt x="16" y="24"/>
                    </a:cubicBezTo>
                    <a:cubicBezTo>
                      <a:pt x="16" y="24"/>
                      <a:pt x="16" y="24"/>
                      <a:pt x="16" y="23"/>
                    </a:cubicBezTo>
                    <a:cubicBezTo>
                      <a:pt x="16" y="19"/>
                      <a:pt x="20" y="15"/>
                      <a:pt x="25" y="15"/>
                    </a:cubicBezTo>
                    <a:cubicBezTo>
                      <a:pt x="30" y="15"/>
                      <a:pt x="33" y="19"/>
                      <a:pt x="33" y="23"/>
                    </a:cubicBezTo>
                    <a:cubicBezTo>
                      <a:pt x="33" y="28"/>
                      <a:pt x="30" y="32"/>
                      <a:pt x="25" y="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3390265" y="3378200"/>
            <a:ext cx="943610" cy="943610"/>
            <a:chOff x="5339" y="5320"/>
            <a:chExt cx="1486" cy="1486"/>
          </a:xfrm>
        </p:grpSpPr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5339" y="5320"/>
              <a:ext cx="1487" cy="1487"/>
            </a:xfrm>
            <a:prstGeom prst="ellipse">
              <a:avLst/>
            </a:prstGeom>
            <a:solidFill>
              <a:srgbClr val="A3E3AB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0518" name="Group 38"/>
            <p:cNvGrpSpPr/>
            <p:nvPr/>
          </p:nvGrpSpPr>
          <p:grpSpPr bwMode="auto">
            <a:xfrm>
              <a:off x="5848" y="5729"/>
              <a:ext cx="489" cy="650"/>
              <a:chOff x="0" y="0"/>
              <a:chExt cx="201" cy="269"/>
            </a:xfrm>
          </p:grpSpPr>
          <p:sp>
            <p:nvSpPr>
              <p:cNvPr id="20519" name="Freeform 39"/>
              <p:cNvSpPr/>
              <p:nvPr/>
            </p:nvSpPr>
            <p:spPr bwMode="auto">
              <a:xfrm>
                <a:off x="75" y="0"/>
                <a:ext cx="52" cy="30"/>
              </a:xfrm>
              <a:custGeom>
                <a:avLst/>
                <a:gdLst>
                  <a:gd name="T0" fmla="*/ 20 w 22"/>
                  <a:gd name="T1" fmla="*/ 7 h 13"/>
                  <a:gd name="T2" fmla="*/ 22 w 22"/>
                  <a:gd name="T3" fmla="*/ 12 h 13"/>
                  <a:gd name="T4" fmla="*/ 17 w 22"/>
                  <a:gd name="T5" fmla="*/ 12 h 13"/>
                  <a:gd name="T6" fmla="*/ 11 w 22"/>
                  <a:gd name="T7" fmla="*/ 12 h 13"/>
                  <a:gd name="T8" fmla="*/ 4 w 22"/>
                  <a:gd name="T9" fmla="*/ 12 h 13"/>
                  <a:gd name="T10" fmla="*/ 0 w 22"/>
                  <a:gd name="T11" fmla="*/ 12 h 13"/>
                  <a:gd name="T12" fmla="*/ 1 w 22"/>
                  <a:gd name="T13" fmla="*/ 7 h 13"/>
                  <a:gd name="T14" fmla="*/ 11 w 22"/>
                  <a:gd name="T15" fmla="*/ 0 h 13"/>
                  <a:gd name="T16" fmla="*/ 20 w 22"/>
                  <a:gd name="T17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13">
                    <a:moveTo>
                      <a:pt x="20" y="7"/>
                    </a:moveTo>
                    <a:cubicBezTo>
                      <a:pt x="21" y="9"/>
                      <a:pt x="22" y="12"/>
                      <a:pt x="22" y="12"/>
                    </a:cubicBezTo>
                    <a:cubicBezTo>
                      <a:pt x="22" y="13"/>
                      <a:pt x="20" y="13"/>
                      <a:pt x="17" y="12"/>
                    </a:cubicBezTo>
                    <a:cubicBezTo>
                      <a:pt x="17" y="12"/>
                      <a:pt x="15" y="12"/>
                      <a:pt x="11" y="12"/>
                    </a:cubicBezTo>
                    <a:cubicBezTo>
                      <a:pt x="6" y="12"/>
                      <a:pt x="4" y="12"/>
                      <a:pt x="4" y="12"/>
                    </a:cubicBezTo>
                    <a:cubicBezTo>
                      <a:pt x="2" y="13"/>
                      <a:pt x="0" y="13"/>
                      <a:pt x="0" y="12"/>
                    </a:cubicBezTo>
                    <a:cubicBezTo>
                      <a:pt x="0" y="12"/>
                      <a:pt x="0" y="9"/>
                      <a:pt x="1" y="7"/>
                    </a:cubicBezTo>
                    <a:cubicBezTo>
                      <a:pt x="1" y="7"/>
                      <a:pt x="5" y="0"/>
                      <a:pt x="11" y="0"/>
                    </a:cubicBezTo>
                    <a:cubicBezTo>
                      <a:pt x="17" y="0"/>
                      <a:pt x="20" y="7"/>
                      <a:pt x="20" y="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520" name="Freeform 40"/>
              <p:cNvSpPr/>
              <p:nvPr/>
            </p:nvSpPr>
            <p:spPr bwMode="auto">
              <a:xfrm>
                <a:off x="64" y="241"/>
                <a:ext cx="75" cy="28"/>
              </a:xfrm>
              <a:custGeom>
                <a:avLst/>
                <a:gdLst>
                  <a:gd name="T0" fmla="*/ 29 w 32"/>
                  <a:gd name="T1" fmla="*/ 1 h 12"/>
                  <a:gd name="T2" fmla="*/ 30 w 32"/>
                  <a:gd name="T3" fmla="*/ 3 h 12"/>
                  <a:gd name="T4" fmla="*/ 16 w 32"/>
                  <a:gd name="T5" fmla="*/ 12 h 12"/>
                  <a:gd name="T6" fmla="*/ 1 w 32"/>
                  <a:gd name="T7" fmla="*/ 3 h 12"/>
                  <a:gd name="T8" fmla="*/ 3 w 32"/>
                  <a:gd name="T9" fmla="*/ 1 h 12"/>
                  <a:gd name="T10" fmla="*/ 11 w 32"/>
                  <a:gd name="T11" fmla="*/ 2 h 12"/>
                  <a:gd name="T12" fmla="*/ 20 w 32"/>
                  <a:gd name="T13" fmla="*/ 2 h 12"/>
                  <a:gd name="T14" fmla="*/ 29 w 32"/>
                  <a:gd name="T15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12">
                    <a:moveTo>
                      <a:pt x="29" y="1"/>
                    </a:moveTo>
                    <a:cubicBezTo>
                      <a:pt x="31" y="0"/>
                      <a:pt x="32" y="1"/>
                      <a:pt x="30" y="3"/>
                    </a:cubicBezTo>
                    <a:cubicBezTo>
                      <a:pt x="30" y="3"/>
                      <a:pt x="24" y="12"/>
                      <a:pt x="16" y="12"/>
                    </a:cubicBezTo>
                    <a:cubicBezTo>
                      <a:pt x="8" y="12"/>
                      <a:pt x="1" y="3"/>
                      <a:pt x="1" y="3"/>
                    </a:cubicBezTo>
                    <a:cubicBezTo>
                      <a:pt x="0" y="1"/>
                      <a:pt x="0" y="0"/>
                      <a:pt x="3" y="1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4" y="2"/>
                      <a:pt x="18" y="2"/>
                      <a:pt x="20" y="2"/>
                    </a:cubicBez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521" name="Freeform 41"/>
              <p:cNvSpPr/>
              <p:nvPr/>
            </p:nvSpPr>
            <p:spPr bwMode="auto">
              <a:xfrm>
                <a:off x="0" y="42"/>
                <a:ext cx="201" cy="189"/>
              </a:xfrm>
              <a:custGeom>
                <a:avLst/>
                <a:gdLst>
                  <a:gd name="T0" fmla="*/ 85 w 85"/>
                  <a:gd name="T1" fmla="*/ 63 h 80"/>
                  <a:gd name="T2" fmla="*/ 85 w 85"/>
                  <a:gd name="T3" fmla="*/ 63 h 80"/>
                  <a:gd name="T4" fmla="*/ 77 w 85"/>
                  <a:gd name="T5" fmla="*/ 37 h 80"/>
                  <a:gd name="T6" fmla="*/ 76 w 85"/>
                  <a:gd name="T7" fmla="*/ 34 h 80"/>
                  <a:gd name="T8" fmla="*/ 76 w 85"/>
                  <a:gd name="T9" fmla="*/ 33 h 80"/>
                  <a:gd name="T10" fmla="*/ 76 w 85"/>
                  <a:gd name="T11" fmla="*/ 32 h 80"/>
                  <a:gd name="T12" fmla="*/ 75 w 85"/>
                  <a:gd name="T13" fmla="*/ 31 h 80"/>
                  <a:gd name="T14" fmla="*/ 75 w 85"/>
                  <a:gd name="T15" fmla="*/ 30 h 80"/>
                  <a:gd name="T16" fmla="*/ 74 w 85"/>
                  <a:gd name="T17" fmla="*/ 28 h 80"/>
                  <a:gd name="T18" fmla="*/ 74 w 85"/>
                  <a:gd name="T19" fmla="*/ 28 h 80"/>
                  <a:gd name="T20" fmla="*/ 74 w 85"/>
                  <a:gd name="T21" fmla="*/ 27 h 80"/>
                  <a:gd name="T22" fmla="*/ 43 w 85"/>
                  <a:gd name="T23" fmla="*/ 0 h 80"/>
                  <a:gd name="T24" fmla="*/ 11 w 85"/>
                  <a:gd name="T25" fmla="*/ 27 h 80"/>
                  <a:gd name="T26" fmla="*/ 11 w 85"/>
                  <a:gd name="T27" fmla="*/ 28 h 80"/>
                  <a:gd name="T28" fmla="*/ 11 w 85"/>
                  <a:gd name="T29" fmla="*/ 28 h 80"/>
                  <a:gd name="T30" fmla="*/ 10 w 85"/>
                  <a:gd name="T31" fmla="*/ 30 h 80"/>
                  <a:gd name="T32" fmla="*/ 10 w 85"/>
                  <a:gd name="T33" fmla="*/ 31 h 80"/>
                  <a:gd name="T34" fmla="*/ 10 w 85"/>
                  <a:gd name="T35" fmla="*/ 32 h 80"/>
                  <a:gd name="T36" fmla="*/ 9 w 85"/>
                  <a:gd name="T37" fmla="*/ 33 h 80"/>
                  <a:gd name="T38" fmla="*/ 9 w 85"/>
                  <a:gd name="T39" fmla="*/ 34 h 80"/>
                  <a:gd name="T40" fmla="*/ 8 w 85"/>
                  <a:gd name="T41" fmla="*/ 37 h 80"/>
                  <a:gd name="T42" fmla="*/ 1 w 85"/>
                  <a:gd name="T43" fmla="*/ 63 h 80"/>
                  <a:gd name="T44" fmla="*/ 1 w 85"/>
                  <a:gd name="T45" fmla="*/ 63 h 80"/>
                  <a:gd name="T46" fmla="*/ 3 w 85"/>
                  <a:gd name="T47" fmla="*/ 69 h 80"/>
                  <a:gd name="T48" fmla="*/ 4 w 85"/>
                  <a:gd name="T49" fmla="*/ 69 h 80"/>
                  <a:gd name="T50" fmla="*/ 5 w 85"/>
                  <a:gd name="T51" fmla="*/ 70 h 80"/>
                  <a:gd name="T52" fmla="*/ 12 w 85"/>
                  <a:gd name="T53" fmla="*/ 73 h 80"/>
                  <a:gd name="T54" fmla="*/ 16 w 85"/>
                  <a:gd name="T55" fmla="*/ 75 h 80"/>
                  <a:gd name="T56" fmla="*/ 24 w 85"/>
                  <a:gd name="T57" fmla="*/ 77 h 80"/>
                  <a:gd name="T58" fmla="*/ 25 w 85"/>
                  <a:gd name="T59" fmla="*/ 77 h 80"/>
                  <a:gd name="T60" fmla="*/ 27 w 85"/>
                  <a:gd name="T61" fmla="*/ 78 h 80"/>
                  <a:gd name="T62" fmla="*/ 43 w 85"/>
                  <a:gd name="T63" fmla="*/ 80 h 80"/>
                  <a:gd name="T64" fmla="*/ 58 w 85"/>
                  <a:gd name="T65" fmla="*/ 78 h 80"/>
                  <a:gd name="T66" fmla="*/ 60 w 85"/>
                  <a:gd name="T67" fmla="*/ 77 h 80"/>
                  <a:gd name="T68" fmla="*/ 61 w 85"/>
                  <a:gd name="T69" fmla="*/ 77 h 80"/>
                  <a:gd name="T70" fmla="*/ 74 w 85"/>
                  <a:gd name="T71" fmla="*/ 73 h 80"/>
                  <a:gd name="T72" fmla="*/ 78 w 85"/>
                  <a:gd name="T73" fmla="*/ 71 h 80"/>
                  <a:gd name="T74" fmla="*/ 79 w 85"/>
                  <a:gd name="T75" fmla="*/ 70 h 80"/>
                  <a:gd name="T76" fmla="*/ 82 w 85"/>
                  <a:gd name="T77" fmla="*/ 69 h 80"/>
                  <a:gd name="T78" fmla="*/ 82 w 85"/>
                  <a:gd name="T79" fmla="*/ 69 h 80"/>
                  <a:gd name="T80" fmla="*/ 83 w 85"/>
                  <a:gd name="T81" fmla="*/ 69 h 80"/>
                  <a:gd name="T82" fmla="*/ 85 w 85"/>
                  <a:gd name="T83" fmla="*/ 6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5" h="80">
                    <a:moveTo>
                      <a:pt x="85" y="63"/>
                    </a:moveTo>
                    <a:cubicBezTo>
                      <a:pt x="85" y="63"/>
                      <a:pt x="85" y="63"/>
                      <a:pt x="85" y="63"/>
                    </a:cubicBezTo>
                    <a:cubicBezTo>
                      <a:pt x="77" y="37"/>
                      <a:pt x="77" y="37"/>
                      <a:pt x="77" y="37"/>
                    </a:cubicBezTo>
                    <a:cubicBezTo>
                      <a:pt x="77" y="36"/>
                      <a:pt x="76" y="35"/>
                      <a:pt x="76" y="34"/>
                    </a:cubicBezTo>
                    <a:cubicBezTo>
                      <a:pt x="76" y="33"/>
                      <a:pt x="76" y="33"/>
                      <a:pt x="76" y="33"/>
                    </a:cubicBezTo>
                    <a:cubicBezTo>
                      <a:pt x="76" y="33"/>
                      <a:pt x="76" y="32"/>
                      <a:pt x="76" y="32"/>
                    </a:cubicBezTo>
                    <a:cubicBezTo>
                      <a:pt x="76" y="32"/>
                      <a:pt x="75" y="32"/>
                      <a:pt x="75" y="31"/>
                    </a:cubicBezTo>
                    <a:cubicBezTo>
                      <a:pt x="75" y="31"/>
                      <a:pt x="75" y="30"/>
                      <a:pt x="75" y="30"/>
                    </a:cubicBezTo>
                    <a:cubicBezTo>
                      <a:pt x="75" y="30"/>
                      <a:pt x="75" y="29"/>
                      <a:pt x="74" y="28"/>
                    </a:cubicBezTo>
                    <a:cubicBezTo>
                      <a:pt x="74" y="28"/>
                      <a:pt x="74" y="28"/>
                      <a:pt x="74" y="28"/>
                    </a:cubicBezTo>
                    <a:cubicBezTo>
                      <a:pt x="74" y="28"/>
                      <a:pt x="74" y="27"/>
                      <a:pt x="74" y="27"/>
                    </a:cubicBezTo>
                    <a:cubicBezTo>
                      <a:pt x="69" y="12"/>
                      <a:pt x="63" y="0"/>
                      <a:pt x="43" y="0"/>
                    </a:cubicBezTo>
                    <a:cubicBezTo>
                      <a:pt x="23" y="0"/>
                      <a:pt x="17" y="12"/>
                      <a:pt x="11" y="27"/>
                    </a:cubicBezTo>
                    <a:cubicBezTo>
                      <a:pt x="11" y="27"/>
                      <a:pt x="11" y="27"/>
                      <a:pt x="11" y="28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9"/>
                      <a:pt x="10" y="30"/>
                      <a:pt x="10" y="30"/>
                    </a:cubicBezTo>
                    <a:cubicBezTo>
                      <a:pt x="10" y="30"/>
                      <a:pt x="10" y="31"/>
                      <a:pt x="10" y="31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32"/>
                      <a:pt x="9" y="33"/>
                      <a:pt x="9" y="33"/>
                    </a:cubicBezTo>
                    <a:cubicBezTo>
                      <a:pt x="9" y="34"/>
                      <a:pt x="9" y="34"/>
                      <a:pt x="9" y="34"/>
                    </a:cubicBezTo>
                    <a:cubicBezTo>
                      <a:pt x="9" y="35"/>
                      <a:pt x="9" y="36"/>
                      <a:pt x="8" y="37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1" y="63"/>
                      <a:pt x="1" y="63"/>
                      <a:pt x="1" y="63"/>
                    </a:cubicBezTo>
                    <a:cubicBezTo>
                      <a:pt x="0" y="65"/>
                      <a:pt x="1" y="68"/>
                      <a:pt x="3" y="69"/>
                    </a:cubicBezTo>
                    <a:cubicBezTo>
                      <a:pt x="3" y="69"/>
                      <a:pt x="3" y="69"/>
                      <a:pt x="4" y="69"/>
                    </a:cubicBezTo>
                    <a:cubicBezTo>
                      <a:pt x="4" y="69"/>
                      <a:pt x="5" y="70"/>
                      <a:pt x="5" y="70"/>
                    </a:cubicBezTo>
                    <a:cubicBezTo>
                      <a:pt x="7" y="71"/>
                      <a:pt x="9" y="72"/>
                      <a:pt x="12" y="73"/>
                    </a:cubicBezTo>
                    <a:cubicBezTo>
                      <a:pt x="13" y="74"/>
                      <a:pt x="14" y="74"/>
                      <a:pt x="16" y="75"/>
                    </a:cubicBezTo>
                    <a:cubicBezTo>
                      <a:pt x="18" y="75"/>
                      <a:pt x="21" y="76"/>
                      <a:pt x="24" y="77"/>
                    </a:cubicBezTo>
                    <a:cubicBezTo>
                      <a:pt x="24" y="77"/>
                      <a:pt x="25" y="77"/>
                      <a:pt x="25" y="77"/>
                    </a:cubicBezTo>
                    <a:cubicBezTo>
                      <a:pt x="26" y="78"/>
                      <a:pt x="27" y="78"/>
                      <a:pt x="27" y="78"/>
                    </a:cubicBezTo>
                    <a:cubicBezTo>
                      <a:pt x="32" y="79"/>
                      <a:pt x="37" y="80"/>
                      <a:pt x="43" y="80"/>
                    </a:cubicBezTo>
                    <a:cubicBezTo>
                      <a:pt x="48" y="80"/>
                      <a:pt x="53" y="79"/>
                      <a:pt x="58" y="78"/>
                    </a:cubicBezTo>
                    <a:cubicBezTo>
                      <a:pt x="59" y="78"/>
                      <a:pt x="59" y="78"/>
                      <a:pt x="60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66" y="76"/>
                      <a:pt x="71" y="74"/>
                      <a:pt x="74" y="73"/>
                    </a:cubicBezTo>
                    <a:cubicBezTo>
                      <a:pt x="76" y="72"/>
                      <a:pt x="77" y="71"/>
                      <a:pt x="78" y="71"/>
                    </a:cubicBezTo>
                    <a:cubicBezTo>
                      <a:pt x="79" y="71"/>
                      <a:pt x="79" y="71"/>
                      <a:pt x="79" y="70"/>
                    </a:cubicBezTo>
                    <a:cubicBezTo>
                      <a:pt x="81" y="70"/>
                      <a:pt x="82" y="69"/>
                      <a:pt x="82" y="69"/>
                    </a:cubicBezTo>
                    <a:cubicBezTo>
                      <a:pt x="82" y="69"/>
                      <a:pt x="82" y="69"/>
                      <a:pt x="82" y="69"/>
                    </a:cubicBezTo>
                    <a:cubicBezTo>
                      <a:pt x="82" y="69"/>
                      <a:pt x="82" y="69"/>
                      <a:pt x="83" y="69"/>
                    </a:cubicBezTo>
                    <a:cubicBezTo>
                      <a:pt x="84" y="68"/>
                      <a:pt x="85" y="65"/>
                      <a:pt x="85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10235" y="3818255"/>
            <a:ext cx="2616835" cy="79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0499" name="Group 19"/>
          <p:cNvGrpSpPr/>
          <p:nvPr/>
        </p:nvGrpSpPr>
        <p:grpSpPr bwMode="auto">
          <a:xfrm>
            <a:off x="4954905" y="2122805"/>
            <a:ext cx="2427605" cy="3547110"/>
            <a:chOff x="0" y="0"/>
            <a:chExt cx="1335" cy="1951"/>
          </a:xfrm>
          <a:solidFill>
            <a:schemeClr val="bg2"/>
          </a:solidFill>
        </p:grpSpPr>
        <p:sp>
          <p:nvSpPr>
            <p:cNvPr id="20500" name="Freeform 20"/>
            <p:cNvSpPr>
              <a:spLocks noEditPoints="1"/>
            </p:cNvSpPr>
            <p:nvPr/>
          </p:nvSpPr>
          <p:spPr bwMode="auto">
            <a:xfrm>
              <a:off x="0" y="0"/>
              <a:ext cx="1335" cy="1609"/>
            </a:xfrm>
            <a:custGeom>
              <a:avLst/>
              <a:gdLst>
                <a:gd name="T0" fmla="*/ 282 w 565"/>
                <a:gd name="T1" fmla="*/ 0 h 681"/>
                <a:gd name="T2" fmla="*/ 0 w 565"/>
                <a:gd name="T3" fmla="*/ 283 h 681"/>
                <a:gd name="T4" fmla="*/ 72 w 565"/>
                <a:gd name="T5" fmla="*/ 472 h 681"/>
                <a:gd name="T6" fmla="*/ 72 w 565"/>
                <a:gd name="T7" fmla="*/ 472 h 681"/>
                <a:gd name="T8" fmla="*/ 73 w 565"/>
                <a:gd name="T9" fmla="*/ 473 h 681"/>
                <a:gd name="T10" fmla="*/ 85 w 565"/>
                <a:gd name="T11" fmla="*/ 486 h 681"/>
                <a:gd name="T12" fmla="*/ 151 w 565"/>
                <a:gd name="T13" fmla="*/ 568 h 681"/>
                <a:gd name="T14" fmla="*/ 232 w 565"/>
                <a:gd name="T15" fmla="*/ 681 h 681"/>
                <a:gd name="T16" fmla="*/ 275 w 565"/>
                <a:gd name="T17" fmla="*/ 681 h 681"/>
                <a:gd name="T18" fmla="*/ 289 w 565"/>
                <a:gd name="T19" fmla="*/ 681 h 681"/>
                <a:gd name="T20" fmla="*/ 332 w 565"/>
                <a:gd name="T21" fmla="*/ 681 h 681"/>
                <a:gd name="T22" fmla="*/ 414 w 565"/>
                <a:gd name="T23" fmla="*/ 568 h 681"/>
                <a:gd name="T24" fmla="*/ 477 w 565"/>
                <a:gd name="T25" fmla="*/ 488 h 681"/>
                <a:gd name="T26" fmla="*/ 565 w 565"/>
                <a:gd name="T27" fmla="*/ 283 h 681"/>
                <a:gd name="T28" fmla="*/ 282 w 565"/>
                <a:gd name="T29" fmla="*/ 0 h 681"/>
                <a:gd name="T30" fmla="*/ 388 w 565"/>
                <a:gd name="T31" fmla="*/ 410 h 681"/>
                <a:gd name="T32" fmla="*/ 354 w 565"/>
                <a:gd name="T33" fmla="*/ 455 h 681"/>
                <a:gd name="T34" fmla="*/ 309 w 565"/>
                <a:gd name="T35" fmla="*/ 520 h 681"/>
                <a:gd name="T36" fmla="*/ 286 w 565"/>
                <a:gd name="T37" fmla="*/ 520 h 681"/>
                <a:gd name="T38" fmla="*/ 279 w 565"/>
                <a:gd name="T39" fmla="*/ 520 h 681"/>
                <a:gd name="T40" fmla="*/ 255 w 565"/>
                <a:gd name="T41" fmla="*/ 520 h 681"/>
                <a:gd name="T42" fmla="*/ 211 w 565"/>
                <a:gd name="T43" fmla="*/ 455 h 681"/>
                <a:gd name="T44" fmla="*/ 176 w 565"/>
                <a:gd name="T45" fmla="*/ 408 h 681"/>
                <a:gd name="T46" fmla="*/ 169 w 565"/>
                <a:gd name="T47" fmla="*/ 401 h 681"/>
                <a:gd name="T48" fmla="*/ 168 w 565"/>
                <a:gd name="T49" fmla="*/ 400 h 681"/>
                <a:gd name="T50" fmla="*/ 168 w 565"/>
                <a:gd name="T51" fmla="*/ 400 h 681"/>
                <a:gd name="T52" fmla="*/ 129 w 565"/>
                <a:gd name="T53" fmla="*/ 292 h 681"/>
                <a:gd name="T54" fmla="*/ 282 w 565"/>
                <a:gd name="T55" fmla="*/ 129 h 681"/>
                <a:gd name="T56" fmla="*/ 436 w 565"/>
                <a:gd name="T57" fmla="*/ 292 h 681"/>
                <a:gd name="T58" fmla="*/ 388 w 565"/>
                <a:gd name="T59" fmla="*/ 41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65" h="681">
                  <a:moveTo>
                    <a:pt x="282" y="0"/>
                  </a:moveTo>
                  <a:cubicBezTo>
                    <a:pt x="126" y="0"/>
                    <a:pt x="0" y="127"/>
                    <a:pt x="0" y="283"/>
                  </a:cubicBezTo>
                  <a:cubicBezTo>
                    <a:pt x="0" y="356"/>
                    <a:pt x="27" y="422"/>
                    <a:pt x="72" y="472"/>
                  </a:cubicBezTo>
                  <a:cubicBezTo>
                    <a:pt x="72" y="472"/>
                    <a:pt x="72" y="472"/>
                    <a:pt x="72" y="472"/>
                  </a:cubicBezTo>
                  <a:cubicBezTo>
                    <a:pt x="72" y="472"/>
                    <a:pt x="72" y="473"/>
                    <a:pt x="73" y="473"/>
                  </a:cubicBezTo>
                  <a:cubicBezTo>
                    <a:pt x="77" y="478"/>
                    <a:pt x="81" y="482"/>
                    <a:pt x="85" y="486"/>
                  </a:cubicBezTo>
                  <a:cubicBezTo>
                    <a:pt x="102" y="504"/>
                    <a:pt x="131" y="536"/>
                    <a:pt x="151" y="568"/>
                  </a:cubicBezTo>
                  <a:cubicBezTo>
                    <a:pt x="180" y="615"/>
                    <a:pt x="165" y="681"/>
                    <a:pt x="232" y="681"/>
                  </a:cubicBezTo>
                  <a:cubicBezTo>
                    <a:pt x="275" y="681"/>
                    <a:pt x="275" y="681"/>
                    <a:pt x="275" y="681"/>
                  </a:cubicBezTo>
                  <a:cubicBezTo>
                    <a:pt x="289" y="681"/>
                    <a:pt x="289" y="681"/>
                    <a:pt x="289" y="681"/>
                  </a:cubicBezTo>
                  <a:cubicBezTo>
                    <a:pt x="332" y="681"/>
                    <a:pt x="332" y="681"/>
                    <a:pt x="332" y="681"/>
                  </a:cubicBezTo>
                  <a:cubicBezTo>
                    <a:pt x="399" y="681"/>
                    <a:pt x="385" y="615"/>
                    <a:pt x="414" y="568"/>
                  </a:cubicBezTo>
                  <a:cubicBezTo>
                    <a:pt x="433" y="538"/>
                    <a:pt x="460" y="507"/>
                    <a:pt x="477" y="488"/>
                  </a:cubicBezTo>
                  <a:cubicBezTo>
                    <a:pt x="531" y="437"/>
                    <a:pt x="565" y="364"/>
                    <a:pt x="565" y="283"/>
                  </a:cubicBezTo>
                  <a:cubicBezTo>
                    <a:pt x="565" y="127"/>
                    <a:pt x="439" y="0"/>
                    <a:pt x="282" y="0"/>
                  </a:cubicBezTo>
                  <a:close/>
                  <a:moveTo>
                    <a:pt x="388" y="410"/>
                  </a:moveTo>
                  <a:cubicBezTo>
                    <a:pt x="379" y="420"/>
                    <a:pt x="364" y="438"/>
                    <a:pt x="354" y="455"/>
                  </a:cubicBezTo>
                  <a:cubicBezTo>
                    <a:pt x="338" y="482"/>
                    <a:pt x="346" y="520"/>
                    <a:pt x="309" y="520"/>
                  </a:cubicBezTo>
                  <a:cubicBezTo>
                    <a:pt x="286" y="520"/>
                    <a:pt x="286" y="520"/>
                    <a:pt x="286" y="520"/>
                  </a:cubicBezTo>
                  <a:cubicBezTo>
                    <a:pt x="279" y="520"/>
                    <a:pt x="279" y="520"/>
                    <a:pt x="279" y="520"/>
                  </a:cubicBezTo>
                  <a:cubicBezTo>
                    <a:pt x="255" y="520"/>
                    <a:pt x="255" y="520"/>
                    <a:pt x="255" y="520"/>
                  </a:cubicBezTo>
                  <a:cubicBezTo>
                    <a:pt x="219" y="520"/>
                    <a:pt x="227" y="482"/>
                    <a:pt x="211" y="455"/>
                  </a:cubicBezTo>
                  <a:cubicBezTo>
                    <a:pt x="201" y="437"/>
                    <a:pt x="185" y="419"/>
                    <a:pt x="176" y="408"/>
                  </a:cubicBezTo>
                  <a:cubicBezTo>
                    <a:pt x="173" y="406"/>
                    <a:pt x="171" y="403"/>
                    <a:pt x="169" y="401"/>
                  </a:cubicBezTo>
                  <a:cubicBezTo>
                    <a:pt x="169" y="401"/>
                    <a:pt x="168" y="400"/>
                    <a:pt x="168" y="400"/>
                  </a:cubicBezTo>
                  <a:cubicBezTo>
                    <a:pt x="168" y="400"/>
                    <a:pt x="168" y="400"/>
                    <a:pt x="168" y="400"/>
                  </a:cubicBezTo>
                  <a:cubicBezTo>
                    <a:pt x="144" y="371"/>
                    <a:pt x="129" y="333"/>
                    <a:pt x="129" y="292"/>
                  </a:cubicBezTo>
                  <a:cubicBezTo>
                    <a:pt x="129" y="202"/>
                    <a:pt x="198" y="129"/>
                    <a:pt x="282" y="129"/>
                  </a:cubicBezTo>
                  <a:cubicBezTo>
                    <a:pt x="367" y="129"/>
                    <a:pt x="436" y="202"/>
                    <a:pt x="436" y="292"/>
                  </a:cubicBezTo>
                  <a:cubicBezTo>
                    <a:pt x="436" y="338"/>
                    <a:pt x="417" y="380"/>
                    <a:pt x="388" y="410"/>
                  </a:cubicBez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501" name="Freeform 21"/>
            <p:cNvSpPr/>
            <p:nvPr/>
          </p:nvSpPr>
          <p:spPr bwMode="auto">
            <a:xfrm>
              <a:off x="442" y="1625"/>
              <a:ext cx="449" cy="108"/>
            </a:xfrm>
            <a:custGeom>
              <a:avLst/>
              <a:gdLst>
                <a:gd name="T0" fmla="*/ 168 w 190"/>
                <a:gd name="T1" fmla="*/ 0 h 46"/>
                <a:gd name="T2" fmla="*/ 20 w 190"/>
                <a:gd name="T3" fmla="*/ 0 h 46"/>
                <a:gd name="T4" fmla="*/ 0 w 190"/>
                <a:gd name="T5" fmla="*/ 23 h 46"/>
                <a:gd name="T6" fmla="*/ 0 w 190"/>
                <a:gd name="T7" fmla="*/ 24 h 46"/>
                <a:gd name="T8" fmla="*/ 20 w 190"/>
                <a:gd name="T9" fmla="*/ 46 h 46"/>
                <a:gd name="T10" fmla="*/ 168 w 190"/>
                <a:gd name="T11" fmla="*/ 46 h 46"/>
                <a:gd name="T12" fmla="*/ 190 w 190"/>
                <a:gd name="T13" fmla="*/ 24 h 46"/>
                <a:gd name="T14" fmla="*/ 190 w 190"/>
                <a:gd name="T15" fmla="*/ 23 h 46"/>
                <a:gd name="T16" fmla="*/ 168 w 190"/>
                <a:gd name="T1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" h="46">
                  <a:moveTo>
                    <a:pt x="168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12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9" y="46"/>
                    <a:pt x="20" y="46"/>
                  </a:cubicBezTo>
                  <a:cubicBezTo>
                    <a:pt x="168" y="46"/>
                    <a:pt x="168" y="46"/>
                    <a:pt x="168" y="46"/>
                  </a:cubicBezTo>
                  <a:cubicBezTo>
                    <a:pt x="180" y="46"/>
                    <a:pt x="190" y="35"/>
                    <a:pt x="190" y="24"/>
                  </a:cubicBezTo>
                  <a:cubicBezTo>
                    <a:pt x="190" y="23"/>
                    <a:pt x="190" y="23"/>
                    <a:pt x="190" y="23"/>
                  </a:cubicBezTo>
                  <a:cubicBezTo>
                    <a:pt x="190" y="12"/>
                    <a:pt x="180" y="0"/>
                    <a:pt x="168" y="0"/>
                  </a:cubicBez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502" name="Freeform 22"/>
            <p:cNvSpPr/>
            <p:nvPr/>
          </p:nvSpPr>
          <p:spPr bwMode="auto">
            <a:xfrm>
              <a:off x="442" y="1752"/>
              <a:ext cx="449" cy="199"/>
            </a:xfrm>
            <a:custGeom>
              <a:avLst/>
              <a:gdLst>
                <a:gd name="T0" fmla="*/ 168 w 190"/>
                <a:gd name="T1" fmla="*/ 0 h 84"/>
                <a:gd name="T2" fmla="*/ 20 w 190"/>
                <a:gd name="T3" fmla="*/ 0 h 84"/>
                <a:gd name="T4" fmla="*/ 0 w 190"/>
                <a:gd name="T5" fmla="*/ 22 h 84"/>
                <a:gd name="T6" fmla="*/ 0 w 190"/>
                <a:gd name="T7" fmla="*/ 22 h 84"/>
                <a:gd name="T8" fmla="*/ 20 w 190"/>
                <a:gd name="T9" fmla="*/ 41 h 84"/>
                <a:gd name="T10" fmla="*/ 48 w 190"/>
                <a:gd name="T11" fmla="*/ 41 h 84"/>
                <a:gd name="T12" fmla="*/ 48 w 190"/>
                <a:gd name="T13" fmla="*/ 46 h 84"/>
                <a:gd name="T14" fmla="*/ 95 w 190"/>
                <a:gd name="T15" fmla="*/ 84 h 84"/>
                <a:gd name="T16" fmla="*/ 141 w 190"/>
                <a:gd name="T17" fmla="*/ 46 h 84"/>
                <a:gd name="T18" fmla="*/ 141 w 190"/>
                <a:gd name="T19" fmla="*/ 41 h 84"/>
                <a:gd name="T20" fmla="*/ 168 w 190"/>
                <a:gd name="T21" fmla="*/ 41 h 84"/>
                <a:gd name="T22" fmla="*/ 190 w 190"/>
                <a:gd name="T23" fmla="*/ 22 h 84"/>
                <a:gd name="T24" fmla="*/ 190 w 190"/>
                <a:gd name="T25" fmla="*/ 22 h 84"/>
                <a:gd name="T26" fmla="*/ 168 w 190"/>
                <a:gd name="T27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0" h="84">
                  <a:moveTo>
                    <a:pt x="168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11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3"/>
                    <a:pt x="9" y="41"/>
                    <a:pt x="20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8" y="43"/>
                    <a:pt x="48" y="44"/>
                    <a:pt x="48" y="46"/>
                  </a:cubicBezTo>
                  <a:cubicBezTo>
                    <a:pt x="48" y="67"/>
                    <a:pt x="69" y="84"/>
                    <a:pt x="95" y="84"/>
                  </a:cubicBezTo>
                  <a:cubicBezTo>
                    <a:pt x="120" y="84"/>
                    <a:pt x="141" y="67"/>
                    <a:pt x="141" y="46"/>
                  </a:cubicBezTo>
                  <a:cubicBezTo>
                    <a:pt x="141" y="44"/>
                    <a:pt x="141" y="43"/>
                    <a:pt x="141" y="41"/>
                  </a:cubicBezTo>
                  <a:cubicBezTo>
                    <a:pt x="168" y="41"/>
                    <a:pt x="168" y="41"/>
                    <a:pt x="168" y="41"/>
                  </a:cubicBezTo>
                  <a:cubicBezTo>
                    <a:pt x="180" y="41"/>
                    <a:pt x="190" y="33"/>
                    <a:pt x="190" y="22"/>
                  </a:cubicBezTo>
                  <a:cubicBezTo>
                    <a:pt x="190" y="22"/>
                    <a:pt x="190" y="22"/>
                    <a:pt x="190" y="22"/>
                  </a:cubicBezTo>
                  <a:cubicBezTo>
                    <a:pt x="190" y="11"/>
                    <a:pt x="180" y="0"/>
                    <a:pt x="168" y="0"/>
                  </a:cubicBez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503" name="Freeform 23"/>
            <p:cNvSpPr>
              <a:spLocks noEditPoints="1"/>
            </p:cNvSpPr>
            <p:nvPr/>
          </p:nvSpPr>
          <p:spPr bwMode="auto">
            <a:xfrm>
              <a:off x="560" y="605"/>
              <a:ext cx="215" cy="276"/>
            </a:xfrm>
            <a:custGeom>
              <a:avLst/>
              <a:gdLst>
                <a:gd name="T0" fmla="*/ 88 w 91"/>
                <a:gd name="T1" fmla="*/ 0 h 117"/>
                <a:gd name="T2" fmla="*/ 3 w 91"/>
                <a:gd name="T3" fmla="*/ 0 h 117"/>
                <a:gd name="T4" fmla="*/ 0 w 91"/>
                <a:gd name="T5" fmla="*/ 3 h 117"/>
                <a:gd name="T6" fmla="*/ 0 w 91"/>
                <a:gd name="T7" fmla="*/ 114 h 117"/>
                <a:gd name="T8" fmla="*/ 3 w 91"/>
                <a:gd name="T9" fmla="*/ 116 h 117"/>
                <a:gd name="T10" fmla="*/ 43 w 91"/>
                <a:gd name="T11" fmla="*/ 92 h 117"/>
                <a:gd name="T12" fmla="*/ 48 w 91"/>
                <a:gd name="T13" fmla="*/ 92 h 117"/>
                <a:gd name="T14" fmla="*/ 88 w 91"/>
                <a:gd name="T15" fmla="*/ 116 h 117"/>
                <a:gd name="T16" fmla="*/ 91 w 91"/>
                <a:gd name="T17" fmla="*/ 114 h 117"/>
                <a:gd name="T18" fmla="*/ 91 w 91"/>
                <a:gd name="T19" fmla="*/ 3 h 117"/>
                <a:gd name="T20" fmla="*/ 88 w 91"/>
                <a:gd name="T21" fmla="*/ 0 h 117"/>
                <a:gd name="T22" fmla="*/ 65 w 91"/>
                <a:gd name="T23" fmla="*/ 49 h 117"/>
                <a:gd name="T24" fmla="*/ 62 w 91"/>
                <a:gd name="T25" fmla="*/ 53 h 117"/>
                <a:gd name="T26" fmla="*/ 50 w 91"/>
                <a:gd name="T27" fmla="*/ 53 h 117"/>
                <a:gd name="T28" fmla="*/ 50 w 91"/>
                <a:gd name="T29" fmla="*/ 64 h 117"/>
                <a:gd name="T30" fmla="*/ 47 w 91"/>
                <a:gd name="T31" fmla="*/ 67 h 117"/>
                <a:gd name="T32" fmla="*/ 44 w 91"/>
                <a:gd name="T33" fmla="*/ 67 h 117"/>
                <a:gd name="T34" fmla="*/ 41 w 91"/>
                <a:gd name="T35" fmla="*/ 64 h 117"/>
                <a:gd name="T36" fmla="*/ 41 w 91"/>
                <a:gd name="T37" fmla="*/ 53 h 117"/>
                <a:gd name="T38" fmla="*/ 29 w 91"/>
                <a:gd name="T39" fmla="*/ 53 h 117"/>
                <a:gd name="T40" fmla="*/ 26 w 91"/>
                <a:gd name="T41" fmla="*/ 49 h 117"/>
                <a:gd name="T42" fmla="*/ 26 w 91"/>
                <a:gd name="T43" fmla="*/ 46 h 117"/>
                <a:gd name="T44" fmla="*/ 29 w 91"/>
                <a:gd name="T45" fmla="*/ 43 h 117"/>
                <a:gd name="T46" fmla="*/ 41 w 91"/>
                <a:gd name="T47" fmla="*/ 43 h 117"/>
                <a:gd name="T48" fmla="*/ 41 w 91"/>
                <a:gd name="T49" fmla="*/ 31 h 117"/>
                <a:gd name="T50" fmla="*/ 44 w 91"/>
                <a:gd name="T51" fmla="*/ 28 h 117"/>
                <a:gd name="T52" fmla="*/ 47 w 91"/>
                <a:gd name="T53" fmla="*/ 28 h 117"/>
                <a:gd name="T54" fmla="*/ 50 w 91"/>
                <a:gd name="T55" fmla="*/ 31 h 117"/>
                <a:gd name="T56" fmla="*/ 50 w 91"/>
                <a:gd name="T57" fmla="*/ 43 h 117"/>
                <a:gd name="T58" fmla="*/ 62 w 91"/>
                <a:gd name="T59" fmla="*/ 43 h 117"/>
                <a:gd name="T60" fmla="*/ 65 w 91"/>
                <a:gd name="T61" fmla="*/ 46 h 117"/>
                <a:gd name="T62" fmla="*/ 65 w 91"/>
                <a:gd name="T63" fmla="*/ 4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" h="117">
                  <a:moveTo>
                    <a:pt x="8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16"/>
                    <a:pt x="1" y="117"/>
                    <a:pt x="3" y="116"/>
                  </a:cubicBezTo>
                  <a:cubicBezTo>
                    <a:pt x="43" y="92"/>
                    <a:pt x="43" y="92"/>
                    <a:pt x="43" y="92"/>
                  </a:cubicBezTo>
                  <a:cubicBezTo>
                    <a:pt x="44" y="91"/>
                    <a:pt x="47" y="91"/>
                    <a:pt x="48" y="92"/>
                  </a:cubicBezTo>
                  <a:cubicBezTo>
                    <a:pt x="88" y="116"/>
                    <a:pt x="88" y="116"/>
                    <a:pt x="88" y="116"/>
                  </a:cubicBezTo>
                  <a:cubicBezTo>
                    <a:pt x="90" y="117"/>
                    <a:pt x="91" y="116"/>
                    <a:pt x="91" y="114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1" y="1"/>
                    <a:pt x="89" y="0"/>
                    <a:pt x="88" y="0"/>
                  </a:cubicBezTo>
                  <a:close/>
                  <a:moveTo>
                    <a:pt x="65" y="49"/>
                  </a:moveTo>
                  <a:cubicBezTo>
                    <a:pt x="65" y="51"/>
                    <a:pt x="64" y="53"/>
                    <a:pt x="62" y="53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50" y="66"/>
                    <a:pt x="49" y="67"/>
                    <a:pt x="47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42" y="67"/>
                    <a:pt x="41" y="66"/>
                    <a:pt x="41" y="64"/>
                  </a:cubicBezTo>
                  <a:cubicBezTo>
                    <a:pt x="41" y="53"/>
                    <a:pt x="41" y="53"/>
                    <a:pt x="41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7" y="53"/>
                    <a:pt x="26" y="51"/>
                    <a:pt x="26" y="49"/>
                  </a:cubicBezTo>
                  <a:cubicBezTo>
                    <a:pt x="26" y="46"/>
                    <a:pt x="26" y="46"/>
                    <a:pt x="26" y="46"/>
                  </a:cubicBezTo>
                  <a:cubicBezTo>
                    <a:pt x="26" y="44"/>
                    <a:pt x="27" y="43"/>
                    <a:pt x="29" y="43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29"/>
                    <a:pt x="42" y="28"/>
                    <a:pt x="44" y="28"/>
                  </a:cubicBezTo>
                  <a:cubicBezTo>
                    <a:pt x="47" y="28"/>
                    <a:pt x="47" y="28"/>
                    <a:pt x="47" y="28"/>
                  </a:cubicBezTo>
                  <a:cubicBezTo>
                    <a:pt x="49" y="28"/>
                    <a:pt x="50" y="29"/>
                    <a:pt x="50" y="31"/>
                  </a:cubicBezTo>
                  <a:cubicBezTo>
                    <a:pt x="50" y="43"/>
                    <a:pt x="50" y="43"/>
                    <a:pt x="50" y="43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64" y="43"/>
                    <a:pt x="65" y="44"/>
                    <a:pt x="65" y="46"/>
                  </a:cubicBezTo>
                  <a:lnTo>
                    <a:pt x="65" y="49"/>
                  </a:ln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504" name="Freeform 24"/>
            <p:cNvSpPr/>
            <p:nvPr/>
          </p:nvSpPr>
          <p:spPr bwMode="auto">
            <a:xfrm>
              <a:off x="621" y="543"/>
              <a:ext cx="215" cy="279"/>
            </a:xfrm>
            <a:custGeom>
              <a:avLst/>
              <a:gdLst>
                <a:gd name="T0" fmla="*/ 87 w 91"/>
                <a:gd name="T1" fmla="*/ 0 h 118"/>
                <a:gd name="T2" fmla="*/ 91 w 91"/>
                <a:gd name="T3" fmla="*/ 3 h 118"/>
                <a:gd name="T4" fmla="*/ 91 w 91"/>
                <a:gd name="T5" fmla="*/ 115 h 118"/>
                <a:gd name="T6" fmla="*/ 88 w 91"/>
                <a:gd name="T7" fmla="*/ 117 h 118"/>
                <a:gd name="T8" fmla="*/ 77 w 91"/>
                <a:gd name="T9" fmla="*/ 109 h 118"/>
                <a:gd name="T10" fmla="*/ 75 w 91"/>
                <a:gd name="T11" fmla="*/ 104 h 118"/>
                <a:gd name="T12" fmla="*/ 75 w 91"/>
                <a:gd name="T13" fmla="*/ 19 h 118"/>
                <a:gd name="T14" fmla="*/ 71 w 91"/>
                <a:gd name="T15" fmla="*/ 16 h 118"/>
                <a:gd name="T16" fmla="*/ 3 w 91"/>
                <a:gd name="T17" fmla="*/ 16 h 118"/>
                <a:gd name="T18" fmla="*/ 0 w 91"/>
                <a:gd name="T19" fmla="*/ 13 h 118"/>
                <a:gd name="T20" fmla="*/ 0 w 91"/>
                <a:gd name="T21" fmla="*/ 3 h 118"/>
                <a:gd name="T22" fmla="*/ 3 w 91"/>
                <a:gd name="T23" fmla="*/ 0 h 118"/>
                <a:gd name="T24" fmla="*/ 87 w 91"/>
                <a:gd name="T2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118">
                  <a:moveTo>
                    <a:pt x="87" y="0"/>
                  </a:moveTo>
                  <a:cubicBezTo>
                    <a:pt x="89" y="0"/>
                    <a:pt x="91" y="2"/>
                    <a:pt x="91" y="3"/>
                  </a:cubicBezTo>
                  <a:cubicBezTo>
                    <a:pt x="91" y="115"/>
                    <a:pt x="91" y="115"/>
                    <a:pt x="91" y="115"/>
                  </a:cubicBezTo>
                  <a:cubicBezTo>
                    <a:pt x="91" y="117"/>
                    <a:pt x="89" y="118"/>
                    <a:pt x="88" y="117"/>
                  </a:cubicBezTo>
                  <a:cubicBezTo>
                    <a:pt x="77" y="109"/>
                    <a:pt x="77" y="109"/>
                    <a:pt x="77" y="109"/>
                  </a:cubicBezTo>
                  <a:cubicBezTo>
                    <a:pt x="76" y="108"/>
                    <a:pt x="75" y="106"/>
                    <a:pt x="75" y="104"/>
                  </a:cubicBezTo>
                  <a:cubicBezTo>
                    <a:pt x="75" y="19"/>
                    <a:pt x="75" y="19"/>
                    <a:pt x="75" y="19"/>
                  </a:cubicBezTo>
                  <a:cubicBezTo>
                    <a:pt x="75" y="18"/>
                    <a:pt x="73" y="16"/>
                    <a:pt x="71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6"/>
                    <a:pt x="0" y="15"/>
                    <a:pt x="0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lnTo>
                    <a:pt x="87" y="0"/>
                  </a:lnTo>
                  <a:close/>
                </a:path>
              </a:pathLst>
            </a:custGeom>
            <a:solidFill>
              <a:srgbClr val="3D73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851775" y="5198110"/>
            <a:ext cx="453390" cy="453390"/>
            <a:chOff x="12155" y="8186"/>
            <a:chExt cx="714" cy="714"/>
          </a:xfrm>
        </p:grpSpPr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12155" y="8186"/>
              <a:ext cx="714" cy="715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  <a:effectLst/>
          </p:spPr>
          <p:txBody>
            <a:bodyPr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0505" name="Group 25"/>
            <p:cNvGrpSpPr/>
            <p:nvPr/>
          </p:nvGrpSpPr>
          <p:grpSpPr bwMode="auto">
            <a:xfrm>
              <a:off x="12403" y="8385"/>
              <a:ext cx="217" cy="322"/>
              <a:chOff x="0" y="0"/>
              <a:chExt cx="85" cy="127"/>
            </a:xfrm>
          </p:grpSpPr>
          <p:sp>
            <p:nvSpPr>
              <p:cNvPr id="20506" name="Freeform 26"/>
              <p:cNvSpPr>
                <a:spLocks noEditPoints="1"/>
              </p:cNvSpPr>
              <p:nvPr/>
            </p:nvSpPr>
            <p:spPr bwMode="auto">
              <a:xfrm>
                <a:off x="0" y="47"/>
                <a:ext cx="85" cy="80"/>
              </a:xfrm>
              <a:custGeom>
                <a:avLst/>
                <a:gdLst>
                  <a:gd name="T0" fmla="*/ 34 w 36"/>
                  <a:gd name="T1" fmla="*/ 0 h 34"/>
                  <a:gd name="T2" fmla="*/ 2 w 36"/>
                  <a:gd name="T3" fmla="*/ 0 h 34"/>
                  <a:gd name="T4" fmla="*/ 1 w 36"/>
                  <a:gd name="T5" fmla="*/ 0 h 34"/>
                  <a:gd name="T6" fmla="*/ 0 w 36"/>
                  <a:gd name="T7" fmla="*/ 1 h 34"/>
                  <a:gd name="T8" fmla="*/ 0 w 36"/>
                  <a:gd name="T9" fmla="*/ 6 h 34"/>
                  <a:gd name="T10" fmla="*/ 0 w 36"/>
                  <a:gd name="T11" fmla="*/ 32 h 34"/>
                  <a:gd name="T12" fmla="*/ 2 w 36"/>
                  <a:gd name="T13" fmla="*/ 34 h 34"/>
                  <a:gd name="T14" fmla="*/ 34 w 36"/>
                  <a:gd name="T15" fmla="*/ 34 h 34"/>
                  <a:gd name="T16" fmla="*/ 36 w 36"/>
                  <a:gd name="T17" fmla="*/ 32 h 34"/>
                  <a:gd name="T18" fmla="*/ 36 w 36"/>
                  <a:gd name="T19" fmla="*/ 1 h 34"/>
                  <a:gd name="T20" fmla="*/ 34 w 36"/>
                  <a:gd name="T21" fmla="*/ 0 h 34"/>
                  <a:gd name="T22" fmla="*/ 8 w 36"/>
                  <a:gd name="T23" fmla="*/ 7 h 34"/>
                  <a:gd name="T24" fmla="*/ 11 w 36"/>
                  <a:gd name="T25" fmla="*/ 7 h 34"/>
                  <a:gd name="T26" fmla="*/ 11 w 36"/>
                  <a:gd name="T27" fmla="*/ 26 h 34"/>
                  <a:gd name="T28" fmla="*/ 8 w 36"/>
                  <a:gd name="T29" fmla="*/ 26 h 34"/>
                  <a:gd name="T30" fmla="*/ 8 w 36"/>
                  <a:gd name="T31" fmla="*/ 7 h 34"/>
                  <a:gd name="T32" fmla="*/ 16 w 36"/>
                  <a:gd name="T33" fmla="*/ 7 h 34"/>
                  <a:gd name="T34" fmla="*/ 20 w 36"/>
                  <a:gd name="T35" fmla="*/ 7 h 34"/>
                  <a:gd name="T36" fmla="*/ 20 w 36"/>
                  <a:gd name="T37" fmla="*/ 26 h 34"/>
                  <a:gd name="T38" fmla="*/ 16 w 36"/>
                  <a:gd name="T39" fmla="*/ 26 h 34"/>
                  <a:gd name="T40" fmla="*/ 16 w 36"/>
                  <a:gd name="T41" fmla="*/ 7 h 34"/>
                  <a:gd name="T42" fmla="*/ 28 w 36"/>
                  <a:gd name="T43" fmla="*/ 26 h 34"/>
                  <a:gd name="T44" fmla="*/ 25 w 36"/>
                  <a:gd name="T45" fmla="*/ 26 h 34"/>
                  <a:gd name="T46" fmla="*/ 25 w 36"/>
                  <a:gd name="T47" fmla="*/ 7 h 34"/>
                  <a:gd name="T48" fmla="*/ 28 w 36"/>
                  <a:gd name="T49" fmla="*/ 7 h 34"/>
                  <a:gd name="T50" fmla="*/ 28 w 36"/>
                  <a:gd name="T51" fmla="*/ 2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6" h="34">
                    <a:moveTo>
                      <a:pt x="3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3"/>
                      <a:pt x="1" y="34"/>
                      <a:pt x="2" y="34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5" y="34"/>
                      <a:pt x="36" y="33"/>
                      <a:pt x="36" y="32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6" y="0"/>
                      <a:pt x="35" y="0"/>
                      <a:pt x="34" y="0"/>
                    </a:cubicBezTo>
                    <a:close/>
                    <a:moveTo>
                      <a:pt x="8" y="7"/>
                    </a:moveTo>
                    <a:cubicBezTo>
                      <a:pt x="11" y="7"/>
                      <a:pt x="11" y="7"/>
                      <a:pt x="11" y="7"/>
                    </a:cubicBezTo>
                    <a:cubicBezTo>
                      <a:pt x="11" y="26"/>
                      <a:pt x="11" y="26"/>
                      <a:pt x="11" y="26"/>
                    </a:cubicBezTo>
                    <a:cubicBezTo>
                      <a:pt x="8" y="26"/>
                      <a:pt x="8" y="26"/>
                      <a:pt x="8" y="26"/>
                    </a:cubicBezTo>
                    <a:lnTo>
                      <a:pt x="8" y="7"/>
                    </a:lnTo>
                    <a:close/>
                    <a:moveTo>
                      <a:pt x="16" y="7"/>
                    </a:moveTo>
                    <a:cubicBezTo>
                      <a:pt x="20" y="7"/>
                      <a:pt x="20" y="7"/>
                      <a:pt x="20" y="7"/>
                    </a:cubicBezTo>
                    <a:cubicBezTo>
                      <a:pt x="20" y="26"/>
                      <a:pt x="20" y="26"/>
                      <a:pt x="20" y="26"/>
                    </a:cubicBezTo>
                    <a:cubicBezTo>
                      <a:pt x="16" y="26"/>
                      <a:pt x="16" y="26"/>
                      <a:pt x="16" y="26"/>
                    </a:cubicBezTo>
                    <a:lnTo>
                      <a:pt x="16" y="7"/>
                    </a:lnTo>
                    <a:close/>
                    <a:moveTo>
                      <a:pt x="28" y="26"/>
                    </a:move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7"/>
                      <a:pt x="25" y="7"/>
                      <a:pt x="25" y="7"/>
                    </a:cubicBezTo>
                    <a:cubicBezTo>
                      <a:pt x="28" y="7"/>
                      <a:pt x="28" y="7"/>
                      <a:pt x="28" y="7"/>
                    </a:cubicBezTo>
                    <a:lnTo>
                      <a:pt x="28" y="2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507" name="Freeform 27"/>
              <p:cNvSpPr/>
              <p:nvPr/>
            </p:nvSpPr>
            <p:spPr bwMode="auto">
              <a:xfrm>
                <a:off x="0" y="0"/>
                <a:ext cx="85" cy="33"/>
              </a:xfrm>
              <a:custGeom>
                <a:avLst/>
                <a:gdLst>
                  <a:gd name="T0" fmla="*/ 34 w 36"/>
                  <a:gd name="T1" fmla="*/ 14 h 14"/>
                  <a:gd name="T2" fmla="*/ 36 w 36"/>
                  <a:gd name="T3" fmla="*/ 12 h 14"/>
                  <a:gd name="T4" fmla="*/ 36 w 36"/>
                  <a:gd name="T5" fmla="*/ 7 h 14"/>
                  <a:gd name="T6" fmla="*/ 34 w 36"/>
                  <a:gd name="T7" fmla="*/ 5 h 14"/>
                  <a:gd name="T8" fmla="*/ 26 w 36"/>
                  <a:gd name="T9" fmla="*/ 5 h 14"/>
                  <a:gd name="T10" fmla="*/ 25 w 36"/>
                  <a:gd name="T11" fmla="*/ 4 h 14"/>
                  <a:gd name="T12" fmla="*/ 25 w 36"/>
                  <a:gd name="T13" fmla="*/ 1 h 14"/>
                  <a:gd name="T14" fmla="*/ 23 w 36"/>
                  <a:gd name="T15" fmla="*/ 0 h 14"/>
                  <a:gd name="T16" fmla="*/ 13 w 36"/>
                  <a:gd name="T17" fmla="*/ 0 h 14"/>
                  <a:gd name="T18" fmla="*/ 12 w 36"/>
                  <a:gd name="T19" fmla="*/ 1 h 14"/>
                  <a:gd name="T20" fmla="*/ 12 w 36"/>
                  <a:gd name="T21" fmla="*/ 4 h 14"/>
                  <a:gd name="T22" fmla="*/ 10 w 36"/>
                  <a:gd name="T23" fmla="*/ 5 h 14"/>
                  <a:gd name="T24" fmla="*/ 2 w 36"/>
                  <a:gd name="T25" fmla="*/ 5 h 14"/>
                  <a:gd name="T26" fmla="*/ 0 w 36"/>
                  <a:gd name="T27" fmla="*/ 7 h 14"/>
                  <a:gd name="T28" fmla="*/ 0 w 36"/>
                  <a:gd name="T29" fmla="*/ 12 h 14"/>
                  <a:gd name="T30" fmla="*/ 2 w 36"/>
                  <a:gd name="T31" fmla="*/ 14 h 14"/>
                  <a:gd name="T32" fmla="*/ 34 w 36"/>
                  <a:gd name="T3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4">
                    <a:moveTo>
                      <a:pt x="34" y="14"/>
                    </a:moveTo>
                    <a:cubicBezTo>
                      <a:pt x="35" y="14"/>
                      <a:pt x="36" y="13"/>
                      <a:pt x="36" y="12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6" y="6"/>
                      <a:pt x="35" y="5"/>
                      <a:pt x="34" y="5"/>
                    </a:cubicBezTo>
                    <a:cubicBezTo>
                      <a:pt x="26" y="5"/>
                      <a:pt x="26" y="5"/>
                      <a:pt x="26" y="5"/>
                    </a:cubicBezTo>
                    <a:cubicBezTo>
                      <a:pt x="25" y="5"/>
                      <a:pt x="25" y="5"/>
                      <a:pt x="25" y="4"/>
                    </a:cubicBezTo>
                    <a:cubicBezTo>
                      <a:pt x="25" y="1"/>
                      <a:pt x="25" y="1"/>
                      <a:pt x="25" y="1"/>
                    </a:cubicBezTo>
                    <a:cubicBezTo>
                      <a:pt x="25" y="0"/>
                      <a:pt x="24" y="0"/>
                      <a:pt x="2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5"/>
                      <a:pt x="11" y="5"/>
                      <a:pt x="10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3"/>
                      <a:pt x="1" y="14"/>
                      <a:pt x="2" y="14"/>
                    </a:cubicBezTo>
                    <a:lnTo>
                      <a:pt x="34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7851775" y="4199890"/>
            <a:ext cx="453390" cy="448310"/>
            <a:chOff x="12155" y="6614"/>
            <a:chExt cx="714" cy="706"/>
          </a:xfrm>
        </p:grpSpPr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12155" y="6614"/>
              <a:ext cx="714" cy="707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  <a:effectLst/>
          </p:spPr>
          <p:txBody>
            <a:bodyPr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0508" name="Group 28"/>
            <p:cNvGrpSpPr/>
            <p:nvPr/>
          </p:nvGrpSpPr>
          <p:grpSpPr bwMode="auto">
            <a:xfrm>
              <a:off x="12344" y="6813"/>
              <a:ext cx="336" cy="273"/>
              <a:chOff x="0" y="0"/>
              <a:chExt cx="132" cy="109"/>
            </a:xfrm>
          </p:grpSpPr>
          <p:sp>
            <p:nvSpPr>
              <p:cNvPr id="20509" name="Freeform 29"/>
              <p:cNvSpPr/>
              <p:nvPr/>
            </p:nvSpPr>
            <p:spPr bwMode="auto">
              <a:xfrm>
                <a:off x="83" y="38"/>
                <a:ext cx="49" cy="71"/>
              </a:xfrm>
              <a:custGeom>
                <a:avLst/>
                <a:gdLst>
                  <a:gd name="T0" fmla="*/ 21 w 21"/>
                  <a:gd name="T1" fmla="*/ 15 h 30"/>
                  <a:gd name="T2" fmla="*/ 5 w 21"/>
                  <a:gd name="T3" fmla="*/ 30 h 30"/>
                  <a:gd name="T4" fmla="*/ 0 w 21"/>
                  <a:gd name="T5" fmla="*/ 29 h 30"/>
                  <a:gd name="T6" fmla="*/ 14 w 21"/>
                  <a:gd name="T7" fmla="*/ 9 h 30"/>
                  <a:gd name="T8" fmla="*/ 12 w 21"/>
                  <a:gd name="T9" fmla="*/ 0 h 30"/>
                  <a:gd name="T10" fmla="*/ 21 w 21"/>
                  <a:gd name="T11" fmla="*/ 15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30">
                    <a:moveTo>
                      <a:pt x="21" y="15"/>
                    </a:moveTo>
                    <a:cubicBezTo>
                      <a:pt x="21" y="23"/>
                      <a:pt x="14" y="30"/>
                      <a:pt x="5" y="30"/>
                    </a:cubicBezTo>
                    <a:cubicBezTo>
                      <a:pt x="4" y="30"/>
                      <a:pt x="2" y="30"/>
                      <a:pt x="0" y="29"/>
                    </a:cubicBezTo>
                    <a:cubicBezTo>
                      <a:pt x="8" y="26"/>
                      <a:pt x="14" y="18"/>
                      <a:pt x="14" y="9"/>
                    </a:cubicBezTo>
                    <a:cubicBezTo>
                      <a:pt x="14" y="6"/>
                      <a:pt x="13" y="3"/>
                      <a:pt x="12" y="0"/>
                    </a:cubicBezTo>
                    <a:cubicBezTo>
                      <a:pt x="17" y="3"/>
                      <a:pt x="21" y="8"/>
                      <a:pt x="21" y="1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510" name="Freeform 30"/>
              <p:cNvSpPr>
                <a:spLocks noEditPoints="1"/>
              </p:cNvSpPr>
              <p:nvPr/>
            </p:nvSpPr>
            <p:spPr bwMode="auto">
              <a:xfrm>
                <a:off x="0" y="0"/>
                <a:ext cx="109" cy="109"/>
              </a:xfrm>
              <a:custGeom>
                <a:avLst/>
                <a:gdLst>
                  <a:gd name="T0" fmla="*/ 45 w 46"/>
                  <a:gd name="T1" fmla="*/ 15 h 46"/>
                  <a:gd name="T2" fmla="*/ 35 w 46"/>
                  <a:gd name="T3" fmla="*/ 4 h 46"/>
                  <a:gd name="T4" fmla="*/ 35 w 46"/>
                  <a:gd name="T5" fmla="*/ 4 h 46"/>
                  <a:gd name="T6" fmla="*/ 23 w 46"/>
                  <a:gd name="T7" fmla="*/ 0 h 46"/>
                  <a:gd name="T8" fmla="*/ 4 w 46"/>
                  <a:gd name="T9" fmla="*/ 10 h 46"/>
                  <a:gd name="T10" fmla="*/ 0 w 46"/>
                  <a:gd name="T11" fmla="*/ 23 h 46"/>
                  <a:gd name="T12" fmla="*/ 5 w 46"/>
                  <a:gd name="T13" fmla="*/ 37 h 46"/>
                  <a:gd name="T14" fmla="*/ 9 w 46"/>
                  <a:gd name="T15" fmla="*/ 42 h 46"/>
                  <a:gd name="T16" fmla="*/ 14 w 46"/>
                  <a:gd name="T17" fmla="*/ 44 h 46"/>
                  <a:gd name="T18" fmla="*/ 14 w 46"/>
                  <a:gd name="T19" fmla="*/ 44 h 46"/>
                  <a:gd name="T20" fmla="*/ 23 w 46"/>
                  <a:gd name="T21" fmla="*/ 46 h 46"/>
                  <a:gd name="T22" fmla="*/ 32 w 46"/>
                  <a:gd name="T23" fmla="*/ 44 h 46"/>
                  <a:gd name="T24" fmla="*/ 36 w 46"/>
                  <a:gd name="T25" fmla="*/ 42 h 46"/>
                  <a:gd name="T26" fmla="*/ 42 w 46"/>
                  <a:gd name="T27" fmla="*/ 36 h 46"/>
                  <a:gd name="T28" fmla="*/ 46 w 46"/>
                  <a:gd name="T29" fmla="*/ 26 h 46"/>
                  <a:gd name="T30" fmla="*/ 46 w 46"/>
                  <a:gd name="T31" fmla="*/ 26 h 46"/>
                  <a:gd name="T32" fmla="*/ 46 w 46"/>
                  <a:gd name="T33" fmla="*/ 23 h 46"/>
                  <a:gd name="T34" fmla="*/ 45 w 46"/>
                  <a:gd name="T35" fmla="*/ 15 h 46"/>
                  <a:gd name="T36" fmla="*/ 31 w 46"/>
                  <a:gd name="T37" fmla="*/ 11 h 46"/>
                  <a:gd name="T38" fmla="*/ 35 w 46"/>
                  <a:gd name="T39" fmla="*/ 15 h 46"/>
                  <a:gd name="T40" fmla="*/ 35 w 46"/>
                  <a:gd name="T41" fmla="*/ 15 h 46"/>
                  <a:gd name="T42" fmla="*/ 31 w 46"/>
                  <a:gd name="T43" fmla="*/ 19 h 46"/>
                  <a:gd name="T44" fmla="*/ 27 w 46"/>
                  <a:gd name="T45" fmla="*/ 15 h 46"/>
                  <a:gd name="T46" fmla="*/ 31 w 46"/>
                  <a:gd name="T47" fmla="*/ 11 h 46"/>
                  <a:gd name="T48" fmla="*/ 31 w 46"/>
                  <a:gd name="T49" fmla="*/ 11 h 46"/>
                  <a:gd name="T50" fmla="*/ 15 w 46"/>
                  <a:gd name="T51" fmla="*/ 36 h 46"/>
                  <a:gd name="T52" fmla="*/ 11 w 46"/>
                  <a:gd name="T53" fmla="*/ 32 h 46"/>
                  <a:gd name="T54" fmla="*/ 15 w 46"/>
                  <a:gd name="T55" fmla="*/ 28 h 46"/>
                  <a:gd name="T56" fmla="*/ 19 w 46"/>
                  <a:gd name="T57" fmla="*/ 32 h 46"/>
                  <a:gd name="T58" fmla="*/ 15 w 46"/>
                  <a:gd name="T59" fmla="*/ 36 h 46"/>
                  <a:gd name="T60" fmla="*/ 15 w 46"/>
                  <a:gd name="T61" fmla="*/ 19 h 46"/>
                  <a:gd name="T62" fmla="*/ 11 w 46"/>
                  <a:gd name="T63" fmla="*/ 15 h 46"/>
                  <a:gd name="T64" fmla="*/ 15 w 46"/>
                  <a:gd name="T65" fmla="*/ 11 h 46"/>
                  <a:gd name="T66" fmla="*/ 19 w 46"/>
                  <a:gd name="T67" fmla="*/ 15 h 46"/>
                  <a:gd name="T68" fmla="*/ 15 w 46"/>
                  <a:gd name="T69" fmla="*/ 19 h 46"/>
                  <a:gd name="T70" fmla="*/ 20 w 46"/>
                  <a:gd name="T71" fmla="*/ 23 h 46"/>
                  <a:gd name="T72" fmla="*/ 22 w 46"/>
                  <a:gd name="T73" fmla="*/ 21 h 46"/>
                  <a:gd name="T74" fmla="*/ 23 w 46"/>
                  <a:gd name="T75" fmla="*/ 21 h 46"/>
                  <a:gd name="T76" fmla="*/ 26 w 46"/>
                  <a:gd name="T77" fmla="*/ 23 h 46"/>
                  <a:gd name="T78" fmla="*/ 25 w 46"/>
                  <a:gd name="T79" fmla="*/ 25 h 46"/>
                  <a:gd name="T80" fmla="*/ 23 w 46"/>
                  <a:gd name="T81" fmla="*/ 26 h 46"/>
                  <a:gd name="T82" fmla="*/ 20 w 46"/>
                  <a:gd name="T83" fmla="*/ 23 h 46"/>
                  <a:gd name="T84" fmla="*/ 31 w 46"/>
                  <a:gd name="T85" fmla="*/ 36 h 46"/>
                  <a:gd name="T86" fmla="*/ 27 w 46"/>
                  <a:gd name="T87" fmla="*/ 32 h 46"/>
                  <a:gd name="T88" fmla="*/ 31 w 46"/>
                  <a:gd name="T89" fmla="*/ 28 h 46"/>
                  <a:gd name="T90" fmla="*/ 35 w 46"/>
                  <a:gd name="T91" fmla="*/ 32 h 46"/>
                  <a:gd name="T92" fmla="*/ 31 w 46"/>
                  <a:gd name="T93" fmla="*/ 3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6" h="46">
                    <a:moveTo>
                      <a:pt x="45" y="15"/>
                    </a:moveTo>
                    <a:cubicBezTo>
                      <a:pt x="43" y="10"/>
                      <a:pt x="39" y="6"/>
                      <a:pt x="35" y="4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1" y="2"/>
                      <a:pt x="27" y="0"/>
                      <a:pt x="23" y="0"/>
                    </a:cubicBezTo>
                    <a:cubicBezTo>
                      <a:pt x="15" y="0"/>
                      <a:pt x="8" y="4"/>
                      <a:pt x="4" y="10"/>
                    </a:cubicBezTo>
                    <a:cubicBezTo>
                      <a:pt x="2" y="14"/>
                      <a:pt x="0" y="19"/>
                      <a:pt x="0" y="23"/>
                    </a:cubicBezTo>
                    <a:cubicBezTo>
                      <a:pt x="0" y="29"/>
                      <a:pt x="2" y="33"/>
                      <a:pt x="5" y="37"/>
                    </a:cubicBezTo>
                    <a:cubicBezTo>
                      <a:pt x="6" y="39"/>
                      <a:pt x="8" y="40"/>
                      <a:pt x="9" y="42"/>
                    </a:cubicBezTo>
                    <a:cubicBezTo>
                      <a:pt x="11" y="43"/>
                      <a:pt x="12" y="44"/>
                      <a:pt x="14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17" y="46"/>
                      <a:pt x="20" y="46"/>
                      <a:pt x="23" y="46"/>
                    </a:cubicBezTo>
                    <a:cubicBezTo>
                      <a:pt x="26" y="46"/>
                      <a:pt x="30" y="46"/>
                      <a:pt x="32" y="44"/>
                    </a:cubicBezTo>
                    <a:cubicBezTo>
                      <a:pt x="34" y="44"/>
                      <a:pt x="35" y="43"/>
                      <a:pt x="36" y="42"/>
                    </a:cubicBezTo>
                    <a:cubicBezTo>
                      <a:pt x="38" y="41"/>
                      <a:pt x="40" y="39"/>
                      <a:pt x="42" y="36"/>
                    </a:cubicBezTo>
                    <a:cubicBezTo>
                      <a:pt x="44" y="33"/>
                      <a:pt x="45" y="30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6" y="25"/>
                      <a:pt x="46" y="24"/>
                      <a:pt x="46" y="23"/>
                    </a:cubicBezTo>
                    <a:cubicBezTo>
                      <a:pt x="46" y="21"/>
                      <a:pt x="45" y="18"/>
                      <a:pt x="45" y="15"/>
                    </a:cubicBezTo>
                    <a:close/>
                    <a:moveTo>
                      <a:pt x="31" y="11"/>
                    </a:moveTo>
                    <a:cubicBezTo>
                      <a:pt x="34" y="11"/>
                      <a:pt x="35" y="13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17"/>
                      <a:pt x="33" y="19"/>
                      <a:pt x="31" y="19"/>
                    </a:cubicBezTo>
                    <a:cubicBezTo>
                      <a:pt x="29" y="19"/>
                      <a:pt x="27" y="17"/>
                      <a:pt x="27" y="15"/>
                    </a:cubicBezTo>
                    <a:cubicBezTo>
                      <a:pt x="27" y="13"/>
                      <a:pt x="29" y="11"/>
                      <a:pt x="31" y="11"/>
                    </a:cubicBezTo>
                    <a:cubicBezTo>
                      <a:pt x="31" y="11"/>
                      <a:pt x="31" y="11"/>
                      <a:pt x="31" y="11"/>
                    </a:cubicBezTo>
                    <a:close/>
                    <a:moveTo>
                      <a:pt x="15" y="36"/>
                    </a:moveTo>
                    <a:cubicBezTo>
                      <a:pt x="12" y="36"/>
                      <a:pt x="11" y="34"/>
                      <a:pt x="11" y="32"/>
                    </a:cubicBezTo>
                    <a:cubicBezTo>
                      <a:pt x="11" y="30"/>
                      <a:pt x="12" y="28"/>
                      <a:pt x="15" y="28"/>
                    </a:cubicBezTo>
                    <a:cubicBezTo>
                      <a:pt x="17" y="28"/>
                      <a:pt x="19" y="30"/>
                      <a:pt x="19" y="32"/>
                    </a:cubicBezTo>
                    <a:cubicBezTo>
                      <a:pt x="19" y="34"/>
                      <a:pt x="17" y="36"/>
                      <a:pt x="15" y="36"/>
                    </a:cubicBezTo>
                    <a:close/>
                    <a:moveTo>
                      <a:pt x="15" y="19"/>
                    </a:moveTo>
                    <a:cubicBezTo>
                      <a:pt x="12" y="19"/>
                      <a:pt x="11" y="17"/>
                      <a:pt x="11" y="15"/>
                    </a:cubicBezTo>
                    <a:cubicBezTo>
                      <a:pt x="11" y="13"/>
                      <a:pt x="12" y="11"/>
                      <a:pt x="15" y="11"/>
                    </a:cubicBezTo>
                    <a:cubicBezTo>
                      <a:pt x="17" y="11"/>
                      <a:pt x="19" y="13"/>
                      <a:pt x="19" y="15"/>
                    </a:cubicBezTo>
                    <a:cubicBezTo>
                      <a:pt x="19" y="17"/>
                      <a:pt x="17" y="19"/>
                      <a:pt x="15" y="19"/>
                    </a:cubicBezTo>
                    <a:close/>
                    <a:moveTo>
                      <a:pt x="20" y="23"/>
                    </a:moveTo>
                    <a:cubicBezTo>
                      <a:pt x="20" y="22"/>
                      <a:pt x="21" y="21"/>
                      <a:pt x="22" y="21"/>
                    </a:cubicBezTo>
                    <a:cubicBezTo>
                      <a:pt x="22" y="21"/>
                      <a:pt x="23" y="21"/>
                      <a:pt x="23" y="21"/>
                    </a:cubicBezTo>
                    <a:cubicBezTo>
                      <a:pt x="25" y="21"/>
                      <a:pt x="26" y="22"/>
                      <a:pt x="26" y="23"/>
                    </a:cubicBezTo>
                    <a:cubicBezTo>
                      <a:pt x="26" y="24"/>
                      <a:pt x="26" y="24"/>
                      <a:pt x="25" y="25"/>
                    </a:cubicBezTo>
                    <a:cubicBezTo>
                      <a:pt x="25" y="26"/>
                      <a:pt x="24" y="26"/>
                      <a:pt x="23" y="26"/>
                    </a:cubicBezTo>
                    <a:cubicBezTo>
                      <a:pt x="22" y="26"/>
                      <a:pt x="20" y="25"/>
                      <a:pt x="20" y="23"/>
                    </a:cubicBezTo>
                    <a:close/>
                    <a:moveTo>
                      <a:pt x="31" y="36"/>
                    </a:moveTo>
                    <a:cubicBezTo>
                      <a:pt x="29" y="36"/>
                      <a:pt x="27" y="34"/>
                      <a:pt x="27" y="32"/>
                    </a:cubicBezTo>
                    <a:cubicBezTo>
                      <a:pt x="27" y="30"/>
                      <a:pt x="29" y="28"/>
                      <a:pt x="31" y="28"/>
                    </a:cubicBezTo>
                    <a:cubicBezTo>
                      <a:pt x="34" y="28"/>
                      <a:pt x="35" y="30"/>
                      <a:pt x="35" y="32"/>
                    </a:cubicBezTo>
                    <a:cubicBezTo>
                      <a:pt x="35" y="34"/>
                      <a:pt x="34" y="36"/>
                      <a:pt x="31" y="3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7851775" y="3185795"/>
            <a:ext cx="453390" cy="453390"/>
            <a:chOff x="12155" y="5017"/>
            <a:chExt cx="714" cy="714"/>
          </a:xfrm>
        </p:grpSpPr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>
              <a:off x="12155" y="5017"/>
              <a:ext cx="714" cy="715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  <a:effectLst/>
          </p:spPr>
          <p:txBody>
            <a:bodyPr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511" name="Freeform 31"/>
            <p:cNvSpPr>
              <a:spLocks noEditPoints="1"/>
            </p:cNvSpPr>
            <p:nvPr/>
          </p:nvSpPr>
          <p:spPr bwMode="auto">
            <a:xfrm>
              <a:off x="12348" y="5259"/>
              <a:ext cx="329" cy="281"/>
            </a:xfrm>
            <a:custGeom>
              <a:avLst/>
              <a:gdLst>
                <a:gd name="T0" fmla="*/ 52 w 54"/>
                <a:gd name="T1" fmla="*/ 0 h 47"/>
                <a:gd name="T2" fmla="*/ 11 w 54"/>
                <a:gd name="T3" fmla="*/ 0 h 47"/>
                <a:gd name="T4" fmla="*/ 9 w 54"/>
                <a:gd name="T5" fmla="*/ 2 h 47"/>
                <a:gd name="T6" fmla="*/ 9 w 54"/>
                <a:gd name="T7" fmla="*/ 4 h 47"/>
                <a:gd name="T8" fmla="*/ 9 w 54"/>
                <a:gd name="T9" fmla="*/ 5 h 47"/>
                <a:gd name="T10" fmla="*/ 9 w 54"/>
                <a:gd name="T11" fmla="*/ 6 h 47"/>
                <a:gd name="T12" fmla="*/ 9 w 54"/>
                <a:gd name="T13" fmla="*/ 9 h 47"/>
                <a:gd name="T14" fmla="*/ 10 w 54"/>
                <a:gd name="T15" fmla="*/ 9 h 47"/>
                <a:gd name="T16" fmla="*/ 2 w 54"/>
                <a:gd name="T17" fmla="*/ 9 h 47"/>
                <a:gd name="T18" fmla="*/ 0 w 54"/>
                <a:gd name="T19" fmla="*/ 11 h 47"/>
                <a:gd name="T20" fmla="*/ 0 w 54"/>
                <a:gd name="T21" fmla="*/ 45 h 47"/>
                <a:gd name="T22" fmla="*/ 2 w 54"/>
                <a:gd name="T23" fmla="*/ 47 h 47"/>
                <a:gd name="T24" fmla="*/ 43 w 54"/>
                <a:gd name="T25" fmla="*/ 47 h 47"/>
                <a:gd name="T26" fmla="*/ 45 w 54"/>
                <a:gd name="T27" fmla="*/ 45 h 47"/>
                <a:gd name="T28" fmla="*/ 45 w 54"/>
                <a:gd name="T29" fmla="*/ 38 h 47"/>
                <a:gd name="T30" fmla="*/ 52 w 54"/>
                <a:gd name="T31" fmla="*/ 38 h 47"/>
                <a:gd name="T32" fmla="*/ 54 w 54"/>
                <a:gd name="T33" fmla="*/ 36 h 47"/>
                <a:gd name="T34" fmla="*/ 54 w 54"/>
                <a:gd name="T35" fmla="*/ 34 h 47"/>
                <a:gd name="T36" fmla="*/ 54 w 54"/>
                <a:gd name="T37" fmla="*/ 33 h 47"/>
                <a:gd name="T38" fmla="*/ 54 w 54"/>
                <a:gd name="T39" fmla="*/ 31 h 47"/>
                <a:gd name="T40" fmla="*/ 54 w 54"/>
                <a:gd name="T41" fmla="*/ 7 h 47"/>
                <a:gd name="T42" fmla="*/ 54 w 54"/>
                <a:gd name="T43" fmla="*/ 5 h 47"/>
                <a:gd name="T44" fmla="*/ 54 w 54"/>
                <a:gd name="T45" fmla="*/ 4 h 47"/>
                <a:gd name="T46" fmla="*/ 54 w 54"/>
                <a:gd name="T47" fmla="*/ 2 h 47"/>
                <a:gd name="T48" fmla="*/ 52 w 54"/>
                <a:gd name="T49" fmla="*/ 0 h 47"/>
                <a:gd name="T50" fmla="*/ 26 w 54"/>
                <a:gd name="T51" fmla="*/ 22 h 47"/>
                <a:gd name="T52" fmla="*/ 30 w 54"/>
                <a:gd name="T53" fmla="*/ 18 h 47"/>
                <a:gd name="T54" fmla="*/ 34 w 54"/>
                <a:gd name="T55" fmla="*/ 22 h 47"/>
                <a:gd name="T56" fmla="*/ 30 w 54"/>
                <a:gd name="T57" fmla="*/ 26 h 47"/>
                <a:gd name="T58" fmla="*/ 26 w 54"/>
                <a:gd name="T59" fmla="*/ 22 h 47"/>
                <a:gd name="T60" fmla="*/ 38 w 54"/>
                <a:gd name="T61" fmla="*/ 42 h 47"/>
                <a:gd name="T62" fmla="*/ 7 w 54"/>
                <a:gd name="T63" fmla="*/ 42 h 47"/>
                <a:gd name="T64" fmla="*/ 5 w 54"/>
                <a:gd name="T65" fmla="*/ 40 h 47"/>
                <a:gd name="T66" fmla="*/ 5 w 54"/>
                <a:gd name="T67" fmla="*/ 37 h 47"/>
                <a:gd name="T68" fmla="*/ 5 w 54"/>
                <a:gd name="T69" fmla="*/ 36 h 47"/>
                <a:gd name="T70" fmla="*/ 6 w 54"/>
                <a:gd name="T71" fmla="*/ 34 h 47"/>
                <a:gd name="T72" fmla="*/ 20 w 54"/>
                <a:gd name="T73" fmla="*/ 29 h 47"/>
                <a:gd name="T74" fmla="*/ 23 w 54"/>
                <a:gd name="T75" fmla="*/ 30 h 47"/>
                <a:gd name="T76" fmla="*/ 26 w 54"/>
                <a:gd name="T77" fmla="*/ 32 h 47"/>
                <a:gd name="T78" fmla="*/ 38 w 54"/>
                <a:gd name="T79" fmla="*/ 32 h 47"/>
                <a:gd name="T80" fmla="*/ 39 w 54"/>
                <a:gd name="T81" fmla="*/ 32 h 47"/>
                <a:gd name="T82" fmla="*/ 40 w 54"/>
                <a:gd name="T83" fmla="*/ 33 h 47"/>
                <a:gd name="T84" fmla="*/ 40 w 54"/>
                <a:gd name="T85" fmla="*/ 40 h 47"/>
                <a:gd name="T86" fmla="*/ 38 w 54"/>
                <a:gd name="T87" fmla="*/ 42 h 47"/>
                <a:gd name="T88" fmla="*/ 49 w 54"/>
                <a:gd name="T89" fmla="*/ 31 h 47"/>
                <a:gd name="T90" fmla="*/ 48 w 54"/>
                <a:gd name="T91" fmla="*/ 33 h 47"/>
                <a:gd name="T92" fmla="*/ 47 w 54"/>
                <a:gd name="T93" fmla="*/ 33 h 47"/>
                <a:gd name="T94" fmla="*/ 45 w 54"/>
                <a:gd name="T95" fmla="*/ 33 h 47"/>
                <a:gd name="T96" fmla="*/ 45 w 54"/>
                <a:gd name="T97" fmla="*/ 11 h 47"/>
                <a:gd name="T98" fmla="*/ 43 w 54"/>
                <a:gd name="T99" fmla="*/ 9 h 47"/>
                <a:gd name="T100" fmla="*/ 14 w 54"/>
                <a:gd name="T101" fmla="*/ 9 h 47"/>
                <a:gd name="T102" fmla="*/ 14 w 54"/>
                <a:gd name="T103" fmla="*/ 9 h 47"/>
                <a:gd name="T104" fmla="*/ 14 w 54"/>
                <a:gd name="T105" fmla="*/ 7 h 47"/>
                <a:gd name="T106" fmla="*/ 15 w 54"/>
                <a:gd name="T107" fmla="*/ 6 h 47"/>
                <a:gd name="T108" fmla="*/ 16 w 54"/>
                <a:gd name="T109" fmla="*/ 5 h 47"/>
                <a:gd name="T110" fmla="*/ 47 w 54"/>
                <a:gd name="T111" fmla="*/ 5 h 47"/>
                <a:gd name="T112" fmla="*/ 49 w 54"/>
                <a:gd name="T113" fmla="*/ 7 h 47"/>
                <a:gd name="T114" fmla="*/ 49 w 54"/>
                <a:gd name="T115" fmla="*/ 3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" h="47">
                  <a:moveTo>
                    <a:pt x="52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2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5"/>
                    <a:pt x="9" y="5"/>
                  </a:cubicBezTo>
                  <a:cubicBezTo>
                    <a:pt x="9" y="5"/>
                    <a:pt x="9" y="6"/>
                    <a:pt x="9" y="6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10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0" y="10"/>
                    <a:pt x="0" y="1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6"/>
                    <a:pt x="1" y="47"/>
                    <a:pt x="2" y="47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44" y="47"/>
                    <a:pt x="45" y="46"/>
                    <a:pt x="45" y="45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3" y="38"/>
                    <a:pt x="54" y="37"/>
                    <a:pt x="54" y="36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54" y="33"/>
                    <a:pt x="54" y="32"/>
                    <a:pt x="54" y="31"/>
                  </a:cubicBezTo>
                  <a:cubicBezTo>
                    <a:pt x="54" y="7"/>
                    <a:pt x="54" y="7"/>
                    <a:pt x="54" y="7"/>
                  </a:cubicBezTo>
                  <a:cubicBezTo>
                    <a:pt x="54" y="6"/>
                    <a:pt x="54" y="5"/>
                    <a:pt x="54" y="5"/>
                  </a:cubicBezTo>
                  <a:cubicBezTo>
                    <a:pt x="54" y="5"/>
                    <a:pt x="54" y="4"/>
                    <a:pt x="54" y="4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1"/>
                    <a:pt x="53" y="0"/>
                    <a:pt x="52" y="0"/>
                  </a:cubicBezTo>
                  <a:close/>
                  <a:moveTo>
                    <a:pt x="26" y="22"/>
                  </a:moveTo>
                  <a:cubicBezTo>
                    <a:pt x="26" y="20"/>
                    <a:pt x="28" y="18"/>
                    <a:pt x="30" y="18"/>
                  </a:cubicBezTo>
                  <a:cubicBezTo>
                    <a:pt x="33" y="18"/>
                    <a:pt x="34" y="20"/>
                    <a:pt x="34" y="22"/>
                  </a:cubicBezTo>
                  <a:cubicBezTo>
                    <a:pt x="34" y="24"/>
                    <a:pt x="33" y="26"/>
                    <a:pt x="30" y="26"/>
                  </a:cubicBezTo>
                  <a:cubicBezTo>
                    <a:pt x="28" y="26"/>
                    <a:pt x="26" y="24"/>
                    <a:pt x="26" y="22"/>
                  </a:cubicBezTo>
                  <a:close/>
                  <a:moveTo>
                    <a:pt x="38" y="42"/>
                  </a:moveTo>
                  <a:cubicBezTo>
                    <a:pt x="7" y="42"/>
                    <a:pt x="7" y="42"/>
                    <a:pt x="7" y="42"/>
                  </a:cubicBezTo>
                  <a:cubicBezTo>
                    <a:pt x="6" y="42"/>
                    <a:pt x="5" y="41"/>
                    <a:pt x="5" y="40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7"/>
                    <a:pt x="5" y="36"/>
                    <a:pt x="5" y="36"/>
                  </a:cubicBezTo>
                  <a:cubicBezTo>
                    <a:pt x="6" y="35"/>
                    <a:pt x="6" y="35"/>
                    <a:pt x="6" y="34"/>
                  </a:cubicBezTo>
                  <a:cubicBezTo>
                    <a:pt x="6" y="34"/>
                    <a:pt x="11" y="26"/>
                    <a:pt x="20" y="29"/>
                  </a:cubicBezTo>
                  <a:cubicBezTo>
                    <a:pt x="21" y="29"/>
                    <a:pt x="22" y="30"/>
                    <a:pt x="23" y="30"/>
                  </a:cubicBezTo>
                  <a:cubicBezTo>
                    <a:pt x="24" y="31"/>
                    <a:pt x="25" y="31"/>
                    <a:pt x="26" y="32"/>
                  </a:cubicBezTo>
                  <a:cubicBezTo>
                    <a:pt x="34" y="35"/>
                    <a:pt x="38" y="32"/>
                    <a:pt x="38" y="32"/>
                  </a:cubicBezTo>
                  <a:cubicBezTo>
                    <a:pt x="38" y="32"/>
                    <a:pt x="38" y="32"/>
                    <a:pt x="39" y="32"/>
                  </a:cubicBezTo>
                  <a:cubicBezTo>
                    <a:pt x="39" y="32"/>
                    <a:pt x="40" y="32"/>
                    <a:pt x="40" y="3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41"/>
                    <a:pt x="39" y="42"/>
                    <a:pt x="38" y="42"/>
                  </a:cubicBezTo>
                  <a:close/>
                  <a:moveTo>
                    <a:pt x="49" y="31"/>
                  </a:moveTo>
                  <a:cubicBezTo>
                    <a:pt x="49" y="32"/>
                    <a:pt x="48" y="32"/>
                    <a:pt x="48" y="33"/>
                  </a:cubicBezTo>
                  <a:cubicBezTo>
                    <a:pt x="48" y="33"/>
                    <a:pt x="47" y="33"/>
                    <a:pt x="47" y="33"/>
                  </a:cubicBezTo>
                  <a:cubicBezTo>
                    <a:pt x="45" y="33"/>
                    <a:pt x="45" y="33"/>
                    <a:pt x="45" y="33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4" y="9"/>
                    <a:pt x="43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7"/>
                    <a:pt x="14" y="6"/>
                    <a:pt x="15" y="6"/>
                  </a:cubicBezTo>
                  <a:cubicBezTo>
                    <a:pt x="15" y="6"/>
                    <a:pt x="15" y="5"/>
                    <a:pt x="16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8" y="5"/>
                    <a:pt x="49" y="6"/>
                    <a:pt x="49" y="7"/>
                  </a:cubicBezTo>
                  <a:lnTo>
                    <a:pt x="4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851775" y="2176145"/>
            <a:ext cx="453390" cy="453390"/>
            <a:chOff x="12155" y="3427"/>
            <a:chExt cx="714" cy="714"/>
          </a:xfrm>
        </p:grpSpPr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12155" y="3427"/>
              <a:ext cx="714" cy="715"/>
            </a:xfrm>
            <a:prstGeom prst="ellipse">
              <a:avLst/>
            </a:prstGeom>
            <a:solidFill>
              <a:srgbClr val="3D7351"/>
            </a:solidFill>
            <a:ln>
              <a:noFill/>
            </a:ln>
            <a:effectLst/>
          </p:spPr>
          <p:txBody>
            <a:bodyPr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0512" name="Group 32"/>
            <p:cNvGrpSpPr/>
            <p:nvPr/>
          </p:nvGrpSpPr>
          <p:grpSpPr bwMode="auto">
            <a:xfrm>
              <a:off x="12369" y="3673"/>
              <a:ext cx="294" cy="238"/>
              <a:chOff x="0" y="0"/>
              <a:chExt cx="116" cy="94"/>
            </a:xfrm>
          </p:grpSpPr>
          <p:sp>
            <p:nvSpPr>
              <p:cNvPr id="20513" name="Freeform 33"/>
              <p:cNvSpPr/>
              <p:nvPr/>
            </p:nvSpPr>
            <p:spPr bwMode="auto">
              <a:xfrm>
                <a:off x="0" y="0"/>
                <a:ext cx="116" cy="47"/>
              </a:xfrm>
              <a:custGeom>
                <a:avLst/>
                <a:gdLst>
                  <a:gd name="T0" fmla="*/ 47 w 49"/>
                  <a:gd name="T1" fmla="*/ 0 h 20"/>
                  <a:gd name="T2" fmla="*/ 49 w 49"/>
                  <a:gd name="T3" fmla="*/ 1 h 20"/>
                  <a:gd name="T4" fmla="*/ 49 w 49"/>
                  <a:gd name="T5" fmla="*/ 1 h 20"/>
                  <a:gd name="T6" fmla="*/ 48 w 49"/>
                  <a:gd name="T7" fmla="*/ 3 h 20"/>
                  <a:gd name="T8" fmla="*/ 25 w 49"/>
                  <a:gd name="T9" fmla="*/ 20 h 20"/>
                  <a:gd name="T10" fmla="*/ 23 w 49"/>
                  <a:gd name="T11" fmla="*/ 20 h 20"/>
                  <a:gd name="T12" fmla="*/ 1 w 49"/>
                  <a:gd name="T13" fmla="*/ 3 h 20"/>
                  <a:gd name="T14" fmla="*/ 0 w 49"/>
                  <a:gd name="T15" fmla="*/ 1 h 20"/>
                  <a:gd name="T16" fmla="*/ 0 w 49"/>
                  <a:gd name="T17" fmla="*/ 1 h 20"/>
                  <a:gd name="T18" fmla="*/ 1 w 49"/>
                  <a:gd name="T19" fmla="*/ 0 h 20"/>
                  <a:gd name="T20" fmla="*/ 47 w 49"/>
                  <a:gd name="T21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" h="20">
                    <a:moveTo>
                      <a:pt x="47" y="0"/>
                    </a:moveTo>
                    <a:cubicBezTo>
                      <a:pt x="48" y="0"/>
                      <a:pt x="49" y="0"/>
                      <a:pt x="49" y="1"/>
                    </a:cubicBezTo>
                    <a:cubicBezTo>
                      <a:pt x="49" y="1"/>
                      <a:pt x="49" y="1"/>
                      <a:pt x="49" y="1"/>
                    </a:cubicBezTo>
                    <a:cubicBezTo>
                      <a:pt x="49" y="2"/>
                      <a:pt x="48" y="3"/>
                      <a:pt x="48" y="3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0"/>
                      <a:pt x="24" y="20"/>
                      <a:pt x="23" y="20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514" name="Freeform 34"/>
              <p:cNvSpPr/>
              <p:nvPr/>
            </p:nvSpPr>
            <p:spPr bwMode="auto">
              <a:xfrm>
                <a:off x="0" y="19"/>
                <a:ext cx="116" cy="75"/>
              </a:xfrm>
              <a:custGeom>
                <a:avLst/>
                <a:gdLst>
                  <a:gd name="T0" fmla="*/ 23 w 49"/>
                  <a:gd name="T1" fmla="*/ 17 h 32"/>
                  <a:gd name="T2" fmla="*/ 25 w 49"/>
                  <a:gd name="T3" fmla="*/ 17 h 32"/>
                  <a:gd name="T4" fmla="*/ 48 w 49"/>
                  <a:gd name="T5" fmla="*/ 0 h 32"/>
                  <a:gd name="T6" fmla="*/ 49 w 49"/>
                  <a:gd name="T7" fmla="*/ 1 h 32"/>
                  <a:gd name="T8" fmla="*/ 49 w 49"/>
                  <a:gd name="T9" fmla="*/ 30 h 32"/>
                  <a:gd name="T10" fmla="*/ 47 w 49"/>
                  <a:gd name="T11" fmla="*/ 32 h 32"/>
                  <a:gd name="T12" fmla="*/ 1 w 49"/>
                  <a:gd name="T13" fmla="*/ 32 h 32"/>
                  <a:gd name="T14" fmla="*/ 0 w 49"/>
                  <a:gd name="T15" fmla="*/ 30 h 32"/>
                  <a:gd name="T16" fmla="*/ 0 w 49"/>
                  <a:gd name="T17" fmla="*/ 1 h 32"/>
                  <a:gd name="T18" fmla="*/ 1 w 49"/>
                  <a:gd name="T19" fmla="*/ 0 h 32"/>
                  <a:gd name="T20" fmla="*/ 23 w 49"/>
                  <a:gd name="T21" fmla="*/ 17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9" h="32">
                    <a:moveTo>
                      <a:pt x="23" y="17"/>
                    </a:moveTo>
                    <a:cubicBezTo>
                      <a:pt x="24" y="17"/>
                      <a:pt x="25" y="17"/>
                      <a:pt x="25" y="17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9" y="0"/>
                      <a:pt x="49" y="1"/>
                    </a:cubicBezTo>
                    <a:cubicBezTo>
                      <a:pt x="49" y="30"/>
                      <a:pt x="49" y="30"/>
                      <a:pt x="49" y="30"/>
                    </a:cubicBezTo>
                    <a:cubicBezTo>
                      <a:pt x="49" y="31"/>
                      <a:pt x="48" y="32"/>
                      <a:pt x="47" y="3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32"/>
                      <a:pt x="0" y="31"/>
                      <a:pt x="0" y="3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lnTo>
                      <a:pt x="23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8429625" y="2093595"/>
            <a:ext cx="3118485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8429625" y="3136265"/>
            <a:ext cx="3118485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8429625" y="4166235"/>
            <a:ext cx="3118485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8430260" y="5148580"/>
            <a:ext cx="3117850" cy="52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cs typeface="+mn-ea"/>
                <a:sym typeface="+mn-lt"/>
              </a:rPr>
              <a:t>Hope is a good thing and maybe the best of things. And no good thing ever dies. </a:t>
            </a:r>
            <a:endParaRPr lang="zh-CN" altLang="en-US" sz="8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0491" grpId="0" animBg="1"/>
      <p:bldP spid="20492" grpId="0" animBg="1"/>
      <p:bldP spid="20493" grpId="0" animBg="1"/>
      <p:bldP spid="20494" grpId="0" animBg="1"/>
      <p:bldP spid="20522" grpId="0"/>
      <p:bldP spid="20523" grpId="0"/>
      <p:bldP spid="20524" grpId="0"/>
      <p:bldP spid="20525" grpId="0"/>
      <p:bldP spid="20526" grpId="0"/>
    </p:bldLst>
  </p:timing>
</p:sld>
</file>

<file path=ppt/theme/theme1.xml><?xml version="1.0" encoding="utf-8"?>
<a:theme xmlns:a="http://schemas.openxmlformats.org/drawingml/2006/main" name=" www.2ppt.com">
  <a:themeElements>
    <a:clrScheme name="自定义 25">
      <a:dk1>
        <a:srgbClr val="000000"/>
      </a:dk1>
      <a:lt1>
        <a:sysClr val="window" lastClr="FFFFFF"/>
      </a:lt1>
      <a:dk2>
        <a:srgbClr val="262626"/>
      </a:dk2>
      <a:lt2>
        <a:srgbClr val="E7E6E6"/>
      </a:lt2>
      <a:accent1>
        <a:srgbClr val="005827"/>
      </a:accent1>
      <a:accent2>
        <a:srgbClr val="00843B"/>
      </a:accent2>
      <a:accent3>
        <a:srgbClr val="005827"/>
      </a:accent3>
      <a:accent4>
        <a:srgbClr val="00843B"/>
      </a:accent4>
      <a:accent5>
        <a:srgbClr val="005827"/>
      </a:accent5>
      <a:accent6>
        <a:srgbClr val="00843B"/>
      </a:accent6>
      <a:hlink>
        <a:srgbClr val="002060"/>
      </a:hlink>
      <a:folHlink>
        <a:srgbClr val="954F72"/>
      </a:folHlink>
    </a:clrScheme>
    <a:fontScheme name="hgyd41xw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1989</Words>
  <Application>Microsoft Office PowerPoint</Application>
  <PresentationFormat>宽屏</PresentationFormat>
  <Paragraphs>221</Paragraphs>
  <Slides>24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等线</vt:lpstr>
      <vt:lpstr>方正细谭黑简体</vt:lpstr>
      <vt:lpstr>宋体</vt:lpstr>
      <vt:lpstr>微软雅黑</vt:lpstr>
      <vt:lpstr>Arial</vt:lpstr>
      <vt:lpstr>Calibri</vt:lpstr>
      <vt:lpstr>Wingdings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2022-03-04T03:33:36Z</dcterms:created>
  <dcterms:modified xsi:type="dcterms:W3CDTF">2023-01-10T05:29:18Z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C239AFF9815948AFAB22FE48C2281CED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