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8" r:id="rId2"/>
    <p:sldId id="269" r:id="rId3"/>
    <p:sldId id="351" r:id="rId4"/>
    <p:sldId id="310" r:id="rId5"/>
    <p:sldId id="311" r:id="rId6"/>
    <p:sldId id="332" r:id="rId7"/>
    <p:sldId id="333" r:id="rId8"/>
    <p:sldId id="312" r:id="rId9"/>
    <p:sldId id="313" r:id="rId10"/>
    <p:sldId id="352" r:id="rId11"/>
    <p:sldId id="271" r:id="rId12"/>
    <p:sldId id="334" r:id="rId13"/>
    <p:sldId id="318" r:id="rId14"/>
    <p:sldId id="321" r:id="rId15"/>
    <p:sldId id="354" r:id="rId16"/>
    <p:sldId id="287" r:id="rId17"/>
    <p:sldId id="335" r:id="rId18"/>
    <p:sldId id="336" r:id="rId19"/>
    <p:sldId id="353" r:id="rId20"/>
    <p:sldId id="337" r:id="rId21"/>
    <p:sldId id="322" r:id="rId22"/>
    <p:sldId id="338" r:id="rId23"/>
    <p:sldId id="355" r:id="rId24"/>
    <p:sldId id="340" r:id="rId25"/>
    <p:sldId id="339" r:id="rId26"/>
    <p:sldId id="341" r:id="rId27"/>
    <p:sldId id="344" r:id="rId28"/>
    <p:sldId id="345" r:id="rId29"/>
    <p:sldId id="346" r:id="rId30"/>
    <p:sldId id="347" r:id="rId31"/>
    <p:sldId id="349" r:id="rId32"/>
    <p:sldId id="350" r:id="rId3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97344" y="1335531"/>
            <a:ext cx="9702790" cy="3146281"/>
            <a:chOff x="3868" y="741"/>
            <a:chExt cx="11291" cy="4577"/>
          </a:xfrm>
        </p:grpSpPr>
        <p:sp>
          <p:nvSpPr>
            <p:cNvPr id="9" name="Rectangle 5"/>
            <p:cNvSpPr/>
            <p:nvPr/>
          </p:nvSpPr>
          <p:spPr>
            <a:xfrm>
              <a:off x="4042" y="4288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2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3868" y="741"/>
              <a:ext cx="11101" cy="3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800" b="1" dirty="0" smtClean="0">
                  <a:latin typeface="微软雅黑" panose="020B0503020204020204" charset="-122"/>
                  <a:ea typeface="微软雅黑" panose="020B0503020204020204" charset="-122"/>
                </a:rPr>
                <a:t>Unit 12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800" b="1" dirty="0" smtClean="0">
                  <a:latin typeface="微软雅黑" panose="020B0503020204020204" charset="-122"/>
                  <a:ea typeface="微软雅黑" panose="020B0503020204020204" charset="-122"/>
                </a:rPr>
                <a:t>Life is full of the unexpected.</a:t>
              </a:r>
              <a:endParaRPr lang="zh-CN" altLang="en-US" sz="4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7681" y="1956909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576876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799" y="1326463"/>
            <a:ext cx="108039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．我很开心，因为我的坏运气变成了一件好事。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 very happy because my bad luck ________ ________ a good thing.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．在我进入大楼之前，我决定先买一杯咖啡。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the building, I decided to get a coffee first.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60543" y="2176622"/>
            <a:ext cx="251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turned            into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27985" y="4213855"/>
            <a:ext cx="4463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              I              entered 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9589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4792" y="1855029"/>
            <a:ext cx="10564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+mn-ea"/>
              </a:rPr>
              <a:t>Ⅰ.</a:t>
            </a:r>
            <a:r>
              <a:rPr lang="zh-CN" altLang="zh-CN" sz="3000" b="1" dirty="0" smtClean="0">
                <a:latin typeface="+mn-ea"/>
              </a:rPr>
              <a:t>单项选择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249" y="2394894"/>
            <a:ext cx="1120547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)1.I stood at the door and stared ________ my younger brother. I didn't know what he was doing at that moment.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4527" y="261010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225" y="1976421"/>
            <a:ext cx="1056483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Zhou is good at cooking and he has decided ________ his own restaurant.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 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opened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open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76003" y="219164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225" y="1093035"/>
            <a:ext cx="105648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北京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—Paul, what were you doing at nine last night?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________ a movie in the cinema with my friends.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watching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watched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watch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91502" y="132374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225" y="1371999"/>
            <a:ext cx="1056483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actor was happy he got a part in a movie, ________ the part was a small one.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   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 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60505" y="157171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486" y="3869562"/>
            <a:ext cx="10199077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考查连词的用法。结合本题语境可知，那个演员很开心得到了一部电影中的一个角色，尽管只是一个小角色。故所缺的连词是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though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225" y="1371999"/>
            <a:ext cx="105648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)5.When I got home, I realized that I ________ my keys at  school.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leave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leave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left   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left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40993" y="160608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77" y="954955"/>
            <a:ext cx="100865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怀化完形填空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066" y="1680793"/>
            <a:ext cx="1131515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 big company(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公司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wanted to find someone to work for them. Lots of young college students came to ask for the __1__. And this time, the company didn't plan to choose the right person as usual.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 descr="E:\全品课件\英语RJ九下学练考课件\19RJ1-3.T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1585" y="3838966"/>
            <a:ext cx="3824630" cy="20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313" y="1211314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Here came the day when they took the final interview. A big box full of papers was placed on the way to the interview room, and a few __2__ were lying around the box.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__3__ student came. He hurried along the way to take the interview. “__4__ put the box in the middle of the road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the student said to himself, but he did not try to move the box away. Instead, he passed around the box and continued his way.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045" y="1306449"/>
            <a:ext cx="1131515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second student came along and did the __5__ thing. Then another came, and another. All of them complained(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抱怨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about the box, __6__none of them tried to move it.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Half an hour later, a thin young man with glasses came. He saw the box and papers around it. He stopped to pick up the papers and put__7__ into the box. Then he moved the box to the side. __8__ his great surprise, he __9__ an invitation under the box.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045" y="1306449"/>
            <a:ext cx="11315155" cy="208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said, “Congratulations, young man! You are the __10__ person we are looking for! Would you like to join us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Sometimes, you see, helping others is helping yourself.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根据句意及首字母提示补全单词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496" y="2647855"/>
            <a:ext cx="1130324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couldn't see the plane, but we knew that it was flying a______ the clouds.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old man was not dead. He was still a_____.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parents are waiting in l_____ at the gate. They are waiting for their children.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3626" y="3536005"/>
            <a:ext cx="797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483684" y="4235989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41817" y="4916049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230" y="2469715"/>
            <a:ext cx="10199077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主旨大意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一些大学生来一家大公司应聘同一份工作。最后面试时，他们都看到路中间有一个盒子，并抱怨那个盒子，但没有人动手把它移开。只有一个学生动手做了，他最终获得了那份工作。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550" y="1696278"/>
            <a:ext cx="1131515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)1.A.book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)2.A. papers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magazines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)3.A. one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)4.A. Who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)5.A. different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 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97038" y="192817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56448" y="263851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69362" y="328686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69364" y="3953289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4861" y="469720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550" y="1324326"/>
            <a:ext cx="113151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)6.A. but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)7.A. it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)8.A. To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)9.A. looked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invented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12537" y="154072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0949" y="2235561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53864" y="293040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41228" y="357105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215" y="4221254"/>
            <a:ext cx="10199077" cy="598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他在盒子下面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发现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了一份邀请函，故所缺的词是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found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  <p:bldP spid="7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550" y="1324326"/>
            <a:ext cx="1131515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)10.A.strange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handsome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7159" y="157320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809" y="3039568"/>
            <a:ext cx="10199077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邀请函上写的是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恭喜！你就是我们正在找的合适的人！你想加入我们吗？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故所缺的词是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right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46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77" y="917273"/>
            <a:ext cx="100865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阅读理解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066" y="1671479"/>
            <a:ext cx="11315155" cy="4856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 arrived in the UK last weekend to learn English. So far I have already made a few friends and had some traditional English food there. But after having three days of hamburgers, sandwiches and potatoes, I thought none could be more delicious than Chinese food, especially my favorite—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You can't imagine how excited I was when I got to know that there was going to be a free meal of hotpot to welcome the new students.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977" y="943544"/>
            <a:ext cx="113151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way to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canteen,__I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seemed to smell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air.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To my surprise, when I went into the room, I didn't see any sign of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Where was it?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With many questions in my head, I sat down to have the free meal. After talking with an English girl, I got to know that Chinese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completely different from hotpot. Chinese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written in two words—hot pot, and hotpot, one word, is a traditional English dish.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571" y="1246847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Hotpot is made from mutton and onion. On the top are pieces of potatoes. People put it in the oven all day in a heavy pot on a low heat. It takes very little effort to prepare. You can often see it at parties in the UK because it's easy to prepare for a large number of people and is not expensive.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Hotpot doesn't taste bad. However, I still miss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—hot pot, two words!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230" y="2469715"/>
            <a:ext cx="10199077" cy="1245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主旨大意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800" dirty="0" smtClean="0"/>
              <a:t> 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我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在英国时最想念中国的火锅。在经历了一次误会之后，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我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才知道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hot pot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hotpot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是完全不同的两种食物。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225" y="1542477"/>
            <a:ext cx="105648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)1.The writer felt excited when she thought she would ________.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traditional English food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English in the UK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her favorite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 some new friends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29510" y="175768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225" y="1542477"/>
            <a:ext cx="1056483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)2.The underlined word “canteen” means “________” in Chinese.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．宿舍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．餐厅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．实验室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．体育馆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742" y="4375999"/>
            <a:ext cx="10199077" cy="598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结合上下文可推断，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canteen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是吃饭的地方，即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餐厅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129510" y="175768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461" y="2057259"/>
            <a:ext cx="108039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didn't go to bed t____ 11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last night.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time he arrived at the party, everyone else had already s_____ up.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91857" y="2280879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71138" y="3646697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273" y="1588971"/>
            <a:ext cx="114379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)3.Why is hotpot often prepared for parties?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it's easy to prepare.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it's very popular.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it's quite expensive.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it's good for health. </a:t>
            </a:r>
          </a:p>
        </p:txBody>
      </p:sp>
      <p:sp>
        <p:nvSpPr>
          <p:cNvPr id="13" name="矩形 12"/>
          <p:cNvSpPr/>
          <p:nvPr/>
        </p:nvSpPr>
        <p:spPr>
          <a:xfrm>
            <a:off x="742052" y="183517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731" y="829562"/>
            <a:ext cx="105648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)4.After the free meal, the writer learnt that________.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“hotpot” wasn't “hot pot”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hotpot took little time to cook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hotpot wasn't traditional in the UK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knew little about hotpot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67517" y="110675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2399" y="4504755"/>
            <a:ext cx="1090699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细节理解题。根据第六段最后一句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“Of all English tips, this one will test all of your skills.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”可知，测试英语技能的最佳方式就是沉浸在英语为母语的环境中。故选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731" y="1248008"/>
            <a:ext cx="105648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)5.What is the writer's favorite food?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Sandwiches.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Mutton.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Hotpot.        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pot.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67517" y="147870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415" y="3576287"/>
            <a:ext cx="10906990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根据第一段中的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“…my favorite—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huo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guo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以及第三段中的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“Chinese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huo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guo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is written in two words—hot pot…”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可知，作者最喜欢的食物是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火锅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，即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hot pot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3413" y="140339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03375" y="1273470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2304" y="1952817"/>
            <a:ext cx="1080399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add some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奶油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between the two pieces of bread.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factory is in the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西部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of the city.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took a taxi to the ________ 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机场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yesterday.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67511" y="2117967"/>
            <a:ext cx="1305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28217" y="3490639"/>
            <a:ext cx="774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09145" y="4173996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airport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800" y="1452349"/>
            <a:ext cx="108039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lots of people at the ________ 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市场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firefighters rushed into the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着火的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building and saved the young boy.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43235" y="1619159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41041" y="2309192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burning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2577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416425" y="3654410"/>
            <a:ext cx="731844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52391" y="2296854"/>
            <a:ext cx="1124887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up, by the end of, turn into,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disbelief, wait in line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 bad luck can _________ a good thing.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ten o'clock now. But they haven't 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002695" y="3796862"/>
            <a:ext cx="17486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into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7508714" y="4510339"/>
            <a:ext cx="1572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up</a:t>
            </a:r>
          </a:p>
        </p:txBody>
      </p:sp>
      <p:sp>
        <p:nvSpPr>
          <p:cNvPr id="15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1525" y="1457060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从方框中选出合适的短语，并用其适当形式填空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6" grpId="0" autoUpdateAnimBg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273" y="1598276"/>
            <a:ext cx="108039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looked at me __________. It seemed that she didn't believe what I said.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finish working on the new stadium _______________ this year.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I was ___________ with my classmates on the playground, the teacher asked us to go into the classroom.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49342" y="1766511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disbelief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00040" y="3798222"/>
            <a:ext cx="1887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192" y="4508561"/>
            <a:ext cx="2047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waiting in line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2648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59655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Ⅳ.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182915"/>
            <a:ext cx="1080399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．我正要先上楼。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________ ________ go upstairs first.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．我正在购物的时候，迈克给我打电话了。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I ________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Mike called me.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58462" y="3015915"/>
            <a:ext cx="2447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           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7701" y="4386720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While/As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59916" y="4370307"/>
            <a:ext cx="2803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           shopping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461" y="1607817"/>
            <a:ext cx="1080399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．我们跑出去看正在发生什么事情。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ran outside to see ________ ________ ________ ________.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．我收到这封信时，他已离开这个国家了。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this letter reached me, he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 the country.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3615" y="2472044"/>
            <a:ext cx="5453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 was               going              on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12486" y="3824688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               the               time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27986" y="4509276"/>
            <a:ext cx="4093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              already          left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1440</Words>
  <Application>Microsoft Office PowerPoint</Application>
  <PresentationFormat>宽屏</PresentationFormat>
  <Paragraphs>153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4BB6EC846AC5419F8E0B6F6A4D2093FD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