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59" r:id="rId4"/>
    <p:sldId id="288" r:id="rId5"/>
    <p:sldId id="289" r:id="rId6"/>
    <p:sldId id="260" r:id="rId7"/>
    <p:sldId id="302" r:id="rId8"/>
    <p:sldId id="261" r:id="rId9"/>
    <p:sldId id="303" r:id="rId10"/>
    <p:sldId id="290" r:id="rId11"/>
    <p:sldId id="306" r:id="rId12"/>
    <p:sldId id="292" r:id="rId13"/>
    <p:sldId id="307" r:id="rId14"/>
    <p:sldId id="285" r:id="rId15"/>
    <p:sldId id="286" r:id="rId16"/>
    <p:sldId id="300" r:id="rId17"/>
    <p:sldId id="275" r:id="rId18"/>
    <p:sldId id="276" r:id="rId19"/>
    <p:sldId id="308" r:id="rId20"/>
    <p:sldId id="30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840">
          <p15:clr>
            <a:srgbClr val="A4A3A4"/>
          </p15:clr>
        </p15:guide>
        <p15:guide id="4" pos="6820">
          <p15:clr>
            <a:srgbClr val="A4A3A4"/>
          </p15:clr>
        </p15:guide>
        <p15:guide id="5" pos="727">
          <p15:clr>
            <a:srgbClr val="A4A3A4"/>
          </p15:clr>
        </p15:guide>
        <p15:guide id="6" pos="3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orient="horz" pos="766"/>
        <p:guide pos="3840"/>
        <p:guide pos="6820"/>
        <p:guide pos="727"/>
        <p:guide pos="3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-10094" y="489775"/>
            <a:ext cx="32167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第四单元  比例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0" y="1636068"/>
            <a:ext cx="12192000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endParaRPr lang="en-US" altLang="zh-CN" sz="8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40487" r="19530"/>
          <a:stretch>
            <a:fillRect/>
          </a:stretch>
        </p:blipFill>
        <p:spPr>
          <a:xfrm>
            <a:off x="1045056" y="4636194"/>
            <a:ext cx="3576916" cy="11855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044464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3" name="矩形 2"/>
          <p:cNvSpPr/>
          <p:nvPr/>
        </p:nvSpPr>
        <p:spPr>
          <a:xfrm>
            <a:off x="1006192" y="1279038"/>
            <a:ext cx="1011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练一练：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上海到杭州的实际距离大约是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千米，在一幅地图上量得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的距离是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厘米。求这幅地图的比例尺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693483" y="4171142"/>
            <a:ext cx="1919088" cy="2540719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612571" y="2497922"/>
            <a:ext cx="8364070" cy="4015562"/>
          </a:xfrm>
          <a:prstGeom prst="roundRect">
            <a:avLst>
              <a:gd name="adj" fmla="val 3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图上距离：实际距离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本题中的图上距离是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厘米，实际距离是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千米，在写成比化简之前，先将单位进行统一。解题过程如下：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=18000000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厘米，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5:18000000=1:3600000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答：这幅图的比例尺是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1:3600000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24573" y="4531106"/>
            <a:ext cx="2256939" cy="2190679"/>
          </a:xfrm>
          <a:prstGeom prst="rect">
            <a:avLst/>
          </a:prstGeom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10" name="矩形 9"/>
          <p:cNvSpPr/>
          <p:nvPr/>
        </p:nvSpPr>
        <p:spPr>
          <a:xfrm>
            <a:off x="1019637" y="1181474"/>
            <a:ext cx="10114525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练一练：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下面是实验小学体育场的平面图。体育场长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，宽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70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这幅图的比例尺，并在括号里填上合适的数。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1497" y="2843120"/>
            <a:ext cx="8327099" cy="24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3892" y="4585772"/>
            <a:ext cx="546945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9126" y="4599017"/>
            <a:ext cx="546945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0138" y="4601691"/>
            <a:ext cx="546945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4112" y="1216025"/>
            <a:ext cx="9672638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1】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将下列线段比例尺转换成数值比例尺。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495196" y="4339291"/>
            <a:ext cx="1918583" cy="25187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739" y="2080005"/>
            <a:ext cx="5686022" cy="96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1694329" y="3128597"/>
            <a:ext cx="7800868" cy="3465569"/>
          </a:xfrm>
          <a:prstGeom prst="roundRect">
            <a:avLst>
              <a:gd name="adj" fmla="val 5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】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从线段比例尺可以看出，图上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厘米的距离相当于实际距离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米，也就是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40000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厘米，所以数值比例尺就是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1:40000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方法小结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从线段比例尺中找出图上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厘米对应的实际距离，并将实际距离的单位改写成与图上距离的单位一致，最后写成比并化简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4112" y="1216025"/>
            <a:ext cx="9672638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2】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将数值比例尺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1:15000000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改写成线段比例尺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867458" y="4124138"/>
            <a:ext cx="1918583" cy="2518709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227316" y="2054293"/>
            <a:ext cx="7800868" cy="2771707"/>
          </a:xfrm>
          <a:prstGeom prst="roundRect">
            <a:avLst>
              <a:gd name="adj" fmla="val 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将数值比例尺改写成线段比例尺时，首先要根据比例尺的意义，弄明白图上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厘米相当于实际距离多少米或千米。从上面的数值比例尺，我们知道图上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厘米相当于实际距离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15000000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厘米，合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千米，由此我们可以得到如下线段比例尺。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266" y="5769855"/>
            <a:ext cx="6037730" cy="6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393261" y="5444457"/>
            <a:ext cx="649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0  </a:t>
            </a:r>
            <a:r>
              <a:rPr lang="en-US" altLang="zh-CN" sz="2400" dirty="0" smtClean="0"/>
              <a:t>                    150                   300                   </a:t>
            </a:r>
            <a:r>
              <a:rPr lang="en-US" altLang="zh-CN" sz="2400" dirty="0"/>
              <a:t>450</a:t>
            </a:r>
            <a:r>
              <a:rPr lang="zh-CN" altLang="en-US" sz="2400" dirty="0"/>
              <a:t>千米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815542" y="3814011"/>
            <a:ext cx="2066180" cy="1621560"/>
          </a:xfrm>
          <a:prstGeom prst="rect">
            <a:avLst/>
          </a:prstGeom>
        </p:spPr>
      </p:pic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1165597" y="1316861"/>
            <a:ext cx="9847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是（               ）与（               ）的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1:5000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表示图上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厘米相当于实际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距离（     ）米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，表示图上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（      ）厘米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相当于实际距离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一幅图的比例尺是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表示图上距离是实际距离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     ），实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际距离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是图上距离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    ）倍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，也表示图上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厘米代表实际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改写成数值比例尺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是（               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在比例尺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是（               ）的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平面图上，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厘米的图上距离表示实际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459" y="1276520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图上距离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2588" y="1276520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实际距离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2903" y="1844945"/>
            <a:ext cx="604653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185" y="2396858"/>
            <a:ext cx="814647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66584" y="2507499"/>
                <a:ext cx="1085554" cy="130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zh-CN" altLang="en-US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84" y="2507499"/>
                <a:ext cx="1085554" cy="1306512"/>
              </a:xfrm>
              <a:prstGeom prst="rect">
                <a:avLst/>
              </a:prstGeom>
              <a:blipFill rotWithShape="1">
                <a:blip r:embed="rId3"/>
                <a:stretch>
                  <a:fillRect l="-35" t="-40" r="-2800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470528" y="3642993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89700" y="4213842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07008" y="4731297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:1000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35731" y="5299428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1:6000000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8" grpId="0"/>
      <p:bldP spid="10" grpId="0"/>
      <p:bldP spid="11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59905" y="4883347"/>
            <a:ext cx="2665561" cy="1484718"/>
          </a:xfrm>
          <a:prstGeom prst="rect">
            <a:avLst/>
          </a:prstGeom>
        </p:spPr>
      </p:pic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3" name="矩形 12"/>
          <p:cNvSpPr/>
          <p:nvPr/>
        </p:nvSpPr>
        <p:spPr>
          <a:xfrm>
            <a:off x="1154113" y="1259959"/>
            <a:ext cx="9672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两地相距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千米，画在图上是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厘米，这幅图的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是多少？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5865" y="1735071"/>
            <a:ext cx="4403770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15:48000000=1:3200000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54113" y="2493188"/>
            <a:ext cx="9648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在照片上小华的身高是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厘米，她的实际身高是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米。这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张照片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尺是多少？</a:t>
            </a:r>
          </a:p>
        </p:txBody>
      </p:sp>
      <p:sp>
        <p:nvSpPr>
          <p:cNvPr id="24" name="矩形 23"/>
          <p:cNvSpPr/>
          <p:nvPr/>
        </p:nvSpPr>
        <p:spPr>
          <a:xfrm>
            <a:off x="1154113" y="3840739"/>
            <a:ext cx="9832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甲、乙两地的实际距离是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千米，画在图上只有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这幅图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3110" y="3031111"/>
            <a:ext cx="2093843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5:160=1:32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5865" y="4552070"/>
            <a:ext cx="4405373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8:36000000=1:4500000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471535" y="4531659"/>
            <a:ext cx="3440769" cy="2105724"/>
          </a:xfrm>
          <a:prstGeom prst="rect">
            <a:avLst/>
          </a:prstGeom>
        </p:spPr>
      </p:pic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154111" y="1216025"/>
            <a:ext cx="9885923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选择正确答案的序号填在括号里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4111" y="1942710"/>
            <a:ext cx="9672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）东村到西村的实际距离是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千米，画在一幅平面图上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厘米，这幅平面图的比例尺是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2:5	      B. 1:2500       C. 1 :250000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幅地图的比例尺是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0└───┴───┴───┘60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距离是图上距离的（   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6000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	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2000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   	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85747" y="4760259"/>
                <a:ext cx="1085554" cy="130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47" y="4760259"/>
                <a:ext cx="1085554" cy="1306512"/>
              </a:xfrm>
              <a:prstGeom prst="rect">
                <a:avLst/>
              </a:prstGeom>
              <a:blipFill rotWithShape="1">
                <a:blip r:embed="rId3"/>
                <a:stretch>
                  <a:fillRect l="-10" t="-23" r="-2825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74063" y="2595282"/>
            <a:ext cx="437940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7761" y="4526342"/>
            <a:ext cx="410690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007133" y="4612341"/>
            <a:ext cx="2133985" cy="2106572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54112" y="1540960"/>
            <a:ext cx="992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幅平面图的比例尺是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 300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，表示实际距离是图上距离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）倍，图上距离是实际距离的（    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的地图上，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厘米表示实际距离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，实际距离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千米在图上的长是（   ） 厘米。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北京到天津的实际距离约是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千米。在一幅地图上量得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两地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的距离是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厘米。求这幅地图的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比例尺（               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4330" y="2182533"/>
            <a:ext cx="814647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66430" y="1752978"/>
                <a:ext cx="886781" cy="130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微软雅黑" panose="020B0503020204020204" pitchFamily="34" charset="-122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zh-CN" altLang="en-US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430" y="1752978"/>
                <a:ext cx="886781" cy="1306512"/>
              </a:xfrm>
              <a:prstGeom prst="rect">
                <a:avLst/>
              </a:prstGeom>
              <a:blipFill rotWithShape="1">
                <a:blip r:embed="rId3"/>
                <a:stretch>
                  <a:fillRect l="-17" t="-29" r="-3599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659470" y="2850118"/>
            <a:ext cx="814647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3402" y="3499225"/>
            <a:ext cx="604653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07190" y="4898321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1:6000000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9" grpId="0"/>
      <p:bldP spid="3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4" name="矩形 3"/>
          <p:cNvSpPr/>
          <p:nvPr/>
        </p:nvSpPr>
        <p:spPr>
          <a:xfrm>
            <a:off x="1154112" y="1158960"/>
            <a:ext cx="967263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个精密的仪器零件实际长度是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毫米，画在一幅设计图上是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这幅设计图的比例尺。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7558" y="3691490"/>
            <a:ext cx="967263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甲乙两地实际距离为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千米，地图上量出距离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厘米，这幅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地图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比例尺是多少？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524" y="2559841"/>
            <a:ext cx="1673856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20:4=5:1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5872" y="4876798"/>
            <a:ext cx="4823756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12:150000000=1:12500000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43749" y="4876798"/>
            <a:ext cx="3084394" cy="17180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062162" y="4462817"/>
            <a:ext cx="2884178" cy="2309505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154116" y="1226674"/>
            <a:ext cx="967263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如图所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示的是某学校附近的街区平面图。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678" y="1873005"/>
            <a:ext cx="4358155" cy="17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154113" y="3520749"/>
            <a:ext cx="9672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学校到汽车站的实际距离是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米（图上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厘米），求这幅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的比例尺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）上面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平面图用线段比例尺表示是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           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589" y="4813155"/>
            <a:ext cx="3143809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3:60000=1:20000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868" y="6145057"/>
            <a:ext cx="2127250" cy="2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349520" y="5789642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   </a:t>
            </a:r>
            <a:r>
              <a:rPr lang="en-US" altLang="zh-CN" dirty="0" smtClean="0">
                <a:solidFill>
                  <a:srgbClr val="FF0000"/>
                </a:solidFill>
              </a:rPr>
              <a:t>  200    400    </a:t>
            </a:r>
            <a:r>
              <a:rPr lang="en-US" altLang="zh-CN" dirty="0">
                <a:solidFill>
                  <a:srgbClr val="FF0000"/>
                </a:solidFill>
              </a:rPr>
              <a:t>600  </a:t>
            </a:r>
            <a:r>
              <a:rPr lang="en-US" altLang="zh-CN" dirty="0" smtClean="0">
                <a:solidFill>
                  <a:srgbClr val="FF0000"/>
                </a:solidFill>
              </a:rPr>
              <a:t>  800</a:t>
            </a:r>
            <a:r>
              <a:rPr lang="zh-CN" altLang="en-US" dirty="0">
                <a:solidFill>
                  <a:srgbClr val="FF0000"/>
                </a:solidFill>
              </a:rPr>
              <a:t>米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4113" y="4799500"/>
            <a:ext cx="2679621" cy="1925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9726" y="2541862"/>
            <a:ext cx="946905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）在测量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教室的长和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宽后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把它在图纸上画出来吗？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你们知道中华人民共和国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地图是怎么绘制出来的吗？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251576" y="4499166"/>
            <a:ext cx="2702860" cy="1743212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4" name="矩形 3"/>
          <p:cNvSpPr/>
          <p:nvPr/>
        </p:nvSpPr>
        <p:spPr>
          <a:xfrm>
            <a:off x="1154112" y="1158960"/>
            <a:ext cx="98590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在小强拍的照片上，天安门城楼只有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毫米长，实际天安门城楼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118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米长，这张照片的比例尺是多少？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4112" y="3501333"/>
            <a:ext cx="967263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南京到上海的实际距离是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千米，在一幅地图上量得这两地之间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厘米。求这幅地图的比例尺。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788" y="2591635"/>
            <a:ext cx="3650358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29.5:118000=1:4000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8460" y="5039495"/>
            <a:ext cx="4490332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5.4:27000000=1:5000000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513818" y="4948518"/>
            <a:ext cx="2257886" cy="17818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4112" y="2079439"/>
            <a:ext cx="9672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人们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在绘制地图和平面图时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往往因为纸的大小有限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不可能按实际的大小画在图纸上，经常需要把实际距离缩小一定的倍数以后再画成图。今天我们一起来研究比例尺的问题。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9740" y="4889884"/>
            <a:ext cx="7779915" cy="19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3" name="矩形 2"/>
          <p:cNvSpPr/>
          <p:nvPr/>
        </p:nvSpPr>
        <p:spPr>
          <a:xfrm>
            <a:off x="1220788" y="1162237"/>
            <a:ext cx="9605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试一试：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小学有一块长方形草坪，长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米。把这块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草坪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一定的比例缩小，画出平面图长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厘米。你能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别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写出草坪长、宽的图上距离和实际距离的比吗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285" y="2929402"/>
            <a:ext cx="3638160" cy="115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306285" y="3827947"/>
            <a:ext cx="952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图上距离和实际距离的单位不同，先要把它们统一成相同的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，写出比后再化简。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74151" y="4918671"/>
            <a:ext cx="2017849" cy="18493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 l="3105" t="5835" r="2108" b="5672"/>
          <a:stretch>
            <a:fillRect/>
          </a:stretch>
        </p:blipFill>
        <p:spPr>
          <a:xfrm>
            <a:off x="1832909" y="1385047"/>
            <a:ext cx="8538882" cy="4195483"/>
          </a:xfrm>
          <a:prstGeom prst="rect">
            <a:avLst/>
          </a:prstGeom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2716" y="2038179"/>
            <a:ext cx="7258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结论：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一幅图的图上距离和实际距离的比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        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幅图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的比例尺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图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上距离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实际距离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  <a:endParaRPr lang="en-US" altLang="zh-CN" sz="28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或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7253" y="3613176"/>
                <a:ext cx="2492990" cy="1182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400" i="1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</a:rPr>
                          <m:t>图上距离</m:t>
                        </m:r>
                      </m:num>
                      <m:den>
                        <m:r>
                          <a:rPr lang="zh-CN" altLang="en-US" sz="2400" i="1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</a:rPr>
                          <m:t>实际距离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253" y="3613176"/>
                <a:ext cx="2492990" cy="1182953"/>
              </a:xfrm>
              <a:prstGeom prst="rect">
                <a:avLst/>
              </a:prstGeom>
              <a:blipFill rotWithShape="1">
                <a:blip r:embed="rId5"/>
                <a:stretch>
                  <a:fillRect l="-21" t="-2" r="20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201" y="1035424"/>
            <a:ext cx="5486876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7579" y="2098142"/>
            <a:ext cx="9043707" cy="28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54202" y="5101243"/>
            <a:ext cx="499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还可以这样表示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6121" y="5725006"/>
            <a:ext cx="4523313" cy="9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598" y="5552867"/>
            <a:ext cx="4677986" cy="1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32" y="4316506"/>
            <a:ext cx="2638047" cy="2302806"/>
          </a:xfrm>
          <a:prstGeom prst="rect">
            <a:avLst/>
          </a:prstGeom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113" y="1175684"/>
            <a:ext cx="70936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练一练：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独立完成，交流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写出最简比。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4113" y="1823410"/>
            <a:ext cx="9470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）厘米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5:5000 =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）厘米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3:3000 =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8965" y="1865058"/>
            <a:ext cx="1024639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5518" y="2475566"/>
            <a:ext cx="1024639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19213" y="1988513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9213" y="2644844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43774" y="3307977"/>
            <a:ext cx="6696635" cy="2823882"/>
          </a:xfrm>
          <a:prstGeom prst="roundRect">
            <a:avLst>
              <a:gd name="adj" fmla="val 7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比例尺是一个比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不应带计量单位；求比例尺时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前、后项的长度单位一定要化成同级单位；为了计算简便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通常把比例尺的前项化简成“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。如果写成分数形式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分子也应化简成“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9" grpId="0"/>
      <p:bldP spid="40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3" name="矩形 2"/>
          <p:cNvSpPr/>
          <p:nvPr/>
        </p:nvSpPr>
        <p:spPr>
          <a:xfrm>
            <a:off x="1126659" y="1547302"/>
            <a:ext cx="987351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试一试：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下面比例尺的实际意义。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10018059" y="4799884"/>
            <a:ext cx="2108014" cy="19460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84" y="2348412"/>
            <a:ext cx="8861332" cy="28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3" name="矩形 2"/>
          <p:cNvSpPr/>
          <p:nvPr/>
        </p:nvSpPr>
        <p:spPr>
          <a:xfrm>
            <a:off x="1126659" y="1256366"/>
            <a:ext cx="10101635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试一试：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荷花村到杏树村的实际距离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千米。量出这两个村的图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，并算出这幅图的比例尺。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9708776" y="4514360"/>
            <a:ext cx="2417297" cy="22316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640" y="2559317"/>
            <a:ext cx="4348096" cy="307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宽屏</PresentationFormat>
  <Paragraphs>142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楷体</vt:lpstr>
      <vt:lpstr>宋体</vt:lpstr>
      <vt:lpstr>微软雅黑</vt:lpstr>
      <vt:lpstr>Arial</vt:lpstr>
      <vt:lpstr>Calibri</vt:lpstr>
      <vt:lpstr>Calibri Light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671</cp:revision>
  <dcterms:created xsi:type="dcterms:W3CDTF">2016-05-27T03:58:00Z</dcterms:created>
  <dcterms:modified xsi:type="dcterms:W3CDTF">2023-01-16T16:21:04Z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7C6A0750615F4B2F9C235E42190A846D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