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93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588695B-9545-40C8-BBCE-1F2C694E661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74D3989-B91F-4419-AD53-67BFA48250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625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7"/>
          <p:cNvSpPr/>
          <p:nvPr userDrawn="1"/>
        </p:nvSpPr>
        <p:spPr>
          <a:xfrm>
            <a:off x="5645150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9"/>
          <p:cNvSpPr/>
          <p:nvPr userDrawn="1"/>
        </p:nvSpPr>
        <p:spPr>
          <a:xfrm>
            <a:off x="8345488" y="469900"/>
            <a:ext cx="1824037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7421197-0086-4D4C-8ACF-990D8E871B5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1F2F05E-53E8-41C4-BC60-0B8607C8CB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DB3D795-EF86-419B-9A79-E0DBEC22785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3FAE816-F7C1-4852-B22D-6FD1D759BF1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5DA4E38-9D42-4C2B-A926-9963B33D274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8A66275-3CFC-43A1-A034-FFA7142670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388" y="466725"/>
            <a:ext cx="836295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38938"/>
            <a:ext cx="12209463" cy="12700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96600" y="466725"/>
            <a:ext cx="129540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424113" cy="90805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/>
              <a:t>第四课时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688" y="485775"/>
            <a:ext cx="1822450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038" y="492125"/>
            <a:ext cx="1223962" cy="400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71DDAEC9-92BC-439C-AF70-5B04BA94267B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1975" y="485775"/>
            <a:ext cx="1824038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388" y="0"/>
            <a:ext cx="9105900" cy="4667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t>　</a:t>
            </a:r>
            <a:r>
              <a:rPr lang="en-US"/>
              <a:t>Integrated skills &amp; Study skills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CN" altLang="zh-CN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 bwMode="auto">
          <a:xfrm>
            <a:off x="0" y="2387600"/>
            <a:ext cx="12192000" cy="1841500"/>
          </a:xfrm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pPr eaLnBrk="1" hangingPunct="1"/>
            <a:r>
              <a:rPr lang="en-US" sz="6600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Finding your way</a:t>
            </a:r>
            <a:endParaRPr sz="6600" dirty="0" smtClean="0">
              <a:latin typeface="Times New Roman" panose="02020603050405020304" pitchFamily="18" charset="0"/>
              <a:ea typeface="Adobe 黑体 Std R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52254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第</a:t>
            </a:r>
            <a:r>
              <a:rPr lang="en-US" altLang="zh-CN" sz="3600" b="1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4</a:t>
            </a:r>
            <a:r>
              <a:rPr lang="zh-CN" altLang="en-US" sz="3600" b="1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课</a:t>
            </a:r>
            <a:r>
              <a:rPr lang="zh-CN" altLang="en-US" sz="3600" b="1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时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84875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Unit 4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5937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"/>
          <p:cNvSpPr>
            <a:spLocks noChangeAspect="1"/>
          </p:cNvSpPr>
          <p:nvPr/>
        </p:nvSpPr>
        <p:spPr bwMode="auto">
          <a:xfrm>
            <a:off x="2032000" y="2309813"/>
            <a:ext cx="8128000" cy="2501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The French man didn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 know English and Mr King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speak French.He said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to him and had to ask the others.He saw a few young men come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a bar(  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酒吧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).He came up to them and asked them the way.They all drank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.One of them said,“You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d better lie in the middle of the street.And soon they will take you to the hospital!”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1"/>
          <p:cNvSpPr>
            <a:spLocks noChangeAspect="1"/>
          </p:cNvSpPr>
          <p:nvPr/>
        </p:nvSpPr>
        <p:spPr bwMode="auto">
          <a:xfrm>
            <a:off x="2032000" y="1495425"/>
            <a:ext cx="8128000" cy="410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)1.A.shops	         B.lives  		C.walks		D.travels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)2.A.busy		B.kind		C.free		D.happy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)3.A.to		B.on			C.in		D.with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  )4.A.streets		B.roads		C.places	D.gardens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)5.A.what		B.where		C.which	D.how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)6.A.asked		B.helped		C.wrote		D.sang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	B.mustn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 	C.couldn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	D.doesn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)8.A.hello		B.goodbye 	 C.hi		D.sorry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)9.A.to		B.out of		C.in		D.into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)10.A.much too	B.too much  	C.too many	D.many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73313" y="1600200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25688" y="20494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25688" y="245427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25688" y="2851150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25688" y="326072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25688" y="3657600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25688" y="4052888"/>
            <a:ext cx="257175" cy="277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25688" y="44497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25688" y="484663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25688" y="52435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1"/>
          <p:cNvSpPr>
            <a:spLocks noChangeAspect="1"/>
          </p:cNvSpPr>
          <p:nvPr/>
        </p:nvSpPr>
        <p:spPr bwMode="auto">
          <a:xfrm>
            <a:off x="269875" y="938213"/>
            <a:ext cx="11652250" cy="5715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</a:rPr>
              <a:t>Ⅳ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Peter,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 know that you are coming to Hefei next week.Welcome to my home.Let me tell you the way to my home.You will live in Changjiang Hotel on Changjiang Street,won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you?OK!Changjiang Street is a famous and busy street in our city.You can start from your hotel and go straight along Tongcheng Street.You pass two small streets:Hongxing Street and Lujiang Street.When you see an overbridge(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高架桥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),please turn right and go along Huancheng Street.It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an old street,but 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clean.There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big park on the street.It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beautiful and clean.When you get to Jinzhai Street,please turn left and go along it.You will pass Wuhu Street and Tunxi Street.Then you will see a KFC on your right.There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supermarket across from the KFC and my house is near the supermarket.There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pay phone in front of the KFC.You can call me there and I will go to meet you.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 hope you will have a good trip.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 algn="r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Yours,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 algn="r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Li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1"/>
          <p:cNvSpPr>
            <a:spLocks noChangeAspect="1"/>
          </p:cNvSpPr>
          <p:nvPr/>
        </p:nvSpPr>
        <p:spPr bwMode="auto">
          <a:xfrm>
            <a:off x="2032000" y="1497013"/>
            <a:ext cx="8128000" cy="411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)1.Where will Peter live in Hefei?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A.Li Li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s room.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B.Changjiang Hotel.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C.Anhui Hotel.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D.His friend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house.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)2.How is Changjiang Street by Li Li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words?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beautiful.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strange.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old.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famous and busy.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32063" y="1631950"/>
            <a:ext cx="366712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71725" y="3616325"/>
            <a:ext cx="279400" cy="352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1"/>
          <p:cNvSpPr>
            <a:spLocks noChangeAspect="1"/>
          </p:cNvSpPr>
          <p:nvPr/>
        </p:nvSpPr>
        <p:spPr bwMode="auto">
          <a:xfrm>
            <a:off x="2032000" y="2106613"/>
            <a:ext cx="8128000" cy="2903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)3.How many streets are mentioned(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提及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the passage?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A.6.	B.7.	C.8.	D.9.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)4.How is the park?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old but 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clean.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on Tongcheng Street.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beautiful and clean.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quiet and dirty.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73313" y="2235200"/>
            <a:ext cx="366712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76475" y="3025775"/>
            <a:ext cx="368300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"/>
          <p:cNvSpPr>
            <a:spLocks noChangeAspect="1"/>
          </p:cNvSpPr>
          <p:nvPr/>
        </p:nvSpPr>
        <p:spPr bwMode="auto">
          <a:xfrm>
            <a:off x="2032000" y="2309813"/>
            <a:ext cx="8128000" cy="2492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1.Go down the road till you reach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traffic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lights.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 think you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take a bus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there,or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be late.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 house is on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corner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拐角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).You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miss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4.Does he walk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supermarket every day?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5.No one knows the place of the hidden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宝藏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32550" y="2809875"/>
            <a:ext cx="10509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432550" y="3095625"/>
            <a:ext cx="1050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665538" y="3230563"/>
            <a:ext cx="119538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665538" y="3516313"/>
            <a:ext cx="11953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700588" y="3616325"/>
            <a:ext cx="96678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700588" y="3902075"/>
            <a:ext cx="9667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081463" y="4019550"/>
            <a:ext cx="6191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081463" y="4305300"/>
            <a:ext cx="6191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745288" y="4422775"/>
            <a:ext cx="117157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6745288" y="4708525"/>
            <a:ext cx="1171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矩形 1"/>
          <p:cNvSpPr>
            <a:spLocks noChangeAspect="1"/>
          </p:cNvSpPr>
          <p:nvPr/>
        </p:nvSpPr>
        <p:spPr bwMode="auto">
          <a:xfrm>
            <a:off x="182563" y="909638"/>
            <a:ext cx="4283075" cy="498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将下列图片和后面的句子匹配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085850" y="1376363"/>
          <a:ext cx="9369425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3839210" imgH="1479550" progId="Word.Document.12">
                  <p:embed/>
                </p:oleObj>
              </mc:Choice>
              <mc:Fallback>
                <p:oleObj name="Document" r:id="rId3" imgW="3839210" imgH="1479550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1376363"/>
                        <a:ext cx="9369425" cy="313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矩形 3"/>
          <p:cNvSpPr>
            <a:spLocks noChangeAspect="1"/>
          </p:cNvSpPr>
          <p:nvPr/>
        </p:nvSpPr>
        <p:spPr bwMode="auto">
          <a:xfrm>
            <a:off x="712788" y="4473575"/>
            <a:ext cx="8128000" cy="210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)1.There is a zebra crossing on the road.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)2.Take the first turning on the left.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)3.Cross the bridge and turn right.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)4.Walk past the police station.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)5.Go across the road at the traffic lights.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22350" y="4538663"/>
            <a:ext cx="366713" cy="36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950913" y="4991100"/>
            <a:ext cx="366712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950913" y="5364163"/>
            <a:ext cx="366712" cy="36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950913" y="5737225"/>
            <a:ext cx="366712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950913" y="6194425"/>
            <a:ext cx="366712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"/>
          <p:cNvSpPr>
            <a:spLocks noChangeAspect="1"/>
          </p:cNvSpPr>
          <p:nvPr/>
        </p:nvSpPr>
        <p:spPr bwMode="auto">
          <a:xfrm>
            <a:off x="2032000" y="1522413"/>
            <a:ext cx="8128000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同义句转换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1.Take the second turning on the right.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2.Can you tell me how I can get to the house?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tell me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house?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stop walking until you see my house.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until you see my house.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4.Cross the bridge and go down the road.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bridge and go down the road.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5.We can do some shopping there.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shopping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46388" y="2422526"/>
            <a:ext cx="579278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846388" y="2722563"/>
            <a:ext cx="57927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3254375"/>
            <a:ext cx="37465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025900" y="3540125"/>
            <a:ext cx="3746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228850" y="4084638"/>
            <a:ext cx="3438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228850" y="4370388"/>
            <a:ext cx="3438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228850" y="4838700"/>
            <a:ext cx="207803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228850" y="5124450"/>
            <a:ext cx="20780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184525" y="5675313"/>
            <a:ext cx="2205038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184525" y="5961063"/>
            <a:ext cx="22050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"/>
          <p:cNvSpPr>
            <a:spLocks noChangeAspect="1"/>
          </p:cNvSpPr>
          <p:nvPr/>
        </p:nvSpPr>
        <p:spPr bwMode="auto">
          <a:xfrm>
            <a:off x="2032000" y="1292225"/>
            <a:ext cx="8128000" cy="4510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)1.—Would you please tell me the way to the Pacific Hotel?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—Go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post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find it on the left.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A.pass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B.past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pass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D.passes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)2.We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brush our teeth at least twice a 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A.can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B.should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C.mustn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D.might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)3.You must be careful when you swim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lake.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A.across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B.below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C.over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D.through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79650" y="1800225"/>
            <a:ext cx="366713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79650" y="3352800"/>
            <a:ext cx="366713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79650" y="4640263"/>
            <a:ext cx="366713" cy="36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"/>
          <p:cNvSpPr>
            <a:spLocks noChangeAspect="1"/>
          </p:cNvSpPr>
          <p:nvPr/>
        </p:nvSpPr>
        <p:spPr bwMode="auto">
          <a:xfrm>
            <a:off x="2032000" y="1903413"/>
            <a:ext cx="8128000" cy="3305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)4.—Would you like some juice?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 something to eat.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A.Yes,please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problem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D.No,thanks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)5.—Would you like to come to my party this evening?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 have to study for 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pleasure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love to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 right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D.Don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mention it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98713" y="1939925"/>
            <a:ext cx="366712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76475" y="3556000"/>
            <a:ext cx="368300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57300"/>
            <a:ext cx="8128000" cy="4933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+mn-ea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A:Excuse me!1.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B:Just go along this road and turn left at the second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crossing.Then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you can see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bank.The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supermarket is across from it.2.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A:Is it far from here?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B:No.3.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Are you new here?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A:Yes.But I have come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Xichang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before.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B:4.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beautiful.The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food is delicious and the people are friendly.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B:5.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A:Thank you.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B:You are welcome.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54463" y="1774825"/>
            <a:ext cx="61753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954463" y="2060575"/>
            <a:ext cx="6175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7924800" y="2568575"/>
            <a:ext cx="61753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7924800" y="2854325"/>
            <a:ext cx="617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3074988" y="3368675"/>
            <a:ext cx="6191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3074988" y="3654425"/>
            <a:ext cx="6191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654300" y="4205288"/>
            <a:ext cx="617538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654300" y="4491038"/>
            <a:ext cx="617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654300" y="4962525"/>
            <a:ext cx="61753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654300" y="5248275"/>
            <a:ext cx="617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"/>
          <p:cNvSpPr>
            <a:spLocks noChangeAspect="1"/>
          </p:cNvSpPr>
          <p:nvPr/>
        </p:nvSpPr>
        <p:spPr bwMode="auto">
          <a:xfrm>
            <a:off x="2032000" y="2105025"/>
            <a:ext cx="8128000" cy="290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 do you think of Xichang?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B.Have a good trip!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about 10 minutes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walk.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between a post office and a hospital.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E.Take the second turning on the right.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F.Can you tell me how to get to the nearest supermarket?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G.Thanks.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1"/>
          <p:cNvSpPr>
            <a:spLocks noChangeAspect="1"/>
          </p:cNvSpPr>
          <p:nvPr/>
        </p:nvSpPr>
        <p:spPr bwMode="auto">
          <a:xfrm>
            <a:off x="2032000" y="1104900"/>
            <a:ext cx="8128000" cy="53133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Mr King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in a village.He has a farm and works hard on it.And he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 very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and has little time to travel.This autumn he picked a lot of apples in his garden.He sold them in the town and got much money and was going to travel in London.His wife asked him to take her there.He agreed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her and a few days later they took a train and left for the capital.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 They visited some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of interest,parks and a zoo.Mrs King bought nice clothes for her family and they had a good time there.But one evening the woman felt unwell.Her husband had to take her to a hospital.But he didn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 know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the hospital was.He stopped a man and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,“Excuse me,sir?Which is the way to the hospital,please?”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462</Words>
  <Application>Microsoft Office PowerPoint</Application>
  <PresentationFormat>宽屏</PresentationFormat>
  <Paragraphs>101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Finding your way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2017-12-11T04:56:00Z</dcterms:created>
  <dcterms:modified xsi:type="dcterms:W3CDTF">2023-01-16T16:21:25Z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85B7406DA1D746498AA7DB4F2FE50F58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