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2"/>
  </p:notesMasterIdLst>
  <p:sldIdLst>
    <p:sldId id="292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8ED1-B1C0-44FA-BCD2-1BE1D3E46C3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8C7AE-879F-4953-9E3D-49724E391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8C7AE-879F-4953-9E3D-49724E391EA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544-F501-4C59-9E2C-180F53B7B8B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0" y="0"/>
            <a:ext cx="9150350" cy="5143500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85001">
                <a:srgbClr val="FFFF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11"/>
          <p:cNvGrpSpPr/>
          <p:nvPr/>
        </p:nvGrpSpPr>
        <p:grpSpPr bwMode="auto">
          <a:xfrm>
            <a:off x="-74613" y="3357562"/>
            <a:ext cx="9242426" cy="1004888"/>
            <a:chOff x="0" y="0"/>
            <a:chExt cx="9187543" cy="1341120"/>
          </a:xfrm>
        </p:grpSpPr>
        <p:sp>
          <p:nvSpPr>
            <p:cNvPr id="6" name="任意多边形 13"/>
            <p:cNvSpPr/>
            <p:nvPr/>
          </p:nvSpPr>
          <p:spPr bwMode="auto">
            <a:xfrm>
              <a:off x="5434885" y="0"/>
              <a:ext cx="3752658" cy="1036031"/>
            </a:xfrm>
            <a:custGeom>
              <a:avLst/>
              <a:gdLst/>
              <a:ahLst/>
              <a:cxnLst>
                <a:cxn ang="0">
                  <a:pos x="0" y="1036320"/>
                </a:cxn>
                <a:cxn ang="0">
                  <a:pos x="3753395" y="0"/>
                </a:cxn>
              </a:cxnLst>
              <a:rect l="0" t="0" r="r" b="b"/>
              <a:pathLst>
                <a:path w="3753395" h="1036320">
                  <a:moveTo>
                    <a:pt x="0" y="1036320"/>
                  </a:moveTo>
                  <a:lnTo>
                    <a:pt x="3753395" y="0"/>
                  </a:lnTo>
                </a:path>
              </a:pathLst>
            </a:custGeom>
            <a:noFill/>
            <a:ln w="28575" cap="flat" cmpd="sng">
              <a:solidFill>
                <a:srgbClr val="D8E39E"/>
              </a:solidFill>
              <a:bevel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 14"/>
            <p:cNvSpPr/>
            <p:nvPr/>
          </p:nvSpPr>
          <p:spPr bwMode="auto">
            <a:xfrm>
              <a:off x="74170" y="351171"/>
              <a:ext cx="1754817" cy="982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6700" y="285270"/>
                </a:cxn>
                <a:cxn ang="0">
                  <a:pos x="1724298" y="145933"/>
                </a:cxn>
                <a:cxn ang="0">
                  <a:pos x="0" y="982724"/>
                </a:cxn>
                <a:cxn ang="0">
                  <a:pos x="0" y="0"/>
                </a:cxn>
              </a:cxnLst>
              <a:rect l="0" t="0" r="r" b="b"/>
              <a:pathLst>
                <a:path w="1724298" h="982724">
                  <a:moveTo>
                    <a:pt x="0" y="0"/>
                  </a:moveTo>
                  <a:lnTo>
                    <a:pt x="1146700" y="285270"/>
                  </a:lnTo>
                  <a:lnTo>
                    <a:pt x="1724298" y="145933"/>
                  </a:lnTo>
                  <a:lnTo>
                    <a:pt x="0" y="98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任意多边形 15"/>
            <p:cNvSpPr/>
            <p:nvPr/>
          </p:nvSpPr>
          <p:spPr bwMode="auto">
            <a:xfrm>
              <a:off x="0" y="157312"/>
              <a:ext cx="3212958" cy="1183808"/>
            </a:xfrm>
            <a:custGeom>
              <a:avLst/>
              <a:gdLst/>
              <a:ahLst/>
              <a:cxnLst>
                <a:cxn ang="0">
                  <a:pos x="0" y="1184366"/>
                </a:cxn>
                <a:cxn ang="0">
                  <a:pos x="3213463" y="209006"/>
                </a:cxn>
                <a:cxn ang="0">
                  <a:pos x="2473234" y="0"/>
                </a:cxn>
                <a:cxn ang="0">
                  <a:pos x="0" y="1184366"/>
                </a:cxn>
              </a:cxnLst>
              <a:rect l="0" t="0" r="r" b="b"/>
              <a:pathLst>
                <a:path w="3213463" h="1184366">
                  <a:moveTo>
                    <a:pt x="0" y="1184366"/>
                  </a:moveTo>
                  <a:lnTo>
                    <a:pt x="3213463" y="209006"/>
                  </a:lnTo>
                  <a:lnTo>
                    <a:pt x="2473234" y="0"/>
                  </a:lnTo>
                  <a:lnTo>
                    <a:pt x="0" y="1184366"/>
                  </a:lnTo>
                  <a:close/>
                </a:path>
              </a:pathLst>
            </a:custGeom>
            <a:solidFill>
              <a:srgbClr val="597F24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任意多边形 16"/>
            <p:cNvSpPr/>
            <p:nvPr/>
          </p:nvSpPr>
          <p:spPr bwMode="auto">
            <a:xfrm>
              <a:off x="2464951" y="147778"/>
              <a:ext cx="6496927" cy="1140905"/>
            </a:xfrm>
            <a:custGeom>
              <a:avLst/>
              <a:gdLst/>
              <a:ahLst/>
              <a:cxnLst>
                <a:cxn ang="0">
                  <a:pos x="0" y="8708"/>
                </a:cxn>
                <a:cxn ang="0">
                  <a:pos x="4119154" y="1140823"/>
                </a:cxn>
                <a:cxn ang="0">
                  <a:pos x="6496594" y="539931"/>
                </a:cxn>
                <a:cxn ang="0">
                  <a:pos x="2107474" y="0"/>
                </a:cxn>
                <a:cxn ang="0">
                  <a:pos x="0" y="8708"/>
                </a:cxn>
              </a:cxnLst>
              <a:rect l="0" t="0" r="r" b="b"/>
              <a:pathLst>
                <a:path w="6496594" h="1140823">
                  <a:moveTo>
                    <a:pt x="0" y="8708"/>
                  </a:moveTo>
                  <a:lnTo>
                    <a:pt x="4119154" y="1140823"/>
                  </a:lnTo>
                  <a:lnTo>
                    <a:pt x="6496594" y="539931"/>
                  </a:lnTo>
                  <a:lnTo>
                    <a:pt x="2107474" y="0"/>
                  </a:lnTo>
                  <a:lnTo>
                    <a:pt x="0" y="870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任意多边形 19"/>
            <p:cNvSpPr/>
            <p:nvPr/>
          </p:nvSpPr>
          <p:spPr bwMode="auto">
            <a:xfrm>
              <a:off x="6670516" y="592699"/>
              <a:ext cx="2517027" cy="670560"/>
            </a:xfrm>
            <a:custGeom>
              <a:avLst/>
              <a:gdLst/>
              <a:ahLst/>
              <a:cxnLst>
                <a:cxn ang="0">
                  <a:pos x="0" y="670560"/>
                </a:cxn>
                <a:cxn ang="0">
                  <a:pos x="2516778" y="322217"/>
                </a:cxn>
                <a:cxn ang="0">
                  <a:pos x="2499360" y="0"/>
                </a:cxn>
                <a:cxn ang="0">
                  <a:pos x="0" y="670560"/>
                </a:cxn>
              </a:cxnLst>
              <a:rect l="0" t="0" r="r" b="b"/>
              <a:pathLst>
                <a:path w="2516778" h="670560">
                  <a:moveTo>
                    <a:pt x="0" y="670560"/>
                  </a:moveTo>
                  <a:lnTo>
                    <a:pt x="2516778" y="322217"/>
                  </a:lnTo>
                  <a:lnTo>
                    <a:pt x="2499360" y="0"/>
                  </a:lnTo>
                  <a:lnTo>
                    <a:pt x="0" y="670560"/>
                  </a:lnTo>
                  <a:close/>
                </a:path>
              </a:pathLst>
            </a:custGeom>
            <a:solidFill>
              <a:srgbClr val="597F24"/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 20"/>
            <p:cNvSpPr/>
            <p:nvPr/>
          </p:nvSpPr>
          <p:spPr bwMode="auto">
            <a:xfrm>
              <a:off x="1044685" y="17480"/>
              <a:ext cx="8125498" cy="1271204"/>
            </a:xfrm>
            <a:custGeom>
              <a:avLst/>
              <a:gdLst/>
              <a:ahLst/>
              <a:cxnLst>
                <a:cxn ang="0">
                  <a:pos x="0" y="600892"/>
                </a:cxn>
                <a:cxn ang="0">
                  <a:pos x="992777" y="0"/>
                </a:cxn>
                <a:cxn ang="0">
                  <a:pos x="5155475" y="1271452"/>
                </a:cxn>
                <a:cxn ang="0">
                  <a:pos x="8125097" y="365760"/>
                </a:cxn>
              </a:cxnLst>
              <a:rect l="0" t="0" r="r" b="b"/>
              <a:pathLst>
                <a:path w="8125097" h="1271452">
                  <a:moveTo>
                    <a:pt x="0" y="600892"/>
                  </a:moveTo>
                  <a:lnTo>
                    <a:pt x="992777" y="0"/>
                  </a:lnTo>
                  <a:lnTo>
                    <a:pt x="5155475" y="1271452"/>
                  </a:lnTo>
                  <a:lnTo>
                    <a:pt x="8125097" y="365760"/>
                  </a:lnTo>
                </a:path>
              </a:pathLst>
            </a:custGeom>
            <a:noFill/>
            <a:ln w="19050" cap="flat" cmpd="sng">
              <a:solidFill>
                <a:srgbClr val="597F24"/>
              </a:solidFill>
              <a:bevel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任意多边形 21"/>
            <p:cNvSpPr/>
            <p:nvPr/>
          </p:nvSpPr>
          <p:spPr bwMode="auto">
            <a:xfrm>
              <a:off x="2037293" y="722998"/>
              <a:ext cx="3432310" cy="305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52800" y="304800"/>
                </a:cxn>
              </a:cxnLst>
              <a:rect l="0" t="0" r="r" b="b"/>
              <a:pathLst>
                <a:path w="3352800" h="304800">
                  <a:moveTo>
                    <a:pt x="0" y="0"/>
                  </a:moveTo>
                  <a:lnTo>
                    <a:pt x="3352800" y="304800"/>
                  </a:lnTo>
                </a:path>
              </a:pathLst>
            </a:custGeom>
            <a:noFill/>
            <a:ln w="28575" cap="flat" cmpd="sng">
              <a:solidFill>
                <a:srgbClr val="D8E39E"/>
              </a:solidFill>
              <a:bevel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59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481266" y="1816895"/>
            <a:ext cx="4179887" cy="378619"/>
          </a:xfrm>
          <a:solidFill>
            <a:schemeClr val="accent1"/>
          </a:solidFill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063" name="KSO_BT1"/>
          <p:cNvSpPr>
            <a:spLocks noGrp="1" noChangeArrowheads="1"/>
          </p:cNvSpPr>
          <p:nvPr>
            <p:ph type="ctrTitle"/>
          </p:nvPr>
        </p:nvSpPr>
        <p:spPr>
          <a:xfrm>
            <a:off x="1406528" y="1066800"/>
            <a:ext cx="6329363" cy="641747"/>
          </a:xfrm>
        </p:spPr>
        <p:txBody>
          <a:bodyPr/>
          <a:lstStyle>
            <a:lvl1pPr algn="ctr">
              <a:defRPr sz="4000">
                <a:solidFill>
                  <a:srgbClr val="48691D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7A4B-6DD7-4F36-B178-4FAF3DCA96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D5CC-A6EB-4F34-9E2F-E78D029550A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4313" y="117874"/>
            <a:ext cx="2074862" cy="47267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117874"/>
            <a:ext cx="6072188" cy="47267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4E41-0158-4145-81D3-19EB7B19B58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25" y="117873"/>
            <a:ext cx="7689850" cy="3845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1963" y="756049"/>
            <a:ext cx="4011612" cy="40886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75" y="756049"/>
            <a:ext cx="4013200" cy="40886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A57F-8193-4432-804B-715676DE63C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fld id="{7EC568B9-84E6-4627-944A-7A5DB629F0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51B78-E9DC-49E3-B954-05CD307B94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C568B9-84E6-4627-944A-7A5DB629F02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F51B78-E9DC-49E3-B954-05CD307B94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8934-8899-49A3-AD3D-023F6942A7F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57E7-F858-4F10-92E1-41B00305EC6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1963" y="756049"/>
            <a:ext cx="4011612" cy="4088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975" y="756049"/>
            <a:ext cx="4013200" cy="4088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83B1-8E10-4624-BA4A-BAE12E78C2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BE06-FB3D-4CAD-9994-D542E6A0B17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6674-C12D-43FD-BB8C-6F2C90DDA91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7D33-82F4-4909-B0DA-EC5FB7BCCAB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C185-2430-404B-BA79-6169B851C64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F5A7-C5DA-4076-BEA7-32F0E956909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85001">
                <a:srgbClr val="FFFF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7" name="任意多边形 18"/>
          <p:cNvSpPr/>
          <p:nvPr/>
        </p:nvSpPr>
        <p:spPr bwMode="auto">
          <a:xfrm>
            <a:off x="6870700" y="234554"/>
            <a:ext cx="2273300" cy="404813"/>
          </a:xfrm>
          <a:custGeom>
            <a:avLst/>
            <a:gdLst/>
            <a:ahLst/>
            <a:cxnLst>
              <a:cxn ang="0">
                <a:pos x="0" y="478971"/>
              </a:cxn>
              <a:cxn ang="0">
                <a:pos x="2272937" y="478971"/>
              </a:cxn>
              <a:cxn ang="0">
                <a:pos x="2272937" y="0"/>
              </a:cxn>
              <a:cxn ang="0">
                <a:pos x="1271452" y="0"/>
              </a:cxn>
              <a:cxn ang="0">
                <a:pos x="17417" y="0"/>
              </a:cxn>
              <a:cxn ang="0">
                <a:pos x="0" y="478971"/>
              </a:cxn>
            </a:cxnLst>
            <a:rect l="0" t="0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rgbClr val="AFD876"/>
          </a:solidFill>
          <a:ln w="9525">
            <a:noFill/>
            <a:round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756049"/>
            <a:ext cx="8177212" cy="40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2929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2929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291" y="4887518"/>
            <a:ext cx="644525" cy="258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AA7411-D50B-4CCE-9F2D-D9CB4A954D25}" type="slidenum">
              <a:rPr lang="zh-CN" altLang="en-US"/>
              <a:t>‹#›</a:t>
            </a:fld>
            <a:endParaRPr lang="en-US"/>
          </a:p>
        </p:txBody>
      </p:sp>
      <p:sp>
        <p:nvSpPr>
          <p:cNvPr id="1032" name="矩形 7"/>
          <p:cNvSpPr>
            <a:spLocks noChangeArrowheads="1"/>
          </p:cNvSpPr>
          <p:nvPr/>
        </p:nvSpPr>
        <p:spPr bwMode="auto">
          <a:xfrm>
            <a:off x="0" y="97632"/>
            <a:ext cx="8108950" cy="4250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3" name="任意多边形 17"/>
          <p:cNvSpPr/>
          <p:nvPr/>
        </p:nvSpPr>
        <p:spPr bwMode="auto">
          <a:xfrm>
            <a:off x="6804028" y="522685"/>
            <a:ext cx="1306513" cy="1178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6285" y="0"/>
              </a:cxn>
              <a:cxn ang="0">
                <a:pos x="17417" y="156754"/>
              </a:cxn>
              <a:cxn ang="0">
                <a:pos x="0" y="0"/>
              </a:cxn>
            </a:cxnLst>
            <a:rect l="0" t="0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rgbClr val="3B5518"/>
          </a:solidFill>
          <a:ln w="9525">
            <a:noFill/>
            <a:round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4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117873"/>
            <a:ext cx="7689850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3B5518"/>
        </a:buClr>
        <a:buSzPct val="60000"/>
        <a:buFont typeface="Wingdings" panose="05000000000000000000" pitchFamily="2" charset="2"/>
        <a:buChar char="q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D8E39E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53.png"/><Relationship Id="rId5" Type="http://schemas.openxmlformats.org/officeDocument/2006/relationships/image" Target="../media/image57.png"/><Relationship Id="rId10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691680" y="1851671"/>
            <a:ext cx="6048672" cy="610840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club would you like to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403650" y="699543"/>
            <a:ext cx="6329363" cy="641747"/>
          </a:xfrm>
        </p:spPr>
        <p:txBody>
          <a:bodyPr/>
          <a:lstStyle/>
          <a:p>
            <a:r>
              <a:rPr lang="fr-FR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5 Sports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23" y="4443958"/>
            <a:ext cx="913107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194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" y="598378"/>
            <a:ext cx="1008063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文本框 19461"/>
          <p:cNvSpPr txBox="1">
            <a:spLocks noChangeArrowheads="1"/>
          </p:cNvSpPr>
          <p:nvPr/>
        </p:nvSpPr>
        <p:spPr bwMode="auto">
          <a:xfrm>
            <a:off x="1042988" y="653148"/>
            <a:ext cx="7200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What club would </a:t>
            </a:r>
            <a:r>
              <a:rPr lang="en-US" altLang="zh-CN" sz="3600" dirty="0">
                <a:latin typeface="Times New Roman" panose="02020603050405020304" pitchFamily="18" charset="0"/>
              </a:rPr>
              <a:t>you like to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join?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5606" name="图片 194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91" y="1462771"/>
            <a:ext cx="936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文本框 19463"/>
          <p:cNvSpPr txBox="1">
            <a:spLocks noChangeArrowheads="1"/>
          </p:cNvSpPr>
          <p:nvPr/>
        </p:nvSpPr>
        <p:spPr bwMode="auto">
          <a:xfrm>
            <a:off x="1187453" y="1409195"/>
            <a:ext cx="75612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I’d like </a:t>
            </a:r>
            <a:r>
              <a:rPr lang="en-US" altLang="zh-CN" sz="3600" dirty="0">
                <a:latin typeface="Times New Roman" panose="02020603050405020304" pitchFamily="18" charset="0"/>
              </a:rPr>
              <a:t>to join _______________.</a:t>
            </a:r>
          </a:p>
        </p:txBody>
      </p:sp>
      <p:sp>
        <p:nvSpPr>
          <p:cNvPr id="19465" name="文本框 19464"/>
          <p:cNvSpPr txBox="1">
            <a:spLocks noChangeArrowheads="1"/>
          </p:cNvSpPr>
          <p:nvPr/>
        </p:nvSpPr>
        <p:spPr bwMode="auto">
          <a:xfrm>
            <a:off x="3995936" y="1327220"/>
            <a:ext cx="396044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the Football Club</a:t>
            </a:r>
          </a:p>
        </p:txBody>
      </p:sp>
      <p:pic>
        <p:nvPicPr>
          <p:cNvPr id="25609" name="图片 1946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2" y="2499743"/>
            <a:ext cx="5832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4344"/>
          <p:cNvGrpSpPr/>
          <p:nvPr/>
        </p:nvGrpSpPr>
        <p:grpSpPr bwMode="auto">
          <a:xfrm>
            <a:off x="0" y="1977628"/>
            <a:ext cx="9144000" cy="3165872"/>
            <a:chOff x="657" y="1575"/>
            <a:chExt cx="4400" cy="2745"/>
          </a:xfrm>
        </p:grpSpPr>
        <p:pic>
          <p:nvPicPr>
            <p:cNvPr id="26634" name="图片 143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1575"/>
              <a:ext cx="4400" cy="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图片 143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13"/>
              <a:ext cx="68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3" name="文本框 14342"/>
          <p:cNvSpPr txBox="1">
            <a:spLocks noChangeArrowheads="1"/>
          </p:cNvSpPr>
          <p:nvPr/>
        </p:nvSpPr>
        <p:spPr bwMode="auto">
          <a:xfrm>
            <a:off x="827584" y="2"/>
            <a:ext cx="72009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Can Danny play </a:t>
            </a:r>
            <a:r>
              <a:rPr lang="en-US" altLang="zh-CN" sz="3200" dirty="0" smtClean="0">
                <a:latin typeface="Times New Roman" panose="02020603050405020304" pitchFamily="18" charset="0"/>
              </a:rPr>
              <a:t>football well?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14348" name="图片 1434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030268"/>
            <a:ext cx="865188" cy="6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爆炸形 1 14348"/>
          <p:cNvSpPr>
            <a:spLocks noChangeArrowheads="1"/>
          </p:cNvSpPr>
          <p:nvPr/>
        </p:nvSpPr>
        <p:spPr bwMode="auto">
          <a:xfrm>
            <a:off x="0" y="1006078"/>
            <a:ext cx="3924300" cy="1728788"/>
          </a:xfrm>
          <a:prstGeom prst="irregularSeal1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0000"/>
                </a:solidFill>
                <a:latin typeface="+mn-lt"/>
              </a:rPr>
              <a:t>Oops!</a:t>
            </a:r>
          </a:p>
        </p:txBody>
      </p:sp>
      <p:pic>
        <p:nvPicPr>
          <p:cNvPr id="14353" name="图片 14352" descr="图片2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1977684"/>
            <a:ext cx="3294884" cy="316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椭圆形标注 14355"/>
          <p:cNvSpPr>
            <a:spLocks noChangeArrowheads="1"/>
          </p:cNvSpPr>
          <p:nvPr/>
        </p:nvSpPr>
        <p:spPr bwMode="auto">
          <a:xfrm>
            <a:off x="3600450" y="627535"/>
            <a:ext cx="5543550" cy="1403747"/>
          </a:xfrm>
          <a:prstGeom prst="wedgeEllipseCallout">
            <a:avLst>
              <a:gd name="adj1" fmla="val 1977"/>
              <a:gd name="adj2" fmla="val 80111"/>
            </a:avLst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4355" name="文本框 14354"/>
          <p:cNvSpPr txBox="1">
            <a:spLocks noChangeArrowheads="1"/>
          </p:cNvSpPr>
          <p:nvPr/>
        </p:nvSpPr>
        <p:spPr bwMode="auto">
          <a:xfrm>
            <a:off x="4139952" y="789554"/>
            <a:ext cx="468153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Don’t worry, Danny.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Try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again</a:t>
            </a:r>
            <a:r>
              <a:rPr lang="en-US" altLang="zh-CN" sz="36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0.63004 -0.6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46806 -0.00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9" grpId="0" animBg="1"/>
      <p:bldP spid="14356" grpId="0" animBg="1"/>
      <p:bldP spid="143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31745"/>
          <p:cNvGrpSpPr/>
          <p:nvPr/>
        </p:nvGrpSpPr>
        <p:grpSpPr bwMode="auto">
          <a:xfrm>
            <a:off x="0" y="1977628"/>
            <a:ext cx="9144000" cy="3165872"/>
            <a:chOff x="657" y="1575"/>
            <a:chExt cx="4400" cy="2745"/>
          </a:xfrm>
        </p:grpSpPr>
        <p:pic>
          <p:nvPicPr>
            <p:cNvPr id="27656" name="图片 317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1575"/>
              <a:ext cx="4400" cy="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图片 317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13"/>
              <a:ext cx="68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7" name="椭圆形标注 31756"/>
          <p:cNvSpPr>
            <a:spLocks noChangeArrowheads="1"/>
          </p:cNvSpPr>
          <p:nvPr/>
        </p:nvSpPr>
        <p:spPr bwMode="auto">
          <a:xfrm>
            <a:off x="2843213" y="627460"/>
            <a:ext cx="5543550" cy="917972"/>
          </a:xfrm>
          <a:prstGeom prst="wedgeEllipseCallout">
            <a:avLst>
              <a:gd name="adj1" fmla="val -35912"/>
              <a:gd name="adj2" fmla="val 173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31750" name="图片 3174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030268"/>
            <a:ext cx="865188" cy="6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图片 31754" descr="图片2_副本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404664" y="2355726"/>
            <a:ext cx="3324225" cy="33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爆炸形 1 31755"/>
          <p:cNvSpPr>
            <a:spLocks noChangeArrowheads="1"/>
          </p:cNvSpPr>
          <p:nvPr/>
        </p:nvSpPr>
        <p:spPr bwMode="auto">
          <a:xfrm>
            <a:off x="0" y="735807"/>
            <a:ext cx="4895850" cy="1728788"/>
          </a:xfrm>
          <a:prstGeom prst="irregularSeal1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 dirty="0" smtClean="0">
                <a:solidFill>
                  <a:srgbClr val="FF0000"/>
                </a:solidFill>
                <a:latin typeface="+mj-lt"/>
              </a:rPr>
              <a:t>Great!</a:t>
            </a:r>
            <a:endParaRPr lang="en-US" altLang="zh-CN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758" name="文本框 31757"/>
          <p:cNvSpPr txBox="1">
            <a:spLocks noChangeArrowheads="1"/>
          </p:cNvSpPr>
          <p:nvPr/>
        </p:nvSpPr>
        <p:spPr bwMode="auto">
          <a:xfrm>
            <a:off x="4067175" y="844154"/>
            <a:ext cx="46815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OK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,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try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again</a:t>
            </a:r>
            <a:r>
              <a:rPr lang="en-US" altLang="zh-CN" sz="40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3073 -0.09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7" grpId="1" animBg="1"/>
      <p:bldP spid="31756" grpId="0" animBg="1"/>
      <p:bldP spid="317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35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图片 358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95263"/>
            <a:ext cx="1941512" cy="178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图片 358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6" y="173831"/>
            <a:ext cx="1990725" cy="178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图片 358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6" y="195263"/>
            <a:ext cx="1989137" cy="178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图片 3584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90" y="195263"/>
            <a:ext cx="1952625" cy="178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文本框 35847"/>
          <p:cNvSpPr txBox="1">
            <a:spLocks noChangeArrowheads="1"/>
          </p:cNvSpPr>
          <p:nvPr/>
        </p:nvSpPr>
        <p:spPr bwMode="auto">
          <a:xfrm>
            <a:off x="539750" y="2247901"/>
            <a:ext cx="76327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club would you like to join?</a:t>
            </a:r>
          </a:p>
        </p:txBody>
      </p:sp>
      <p:sp>
        <p:nvSpPr>
          <p:cNvPr id="35849" name="文本框 35848"/>
          <p:cNvSpPr txBox="1">
            <a:spLocks noChangeArrowheads="1"/>
          </p:cNvSpPr>
          <p:nvPr/>
        </p:nvSpPr>
        <p:spPr bwMode="auto">
          <a:xfrm>
            <a:off x="395288" y="2949793"/>
            <a:ext cx="87487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I’d like to join _________________.</a:t>
            </a:r>
          </a:p>
        </p:txBody>
      </p:sp>
      <p:sp>
        <p:nvSpPr>
          <p:cNvPr id="35851" name="文本框 35850"/>
          <p:cNvSpPr txBox="1">
            <a:spLocks noChangeArrowheads="1"/>
          </p:cNvSpPr>
          <p:nvPr/>
        </p:nvSpPr>
        <p:spPr bwMode="auto">
          <a:xfrm>
            <a:off x="3490916" y="2950369"/>
            <a:ext cx="431958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the </a:t>
            </a:r>
            <a:r>
              <a:rPr lang="en-US" altLang="zh-CN" sz="4000" dirty="0">
                <a:latin typeface="Times New Roman" panose="02020603050405020304" pitchFamily="18" charset="0"/>
              </a:rPr>
              <a:t>Swimming Club</a:t>
            </a:r>
          </a:p>
        </p:txBody>
      </p:sp>
      <p:sp>
        <p:nvSpPr>
          <p:cNvPr id="35855" name="爆炸形 1 35854"/>
          <p:cNvSpPr>
            <a:spLocks noChangeArrowheads="1"/>
          </p:cNvSpPr>
          <p:nvPr/>
        </p:nvSpPr>
        <p:spPr bwMode="auto">
          <a:xfrm>
            <a:off x="539750" y="3706416"/>
            <a:ext cx="7848600" cy="1437084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Try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try, have a try.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  <p:bldP spid="35851" grpId="0"/>
      <p:bldP spid="35851" grpId="1"/>
      <p:bldP spid="358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图片 604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6" y="3362364"/>
            <a:ext cx="3671887" cy="16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矩形 60423"/>
          <p:cNvSpPr>
            <a:spLocks noChangeArrowheads="1" noChangeShapeType="1" noTextEdit="1"/>
          </p:cNvSpPr>
          <p:nvPr/>
        </p:nvSpPr>
        <p:spPr bwMode="auto">
          <a:xfrm>
            <a:off x="1403352" y="662602"/>
            <a:ext cx="5884863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ea typeface="黑体" panose="02010609060101010101" charset="-122"/>
              </a:rPr>
              <a:t>Sports Day </a:t>
            </a:r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ea typeface="黑体" panose="02010609060101010101" charset="-122"/>
              </a:rPr>
              <a:t>is coming!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  <a:ea typeface="黑体" panose="02010609060101010101" charset="-122"/>
            </a:endParaRPr>
          </a:p>
        </p:txBody>
      </p:sp>
      <p:pic>
        <p:nvPicPr>
          <p:cNvPr id="60425" name="图片 6042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1" y="1525806"/>
            <a:ext cx="1470025" cy="11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图片 6042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7" y="1687730"/>
            <a:ext cx="10080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图片 6042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7" y="1634153"/>
            <a:ext cx="908050" cy="10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图片 6042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2" y="1796077"/>
            <a:ext cx="1217612" cy="9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图片 604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7" y="1796078"/>
            <a:ext cx="1274763" cy="10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矩形 59399"/>
          <p:cNvSpPr>
            <a:spLocks noChangeArrowheads="1"/>
          </p:cNvSpPr>
          <p:nvPr/>
        </p:nvSpPr>
        <p:spPr bwMode="auto">
          <a:xfrm>
            <a:off x="395291" y="555527"/>
            <a:ext cx="8569325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What </a:t>
            </a:r>
            <a:r>
              <a:rPr lang="en-US" altLang="zh-CN" sz="2800" dirty="0">
                <a:latin typeface="Times New Roman" panose="02020603050405020304" pitchFamily="18" charset="0"/>
              </a:rPr>
              <a:t>sport do you like?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I </a:t>
            </a:r>
            <a:r>
              <a:rPr lang="en-US" altLang="zh-CN" sz="2800" dirty="0">
                <a:latin typeface="Times New Roman" panose="02020603050405020304" pitchFamily="18" charset="0"/>
              </a:rPr>
              <a:t>like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football</a:t>
            </a:r>
            <a:r>
              <a:rPr lang="en-US" altLang="zh-CN" sz="2800" dirty="0">
                <a:latin typeface="Times New Roman" panose="02020603050405020304" pitchFamily="18" charset="0"/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running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What </a:t>
            </a:r>
            <a:r>
              <a:rPr lang="en-US" altLang="zh-CN" sz="2800" dirty="0">
                <a:latin typeface="Times New Roman" panose="02020603050405020304" pitchFamily="18" charset="0"/>
              </a:rPr>
              <a:t>club would you like to join?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I’d </a:t>
            </a:r>
            <a:r>
              <a:rPr lang="en-US" altLang="zh-CN" sz="2800" dirty="0">
                <a:latin typeface="Times New Roman" panose="02020603050405020304" pitchFamily="18" charset="0"/>
              </a:rPr>
              <a:t>like to join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Football Club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I’m good at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football</a:t>
            </a:r>
            <a:r>
              <a:rPr lang="en-US" altLang="zh-CN" sz="2800" dirty="0">
                <a:latin typeface="Times New Roman" panose="02020603050405020304" pitchFamily="18" charset="0"/>
              </a:rPr>
              <a:t>. What about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you?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A: I </a:t>
            </a:r>
            <a:r>
              <a:rPr lang="en-US" altLang="zh-CN" sz="2800" dirty="0">
                <a:latin typeface="Times New Roman" panose="02020603050405020304" pitchFamily="18" charset="0"/>
              </a:rPr>
              <a:t>like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skipping</a:t>
            </a:r>
            <a:r>
              <a:rPr lang="en-US" altLang="zh-CN" sz="2800" dirty="0">
                <a:latin typeface="Times New Roman" panose="02020603050405020304" pitchFamily="18" charset="0"/>
              </a:rPr>
              <a:t>. It’s very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interesting</a:t>
            </a:r>
            <a:r>
              <a:rPr lang="en-US" altLang="zh-CN" sz="2800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 I’d like to join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the Skipping Club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5845" name="图片 594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083844"/>
            <a:ext cx="113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图片 5940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6" y="4085036"/>
            <a:ext cx="815975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图片 5940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093370"/>
            <a:ext cx="908050" cy="10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图片 594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245770"/>
            <a:ext cx="94615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图片 5941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91" y="4137423"/>
            <a:ext cx="1036637" cy="83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矩形 61443"/>
          <p:cNvSpPr>
            <a:spLocks noChangeArrowheads="1"/>
          </p:cNvSpPr>
          <p:nvPr/>
        </p:nvSpPr>
        <p:spPr bwMode="auto">
          <a:xfrm>
            <a:off x="323853" y="627535"/>
            <a:ext cx="8569325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What </a:t>
            </a:r>
            <a:r>
              <a:rPr lang="en-US" altLang="zh-CN" sz="2800" dirty="0">
                <a:latin typeface="Times New Roman" panose="02020603050405020304" pitchFamily="18" charset="0"/>
              </a:rPr>
              <a:t>sport do you like?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I </a:t>
            </a:r>
            <a:r>
              <a:rPr lang="en-US" altLang="zh-CN" sz="2800" dirty="0">
                <a:latin typeface="Times New Roman" panose="02020603050405020304" pitchFamily="18" charset="0"/>
              </a:rPr>
              <a:t>like _______ and _______.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What </a:t>
            </a:r>
            <a:r>
              <a:rPr lang="en-US" altLang="zh-CN" sz="2800" dirty="0">
                <a:latin typeface="Times New Roman" panose="02020603050405020304" pitchFamily="18" charset="0"/>
              </a:rPr>
              <a:t>club would you like to join?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I’d </a:t>
            </a:r>
            <a:r>
              <a:rPr lang="en-US" altLang="zh-CN" sz="2800" dirty="0">
                <a:latin typeface="Times New Roman" panose="02020603050405020304" pitchFamily="18" charset="0"/>
              </a:rPr>
              <a:t>like to join the ______ Club.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I’m good at ________.    What about you?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: I </a:t>
            </a:r>
            <a:r>
              <a:rPr lang="en-US" altLang="zh-CN" sz="2800" dirty="0">
                <a:latin typeface="Times New Roman" panose="02020603050405020304" pitchFamily="18" charset="0"/>
              </a:rPr>
              <a:t>like _______. It’s very ______.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 I’d like to join the ______ Club.</a:t>
            </a:r>
          </a:p>
        </p:txBody>
      </p:sp>
      <p:pic>
        <p:nvPicPr>
          <p:cNvPr id="36869" name="图片 6144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083844"/>
            <a:ext cx="113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图片 6144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6" y="4085036"/>
            <a:ext cx="815975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图片 6144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093370"/>
            <a:ext cx="908050" cy="10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图片 6144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245770"/>
            <a:ext cx="94615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图片 6144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137423"/>
            <a:ext cx="1036638" cy="83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9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146"/>
            <a:ext cx="9144000" cy="517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圆角矩形 39943"/>
          <p:cNvSpPr>
            <a:spLocks noChangeArrowheads="1"/>
          </p:cNvSpPr>
          <p:nvPr/>
        </p:nvSpPr>
        <p:spPr bwMode="auto">
          <a:xfrm>
            <a:off x="1331913" y="195264"/>
            <a:ext cx="4824412" cy="5941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7894" name="文本框 39940"/>
          <p:cNvSpPr txBox="1">
            <a:spLocks noChangeArrowheads="1"/>
          </p:cNvSpPr>
          <p:nvPr/>
        </p:nvSpPr>
        <p:spPr bwMode="auto">
          <a:xfrm>
            <a:off x="1403353" y="141686"/>
            <a:ext cx="648176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Baseball Club</a:t>
            </a: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419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圆角矩形 41989"/>
          <p:cNvSpPr>
            <a:spLocks noChangeArrowheads="1"/>
          </p:cNvSpPr>
          <p:nvPr/>
        </p:nvSpPr>
        <p:spPr bwMode="auto">
          <a:xfrm>
            <a:off x="2627313" y="195263"/>
            <a:ext cx="4176712" cy="64889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8918" name="文本框 41988"/>
          <p:cNvSpPr txBox="1">
            <a:spLocks noChangeArrowheads="1"/>
          </p:cNvSpPr>
          <p:nvPr/>
        </p:nvSpPr>
        <p:spPr bwMode="auto">
          <a:xfrm>
            <a:off x="2662238" y="141686"/>
            <a:ext cx="648176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Soccer Club</a:t>
            </a: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图片 43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圆角矩形 43013"/>
          <p:cNvSpPr>
            <a:spLocks noChangeArrowheads="1"/>
          </p:cNvSpPr>
          <p:nvPr/>
        </p:nvSpPr>
        <p:spPr bwMode="auto">
          <a:xfrm>
            <a:off x="3851278" y="303610"/>
            <a:ext cx="4321175" cy="5941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9942" name="文本框 43011"/>
          <p:cNvSpPr txBox="1">
            <a:spLocks noChangeArrowheads="1"/>
          </p:cNvSpPr>
          <p:nvPr/>
        </p:nvSpPr>
        <p:spPr bwMode="auto">
          <a:xfrm>
            <a:off x="3924303" y="195265"/>
            <a:ext cx="648176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Karate Club</a:t>
            </a:r>
          </a:p>
        </p:txBody>
      </p:sp>
    </p:spTree>
  </p:cSld>
  <p:clrMapOvr>
    <a:masterClrMapping/>
  </p:clrMapOvr>
  <p:transition advClick="0" advTm="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文本框 5143"/>
          <p:cNvSpPr txBox="1">
            <a:spLocks noChangeArrowheads="1"/>
          </p:cNvSpPr>
          <p:nvPr/>
        </p:nvSpPr>
        <p:spPr bwMode="auto">
          <a:xfrm>
            <a:off x="900112" y="1970189"/>
            <a:ext cx="78486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What sport do you like</a:t>
            </a:r>
            <a:r>
              <a:rPr lang="en-US" altLang="zh-CN" sz="4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45" name="文本框 5144"/>
          <p:cNvSpPr txBox="1">
            <a:spLocks noChangeArrowheads="1"/>
          </p:cNvSpPr>
          <p:nvPr/>
        </p:nvSpPr>
        <p:spPr bwMode="auto">
          <a:xfrm>
            <a:off x="1042987" y="2739630"/>
            <a:ext cx="61214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I like skipping</a:t>
            </a:r>
            <a:r>
              <a:rPr lang="en-US" altLang="zh-CN" sz="440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15497" y="522632"/>
            <a:ext cx="2808287" cy="1373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1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931777" y="523233"/>
            <a:ext cx="2879725" cy="1440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1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6100511" y="522886"/>
            <a:ext cx="2808287" cy="1336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1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64" y="3766698"/>
            <a:ext cx="2879725" cy="1370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1"/>
          <p:cNvPicPr>
            <a:picLocks noGrp="1" noChangeAspect="1"/>
          </p:cNvPicPr>
          <p:nvPr isPhoto="1"/>
        </p:nvPicPr>
        <p:blipFill>
          <a:blip r:embed="rId7" cstate="email">
            <a:lum/>
          </a:blip>
          <a:stretch>
            <a:fillRect/>
          </a:stretch>
        </p:blipFill>
        <p:spPr>
          <a:xfrm>
            <a:off x="3132027" y="3656977"/>
            <a:ext cx="2951387" cy="1475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1"/>
          <p:cNvPicPr>
            <a:picLocks noGrp="1" noChangeAspect="1"/>
          </p:cNvPicPr>
          <p:nvPr isPhoto="1"/>
        </p:nvPicPr>
        <p:blipFill>
          <a:blip r:embed="rId8" cstate="email">
            <a:lum/>
          </a:blip>
          <a:stretch>
            <a:fillRect/>
          </a:stretch>
        </p:blipFill>
        <p:spPr>
          <a:xfrm>
            <a:off x="6301038" y="3549623"/>
            <a:ext cx="2842710" cy="1588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图片 409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圆角矩形 40965"/>
          <p:cNvSpPr>
            <a:spLocks noChangeArrowheads="1"/>
          </p:cNvSpPr>
          <p:nvPr/>
        </p:nvSpPr>
        <p:spPr bwMode="auto">
          <a:xfrm>
            <a:off x="4067175" y="3921919"/>
            <a:ext cx="4681538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0966" name="文本框 40964"/>
          <p:cNvSpPr txBox="1">
            <a:spLocks noChangeArrowheads="1"/>
          </p:cNvSpPr>
          <p:nvPr/>
        </p:nvSpPr>
        <p:spPr bwMode="auto">
          <a:xfrm>
            <a:off x="4067175" y="3813574"/>
            <a:ext cx="4681289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Cycling Club</a:t>
            </a:r>
          </a:p>
        </p:txBody>
      </p:sp>
    </p:spTree>
  </p:cSld>
  <p:clrMapOvr>
    <a:masterClrMapping/>
  </p:clrMapOvr>
  <p:transition advClick="0" advTm="5000"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3321" descr="20110426122403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2"/>
            <a:ext cx="5076825" cy="3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图片 133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8" y="903686"/>
            <a:ext cx="4067175" cy="42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圆角矩形 13324"/>
          <p:cNvSpPr>
            <a:spLocks noChangeArrowheads="1"/>
          </p:cNvSpPr>
          <p:nvPr/>
        </p:nvSpPr>
        <p:spPr bwMode="auto">
          <a:xfrm>
            <a:off x="395288" y="3706416"/>
            <a:ext cx="5040312" cy="7012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1989" name="文本框 13323"/>
          <p:cNvSpPr txBox="1">
            <a:spLocks noChangeArrowheads="1"/>
          </p:cNvSpPr>
          <p:nvPr/>
        </p:nvSpPr>
        <p:spPr bwMode="auto">
          <a:xfrm>
            <a:off x="395536" y="3651872"/>
            <a:ext cx="648176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Climbing Club</a:t>
            </a: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45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圆角矩形 45061"/>
          <p:cNvSpPr>
            <a:spLocks noChangeArrowheads="1"/>
          </p:cNvSpPr>
          <p:nvPr/>
        </p:nvSpPr>
        <p:spPr bwMode="auto">
          <a:xfrm>
            <a:off x="1835150" y="4137423"/>
            <a:ext cx="6624638" cy="5941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3012" name="文本框 45060"/>
          <p:cNvSpPr txBox="1">
            <a:spLocks noChangeArrowheads="1"/>
          </p:cNvSpPr>
          <p:nvPr/>
        </p:nvSpPr>
        <p:spPr bwMode="auto">
          <a:xfrm>
            <a:off x="1979613" y="4030268"/>
            <a:ext cx="648176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Table Tennis  Club</a:t>
            </a:r>
          </a:p>
        </p:txBody>
      </p:sp>
    </p:spTree>
  </p:cSld>
  <p:clrMapOvr>
    <a:masterClrMapping/>
  </p:clrMapOvr>
  <p:transition advClick="0" advTm="5000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44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圆角矩形 44037"/>
          <p:cNvSpPr>
            <a:spLocks noChangeArrowheads="1"/>
          </p:cNvSpPr>
          <p:nvPr/>
        </p:nvSpPr>
        <p:spPr bwMode="auto">
          <a:xfrm>
            <a:off x="1476375" y="357189"/>
            <a:ext cx="5543550" cy="70246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4036" name="文本框 44036"/>
          <p:cNvSpPr txBox="1">
            <a:spLocks noChangeArrowheads="1"/>
          </p:cNvSpPr>
          <p:nvPr/>
        </p:nvSpPr>
        <p:spPr bwMode="auto">
          <a:xfrm>
            <a:off x="1547813" y="303611"/>
            <a:ext cx="648176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Swimming Club</a:t>
            </a: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图片 38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圆角矩形 38923"/>
          <p:cNvSpPr>
            <a:spLocks noChangeArrowheads="1"/>
          </p:cNvSpPr>
          <p:nvPr/>
        </p:nvSpPr>
        <p:spPr bwMode="auto">
          <a:xfrm>
            <a:off x="2051053" y="627460"/>
            <a:ext cx="4608513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5062" name="文本框 38920"/>
          <p:cNvSpPr txBox="1">
            <a:spLocks noChangeArrowheads="1"/>
          </p:cNvSpPr>
          <p:nvPr/>
        </p:nvSpPr>
        <p:spPr bwMode="auto">
          <a:xfrm>
            <a:off x="2124078" y="573883"/>
            <a:ext cx="48228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Hockey Club</a:t>
            </a:r>
          </a:p>
        </p:txBody>
      </p:sp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51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圆角矩形 51206"/>
          <p:cNvSpPr>
            <a:spLocks noChangeArrowheads="1"/>
          </p:cNvSpPr>
          <p:nvPr/>
        </p:nvSpPr>
        <p:spPr bwMode="auto">
          <a:xfrm>
            <a:off x="900116" y="4030266"/>
            <a:ext cx="6480175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46084" name="文本框 51205"/>
          <p:cNvSpPr txBox="1">
            <a:spLocks noChangeArrowheads="1"/>
          </p:cNvSpPr>
          <p:nvPr/>
        </p:nvSpPr>
        <p:spPr bwMode="auto">
          <a:xfrm>
            <a:off x="1116013" y="3921920"/>
            <a:ext cx="648176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Gymnastics  Club</a:t>
            </a:r>
          </a:p>
        </p:txBody>
      </p:sp>
    </p:spTree>
  </p:cSld>
  <p:clrMapOvr>
    <a:masterClrMapping/>
  </p:clrMapOvr>
  <p:transition advClick="0" advTm="5000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" y="-32147"/>
            <a:ext cx="2987675" cy="16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图片 471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8" y="1"/>
            <a:ext cx="3097213" cy="16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图片 471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1"/>
            <a:ext cx="3059112" cy="16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图片 471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" y="1600201"/>
            <a:ext cx="2987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图片 47113" descr="2011042612240323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1653779"/>
            <a:ext cx="3024188" cy="17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图片 471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1866" y="1653780"/>
            <a:ext cx="3132137" cy="181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图片 4711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1866" y="3381376"/>
            <a:ext cx="31321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图片 471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6238" y="3381376"/>
            <a:ext cx="31305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图片 471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" y="3327799"/>
            <a:ext cx="3059113" cy="181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文本框 33795"/>
          <p:cNvSpPr txBox="1">
            <a:spLocks noChangeArrowheads="1"/>
          </p:cNvSpPr>
          <p:nvPr/>
        </p:nvSpPr>
        <p:spPr bwMode="auto">
          <a:xfrm>
            <a:off x="539552" y="793899"/>
            <a:ext cx="8098482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+mj-lt"/>
                <a:ea typeface="PMingLiU" pitchFamily="18" charset="-120"/>
              </a:rPr>
              <a:t>Join the sports clubs,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+mj-lt"/>
                <a:ea typeface="PMingLiU" pitchFamily="18" charset="-120"/>
              </a:rPr>
              <a:t>do </a:t>
            </a: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PMingLiU" pitchFamily="18" charset="-120"/>
              </a:rPr>
              <a:t>some sports</a:t>
            </a:r>
            <a:r>
              <a:rPr lang="en-US" altLang="zh-CN" sz="3600" dirty="0">
                <a:solidFill>
                  <a:srgbClr val="FF0000"/>
                </a:solidFill>
                <a:latin typeface="+mj-lt"/>
                <a:ea typeface="PMingLiU" pitchFamily="18" charset="-120"/>
              </a:rPr>
              <a:t>,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  <a:latin typeface="+mj-lt"/>
                <a:ea typeface="PMingLiU" pitchFamily="18" charset="-120"/>
              </a:rPr>
              <a:t>Happy and healthy every day. </a:t>
            </a:r>
          </a:p>
        </p:txBody>
      </p:sp>
      <p:pic>
        <p:nvPicPr>
          <p:cNvPr id="48133" name="图片 33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827" y="3579862"/>
            <a:ext cx="37449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文本框 49157"/>
          <p:cNvSpPr txBox="1">
            <a:spLocks noChangeArrowheads="1"/>
          </p:cNvSpPr>
          <p:nvPr/>
        </p:nvSpPr>
        <p:spPr bwMode="auto">
          <a:xfrm>
            <a:off x="250827" y="1059583"/>
            <a:ext cx="8893175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Homework:</a:t>
            </a:r>
            <a:endParaRPr lang="en-US" altLang="zh-CN" sz="4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.  read for </a:t>
            </a:r>
            <a:r>
              <a:rPr lang="en-US" altLang="zh-CN" sz="2400" dirty="0">
                <a:latin typeface="Times New Roman" panose="02020603050405020304" pitchFamily="18" charset="0"/>
              </a:rPr>
              <a:t>3 times.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2. Research and talk with your friends: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“What club would you like to join?”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文本框 15363"/>
          <p:cNvSpPr txBox="1">
            <a:spLocks noChangeArrowheads="1"/>
          </p:cNvSpPr>
          <p:nvPr/>
        </p:nvSpPr>
        <p:spPr bwMode="auto">
          <a:xfrm>
            <a:off x="467098" y="679848"/>
            <a:ext cx="67691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What are they talking about?</a:t>
            </a:r>
          </a:p>
        </p:txBody>
      </p:sp>
      <p:sp>
        <p:nvSpPr>
          <p:cNvPr id="15365" name="矩形 15364"/>
          <p:cNvSpPr>
            <a:spLocks noChangeArrowheads="1"/>
          </p:cNvSpPr>
          <p:nvPr/>
        </p:nvSpPr>
        <p:spPr bwMode="auto">
          <a:xfrm>
            <a:off x="611560" y="1383507"/>
            <a:ext cx="45720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A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. Sports </a:t>
            </a:r>
            <a:r>
              <a:rPr lang="en-US" altLang="zh-CN" sz="4000" dirty="0">
                <a:latin typeface="Times New Roman" panose="02020603050405020304" pitchFamily="18" charset="0"/>
              </a:rPr>
              <a:t>Clubs</a:t>
            </a: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B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. Sports </a:t>
            </a:r>
            <a:r>
              <a:rPr lang="en-US" altLang="zh-CN" sz="4000" dirty="0">
                <a:latin typeface="Times New Roman" panose="02020603050405020304" pitchFamily="18" charset="0"/>
              </a:rPr>
              <a:t>Films</a:t>
            </a:r>
          </a:p>
        </p:txBody>
      </p:sp>
      <p:sp>
        <p:nvSpPr>
          <p:cNvPr id="15366" name="椭圆 15365"/>
          <p:cNvSpPr>
            <a:spLocks noChangeArrowheads="1"/>
          </p:cNvSpPr>
          <p:nvPr/>
        </p:nvSpPr>
        <p:spPr bwMode="auto">
          <a:xfrm>
            <a:off x="540126" y="1383508"/>
            <a:ext cx="865187" cy="59412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18440" name="图片 153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515" y="2355727"/>
            <a:ext cx="4535487" cy="25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3" name="文本框 18462"/>
          <p:cNvSpPr txBox="1">
            <a:spLocks noChangeArrowheads="1"/>
          </p:cNvSpPr>
          <p:nvPr/>
        </p:nvSpPr>
        <p:spPr bwMode="auto">
          <a:xfrm>
            <a:off x="755006" y="1057520"/>
            <a:ext cx="846043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sports clubs do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they have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8472" name="组合 18471"/>
          <p:cNvGrpSpPr/>
          <p:nvPr/>
        </p:nvGrpSpPr>
        <p:grpSpPr bwMode="auto">
          <a:xfrm>
            <a:off x="5722938" y="3433169"/>
            <a:ext cx="2952750" cy="1512093"/>
            <a:chOff x="3560" y="2794"/>
            <a:chExt cx="1860" cy="1270"/>
          </a:xfrm>
        </p:grpSpPr>
        <p:sp>
          <p:nvSpPr>
            <p:cNvPr id="19478" name="文本框 18456"/>
            <p:cNvSpPr txBox="1">
              <a:spLocks noChangeArrowheads="1"/>
            </p:cNvSpPr>
            <p:nvPr/>
          </p:nvSpPr>
          <p:spPr bwMode="auto">
            <a:xfrm>
              <a:off x="3560" y="3521"/>
              <a:ext cx="1860" cy="5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latin typeface="Times New Roman" panose="02020603050405020304" pitchFamily="18" charset="0"/>
                </a:rPr>
                <a:t>Skipping Club</a:t>
              </a:r>
            </a:p>
          </p:txBody>
        </p:sp>
        <p:pic>
          <p:nvPicPr>
            <p:cNvPr id="19479" name="图片 1846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4545578">
              <a:off x="4121" y="2731"/>
              <a:ext cx="684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74" name="组合 18473"/>
          <p:cNvGrpSpPr/>
          <p:nvPr/>
        </p:nvGrpSpPr>
        <p:grpSpPr bwMode="auto">
          <a:xfrm>
            <a:off x="2843213" y="2623546"/>
            <a:ext cx="4103688" cy="1403747"/>
            <a:chOff x="1655" y="1933"/>
            <a:chExt cx="2585" cy="1179"/>
          </a:xfrm>
        </p:grpSpPr>
        <p:sp>
          <p:nvSpPr>
            <p:cNvPr id="19476" name="文本框 18459"/>
            <p:cNvSpPr txBox="1">
              <a:spLocks noChangeArrowheads="1"/>
            </p:cNvSpPr>
            <p:nvPr/>
          </p:nvSpPr>
          <p:spPr bwMode="auto">
            <a:xfrm>
              <a:off x="1655" y="2569"/>
              <a:ext cx="2585" cy="5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latin typeface="Times New Roman" panose="02020603050405020304" pitchFamily="18" charset="0"/>
                </a:rPr>
                <a:t>Table Tennis Club</a:t>
              </a:r>
            </a:p>
          </p:txBody>
        </p:sp>
        <p:pic>
          <p:nvPicPr>
            <p:cNvPr id="19477" name="图片 1846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36" y="1933"/>
              <a:ext cx="907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73" name="组合 18472"/>
          <p:cNvGrpSpPr/>
          <p:nvPr/>
        </p:nvGrpSpPr>
        <p:grpSpPr bwMode="auto">
          <a:xfrm>
            <a:off x="5722938" y="1597227"/>
            <a:ext cx="3024188" cy="1469231"/>
            <a:chOff x="3560" y="935"/>
            <a:chExt cx="1905" cy="1234"/>
          </a:xfrm>
        </p:grpSpPr>
        <p:sp>
          <p:nvSpPr>
            <p:cNvPr id="19474" name="文本框 18435"/>
            <p:cNvSpPr txBox="1">
              <a:spLocks noChangeArrowheads="1"/>
            </p:cNvSpPr>
            <p:nvPr/>
          </p:nvSpPr>
          <p:spPr bwMode="auto">
            <a:xfrm>
              <a:off x="3560" y="1626"/>
              <a:ext cx="1905" cy="5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latin typeface="Times New Roman" panose="02020603050405020304" pitchFamily="18" charset="0"/>
                </a:rPr>
                <a:t>Football Club</a:t>
              </a:r>
            </a:p>
          </p:txBody>
        </p:sp>
        <p:pic>
          <p:nvPicPr>
            <p:cNvPr id="19475" name="图片 1846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059" y="935"/>
              <a:ext cx="70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75" name="组合 18474"/>
          <p:cNvGrpSpPr/>
          <p:nvPr/>
        </p:nvGrpSpPr>
        <p:grpSpPr bwMode="auto">
          <a:xfrm>
            <a:off x="322263" y="1705574"/>
            <a:ext cx="3600450" cy="1402557"/>
            <a:chOff x="158" y="1026"/>
            <a:chExt cx="2268" cy="1178"/>
          </a:xfrm>
        </p:grpSpPr>
        <p:sp>
          <p:nvSpPr>
            <p:cNvPr id="19472" name="文本框 18451"/>
            <p:cNvSpPr txBox="1">
              <a:spLocks noChangeArrowheads="1"/>
            </p:cNvSpPr>
            <p:nvPr/>
          </p:nvSpPr>
          <p:spPr bwMode="auto">
            <a:xfrm>
              <a:off x="158" y="1661"/>
              <a:ext cx="2268" cy="5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 dirty="0" smtClean="0">
                  <a:latin typeface="Times New Roman" panose="02020603050405020304" pitchFamily="18" charset="0"/>
                </a:rPr>
                <a:t>Basketball Club</a:t>
              </a:r>
              <a:endParaRPr lang="en-US" altLang="zh-CN" sz="3600" dirty="0">
                <a:latin typeface="Times New Roman" panose="02020603050405020304" pitchFamily="18" charset="0"/>
              </a:endParaRPr>
            </a:p>
          </p:txBody>
        </p:sp>
        <p:pic>
          <p:nvPicPr>
            <p:cNvPr id="19473" name="图片 1846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48" y="1026"/>
              <a:ext cx="650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71" name="组合 18470"/>
          <p:cNvGrpSpPr/>
          <p:nvPr/>
        </p:nvGrpSpPr>
        <p:grpSpPr bwMode="auto">
          <a:xfrm>
            <a:off x="322266" y="3546279"/>
            <a:ext cx="4067175" cy="1397794"/>
            <a:chOff x="158" y="2890"/>
            <a:chExt cx="2562" cy="1174"/>
          </a:xfrm>
        </p:grpSpPr>
        <p:sp>
          <p:nvSpPr>
            <p:cNvPr id="19468" name="文本框 18449"/>
            <p:cNvSpPr txBox="1">
              <a:spLocks noChangeArrowheads="1"/>
            </p:cNvSpPr>
            <p:nvPr/>
          </p:nvSpPr>
          <p:spPr bwMode="auto">
            <a:xfrm>
              <a:off x="158" y="3521"/>
              <a:ext cx="2562" cy="5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latin typeface="Times New Roman" panose="02020603050405020304" pitchFamily="18" charset="0"/>
                </a:rPr>
                <a:t>Swimming Club</a:t>
              </a:r>
            </a:p>
          </p:txBody>
        </p:sp>
        <p:pic>
          <p:nvPicPr>
            <p:cNvPr id="19470" name="图片 18467"/>
            <p:cNvPicPr>
              <a:picLocks noChangeAspect="1" noChangeArrowheads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 bwMode="auto">
            <a:xfrm>
              <a:off x="627" y="2890"/>
              <a:ext cx="70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/>
          <p:nvPr/>
        </p:nvSpPr>
        <p:spPr>
          <a:xfrm>
            <a:off x="2726875" y="212626"/>
            <a:ext cx="3344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黑体" panose="02010609060101010101" charset="-122"/>
              </a:rPr>
              <a:t>Sports clubs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ea typeface="黑体" panose="02010609060101010101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本框 23555"/>
          <p:cNvSpPr txBox="1">
            <a:spLocks noChangeArrowheads="1"/>
          </p:cNvSpPr>
          <p:nvPr/>
        </p:nvSpPr>
        <p:spPr bwMode="auto">
          <a:xfrm>
            <a:off x="421330" y="843558"/>
            <a:ext cx="7607054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What club would they like to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r>
              <a:rPr lang="en-US" altLang="zh-CN" sz="400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0490" name="图片 235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89835" y="1766611"/>
            <a:ext cx="1468399" cy="113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图片 235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332" y="1690062"/>
            <a:ext cx="1728787" cy="12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图片 235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98266" y="1743640"/>
            <a:ext cx="19446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文本框 23574"/>
          <p:cNvSpPr txBox="1">
            <a:spLocks noChangeArrowheads="1"/>
          </p:cNvSpPr>
          <p:nvPr/>
        </p:nvSpPr>
        <p:spPr bwMode="auto">
          <a:xfrm>
            <a:off x="3526471" y="3361700"/>
            <a:ext cx="396081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dirty="0">
                <a:latin typeface="+mj-lt"/>
              </a:rPr>
              <a:t>c</a:t>
            </a:r>
            <a:r>
              <a:rPr lang="en-US" altLang="zh-CN" sz="8800" dirty="0">
                <a:solidFill>
                  <a:srgbClr val="FF0000"/>
                </a:solidFill>
                <a:latin typeface="+mj-lt"/>
              </a:rPr>
              <a:t>oi</a:t>
            </a:r>
            <a:r>
              <a:rPr lang="en-US" altLang="zh-CN" sz="8800" dirty="0">
                <a:latin typeface="+mj-lt"/>
              </a:rPr>
              <a:t>n</a:t>
            </a:r>
          </a:p>
        </p:txBody>
      </p:sp>
      <p:sp>
        <p:nvSpPr>
          <p:cNvPr id="23576" name="文本框 23575"/>
          <p:cNvSpPr txBox="1">
            <a:spLocks noChangeArrowheads="1"/>
          </p:cNvSpPr>
          <p:nvPr/>
        </p:nvSpPr>
        <p:spPr bwMode="auto">
          <a:xfrm>
            <a:off x="637604" y="3363838"/>
            <a:ext cx="3960813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dirty="0">
                <a:latin typeface="+mj-lt"/>
              </a:rPr>
              <a:t>p</a:t>
            </a:r>
            <a:r>
              <a:rPr lang="en-US" altLang="zh-CN" sz="8800" dirty="0">
                <a:solidFill>
                  <a:srgbClr val="FF0000"/>
                </a:solidFill>
                <a:latin typeface="+mj-lt"/>
              </a:rPr>
              <a:t>oi</a:t>
            </a:r>
            <a:r>
              <a:rPr lang="en-US" altLang="zh-CN" sz="8800" dirty="0">
                <a:latin typeface="+mj-lt"/>
              </a:rPr>
              <a:t>nt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/>
      <p:bldP spid="23575" grpId="1"/>
      <p:bldP spid="235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本框 67587"/>
          <p:cNvSpPr txBox="1">
            <a:spLocks noChangeArrowheads="1"/>
          </p:cNvSpPr>
          <p:nvPr/>
        </p:nvSpPr>
        <p:spPr bwMode="auto">
          <a:xfrm>
            <a:off x="684213" y="465535"/>
            <a:ext cx="88201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 panose="02020603050405020304" pitchFamily="18" charset="0"/>
              </a:rPr>
              <a:t>What club would they like to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r>
              <a:rPr lang="en-US" altLang="zh-CN" sz="400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1522" name="图片 675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5405" y="1328065"/>
            <a:ext cx="1468399" cy="113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675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90" y="1275161"/>
            <a:ext cx="1728787" cy="12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6759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1221581"/>
            <a:ext cx="19446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文本框 67593"/>
          <p:cNvSpPr txBox="1">
            <a:spLocks noChangeArrowheads="1"/>
          </p:cNvSpPr>
          <p:nvPr/>
        </p:nvSpPr>
        <p:spPr bwMode="auto">
          <a:xfrm>
            <a:off x="6443663" y="4245769"/>
            <a:ext cx="36004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Basketball Club</a:t>
            </a:r>
          </a:p>
        </p:txBody>
      </p:sp>
      <p:pic>
        <p:nvPicPr>
          <p:cNvPr id="21513" name="图片 6759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9926" y="3381376"/>
            <a:ext cx="1031875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文本框 67595"/>
          <p:cNvSpPr txBox="1">
            <a:spLocks noChangeArrowheads="1"/>
          </p:cNvSpPr>
          <p:nvPr/>
        </p:nvSpPr>
        <p:spPr bwMode="auto">
          <a:xfrm>
            <a:off x="0" y="4300538"/>
            <a:ext cx="4103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Table Tennis Club</a:t>
            </a:r>
          </a:p>
        </p:txBody>
      </p:sp>
      <p:pic>
        <p:nvPicPr>
          <p:cNvPr id="21515" name="图片 6759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2" y="3489724"/>
            <a:ext cx="1439863" cy="81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文本框 67597"/>
          <p:cNvSpPr txBox="1">
            <a:spLocks noChangeArrowheads="1"/>
          </p:cNvSpPr>
          <p:nvPr/>
        </p:nvSpPr>
        <p:spPr bwMode="auto">
          <a:xfrm>
            <a:off x="3563940" y="4245769"/>
            <a:ext cx="3024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Football Club</a:t>
            </a:r>
          </a:p>
        </p:txBody>
      </p:sp>
      <p:pic>
        <p:nvPicPr>
          <p:cNvPr id="21517" name="图片 6759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178" y="3381375"/>
            <a:ext cx="1116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1" name="直接连接符 67600"/>
          <p:cNvSpPr>
            <a:spLocks noChangeShapeType="1"/>
          </p:cNvSpPr>
          <p:nvPr/>
        </p:nvSpPr>
        <p:spPr bwMode="auto">
          <a:xfrm>
            <a:off x="1331913" y="2518174"/>
            <a:ext cx="0" cy="86320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602" name="直接连接符 67601"/>
          <p:cNvSpPr>
            <a:spLocks noChangeShapeType="1"/>
          </p:cNvSpPr>
          <p:nvPr/>
        </p:nvSpPr>
        <p:spPr bwMode="auto">
          <a:xfrm>
            <a:off x="4211638" y="2409825"/>
            <a:ext cx="3168650" cy="971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603" name="直接连接符 67602"/>
          <p:cNvSpPr>
            <a:spLocks noChangeShapeType="1"/>
          </p:cNvSpPr>
          <p:nvPr/>
        </p:nvSpPr>
        <p:spPr bwMode="auto">
          <a:xfrm flipH="1">
            <a:off x="4643438" y="2409825"/>
            <a:ext cx="2520950" cy="971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  <p:bldP spid="67602" grpId="0" animBg="1"/>
      <p:bldP spid="676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图片 2048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4" y="2810049"/>
            <a:ext cx="33131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1187624" y="659334"/>
            <a:ext cx="72009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What club would you like to 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join?</a:t>
            </a:r>
            <a:endParaRPr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1187450" y="1469405"/>
            <a:ext cx="8224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I’d like to join __________________.</a:t>
            </a:r>
          </a:p>
        </p:txBody>
      </p:sp>
      <p:pic>
        <p:nvPicPr>
          <p:cNvPr id="22536" name="图片 204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" y="659781"/>
            <a:ext cx="1008063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图片 204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" y="1469405"/>
            <a:ext cx="1008063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文本框 20493"/>
          <p:cNvSpPr txBox="1">
            <a:spLocks noChangeArrowheads="1"/>
          </p:cNvSpPr>
          <p:nvPr/>
        </p:nvSpPr>
        <p:spPr bwMode="auto">
          <a:xfrm>
            <a:off x="4067178" y="1355604"/>
            <a:ext cx="59039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 the Table Tennis Club</a:t>
            </a:r>
          </a:p>
        </p:txBody>
      </p:sp>
      <p:sp>
        <p:nvSpPr>
          <p:cNvPr id="20495" name="文本框 20494"/>
          <p:cNvSpPr txBox="1">
            <a:spLocks noChangeArrowheads="1"/>
          </p:cNvSpPr>
          <p:nvPr/>
        </p:nvSpPr>
        <p:spPr bwMode="auto">
          <a:xfrm>
            <a:off x="1259632" y="2063490"/>
            <a:ext cx="41767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I like table tennis.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/>
      <p:bldP spid="20494" grpId="0"/>
      <p:bldP spid="204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文本框 55301"/>
          <p:cNvSpPr txBox="1">
            <a:spLocks noChangeArrowheads="1"/>
          </p:cNvSpPr>
          <p:nvPr/>
        </p:nvSpPr>
        <p:spPr bwMode="auto">
          <a:xfrm>
            <a:off x="1187450" y="465535"/>
            <a:ext cx="72009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What club </a:t>
            </a:r>
            <a:r>
              <a:rPr lang="en-US" altLang="zh-CN" sz="4000" dirty="0">
                <a:latin typeface="Times New Roman" panose="02020603050405020304" pitchFamily="18" charset="0"/>
              </a:rPr>
              <a:t>would you like to 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join?</a:t>
            </a:r>
            <a:endParaRPr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5303" name="文本框 55302"/>
          <p:cNvSpPr txBox="1">
            <a:spLocks noChangeArrowheads="1"/>
          </p:cNvSpPr>
          <p:nvPr/>
        </p:nvSpPr>
        <p:spPr bwMode="auto">
          <a:xfrm>
            <a:off x="1187450" y="1221582"/>
            <a:ext cx="8224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 panose="02020603050405020304" pitchFamily="18" charset="0"/>
              </a:rPr>
              <a:t>I’d like to join _________________.</a:t>
            </a:r>
          </a:p>
        </p:txBody>
      </p:sp>
      <p:sp>
        <p:nvSpPr>
          <p:cNvPr id="55307" name="文本框 55306"/>
          <p:cNvSpPr txBox="1">
            <a:spLocks noChangeArrowheads="1"/>
          </p:cNvSpPr>
          <p:nvPr/>
        </p:nvSpPr>
        <p:spPr bwMode="auto">
          <a:xfrm>
            <a:off x="4067178" y="1221582"/>
            <a:ext cx="59039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 panose="02020603050405020304" pitchFamily="18" charset="0"/>
              </a:rPr>
              <a:t>  the Basketball Club</a:t>
            </a:r>
          </a:p>
        </p:txBody>
      </p:sp>
      <p:pic>
        <p:nvPicPr>
          <p:cNvPr id="23559" name="图片 553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221581"/>
            <a:ext cx="798512" cy="6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图片 5530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869282"/>
            <a:ext cx="3960812" cy="29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  <p:bldP spid="553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图片 266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6" y="1437085"/>
            <a:ext cx="4537075" cy="3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椭圆形标注 26646"/>
          <p:cNvSpPr>
            <a:spLocks noChangeArrowheads="1"/>
          </p:cNvSpPr>
          <p:nvPr/>
        </p:nvSpPr>
        <p:spPr bwMode="auto">
          <a:xfrm>
            <a:off x="0" y="195263"/>
            <a:ext cx="4356100" cy="1782366"/>
          </a:xfrm>
          <a:prstGeom prst="wedgeEllipseCallout">
            <a:avLst>
              <a:gd name="adj1" fmla="val 9986"/>
              <a:gd name="adj2" fmla="val 9462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29" name="文本框 26628"/>
          <p:cNvSpPr txBox="1">
            <a:spLocks noChangeArrowheads="1"/>
          </p:cNvSpPr>
          <p:nvPr/>
        </p:nvSpPr>
        <p:spPr bwMode="auto">
          <a:xfrm>
            <a:off x="468316" y="411957"/>
            <a:ext cx="363537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Would you like to join the Basketball Club?</a:t>
            </a:r>
          </a:p>
        </p:txBody>
      </p:sp>
      <p:sp>
        <p:nvSpPr>
          <p:cNvPr id="24584" name="椭圆形标注 26647"/>
          <p:cNvSpPr>
            <a:spLocks noChangeArrowheads="1"/>
          </p:cNvSpPr>
          <p:nvPr/>
        </p:nvSpPr>
        <p:spPr bwMode="auto">
          <a:xfrm>
            <a:off x="5003803" y="141685"/>
            <a:ext cx="2303463" cy="594122"/>
          </a:xfrm>
          <a:prstGeom prst="wedgeEllipseCallout">
            <a:avLst>
              <a:gd name="adj1" fmla="val -7204"/>
              <a:gd name="adj2" fmla="val 28727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30" name="文本框 26629"/>
          <p:cNvSpPr txBox="1">
            <a:spLocks noChangeArrowheads="1"/>
          </p:cNvSpPr>
          <p:nvPr/>
        </p:nvSpPr>
        <p:spPr bwMode="auto">
          <a:xfrm>
            <a:off x="5795966" y="141685"/>
            <a:ext cx="115093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</a:rPr>
              <a:t>Yes.</a:t>
            </a:r>
          </a:p>
        </p:txBody>
      </p:sp>
      <p:sp>
        <p:nvSpPr>
          <p:cNvPr id="26650" name="椭圆形标注 26649"/>
          <p:cNvSpPr>
            <a:spLocks noChangeArrowheads="1"/>
          </p:cNvSpPr>
          <p:nvPr/>
        </p:nvSpPr>
        <p:spPr bwMode="auto">
          <a:xfrm>
            <a:off x="4932040" y="897564"/>
            <a:ext cx="4033838" cy="1512094"/>
          </a:xfrm>
          <a:prstGeom prst="wedgeEllipseCallout">
            <a:avLst>
              <a:gd name="adj1" fmla="val -15407"/>
              <a:gd name="adj2" fmla="val 7432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51" name="文本框 26650"/>
          <p:cNvSpPr txBox="1">
            <a:spLocks noChangeArrowheads="1"/>
          </p:cNvSpPr>
          <p:nvPr/>
        </p:nvSpPr>
        <p:spPr bwMode="auto">
          <a:xfrm>
            <a:off x="5148263" y="1113236"/>
            <a:ext cx="37449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I like basketball.</a:t>
            </a:r>
          </a:p>
        </p:txBody>
      </p:sp>
      <p:sp>
        <p:nvSpPr>
          <p:cNvPr id="26652" name="文本框 26651"/>
          <p:cNvSpPr txBox="1">
            <a:spLocks noChangeArrowheads="1"/>
          </p:cNvSpPr>
          <p:nvPr/>
        </p:nvSpPr>
        <p:spPr bwMode="auto">
          <a:xfrm>
            <a:off x="5292725" y="1599011"/>
            <a:ext cx="32400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I’m good at it.   </a:t>
            </a:r>
            <a:endParaRPr lang="en-US" altLang="zh-CN" sz="2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6653" name="任意多边形 26652"/>
          <p:cNvSpPr>
            <a:spLocks noChangeArrowheads="1"/>
          </p:cNvSpPr>
          <p:nvPr/>
        </p:nvSpPr>
        <p:spPr bwMode="auto">
          <a:xfrm rot="1369108" flipV="1">
            <a:off x="7140578" y="1951436"/>
            <a:ext cx="390525" cy="215503"/>
          </a:xfrm>
          <a:custGeom>
            <a:avLst/>
            <a:gdLst>
              <a:gd name="T0" fmla="*/ 0 w 37307"/>
              <a:gd name="T1" fmla="*/ 90085 h 21600"/>
              <a:gd name="T2" fmla="*/ 164419 w 37307"/>
              <a:gd name="T3" fmla="*/ 0 h 21600"/>
              <a:gd name="T4" fmla="*/ 390525 w 37307"/>
              <a:gd name="T5" fmla="*/ 287337 h 21600"/>
              <a:gd name="T6" fmla="*/ 0 w 37307"/>
              <a:gd name="T7" fmla="*/ 90085 h 21600"/>
              <a:gd name="T8" fmla="*/ 164419 w 37307"/>
              <a:gd name="T9" fmla="*/ 0 h 21600"/>
              <a:gd name="T10" fmla="*/ 390525 w 37307"/>
              <a:gd name="T11" fmla="*/ 287337 h 21600"/>
              <a:gd name="T12" fmla="*/ 164419 w 37307"/>
              <a:gd name="T13" fmla="*/ 28733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307" h="21600" fill="none">
                <a:moveTo>
                  <a:pt x="0" y="6772"/>
                </a:moveTo>
                <a:cubicBezTo>
                  <a:pt x="3938" y="2602"/>
                  <a:pt x="9519" y="0"/>
                  <a:pt x="15707" y="0"/>
                </a:cubicBezTo>
                <a:cubicBezTo>
                  <a:pt x="27636" y="0"/>
                  <a:pt x="37307" y="9671"/>
                  <a:pt x="37307" y="21600"/>
                </a:cubicBezTo>
              </a:path>
              <a:path w="37307" h="21600" stroke="0">
                <a:moveTo>
                  <a:pt x="0" y="6772"/>
                </a:moveTo>
                <a:cubicBezTo>
                  <a:pt x="3938" y="2602"/>
                  <a:pt x="9519" y="0"/>
                  <a:pt x="15707" y="0"/>
                </a:cubicBezTo>
                <a:cubicBezTo>
                  <a:pt x="27636" y="0"/>
                  <a:pt x="37307" y="9671"/>
                  <a:pt x="37307" y="21600"/>
                </a:cubicBezTo>
                <a:lnTo>
                  <a:pt x="15707" y="21600"/>
                </a:lnTo>
                <a:lnTo>
                  <a:pt x="0" y="677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4" name="任意多边形 26653"/>
          <p:cNvSpPr>
            <a:spLocks noChangeArrowheads="1"/>
          </p:cNvSpPr>
          <p:nvPr/>
        </p:nvSpPr>
        <p:spPr bwMode="auto">
          <a:xfrm rot="1369108" flipV="1">
            <a:off x="7731128" y="1964533"/>
            <a:ext cx="233363" cy="164306"/>
          </a:xfrm>
          <a:custGeom>
            <a:avLst/>
            <a:gdLst>
              <a:gd name="T0" fmla="*/ 0 w 39481"/>
              <a:gd name="T1" fmla="*/ 96210 h 21600"/>
              <a:gd name="T2" fmla="*/ 105702 w 39481"/>
              <a:gd name="T3" fmla="*/ 0 h 21600"/>
              <a:gd name="T4" fmla="*/ 233357 w 39481"/>
              <a:gd name="T5" fmla="*/ 215535 h 21600"/>
              <a:gd name="T6" fmla="*/ 0 w 39481"/>
              <a:gd name="T7" fmla="*/ 96210 h 21600"/>
              <a:gd name="T8" fmla="*/ 105702 w 39481"/>
              <a:gd name="T9" fmla="*/ 0 h 21600"/>
              <a:gd name="T10" fmla="*/ 233357 w 39481"/>
              <a:gd name="T11" fmla="*/ 215535 h 21600"/>
              <a:gd name="T12" fmla="*/ 105708 w 39481"/>
              <a:gd name="T13" fmla="*/ 219075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481" h="21600" fill="none">
                <a:moveTo>
                  <a:pt x="0" y="9486"/>
                </a:moveTo>
                <a:cubicBezTo>
                  <a:pt x="3883" y="3761"/>
                  <a:pt x="10444" y="0"/>
                  <a:pt x="17883" y="0"/>
                </a:cubicBezTo>
                <a:cubicBezTo>
                  <a:pt x="29696" y="0"/>
                  <a:pt x="39295" y="9484"/>
                  <a:pt x="39480" y="21251"/>
                </a:cubicBezTo>
              </a:path>
              <a:path w="39481" h="21600" stroke="0">
                <a:moveTo>
                  <a:pt x="0" y="9486"/>
                </a:moveTo>
                <a:cubicBezTo>
                  <a:pt x="3883" y="3761"/>
                  <a:pt x="10444" y="0"/>
                  <a:pt x="17883" y="0"/>
                </a:cubicBezTo>
                <a:cubicBezTo>
                  <a:pt x="29696" y="0"/>
                  <a:pt x="39295" y="9484"/>
                  <a:pt x="39480" y="21251"/>
                </a:cubicBezTo>
                <a:lnTo>
                  <a:pt x="17884" y="21600"/>
                </a:lnTo>
                <a:lnTo>
                  <a:pt x="0" y="94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7" name="文本框 26656"/>
          <p:cNvSpPr txBox="1">
            <a:spLocks noChangeArrowheads="1"/>
          </p:cNvSpPr>
          <p:nvPr/>
        </p:nvSpPr>
        <p:spPr bwMode="auto">
          <a:xfrm>
            <a:off x="6948489" y="2139554"/>
            <a:ext cx="11525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/>
              <a:t>擅长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50" grpId="0" animBg="1"/>
      <p:bldP spid="26651" grpId="0"/>
      <p:bldP spid="26652" grpId="0"/>
      <p:bldP spid="26653" grpId="0" animBg="1"/>
      <p:bldP spid="26654" grpId="0" animBg="1"/>
      <p:bldP spid="26657" grpId="0"/>
    </p:bldLst>
  </p:timing>
</p:sld>
</file>

<file path=ppt/theme/theme1.xml><?xml version="1.0" encoding="utf-8"?>
<a:theme xmlns:a="http://schemas.openxmlformats.org/drawingml/2006/main" name="WWW.2PPT.COM&#10;">
  <a:themeElements>
    <a:clrScheme name="53cd863eb1f09 1">
      <a:dk1>
        <a:srgbClr val="3F3F3F"/>
      </a:dk1>
      <a:lt1>
        <a:srgbClr val="FFFFFF"/>
      </a:lt1>
      <a:dk2>
        <a:srgbClr val="3B7273"/>
      </a:dk2>
      <a:lt2>
        <a:srgbClr val="E7E6E6"/>
      </a:lt2>
      <a:accent1>
        <a:srgbClr val="76AA30"/>
      </a:accent1>
      <a:accent2>
        <a:srgbClr val="BED15D"/>
      </a:accent2>
      <a:accent3>
        <a:srgbClr val="FFFFFF"/>
      </a:accent3>
      <a:accent4>
        <a:srgbClr val="343434"/>
      </a:accent4>
      <a:accent5>
        <a:srgbClr val="BDD2AD"/>
      </a:accent5>
      <a:accent6>
        <a:srgbClr val="ACBD53"/>
      </a:accent6>
      <a:hlink>
        <a:srgbClr val="0070C0"/>
      </a:hlink>
      <a:folHlink>
        <a:srgbClr val="7F7F7F"/>
      </a:folHlink>
    </a:clrScheme>
    <a:fontScheme name="53cd863eb1f09">
      <a:majorFont>
        <a:latin typeface="华文中宋"/>
        <a:ea typeface="华文中宋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cd863eb1f09 1">
        <a:dk1>
          <a:srgbClr val="3F3F3F"/>
        </a:dk1>
        <a:lt1>
          <a:srgbClr val="FFFFFF"/>
        </a:lt1>
        <a:dk2>
          <a:srgbClr val="3B7273"/>
        </a:dk2>
        <a:lt2>
          <a:srgbClr val="E7E6E6"/>
        </a:lt2>
        <a:accent1>
          <a:srgbClr val="76AA30"/>
        </a:accent1>
        <a:accent2>
          <a:srgbClr val="BED15D"/>
        </a:accent2>
        <a:accent3>
          <a:srgbClr val="FFFFFF"/>
        </a:accent3>
        <a:accent4>
          <a:srgbClr val="343434"/>
        </a:accent4>
        <a:accent5>
          <a:srgbClr val="BDD2AD"/>
        </a:accent5>
        <a:accent6>
          <a:srgbClr val="ACBD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 Sports Lesson 1_课件1</Template>
  <TotalTime>0</TotalTime>
  <Words>431</Words>
  <Application>Microsoft Office PowerPoint</Application>
  <PresentationFormat>全屏显示(16:9)</PresentationFormat>
  <Paragraphs>108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PMingLiU</vt:lpstr>
      <vt:lpstr>黑体</vt:lpstr>
      <vt:lpstr>华文中宋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
</vt:lpstr>
      <vt:lpstr>Office 主题</vt:lpstr>
      <vt:lpstr>Unit 5 Sports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2020-06-19T12:52:00Z</dcterms:created>
  <dcterms:modified xsi:type="dcterms:W3CDTF">2023-01-16T16:21:30Z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C595AAC227614B8D99D37889664F8D32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