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09" r:id="rId2"/>
    <p:sldId id="264" r:id="rId3"/>
    <p:sldId id="312" r:id="rId4"/>
    <p:sldId id="313" r:id="rId5"/>
    <p:sldId id="314" r:id="rId6"/>
    <p:sldId id="306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260" r:id="rId1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8" autoAdjust="0"/>
    <p:restoredTop sz="94328" autoAdjust="0"/>
  </p:normalViewPr>
  <p:slideViewPr>
    <p:cSldViewPr snapToGrid="0">
      <p:cViewPr varScale="1">
        <p:scale>
          <a:sx n="107" d="100"/>
          <a:sy n="107" d="100"/>
        </p:scale>
        <p:origin x="-84" y="-69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F495-4796-4AB3-A537-51C479D306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E8C7F-294C-4290-BA48-9EC926C5C3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8C7F-294C-4290-BA48-9EC926C5C33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6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第七章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7</a:t>
            </a:r>
            <a:r>
              <a:rPr lang="en-US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</a:t>
            </a:r>
            <a:r>
              <a:rPr lang="zh-CN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为什么要证明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__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__2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01029"/>
            <a:ext cx="9144000" cy="1381125"/>
          </a:xfrm>
        </p:spPr>
        <p:txBody>
          <a:bodyPr/>
          <a:lstStyle/>
          <a:p>
            <a:r>
              <a:rPr lang="zh-CN" altLang="zh-CN" sz="4500" dirty="0"/>
              <a:t>为什么要证明</a:t>
            </a:r>
          </a:p>
        </p:txBody>
      </p:sp>
      <p:sp>
        <p:nvSpPr>
          <p:cNvPr id="3" name="标题 1"/>
          <p:cNvSpPr txBox="1"/>
          <p:nvPr/>
        </p:nvSpPr>
        <p:spPr>
          <a:xfrm>
            <a:off x="0" y="846116"/>
            <a:ext cx="9144000" cy="812408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400">
                <a:solidFill>
                  <a:schemeClr val="tx1"/>
                </a:solidFill>
              </a:rPr>
              <a:t>第七章</a:t>
            </a:r>
            <a:r>
              <a:rPr lang="zh-CN" altLang="en-US" sz="2400" i="1">
                <a:solidFill>
                  <a:schemeClr val="tx1"/>
                </a:solidFill>
              </a:rPr>
              <a:t>　</a:t>
            </a:r>
            <a:r>
              <a:rPr lang="zh-CN" altLang="en-US" sz="2400">
                <a:solidFill>
                  <a:schemeClr val="tx1"/>
                </a:solidFill>
              </a:rPr>
              <a:t>平行线的证明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25952"/>
            <a:ext cx="914400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2035169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舟山中考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某届世界杯的小组比赛规则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四个球队进行单循环比赛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每两队赛一场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胜一场得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平一场得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负一场得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某小组比赛结束后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甲、乙、丙、丁四队分别获得第一、二、三、四名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各队的总得分恰好是四个连续奇数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则与乙打平的球队是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甲与丁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丙与丁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92427" y="266700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730470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张老师把红、白、蓝各一个气球分别送给三个小朋友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根据下面三句话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请你猜一猜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他们分到的各是什么颜色的气球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小春说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我分到的不是蓝气球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小宇说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我分到的不是白气球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小华说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我看见张老师把蓝气球和红气球分给上面两位小朋友了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则小春、小宇、小华分别分到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红、蓝、白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颜色的气球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61555" y="3278918"/>
            <a:ext cx="124471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3161556" y="3526601"/>
            <a:ext cx="12447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947485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月的日历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现有一矩形在日历中任意框出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51.EPS" descr="id:214749794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572000" y="1530761"/>
            <a:ext cx="1646476" cy="1343286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287404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试用等式表示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若某个月里有三个星期日的日期为偶数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请推算出这个月的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日是星期几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071491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a+c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7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因为每个周日的间隔是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所以若一个月中有三个星期日为偶数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则这三个星期日必定不会是连续的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而是两个偶数周日间间隔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一个月最多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设第一个周日为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那么第二个周日为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则第三个周日为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altLang="zh-CN" sz="17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≤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≤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3;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这样第一个星期日应该是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可推出该月的日历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可得该月的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号是星期六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375.EPS" descr="id:214749795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857750" y="2910841"/>
            <a:ext cx="1439730" cy="1311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90154" y="994634"/>
            <a:ext cx="3524042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用火柴棒按如图所示的方式搭建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49.EPS" descr="id:214749795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971091" y="1616948"/>
            <a:ext cx="2465828" cy="751944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1135511" y="2180820"/>
            <a:ext cx="1106713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-297007" y="2794039"/>
          <a:ext cx="6096000" cy="107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3839210" imgH="676910" progId="Word.Document.12">
                  <p:embed/>
                </p:oleObj>
              </mc:Choice>
              <mc:Fallback>
                <p:oleObj name="Document" r:id="rId4" imgW="3839210" imgH="6769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97007" y="2794039"/>
                        <a:ext cx="6096000" cy="1071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1135511" y="357724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个图形需要多少根火柴棒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分别求出第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15,21,55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个图形需要多少根火柴棒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42109" y="1284882"/>
            <a:ext cx="1815241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填表如下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149927" y="1351728"/>
          <a:ext cx="6096000" cy="107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3" imgW="3839210" imgH="676910" progId="Word.Document.12">
                  <p:embed/>
                </p:oleObj>
              </mc:Choice>
              <mc:Fallback>
                <p:oleObj name="Document" r:id="rId3" imgW="3839210" imgH="6769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927" y="1351728"/>
                        <a:ext cx="6096000" cy="1071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1241714" y="2207081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个图形需要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根火柴棒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个图形时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需要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根火柴棒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个图形时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需要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根火柴棒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个图形时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需要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根火柴棒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03622" y="1180249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把立方体的六个面分别涂上六种不同的颜色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并画上朵数不等的花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各面上的颜色与花的朵数情况列表如下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现将上述大小相同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颜色、花朵分布完全一样的四个立方体拼成一个水平放置的长方体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那么长方体的下底面共有多少朵花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50.EPS" descr="id:214749798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873969" y="2301053"/>
            <a:ext cx="1631806" cy="541394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742210" y="3004287"/>
          <a:ext cx="6096000" cy="107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3839210" imgH="676910" progId="Word.Document.12">
                  <p:embed/>
                </p:oleObj>
              </mc:Choice>
              <mc:Fallback>
                <p:oleObj name="Document" r:id="rId4" imgW="3839210" imgH="6769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210" y="3004287"/>
                        <a:ext cx="6096000" cy="1071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403622" y="3596711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由题意可得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右一的立方体的下底面为白色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右二的为绿色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右三的为黄色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左一的为紫色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那么长方体的下底面共有花数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故长方体的下底面共有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朵花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01645"/>
            <a:ext cx="8572500" cy="415036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推理与证明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用锯锯木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锯会发热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用锉锉物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锉会发热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在石头上磨刀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刀会发热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所以物体摩擦会发热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得出此结论运用的方法是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归纳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类比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下列结论你不能肯定的是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邻补角的平分线互相垂直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在同一平面内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平行于同一条直线的两条直线互相平行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在同一平面内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垂直于同一条直线的两条直线互相垂直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对顶角相等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淄博中考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甲、乙、丙、丁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人进行乒乓球单循环比赛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每两个人都要比赛一场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结果甲胜了丁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并且甲、乙、丙胜的场数相同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则丁胜的场数是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	B.2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	D.0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6147" y="156324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2949077" y="2189033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5392240" y="396603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23850" y="1629455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某学生在暑假期间观察了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天的天气情况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其结果是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共有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天上午是晴天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共有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天下午是晴天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共下了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下午下雨的那天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上午是晴天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五支球队进行单循环比赛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每两支球队间都要进行一场比赛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当比赛进行到一定阶段时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统计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四个球队已赛过的场数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依次为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队已赛过的场数是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40880" y="194324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1911805" y="314058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5139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某公园计划砌一个如图甲所示的喷水池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有人改为如图乙的形状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若外圆的直径不变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水池边沿的宽度和高度不变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你认为砌水池边沿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46.EPS" descr="id:214749791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07663" y="2108228"/>
            <a:ext cx="3490263" cy="1306130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376497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甲需要的材料多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乙需要的材料多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一样多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不确定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81233" y="145546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2187518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小明中午放学回家自己煮面条吃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有下面几道工序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洗锅盛水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洗菜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准备面条及佐料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 4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用锅把水烧开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 5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用烧开的水煮面条和菜要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分钟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以上各工序除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4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一次只能进行一道工序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小明要将面条煮好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最少用的时间是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分钟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156340" y="2830219"/>
            <a:ext cx="84180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7156341" y="3077903"/>
            <a:ext cx="8418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1273421"/>
            <a:ext cx="8572500" cy="28946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某地发生了一起盗窃案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警察局拘留了甲、乙、丙、丁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个犯罪嫌疑人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审讯时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这事不是我干的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这事我没干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丙说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这事是甲干的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丁说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这事是丙干的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侦破的结果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人中只有一人说了假话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盗窃犯是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丁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一排有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个座位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其中某些座位已有人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若再来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他无论坐在何处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人相邻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则原来最少就座的人有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40580" y="1957576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1508897" y="317487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713509" y="989773"/>
            <a:ext cx="5170326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82.EPS" descr="id:214749793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996640" y="1660120"/>
            <a:ext cx="4124111" cy="1024717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834501" y="3072502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	B.3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C.5	D.7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46507" y="106397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283509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图中小圆圈表示网络的结点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结点之间的连接表示它们有网线相连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相连标注的数字表示该段网线单位时间内可以通过的最大信息量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现从结点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向结点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传递信息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若信息可以分开沿不同路线同时传递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则单位时间内传递的最大信息量为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47.EPS" descr="id:214749793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184409" y="2284073"/>
            <a:ext cx="1330076" cy="1249875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722168" y="304508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35102" y="196051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787569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张票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每人至少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至少有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人票数相等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至少有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人票数无异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不会有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人票数一致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不会有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人票数相等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669167" y="1880423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1063</Words>
  <Application>Microsoft Office PowerPoint</Application>
  <PresentationFormat>全屏显示(16:9)</PresentationFormat>
  <Paragraphs>67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Adobe 黑体 Std R</vt:lpstr>
      <vt:lpstr>NEU-BZ-S92</vt:lpstr>
      <vt:lpstr>等线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第一PPT模板网-WWW.1PPT.COM</vt:lpstr>
      <vt:lpstr>Document</vt:lpstr>
      <vt:lpstr>为什么要证明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2023-01-16T16:21:51Z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FA6941DFAE864B93A42C482B9A619488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