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2" r:id="rId4"/>
    <p:sldId id="274" r:id="rId5"/>
    <p:sldId id="278" r:id="rId6"/>
    <p:sldId id="273" r:id="rId7"/>
    <p:sldId id="276" r:id="rId8"/>
    <p:sldId id="277" r:id="rId9"/>
    <p:sldId id="279" r:id="rId10"/>
    <p:sldId id="275" r:id="rId11"/>
    <p:sldId id="258" r:id="rId12"/>
    <p:sldId id="259" r:id="rId13"/>
    <p:sldId id="261" r:id="rId14"/>
    <p:sldId id="265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353"/>
    <a:srgbClr val="6098A5"/>
    <a:srgbClr val="45624A"/>
    <a:srgbClr val="D7C6AC"/>
    <a:srgbClr val="467168"/>
    <a:srgbClr val="417507"/>
    <a:srgbClr val="99BDF9"/>
    <a:srgbClr val="0E5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633"/>
  </p:normalViewPr>
  <p:slideViewPr>
    <p:cSldViewPr showGuides="1">
      <p:cViewPr>
        <p:scale>
          <a:sx n="98" d="100"/>
          <a:sy n="98" d="100"/>
        </p:scale>
        <p:origin x="-200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B84EA-7D68-4D60-9CB1-D50884785D1C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3A8A18-48CA-4400-A0AB-DC26688FCCA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8B572A-60F5-42E1-B251-7B3283FD7B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8B572A-60F5-42E1-B251-7B3283FD7B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8B572A-60F5-42E1-B251-7B3283FD7B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8B572A-60F5-42E1-B251-7B3283FD7B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8B572A-60F5-42E1-B251-7B3283FD7B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8B572A-60F5-42E1-B251-7B3283FD7B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8B572A-60F5-42E1-B251-7B3283FD7B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8B572A-60F5-42E1-B251-7B3283FD7B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8B572A-60F5-42E1-B251-7B3283FD7B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8B572A-60F5-42E1-B251-7B3283FD7B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8B572A-60F5-42E1-B251-7B3283FD7B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8B572A-60F5-42E1-B251-7B3283FD7B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8B572A-60F5-42E1-B251-7B3283FD7B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3"/>
          <p:cNvSpPr/>
          <p:nvPr/>
        </p:nvSpPr>
        <p:spPr>
          <a:xfrm>
            <a:off x="0" y="2060575"/>
            <a:ext cx="7235825" cy="2447925"/>
          </a:xfrm>
          <a:prstGeom prst="roundRect">
            <a:avLst>
              <a:gd name="adj" fmla="val 0"/>
            </a:avLst>
          </a:prstGeom>
          <a:solidFill>
            <a:srgbClr val="3B8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178425" y="190500"/>
            <a:ext cx="385762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000" kern="1500" cap="none" spc="15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注：文本框可根据需求改变颜色、移动位置；文字可编辑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sz="12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Shape 74"/>
          <p:cNvSpPr txBox="1"/>
          <p:nvPr/>
        </p:nvSpPr>
        <p:spPr>
          <a:xfrm>
            <a:off x="827088" y="2349500"/>
            <a:ext cx="8569325" cy="1223963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教育培训行业发展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088" y="3141663"/>
            <a:ext cx="40767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适用于工作汇报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工作计划等</a:t>
            </a:r>
          </a:p>
        </p:txBody>
      </p:sp>
      <p:grpSp>
        <p:nvGrpSpPr>
          <p:cNvPr id="13318" name="组合 15"/>
          <p:cNvGrpSpPr/>
          <p:nvPr/>
        </p:nvGrpSpPr>
        <p:grpSpPr>
          <a:xfrm>
            <a:off x="900113" y="3644900"/>
            <a:ext cx="4035425" cy="417513"/>
            <a:chOff x="1811867" y="3185013"/>
            <a:chExt cx="4035239" cy="416455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1835696" y="3213522"/>
              <a:ext cx="4011410" cy="387946"/>
            </a:xfrm>
            <a:prstGeom prst="roundRect">
              <a:avLst>
                <a:gd name="adj" fmla="val 4227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组合 106"/>
            <p:cNvGrpSpPr/>
            <p:nvPr/>
          </p:nvGrpSpPr>
          <p:grpSpPr bwMode="auto">
            <a:xfrm>
              <a:off x="1811867" y="3185013"/>
              <a:ext cx="559645" cy="416455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圆角矩形 13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920239" y="2397813"/>
                <a:ext cx="681257" cy="533517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970088" y="3697288"/>
            <a:ext cx="1733550" cy="3067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汇报人：</a:t>
            </a:r>
            <a:r>
              <a:rPr kumimoji="0" lang="en-US" altLang="zh-CN" sz="14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PPT818</a:t>
            </a:r>
            <a:endParaRPr kumimoji="0" lang="zh-CN" altLang="en-US" sz="1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7"/>
          <p:cNvGrpSpPr/>
          <p:nvPr/>
        </p:nvGrpSpPr>
        <p:grpSpPr>
          <a:xfrm>
            <a:off x="684213" y="2060575"/>
            <a:ext cx="8132762" cy="2524125"/>
            <a:chOff x="0" y="2060848"/>
            <a:chExt cx="9485660" cy="2943852"/>
          </a:xfrm>
        </p:grpSpPr>
        <p:sp>
          <p:nvSpPr>
            <p:cNvPr id="4" name="等腰三角形 3"/>
            <p:cNvSpPr/>
            <p:nvPr/>
          </p:nvSpPr>
          <p:spPr>
            <a:xfrm>
              <a:off x="0" y="2083066"/>
              <a:ext cx="3377288" cy="2910525"/>
            </a:xfrm>
            <a:prstGeom prst="triangle">
              <a:avLst/>
            </a:prstGeom>
            <a:solidFill>
              <a:srgbClr val="609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4056818" y="2070106"/>
              <a:ext cx="3377288" cy="2912376"/>
            </a:xfrm>
            <a:prstGeom prst="triangle">
              <a:avLst/>
            </a:prstGeom>
            <a:solidFill>
              <a:srgbClr val="609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6108372" y="2094175"/>
              <a:ext cx="3377288" cy="2910525"/>
            </a:xfrm>
            <a:prstGeom prst="triangle">
              <a:avLst/>
            </a:prstGeom>
            <a:solidFill>
              <a:srgbClr val="3B8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2036741" y="2060848"/>
              <a:ext cx="3375436" cy="2910525"/>
            </a:xfrm>
            <a:prstGeom prst="triangle">
              <a:avLst/>
            </a:prstGeom>
            <a:solidFill>
              <a:srgbClr val="3B8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531" name="矩形 15"/>
          <p:cNvSpPr/>
          <p:nvPr/>
        </p:nvSpPr>
        <p:spPr>
          <a:xfrm>
            <a:off x="1331913" y="33575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2" name="矩形 15"/>
          <p:cNvSpPr/>
          <p:nvPr/>
        </p:nvSpPr>
        <p:spPr>
          <a:xfrm>
            <a:off x="3132138" y="26368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3" name="矩形 15"/>
          <p:cNvSpPr/>
          <p:nvPr/>
        </p:nvSpPr>
        <p:spPr>
          <a:xfrm>
            <a:off x="4787900" y="357346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4" name="矩形 15"/>
          <p:cNvSpPr/>
          <p:nvPr/>
        </p:nvSpPr>
        <p:spPr>
          <a:xfrm>
            <a:off x="6588125" y="249237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5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5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6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7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58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938213" y="3463925"/>
            <a:ext cx="7062788" cy="0"/>
          </a:xfrm>
          <a:prstGeom prst="line">
            <a:avLst/>
          </a:prstGeom>
          <a:noFill/>
          <a:ln w="38100" cmpd="sng">
            <a:solidFill>
              <a:srgbClr val="3B8353"/>
            </a:solidFill>
            <a:rou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809750" y="3363913"/>
            <a:ext cx="196850" cy="195263"/>
          </a:xfrm>
          <a:prstGeom prst="ellipse">
            <a:avLst/>
          </a:prstGeom>
          <a:solidFill>
            <a:srgbClr val="3B8353"/>
          </a:solidFill>
          <a:ln w="38100" cmpd="sng">
            <a:solidFill>
              <a:srgbClr val="EAEAEA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1043448" y="2023403"/>
            <a:ext cx="1708599" cy="1213584"/>
            <a:chOff x="0" y="0"/>
            <a:chExt cx="1296" cy="912"/>
          </a:xfrm>
          <a:solidFill>
            <a:srgbClr val="3B835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1296" cy="69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 lIns="90170" tIns="46990" rIns="90170" bIns="4699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249" y="671"/>
              <a:ext cx="798" cy="241"/>
            </a:xfrm>
            <a:prstGeom prst="flowChartMerge">
              <a:avLst/>
            </a:prstGeom>
            <a:grpFill/>
            <a:ln>
              <a:noFill/>
            </a:ln>
            <a:effectLst/>
          </p:spPr>
          <p:txBody>
            <a:bodyPr wrap="none" lIns="90170" tIns="46990" rIns="90170" bIns="4699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3073400" y="3363913"/>
            <a:ext cx="196850" cy="195263"/>
          </a:xfrm>
          <a:prstGeom prst="ellipse">
            <a:avLst/>
          </a:prstGeom>
          <a:solidFill>
            <a:srgbClr val="6098A5"/>
          </a:solidFill>
          <a:ln w="38100" cmpd="sng">
            <a:solidFill>
              <a:srgbClr val="EAEAEA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17"/>
          <p:cNvGrpSpPr/>
          <p:nvPr/>
        </p:nvGrpSpPr>
        <p:grpSpPr bwMode="auto">
          <a:xfrm>
            <a:off x="2307604" y="3644176"/>
            <a:ext cx="1708599" cy="1213584"/>
            <a:chOff x="0" y="0"/>
            <a:chExt cx="1296" cy="912"/>
          </a:xfrm>
          <a:solidFill>
            <a:srgbClr val="6098A5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 flipV="1">
              <a:off x="0" y="215"/>
              <a:ext cx="1296" cy="69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rot="10800000" wrap="none" lIns="90170" tIns="46990" rIns="90170" bIns="4699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 flipV="1">
              <a:off x="249" y="0"/>
              <a:ext cx="798" cy="241"/>
            </a:xfrm>
            <a:prstGeom prst="flowChartMerge">
              <a:avLst/>
            </a:prstGeom>
            <a:grpFill/>
            <a:ln>
              <a:noFill/>
            </a:ln>
            <a:effectLst/>
          </p:spPr>
          <p:txBody>
            <a:bodyPr wrap="none" lIns="90170" tIns="46990" rIns="90170" bIns="4699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4338638" y="3363913"/>
            <a:ext cx="196850" cy="195263"/>
          </a:xfrm>
          <a:prstGeom prst="ellipse">
            <a:avLst/>
          </a:prstGeom>
          <a:solidFill>
            <a:srgbClr val="3B8353"/>
          </a:solidFill>
          <a:ln w="38100" cmpd="sng">
            <a:solidFill>
              <a:srgbClr val="EAEAEA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23"/>
          <p:cNvGrpSpPr/>
          <p:nvPr/>
        </p:nvGrpSpPr>
        <p:grpSpPr bwMode="auto">
          <a:xfrm>
            <a:off x="3571749" y="2023403"/>
            <a:ext cx="1708599" cy="1213584"/>
            <a:chOff x="0" y="0"/>
            <a:chExt cx="1296" cy="912"/>
          </a:xfrm>
          <a:solidFill>
            <a:srgbClr val="3B835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1296" cy="69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 lIns="90170" tIns="46990" rIns="90170" bIns="4699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249" y="671"/>
              <a:ext cx="798" cy="241"/>
            </a:xfrm>
            <a:prstGeom prst="flowChartMerge">
              <a:avLst/>
            </a:prstGeom>
            <a:grpFill/>
            <a:ln>
              <a:noFill/>
            </a:ln>
            <a:effectLst/>
          </p:spPr>
          <p:txBody>
            <a:bodyPr wrap="none" lIns="90170" tIns="46990" rIns="90170" bIns="4699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5602288" y="3367088"/>
            <a:ext cx="192088" cy="192088"/>
          </a:xfrm>
          <a:prstGeom prst="ellipse">
            <a:avLst/>
          </a:prstGeom>
          <a:solidFill>
            <a:srgbClr val="6098A5"/>
          </a:solidFill>
          <a:ln w="38100" cmpd="sng">
            <a:solidFill>
              <a:srgbClr val="EAEAEA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 bwMode="auto">
          <a:xfrm>
            <a:off x="4835904" y="3644176"/>
            <a:ext cx="1708599" cy="1213584"/>
            <a:chOff x="0" y="0"/>
            <a:chExt cx="1296" cy="912"/>
          </a:xfrm>
          <a:solidFill>
            <a:srgbClr val="6098A5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 flipV="1">
              <a:off x="0" y="215"/>
              <a:ext cx="1296" cy="69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rot="10800000" wrap="none" lIns="90170" tIns="46990" rIns="90170" bIns="4699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AutoShape 31"/>
            <p:cNvSpPr>
              <a:spLocks noChangeArrowheads="1"/>
            </p:cNvSpPr>
            <p:nvPr/>
          </p:nvSpPr>
          <p:spPr bwMode="auto">
            <a:xfrm flipV="1">
              <a:off x="249" y="0"/>
              <a:ext cx="798" cy="241"/>
            </a:xfrm>
            <a:prstGeom prst="flowChartMerge">
              <a:avLst/>
            </a:prstGeom>
            <a:grpFill/>
            <a:ln>
              <a:noFill/>
            </a:ln>
            <a:effectLst/>
          </p:spPr>
          <p:txBody>
            <a:bodyPr wrap="none" lIns="90170" tIns="46990" rIns="90170" bIns="4699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Oval 34"/>
          <p:cNvSpPr>
            <a:spLocks noChangeArrowheads="1"/>
          </p:cNvSpPr>
          <p:nvPr/>
        </p:nvSpPr>
        <p:spPr bwMode="auto">
          <a:xfrm>
            <a:off x="6865938" y="3363913"/>
            <a:ext cx="195263" cy="195263"/>
          </a:xfrm>
          <a:prstGeom prst="ellipse">
            <a:avLst/>
          </a:prstGeom>
          <a:solidFill>
            <a:srgbClr val="3B8353"/>
          </a:solidFill>
          <a:ln w="38100" cmpd="sng">
            <a:solidFill>
              <a:srgbClr val="EAEAEA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35"/>
          <p:cNvGrpSpPr/>
          <p:nvPr/>
        </p:nvGrpSpPr>
        <p:grpSpPr bwMode="auto">
          <a:xfrm>
            <a:off x="6100054" y="2023403"/>
            <a:ext cx="1708599" cy="1213584"/>
            <a:chOff x="0" y="0"/>
            <a:chExt cx="1296" cy="912"/>
          </a:xfrm>
          <a:solidFill>
            <a:srgbClr val="3B835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1296" cy="69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none" lIns="90170" tIns="46990" rIns="90170" bIns="4699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AutoShape 37"/>
            <p:cNvSpPr>
              <a:spLocks noChangeArrowheads="1"/>
            </p:cNvSpPr>
            <p:nvPr/>
          </p:nvSpPr>
          <p:spPr bwMode="auto">
            <a:xfrm>
              <a:off x="249" y="671"/>
              <a:ext cx="798" cy="241"/>
            </a:xfrm>
            <a:prstGeom prst="flowChartMerge">
              <a:avLst/>
            </a:prstGeom>
            <a:grpFill/>
            <a:ln>
              <a:noFill/>
            </a:ln>
            <a:effectLst/>
          </p:spPr>
          <p:txBody>
            <a:bodyPr wrap="none" lIns="90170" tIns="46990" rIns="90170" bIns="4699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468438" y="3643313"/>
            <a:ext cx="7239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02413" y="3659188"/>
            <a:ext cx="7223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2017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43525" y="2989263"/>
            <a:ext cx="7239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13213" y="3632200"/>
            <a:ext cx="7223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98763" y="3022600"/>
            <a:ext cx="7223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75" name="矩形 12"/>
          <p:cNvSpPr/>
          <p:nvPr/>
        </p:nvSpPr>
        <p:spPr>
          <a:xfrm>
            <a:off x="2430463" y="42148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76" name="矩形 13"/>
          <p:cNvSpPr/>
          <p:nvPr/>
        </p:nvSpPr>
        <p:spPr>
          <a:xfrm>
            <a:off x="6215063" y="22145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77" name="矩形 14"/>
          <p:cNvSpPr/>
          <p:nvPr/>
        </p:nvSpPr>
        <p:spPr>
          <a:xfrm>
            <a:off x="4929188" y="42021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78" name="矩形 15"/>
          <p:cNvSpPr/>
          <p:nvPr/>
        </p:nvSpPr>
        <p:spPr>
          <a:xfrm>
            <a:off x="1143000" y="22860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79" name="矩形 13"/>
          <p:cNvSpPr/>
          <p:nvPr/>
        </p:nvSpPr>
        <p:spPr>
          <a:xfrm>
            <a:off x="3643313" y="22145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1" grpId="0" animBg="1"/>
      <p:bldP spid="25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79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0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1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82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4583" name="Freeform 5"/>
          <p:cNvSpPr/>
          <p:nvPr/>
        </p:nvSpPr>
        <p:spPr>
          <a:xfrm flipH="1">
            <a:off x="4049713" y="4521200"/>
            <a:ext cx="1116012" cy="882650"/>
          </a:xfrm>
          <a:custGeom>
            <a:avLst/>
            <a:gdLst>
              <a:gd name="txL" fmla="*/ 0 w 290"/>
              <a:gd name="txT" fmla="*/ 0 h 252"/>
              <a:gd name="txR" fmla="*/ 290 w 290"/>
              <a:gd name="txB" fmla="*/ 252 h 252"/>
            </a:gdLst>
            <a:ahLst/>
            <a:cxnLst>
              <a:cxn ang="0">
                <a:pos x="290" y="126"/>
              </a:cxn>
              <a:cxn ang="0">
                <a:pos x="252" y="104"/>
              </a:cxn>
              <a:cxn ang="0">
                <a:pos x="252" y="13"/>
              </a:cxn>
              <a:cxn ang="0">
                <a:pos x="239" y="0"/>
              </a:cxn>
              <a:cxn ang="0">
                <a:pos x="13" y="0"/>
              </a:cxn>
              <a:cxn ang="0">
                <a:pos x="0" y="13"/>
              </a:cxn>
              <a:cxn ang="0">
                <a:pos x="0" y="239"/>
              </a:cxn>
              <a:cxn ang="0">
                <a:pos x="13" y="252"/>
              </a:cxn>
              <a:cxn ang="0">
                <a:pos x="239" y="252"/>
              </a:cxn>
              <a:cxn ang="0">
                <a:pos x="252" y="239"/>
              </a:cxn>
              <a:cxn ang="0">
                <a:pos x="252" y="148"/>
              </a:cxn>
              <a:cxn ang="0">
                <a:pos x="290" y="126"/>
              </a:cxn>
            </a:cxnLst>
            <a:rect l="txL" t="txT" r="txR" b="txB"/>
            <a:pathLst>
              <a:path w="290" h="252">
                <a:moveTo>
                  <a:pt x="290" y="126"/>
                </a:moveTo>
                <a:cubicBezTo>
                  <a:pt x="252" y="104"/>
                  <a:pt x="252" y="104"/>
                  <a:pt x="252" y="104"/>
                </a:cubicBezTo>
                <a:cubicBezTo>
                  <a:pt x="252" y="13"/>
                  <a:pt x="252" y="13"/>
                  <a:pt x="252" y="13"/>
                </a:cubicBezTo>
                <a:cubicBezTo>
                  <a:pt x="252" y="6"/>
                  <a:pt x="246" y="0"/>
                  <a:pt x="23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46"/>
                  <a:pt x="6" y="252"/>
                  <a:pt x="13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46" y="252"/>
                  <a:pt x="252" y="246"/>
                  <a:pt x="252" y="239"/>
                </a:cubicBezTo>
                <a:cubicBezTo>
                  <a:pt x="252" y="148"/>
                  <a:pt x="252" y="148"/>
                  <a:pt x="252" y="148"/>
                </a:cubicBezTo>
                <a:lnTo>
                  <a:pt x="290" y="126"/>
                </a:lnTo>
                <a:close/>
              </a:path>
            </a:pathLst>
          </a:custGeom>
          <a:solidFill>
            <a:srgbClr val="3B835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4" name="Freeform 9"/>
          <p:cNvSpPr/>
          <p:nvPr/>
        </p:nvSpPr>
        <p:spPr>
          <a:xfrm flipH="1">
            <a:off x="1670050" y="4521200"/>
            <a:ext cx="2593975" cy="881063"/>
          </a:xfrm>
          <a:custGeom>
            <a:avLst/>
            <a:gdLst>
              <a:gd name="txL" fmla="*/ 0 w 787"/>
              <a:gd name="txT" fmla="*/ 0 h 252"/>
              <a:gd name="txR" fmla="*/ 787 w 787"/>
              <a:gd name="txB" fmla="*/ 252 h 252"/>
            </a:gdLst>
            <a:ahLst/>
            <a:cxnLst>
              <a:cxn ang="0">
                <a:pos x="774" y="0"/>
              </a:cxn>
              <a:cxn ang="0">
                <a:pos x="763" y="0"/>
              </a:cxn>
              <a:cxn ang="0">
                <a:pos x="548" y="0"/>
              </a:cxn>
              <a:cxn ang="0">
                <a:pos x="0" y="0"/>
              </a:cxn>
              <a:cxn ang="0">
                <a:pos x="12" y="13"/>
              </a:cxn>
              <a:cxn ang="0">
                <a:pos x="12" y="104"/>
              </a:cxn>
              <a:cxn ang="0">
                <a:pos x="50" y="126"/>
              </a:cxn>
              <a:cxn ang="0">
                <a:pos x="12" y="148"/>
              </a:cxn>
              <a:cxn ang="0">
                <a:pos x="12" y="239"/>
              </a:cxn>
              <a:cxn ang="0">
                <a:pos x="0" y="252"/>
              </a:cxn>
              <a:cxn ang="0">
                <a:pos x="548" y="252"/>
              </a:cxn>
              <a:cxn ang="0">
                <a:pos x="774" y="252"/>
              </a:cxn>
              <a:cxn ang="0">
                <a:pos x="787" y="252"/>
              </a:cxn>
              <a:cxn ang="0">
                <a:pos x="787" y="239"/>
              </a:cxn>
              <a:cxn ang="0">
                <a:pos x="787" y="87"/>
              </a:cxn>
              <a:cxn ang="0">
                <a:pos x="787" y="13"/>
              </a:cxn>
              <a:cxn ang="0">
                <a:pos x="774" y="0"/>
              </a:cxn>
            </a:cxnLst>
            <a:rect l="txL" t="txT" r="txR" b="txB"/>
            <a:pathLst>
              <a:path w="787" h="252">
                <a:moveTo>
                  <a:pt x="774" y="0"/>
                </a:moveTo>
                <a:cubicBezTo>
                  <a:pt x="763" y="0"/>
                  <a:pt x="763" y="0"/>
                  <a:pt x="763" y="0"/>
                </a:cubicBezTo>
                <a:cubicBezTo>
                  <a:pt x="548" y="0"/>
                  <a:pt x="548" y="0"/>
                  <a:pt x="548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12" y="6"/>
                  <a:pt x="12" y="1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2" y="239"/>
                  <a:pt x="12" y="239"/>
                  <a:pt x="12" y="239"/>
                </a:cubicBezTo>
                <a:cubicBezTo>
                  <a:pt x="12" y="246"/>
                  <a:pt x="7" y="252"/>
                  <a:pt x="0" y="252"/>
                </a:cubicBezTo>
                <a:cubicBezTo>
                  <a:pt x="548" y="252"/>
                  <a:pt x="548" y="252"/>
                  <a:pt x="548" y="252"/>
                </a:cubicBezTo>
                <a:cubicBezTo>
                  <a:pt x="774" y="252"/>
                  <a:pt x="774" y="252"/>
                  <a:pt x="774" y="252"/>
                </a:cubicBezTo>
                <a:cubicBezTo>
                  <a:pt x="787" y="252"/>
                  <a:pt x="787" y="252"/>
                  <a:pt x="787" y="252"/>
                </a:cubicBezTo>
                <a:cubicBezTo>
                  <a:pt x="787" y="239"/>
                  <a:pt x="787" y="239"/>
                  <a:pt x="787" y="239"/>
                </a:cubicBezTo>
                <a:cubicBezTo>
                  <a:pt x="787" y="87"/>
                  <a:pt x="787" y="87"/>
                  <a:pt x="787" y="87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7" y="6"/>
                  <a:pt x="781" y="0"/>
                  <a:pt x="774" y="0"/>
                </a:cubicBezTo>
                <a:close/>
              </a:path>
            </a:pathLst>
          </a:custGeom>
          <a:solidFill>
            <a:srgbClr val="6098A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5" name="Freeform 5"/>
          <p:cNvSpPr/>
          <p:nvPr/>
        </p:nvSpPr>
        <p:spPr>
          <a:xfrm>
            <a:off x="4016375" y="3481388"/>
            <a:ext cx="1182688" cy="884237"/>
          </a:xfrm>
          <a:custGeom>
            <a:avLst/>
            <a:gdLst>
              <a:gd name="txL" fmla="*/ 0 w 290"/>
              <a:gd name="txT" fmla="*/ 0 h 252"/>
              <a:gd name="txR" fmla="*/ 290 w 290"/>
              <a:gd name="txB" fmla="*/ 252 h 252"/>
            </a:gdLst>
            <a:ahLst/>
            <a:cxnLst>
              <a:cxn ang="0">
                <a:pos x="290" y="126"/>
              </a:cxn>
              <a:cxn ang="0">
                <a:pos x="252" y="104"/>
              </a:cxn>
              <a:cxn ang="0">
                <a:pos x="252" y="13"/>
              </a:cxn>
              <a:cxn ang="0">
                <a:pos x="239" y="0"/>
              </a:cxn>
              <a:cxn ang="0">
                <a:pos x="13" y="0"/>
              </a:cxn>
              <a:cxn ang="0">
                <a:pos x="0" y="13"/>
              </a:cxn>
              <a:cxn ang="0">
                <a:pos x="0" y="239"/>
              </a:cxn>
              <a:cxn ang="0">
                <a:pos x="13" y="252"/>
              </a:cxn>
              <a:cxn ang="0">
                <a:pos x="239" y="252"/>
              </a:cxn>
              <a:cxn ang="0">
                <a:pos x="252" y="239"/>
              </a:cxn>
              <a:cxn ang="0">
                <a:pos x="252" y="148"/>
              </a:cxn>
              <a:cxn ang="0">
                <a:pos x="290" y="126"/>
              </a:cxn>
            </a:cxnLst>
            <a:rect l="txL" t="txT" r="txR" b="txB"/>
            <a:pathLst>
              <a:path w="290" h="252">
                <a:moveTo>
                  <a:pt x="290" y="126"/>
                </a:moveTo>
                <a:cubicBezTo>
                  <a:pt x="252" y="104"/>
                  <a:pt x="252" y="104"/>
                  <a:pt x="252" y="104"/>
                </a:cubicBezTo>
                <a:cubicBezTo>
                  <a:pt x="252" y="13"/>
                  <a:pt x="252" y="13"/>
                  <a:pt x="252" y="13"/>
                </a:cubicBezTo>
                <a:cubicBezTo>
                  <a:pt x="252" y="6"/>
                  <a:pt x="246" y="0"/>
                  <a:pt x="23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46"/>
                  <a:pt x="6" y="252"/>
                  <a:pt x="13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46" y="252"/>
                  <a:pt x="252" y="246"/>
                  <a:pt x="252" y="239"/>
                </a:cubicBezTo>
                <a:cubicBezTo>
                  <a:pt x="252" y="148"/>
                  <a:pt x="252" y="148"/>
                  <a:pt x="252" y="148"/>
                </a:cubicBezTo>
                <a:lnTo>
                  <a:pt x="290" y="126"/>
                </a:lnTo>
                <a:close/>
              </a:path>
            </a:pathLst>
          </a:custGeom>
          <a:solidFill>
            <a:srgbClr val="3B835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6" name="Freeform 9"/>
          <p:cNvSpPr/>
          <p:nvPr/>
        </p:nvSpPr>
        <p:spPr>
          <a:xfrm>
            <a:off x="4999038" y="3481388"/>
            <a:ext cx="2682875" cy="884237"/>
          </a:xfrm>
          <a:custGeom>
            <a:avLst/>
            <a:gdLst>
              <a:gd name="txL" fmla="*/ 0 w 787"/>
              <a:gd name="txT" fmla="*/ 0 h 252"/>
              <a:gd name="txR" fmla="*/ 787 w 787"/>
              <a:gd name="txB" fmla="*/ 252 h 252"/>
            </a:gdLst>
            <a:ahLst/>
            <a:cxnLst>
              <a:cxn ang="0">
                <a:pos x="774" y="0"/>
              </a:cxn>
              <a:cxn ang="0">
                <a:pos x="763" y="0"/>
              </a:cxn>
              <a:cxn ang="0">
                <a:pos x="548" y="0"/>
              </a:cxn>
              <a:cxn ang="0">
                <a:pos x="0" y="0"/>
              </a:cxn>
              <a:cxn ang="0">
                <a:pos x="12" y="13"/>
              </a:cxn>
              <a:cxn ang="0">
                <a:pos x="12" y="104"/>
              </a:cxn>
              <a:cxn ang="0">
                <a:pos x="50" y="126"/>
              </a:cxn>
              <a:cxn ang="0">
                <a:pos x="12" y="148"/>
              </a:cxn>
              <a:cxn ang="0">
                <a:pos x="12" y="239"/>
              </a:cxn>
              <a:cxn ang="0">
                <a:pos x="0" y="252"/>
              </a:cxn>
              <a:cxn ang="0">
                <a:pos x="548" y="252"/>
              </a:cxn>
              <a:cxn ang="0">
                <a:pos x="774" y="252"/>
              </a:cxn>
              <a:cxn ang="0">
                <a:pos x="787" y="252"/>
              </a:cxn>
              <a:cxn ang="0">
                <a:pos x="787" y="239"/>
              </a:cxn>
              <a:cxn ang="0">
                <a:pos x="787" y="87"/>
              </a:cxn>
              <a:cxn ang="0">
                <a:pos x="787" y="13"/>
              </a:cxn>
              <a:cxn ang="0">
                <a:pos x="774" y="0"/>
              </a:cxn>
            </a:cxnLst>
            <a:rect l="txL" t="txT" r="txR" b="txB"/>
            <a:pathLst>
              <a:path w="787" h="252">
                <a:moveTo>
                  <a:pt x="774" y="0"/>
                </a:moveTo>
                <a:cubicBezTo>
                  <a:pt x="763" y="0"/>
                  <a:pt x="763" y="0"/>
                  <a:pt x="763" y="0"/>
                </a:cubicBezTo>
                <a:cubicBezTo>
                  <a:pt x="548" y="0"/>
                  <a:pt x="548" y="0"/>
                  <a:pt x="548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12" y="6"/>
                  <a:pt x="12" y="1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2" y="239"/>
                  <a:pt x="12" y="239"/>
                  <a:pt x="12" y="239"/>
                </a:cubicBezTo>
                <a:cubicBezTo>
                  <a:pt x="12" y="246"/>
                  <a:pt x="7" y="252"/>
                  <a:pt x="0" y="252"/>
                </a:cubicBezTo>
                <a:cubicBezTo>
                  <a:pt x="548" y="252"/>
                  <a:pt x="548" y="252"/>
                  <a:pt x="548" y="252"/>
                </a:cubicBezTo>
                <a:cubicBezTo>
                  <a:pt x="774" y="252"/>
                  <a:pt x="774" y="252"/>
                  <a:pt x="774" y="252"/>
                </a:cubicBezTo>
                <a:cubicBezTo>
                  <a:pt x="787" y="252"/>
                  <a:pt x="787" y="252"/>
                  <a:pt x="787" y="252"/>
                </a:cubicBezTo>
                <a:cubicBezTo>
                  <a:pt x="787" y="239"/>
                  <a:pt x="787" y="239"/>
                  <a:pt x="787" y="239"/>
                </a:cubicBezTo>
                <a:cubicBezTo>
                  <a:pt x="787" y="87"/>
                  <a:pt x="787" y="87"/>
                  <a:pt x="787" y="87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7" y="6"/>
                  <a:pt x="781" y="0"/>
                  <a:pt x="774" y="0"/>
                </a:cubicBezTo>
                <a:close/>
              </a:path>
            </a:pathLst>
          </a:custGeom>
          <a:solidFill>
            <a:srgbClr val="6098A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7" name="Freeform 5"/>
          <p:cNvSpPr/>
          <p:nvPr/>
        </p:nvSpPr>
        <p:spPr>
          <a:xfrm>
            <a:off x="4086225" y="1341438"/>
            <a:ext cx="1042988" cy="909637"/>
          </a:xfrm>
          <a:custGeom>
            <a:avLst/>
            <a:gdLst>
              <a:gd name="txL" fmla="*/ 0 w 290"/>
              <a:gd name="txT" fmla="*/ 0 h 252"/>
              <a:gd name="txR" fmla="*/ 290 w 290"/>
              <a:gd name="txB" fmla="*/ 252 h 252"/>
            </a:gdLst>
            <a:ahLst/>
            <a:cxnLst>
              <a:cxn ang="0">
                <a:pos x="290" y="126"/>
              </a:cxn>
              <a:cxn ang="0">
                <a:pos x="252" y="104"/>
              </a:cxn>
              <a:cxn ang="0">
                <a:pos x="252" y="13"/>
              </a:cxn>
              <a:cxn ang="0">
                <a:pos x="239" y="0"/>
              </a:cxn>
              <a:cxn ang="0">
                <a:pos x="13" y="0"/>
              </a:cxn>
              <a:cxn ang="0">
                <a:pos x="0" y="13"/>
              </a:cxn>
              <a:cxn ang="0">
                <a:pos x="0" y="239"/>
              </a:cxn>
              <a:cxn ang="0">
                <a:pos x="13" y="252"/>
              </a:cxn>
              <a:cxn ang="0">
                <a:pos x="239" y="252"/>
              </a:cxn>
              <a:cxn ang="0">
                <a:pos x="252" y="239"/>
              </a:cxn>
              <a:cxn ang="0">
                <a:pos x="252" y="148"/>
              </a:cxn>
              <a:cxn ang="0">
                <a:pos x="290" y="126"/>
              </a:cxn>
            </a:cxnLst>
            <a:rect l="txL" t="txT" r="txR" b="txB"/>
            <a:pathLst>
              <a:path w="290" h="252">
                <a:moveTo>
                  <a:pt x="290" y="126"/>
                </a:moveTo>
                <a:cubicBezTo>
                  <a:pt x="252" y="104"/>
                  <a:pt x="252" y="104"/>
                  <a:pt x="252" y="104"/>
                </a:cubicBezTo>
                <a:cubicBezTo>
                  <a:pt x="252" y="13"/>
                  <a:pt x="252" y="13"/>
                  <a:pt x="252" y="13"/>
                </a:cubicBezTo>
                <a:cubicBezTo>
                  <a:pt x="252" y="6"/>
                  <a:pt x="246" y="0"/>
                  <a:pt x="23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46"/>
                  <a:pt x="6" y="252"/>
                  <a:pt x="13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46" y="252"/>
                  <a:pt x="252" y="246"/>
                  <a:pt x="252" y="239"/>
                </a:cubicBezTo>
                <a:cubicBezTo>
                  <a:pt x="252" y="148"/>
                  <a:pt x="252" y="148"/>
                  <a:pt x="252" y="148"/>
                </a:cubicBezTo>
                <a:lnTo>
                  <a:pt x="290" y="126"/>
                </a:lnTo>
                <a:close/>
              </a:path>
            </a:pathLst>
          </a:custGeom>
          <a:solidFill>
            <a:srgbClr val="3B835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8" name="Freeform 9"/>
          <p:cNvSpPr/>
          <p:nvPr/>
        </p:nvSpPr>
        <p:spPr>
          <a:xfrm>
            <a:off x="4927600" y="1341438"/>
            <a:ext cx="2813050" cy="909637"/>
          </a:xfrm>
          <a:custGeom>
            <a:avLst/>
            <a:gdLst>
              <a:gd name="txL" fmla="*/ 0 w 787"/>
              <a:gd name="txT" fmla="*/ 0 h 252"/>
              <a:gd name="txR" fmla="*/ 787 w 787"/>
              <a:gd name="txB" fmla="*/ 252 h 252"/>
            </a:gdLst>
            <a:ahLst/>
            <a:cxnLst>
              <a:cxn ang="0">
                <a:pos x="774" y="0"/>
              </a:cxn>
              <a:cxn ang="0">
                <a:pos x="763" y="0"/>
              </a:cxn>
              <a:cxn ang="0">
                <a:pos x="548" y="0"/>
              </a:cxn>
              <a:cxn ang="0">
                <a:pos x="0" y="0"/>
              </a:cxn>
              <a:cxn ang="0">
                <a:pos x="12" y="13"/>
              </a:cxn>
              <a:cxn ang="0">
                <a:pos x="12" y="104"/>
              </a:cxn>
              <a:cxn ang="0">
                <a:pos x="50" y="126"/>
              </a:cxn>
              <a:cxn ang="0">
                <a:pos x="12" y="148"/>
              </a:cxn>
              <a:cxn ang="0">
                <a:pos x="12" y="239"/>
              </a:cxn>
              <a:cxn ang="0">
                <a:pos x="0" y="252"/>
              </a:cxn>
              <a:cxn ang="0">
                <a:pos x="548" y="252"/>
              </a:cxn>
              <a:cxn ang="0">
                <a:pos x="774" y="252"/>
              </a:cxn>
              <a:cxn ang="0">
                <a:pos x="787" y="252"/>
              </a:cxn>
              <a:cxn ang="0">
                <a:pos x="787" y="239"/>
              </a:cxn>
              <a:cxn ang="0">
                <a:pos x="787" y="87"/>
              </a:cxn>
              <a:cxn ang="0">
                <a:pos x="787" y="13"/>
              </a:cxn>
              <a:cxn ang="0">
                <a:pos x="774" y="0"/>
              </a:cxn>
            </a:cxnLst>
            <a:rect l="txL" t="txT" r="txR" b="txB"/>
            <a:pathLst>
              <a:path w="787" h="252">
                <a:moveTo>
                  <a:pt x="774" y="0"/>
                </a:moveTo>
                <a:cubicBezTo>
                  <a:pt x="763" y="0"/>
                  <a:pt x="763" y="0"/>
                  <a:pt x="763" y="0"/>
                </a:cubicBezTo>
                <a:cubicBezTo>
                  <a:pt x="548" y="0"/>
                  <a:pt x="548" y="0"/>
                  <a:pt x="548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12" y="6"/>
                  <a:pt x="12" y="1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2" y="239"/>
                  <a:pt x="12" y="239"/>
                  <a:pt x="12" y="239"/>
                </a:cubicBezTo>
                <a:cubicBezTo>
                  <a:pt x="12" y="246"/>
                  <a:pt x="7" y="252"/>
                  <a:pt x="0" y="252"/>
                </a:cubicBezTo>
                <a:cubicBezTo>
                  <a:pt x="548" y="252"/>
                  <a:pt x="548" y="252"/>
                  <a:pt x="548" y="252"/>
                </a:cubicBezTo>
                <a:cubicBezTo>
                  <a:pt x="774" y="252"/>
                  <a:pt x="774" y="252"/>
                  <a:pt x="774" y="252"/>
                </a:cubicBezTo>
                <a:cubicBezTo>
                  <a:pt x="787" y="252"/>
                  <a:pt x="787" y="252"/>
                  <a:pt x="787" y="252"/>
                </a:cubicBezTo>
                <a:cubicBezTo>
                  <a:pt x="787" y="239"/>
                  <a:pt x="787" y="239"/>
                  <a:pt x="787" y="239"/>
                </a:cubicBezTo>
                <a:cubicBezTo>
                  <a:pt x="787" y="87"/>
                  <a:pt x="787" y="87"/>
                  <a:pt x="787" y="87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7" y="6"/>
                  <a:pt x="781" y="0"/>
                  <a:pt x="774" y="0"/>
                </a:cubicBezTo>
                <a:close/>
              </a:path>
            </a:pathLst>
          </a:custGeom>
          <a:solidFill>
            <a:srgbClr val="6098A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9" name="Freeform 5"/>
          <p:cNvSpPr/>
          <p:nvPr/>
        </p:nvSpPr>
        <p:spPr>
          <a:xfrm flipH="1">
            <a:off x="4100513" y="2447925"/>
            <a:ext cx="1014412" cy="881063"/>
          </a:xfrm>
          <a:custGeom>
            <a:avLst/>
            <a:gdLst>
              <a:gd name="txL" fmla="*/ 0 w 290"/>
              <a:gd name="txT" fmla="*/ 0 h 252"/>
              <a:gd name="txR" fmla="*/ 290 w 290"/>
              <a:gd name="txB" fmla="*/ 252 h 252"/>
            </a:gdLst>
            <a:ahLst/>
            <a:cxnLst>
              <a:cxn ang="0">
                <a:pos x="290" y="126"/>
              </a:cxn>
              <a:cxn ang="0">
                <a:pos x="252" y="104"/>
              </a:cxn>
              <a:cxn ang="0">
                <a:pos x="252" y="13"/>
              </a:cxn>
              <a:cxn ang="0">
                <a:pos x="239" y="0"/>
              </a:cxn>
              <a:cxn ang="0">
                <a:pos x="13" y="0"/>
              </a:cxn>
              <a:cxn ang="0">
                <a:pos x="0" y="13"/>
              </a:cxn>
              <a:cxn ang="0">
                <a:pos x="0" y="239"/>
              </a:cxn>
              <a:cxn ang="0">
                <a:pos x="13" y="252"/>
              </a:cxn>
              <a:cxn ang="0">
                <a:pos x="239" y="252"/>
              </a:cxn>
              <a:cxn ang="0">
                <a:pos x="252" y="239"/>
              </a:cxn>
              <a:cxn ang="0">
                <a:pos x="252" y="148"/>
              </a:cxn>
              <a:cxn ang="0">
                <a:pos x="290" y="126"/>
              </a:cxn>
            </a:cxnLst>
            <a:rect l="txL" t="txT" r="txR" b="txB"/>
            <a:pathLst>
              <a:path w="290" h="252">
                <a:moveTo>
                  <a:pt x="290" y="126"/>
                </a:moveTo>
                <a:cubicBezTo>
                  <a:pt x="252" y="104"/>
                  <a:pt x="252" y="104"/>
                  <a:pt x="252" y="104"/>
                </a:cubicBezTo>
                <a:cubicBezTo>
                  <a:pt x="252" y="13"/>
                  <a:pt x="252" y="13"/>
                  <a:pt x="252" y="13"/>
                </a:cubicBezTo>
                <a:cubicBezTo>
                  <a:pt x="252" y="6"/>
                  <a:pt x="246" y="0"/>
                  <a:pt x="23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46"/>
                  <a:pt x="6" y="252"/>
                  <a:pt x="13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46" y="252"/>
                  <a:pt x="252" y="246"/>
                  <a:pt x="252" y="239"/>
                </a:cubicBezTo>
                <a:cubicBezTo>
                  <a:pt x="252" y="148"/>
                  <a:pt x="252" y="148"/>
                  <a:pt x="252" y="148"/>
                </a:cubicBezTo>
                <a:lnTo>
                  <a:pt x="290" y="126"/>
                </a:lnTo>
                <a:close/>
              </a:path>
            </a:pathLst>
          </a:custGeom>
          <a:solidFill>
            <a:srgbClr val="3B835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0" name="Freeform 9"/>
          <p:cNvSpPr/>
          <p:nvPr/>
        </p:nvSpPr>
        <p:spPr>
          <a:xfrm flipH="1">
            <a:off x="1547813" y="2447925"/>
            <a:ext cx="2732087" cy="881063"/>
          </a:xfrm>
          <a:custGeom>
            <a:avLst/>
            <a:gdLst>
              <a:gd name="txL" fmla="*/ 0 w 787"/>
              <a:gd name="txT" fmla="*/ 0 h 252"/>
              <a:gd name="txR" fmla="*/ 787 w 787"/>
              <a:gd name="txB" fmla="*/ 252 h 252"/>
            </a:gdLst>
            <a:ahLst/>
            <a:cxnLst>
              <a:cxn ang="0">
                <a:pos x="774" y="0"/>
              </a:cxn>
              <a:cxn ang="0">
                <a:pos x="763" y="0"/>
              </a:cxn>
              <a:cxn ang="0">
                <a:pos x="548" y="0"/>
              </a:cxn>
              <a:cxn ang="0">
                <a:pos x="0" y="0"/>
              </a:cxn>
              <a:cxn ang="0">
                <a:pos x="12" y="13"/>
              </a:cxn>
              <a:cxn ang="0">
                <a:pos x="12" y="104"/>
              </a:cxn>
              <a:cxn ang="0">
                <a:pos x="50" y="126"/>
              </a:cxn>
              <a:cxn ang="0">
                <a:pos x="12" y="148"/>
              </a:cxn>
              <a:cxn ang="0">
                <a:pos x="12" y="239"/>
              </a:cxn>
              <a:cxn ang="0">
                <a:pos x="0" y="252"/>
              </a:cxn>
              <a:cxn ang="0">
                <a:pos x="548" y="252"/>
              </a:cxn>
              <a:cxn ang="0">
                <a:pos x="774" y="252"/>
              </a:cxn>
              <a:cxn ang="0">
                <a:pos x="787" y="252"/>
              </a:cxn>
              <a:cxn ang="0">
                <a:pos x="787" y="239"/>
              </a:cxn>
              <a:cxn ang="0">
                <a:pos x="787" y="87"/>
              </a:cxn>
              <a:cxn ang="0">
                <a:pos x="787" y="13"/>
              </a:cxn>
              <a:cxn ang="0">
                <a:pos x="774" y="0"/>
              </a:cxn>
            </a:cxnLst>
            <a:rect l="txL" t="txT" r="txR" b="txB"/>
            <a:pathLst>
              <a:path w="787" h="252">
                <a:moveTo>
                  <a:pt x="774" y="0"/>
                </a:moveTo>
                <a:cubicBezTo>
                  <a:pt x="763" y="0"/>
                  <a:pt x="763" y="0"/>
                  <a:pt x="763" y="0"/>
                </a:cubicBezTo>
                <a:cubicBezTo>
                  <a:pt x="548" y="0"/>
                  <a:pt x="548" y="0"/>
                  <a:pt x="548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12" y="6"/>
                  <a:pt x="12" y="1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2" y="239"/>
                  <a:pt x="12" y="239"/>
                  <a:pt x="12" y="239"/>
                </a:cubicBezTo>
                <a:cubicBezTo>
                  <a:pt x="12" y="246"/>
                  <a:pt x="7" y="252"/>
                  <a:pt x="0" y="252"/>
                </a:cubicBezTo>
                <a:cubicBezTo>
                  <a:pt x="548" y="252"/>
                  <a:pt x="548" y="252"/>
                  <a:pt x="548" y="252"/>
                </a:cubicBezTo>
                <a:cubicBezTo>
                  <a:pt x="774" y="252"/>
                  <a:pt x="774" y="252"/>
                  <a:pt x="774" y="252"/>
                </a:cubicBezTo>
                <a:cubicBezTo>
                  <a:pt x="787" y="252"/>
                  <a:pt x="787" y="252"/>
                  <a:pt x="787" y="252"/>
                </a:cubicBezTo>
                <a:cubicBezTo>
                  <a:pt x="787" y="239"/>
                  <a:pt x="787" y="239"/>
                  <a:pt x="787" y="239"/>
                </a:cubicBezTo>
                <a:cubicBezTo>
                  <a:pt x="787" y="87"/>
                  <a:pt x="787" y="87"/>
                  <a:pt x="787" y="87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7" y="6"/>
                  <a:pt x="781" y="0"/>
                  <a:pt x="774" y="0"/>
                </a:cubicBezTo>
                <a:close/>
              </a:path>
            </a:pathLst>
          </a:custGeom>
          <a:solidFill>
            <a:srgbClr val="6098A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1" name="矩形 12"/>
          <p:cNvSpPr/>
          <p:nvPr/>
        </p:nvSpPr>
        <p:spPr>
          <a:xfrm>
            <a:off x="2205038" y="270192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92" name="矩形 13"/>
          <p:cNvSpPr/>
          <p:nvPr/>
        </p:nvSpPr>
        <p:spPr>
          <a:xfrm>
            <a:off x="5491163" y="377348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93" name="矩形 14"/>
          <p:cNvSpPr/>
          <p:nvPr/>
        </p:nvSpPr>
        <p:spPr>
          <a:xfrm>
            <a:off x="5419725" y="163036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4594" name="矩形 15"/>
          <p:cNvSpPr/>
          <p:nvPr/>
        </p:nvSpPr>
        <p:spPr>
          <a:xfrm>
            <a:off x="1990725" y="477361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3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4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5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06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5607" name="AutoShape 11"/>
          <p:cNvSpPr/>
          <p:nvPr/>
        </p:nvSpPr>
        <p:spPr>
          <a:xfrm>
            <a:off x="2287588" y="1692275"/>
            <a:ext cx="1316037" cy="782638"/>
          </a:xfrm>
          <a:prstGeom prst="can">
            <a:avLst>
              <a:gd name="adj" fmla="val 33199"/>
            </a:avLst>
          </a:prstGeom>
          <a:solidFill>
            <a:srgbClr val="3B8353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8" name="AutoShape 12"/>
          <p:cNvSpPr/>
          <p:nvPr/>
        </p:nvSpPr>
        <p:spPr>
          <a:xfrm>
            <a:off x="3635375" y="1841500"/>
            <a:ext cx="3830638" cy="522288"/>
          </a:xfrm>
          <a:prstGeom prst="roundRect">
            <a:avLst>
              <a:gd name="adj" fmla="val 11505"/>
            </a:avLst>
          </a:prstGeom>
          <a:solidFill>
            <a:srgbClr val="6098A5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9" name="AutoShape 21"/>
          <p:cNvSpPr/>
          <p:nvPr/>
        </p:nvSpPr>
        <p:spPr>
          <a:xfrm>
            <a:off x="3635375" y="1998663"/>
            <a:ext cx="306388" cy="217487"/>
          </a:xfrm>
          <a:prstGeom prst="rightArrow">
            <a:avLst>
              <a:gd name="adj1" fmla="val 50000"/>
              <a:gd name="adj2" fmla="val 58692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10" name="矩形 12"/>
          <p:cNvSpPr/>
          <p:nvPr/>
        </p:nvSpPr>
        <p:spPr>
          <a:xfrm>
            <a:off x="4502150" y="2020888"/>
            <a:ext cx="901700" cy="211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11" name="AutoShape 11"/>
          <p:cNvSpPr/>
          <p:nvPr/>
        </p:nvSpPr>
        <p:spPr>
          <a:xfrm>
            <a:off x="2287588" y="2543175"/>
            <a:ext cx="1316037" cy="784225"/>
          </a:xfrm>
          <a:prstGeom prst="can">
            <a:avLst>
              <a:gd name="adj" fmla="val 33199"/>
            </a:avLst>
          </a:prstGeom>
          <a:solidFill>
            <a:srgbClr val="3B8353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12" name="AutoShape 12"/>
          <p:cNvSpPr/>
          <p:nvPr/>
        </p:nvSpPr>
        <p:spPr>
          <a:xfrm>
            <a:off x="3635375" y="2692400"/>
            <a:ext cx="3830638" cy="522288"/>
          </a:xfrm>
          <a:prstGeom prst="roundRect">
            <a:avLst>
              <a:gd name="adj" fmla="val 11505"/>
            </a:avLst>
          </a:prstGeom>
          <a:solidFill>
            <a:srgbClr val="6098A5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13" name="AutoShape 21"/>
          <p:cNvSpPr/>
          <p:nvPr/>
        </p:nvSpPr>
        <p:spPr>
          <a:xfrm>
            <a:off x="3635375" y="2849563"/>
            <a:ext cx="306388" cy="219075"/>
          </a:xfrm>
          <a:prstGeom prst="rightArrow">
            <a:avLst>
              <a:gd name="adj1" fmla="val 50000"/>
              <a:gd name="adj2" fmla="val 58266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14" name="矩形 12"/>
          <p:cNvSpPr/>
          <p:nvPr/>
        </p:nvSpPr>
        <p:spPr>
          <a:xfrm>
            <a:off x="4502150" y="2836863"/>
            <a:ext cx="901700" cy="212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15" name="AutoShape 11"/>
          <p:cNvSpPr/>
          <p:nvPr/>
        </p:nvSpPr>
        <p:spPr>
          <a:xfrm>
            <a:off x="2287588" y="3436938"/>
            <a:ext cx="1316037" cy="782637"/>
          </a:xfrm>
          <a:prstGeom prst="can">
            <a:avLst>
              <a:gd name="adj" fmla="val 33199"/>
            </a:avLst>
          </a:prstGeom>
          <a:solidFill>
            <a:srgbClr val="3B8353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16" name="AutoShape 12"/>
          <p:cNvSpPr/>
          <p:nvPr/>
        </p:nvSpPr>
        <p:spPr>
          <a:xfrm>
            <a:off x="3635375" y="3586163"/>
            <a:ext cx="3830638" cy="522287"/>
          </a:xfrm>
          <a:prstGeom prst="roundRect">
            <a:avLst>
              <a:gd name="adj" fmla="val 11505"/>
            </a:avLst>
          </a:prstGeom>
          <a:solidFill>
            <a:srgbClr val="6098A5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17" name="AutoShape 21"/>
          <p:cNvSpPr/>
          <p:nvPr/>
        </p:nvSpPr>
        <p:spPr>
          <a:xfrm>
            <a:off x="3635375" y="3743325"/>
            <a:ext cx="306388" cy="217488"/>
          </a:xfrm>
          <a:prstGeom prst="rightArrow">
            <a:avLst>
              <a:gd name="adj1" fmla="val 50000"/>
              <a:gd name="adj2" fmla="val 58691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18" name="矩形 12"/>
          <p:cNvSpPr/>
          <p:nvPr/>
        </p:nvSpPr>
        <p:spPr>
          <a:xfrm>
            <a:off x="4502150" y="3765550"/>
            <a:ext cx="901700" cy="211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619" name="AutoShape 11"/>
          <p:cNvSpPr/>
          <p:nvPr/>
        </p:nvSpPr>
        <p:spPr>
          <a:xfrm>
            <a:off x="2287588" y="4287838"/>
            <a:ext cx="1316037" cy="784225"/>
          </a:xfrm>
          <a:prstGeom prst="can">
            <a:avLst>
              <a:gd name="adj" fmla="val 33199"/>
            </a:avLst>
          </a:prstGeom>
          <a:solidFill>
            <a:srgbClr val="3B8353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20" name="AutoShape 12"/>
          <p:cNvSpPr/>
          <p:nvPr/>
        </p:nvSpPr>
        <p:spPr>
          <a:xfrm>
            <a:off x="3635375" y="4437063"/>
            <a:ext cx="3830638" cy="522287"/>
          </a:xfrm>
          <a:prstGeom prst="roundRect">
            <a:avLst>
              <a:gd name="adj" fmla="val 11505"/>
            </a:avLst>
          </a:prstGeom>
          <a:solidFill>
            <a:srgbClr val="6098A5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21" name="AutoShape 21"/>
          <p:cNvSpPr/>
          <p:nvPr/>
        </p:nvSpPr>
        <p:spPr>
          <a:xfrm>
            <a:off x="3635375" y="4594225"/>
            <a:ext cx="306388" cy="219075"/>
          </a:xfrm>
          <a:prstGeom prst="rightArrow">
            <a:avLst>
              <a:gd name="adj1" fmla="val 50000"/>
              <a:gd name="adj2" fmla="val 58266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22" name="矩形 12"/>
          <p:cNvSpPr/>
          <p:nvPr/>
        </p:nvSpPr>
        <p:spPr>
          <a:xfrm>
            <a:off x="4502150" y="4581525"/>
            <a:ext cx="901700" cy="211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27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28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29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0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pSp>
        <p:nvGrpSpPr>
          <p:cNvPr id="2" name="Group 2"/>
          <p:cNvGrpSpPr/>
          <p:nvPr/>
        </p:nvGrpSpPr>
        <p:grpSpPr bwMode="auto">
          <a:xfrm>
            <a:off x="3276600" y="1581163"/>
            <a:ext cx="5346700" cy="1249363"/>
            <a:chOff x="1701" y="981"/>
            <a:chExt cx="3901" cy="1315"/>
          </a:xfrm>
          <a:solidFill>
            <a:srgbClr val="6098A5"/>
          </a:solidFill>
        </p:grpSpPr>
        <p:sp>
          <p:nvSpPr>
            <p:cNvPr id="8" name="Rektangel 3"/>
            <p:cNvSpPr/>
            <p:nvPr/>
          </p:nvSpPr>
          <p:spPr>
            <a:xfrm>
              <a:off x="1704" y="983"/>
              <a:ext cx="3896" cy="131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701" y="981"/>
              <a:ext cx="3855" cy="127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3276600" y="2830526"/>
            <a:ext cx="5346700" cy="1249362"/>
            <a:chOff x="1701" y="981"/>
            <a:chExt cx="3901" cy="1315"/>
          </a:xfrm>
          <a:solidFill>
            <a:srgbClr val="3B8353"/>
          </a:solidFill>
        </p:grpSpPr>
        <p:sp>
          <p:nvSpPr>
            <p:cNvPr id="11" name="Rektangel 3"/>
            <p:cNvSpPr/>
            <p:nvPr/>
          </p:nvSpPr>
          <p:spPr>
            <a:xfrm>
              <a:off x="1704" y="983"/>
              <a:ext cx="3896" cy="131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701" y="981"/>
              <a:ext cx="3855" cy="127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633" name="Rectangle 16"/>
          <p:cNvSpPr/>
          <p:nvPr/>
        </p:nvSpPr>
        <p:spPr>
          <a:xfrm>
            <a:off x="3276600" y="4079875"/>
            <a:ext cx="5283200" cy="1206500"/>
          </a:xfrm>
          <a:prstGeom prst="rect">
            <a:avLst/>
          </a:prstGeom>
          <a:solidFill>
            <a:srgbClr val="6098A5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" name="Freeform 17"/>
          <p:cNvSpPr/>
          <p:nvPr/>
        </p:nvSpPr>
        <p:spPr bwMode="auto">
          <a:xfrm>
            <a:off x="846138" y="4100513"/>
            <a:ext cx="2568575" cy="1181100"/>
          </a:xfrm>
          <a:custGeom>
            <a:avLst/>
            <a:gdLst>
              <a:gd name="T0" fmla="*/ 0 w 1633"/>
              <a:gd name="T1" fmla="*/ 0 h 1270"/>
              <a:gd name="T2" fmla="*/ 2354658 w 1633"/>
              <a:gd name="T3" fmla="*/ 0 h 1270"/>
              <a:gd name="T4" fmla="*/ 2354658 w 1633"/>
              <a:gd name="T5" fmla="*/ 547770 h 1270"/>
              <a:gd name="T6" fmla="*/ 2427012 w 1633"/>
              <a:gd name="T7" fmla="*/ 547770 h 1270"/>
              <a:gd name="T8" fmla="*/ 2427012 w 1633"/>
              <a:gd name="T9" fmla="*/ 505920 h 1270"/>
              <a:gd name="T10" fmla="*/ 2568575 w 1633"/>
              <a:gd name="T11" fmla="*/ 590550 h 1270"/>
              <a:gd name="T12" fmla="*/ 2427012 w 1633"/>
              <a:gd name="T13" fmla="*/ 717030 h 1270"/>
              <a:gd name="T14" fmla="*/ 2427012 w 1633"/>
              <a:gd name="T15" fmla="*/ 632400 h 1270"/>
              <a:gd name="T16" fmla="*/ 2354658 w 1633"/>
              <a:gd name="T17" fmla="*/ 632400 h 1270"/>
              <a:gd name="T18" fmla="*/ 2354658 w 1633"/>
              <a:gd name="T19" fmla="*/ 1181100 h 1270"/>
              <a:gd name="T20" fmla="*/ 0 w 1633"/>
              <a:gd name="T21" fmla="*/ 1181100 h 1270"/>
              <a:gd name="T22" fmla="*/ 0 w 1633"/>
              <a:gd name="T23" fmla="*/ 0 h 127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33" h="1270">
                <a:moveTo>
                  <a:pt x="0" y="0"/>
                </a:moveTo>
                <a:lnTo>
                  <a:pt x="1497" y="0"/>
                </a:lnTo>
                <a:lnTo>
                  <a:pt x="1497" y="589"/>
                </a:lnTo>
                <a:lnTo>
                  <a:pt x="1543" y="589"/>
                </a:lnTo>
                <a:lnTo>
                  <a:pt x="1543" y="544"/>
                </a:lnTo>
                <a:lnTo>
                  <a:pt x="1633" y="635"/>
                </a:lnTo>
                <a:lnTo>
                  <a:pt x="1543" y="771"/>
                </a:lnTo>
                <a:lnTo>
                  <a:pt x="1543" y="680"/>
                </a:lnTo>
                <a:lnTo>
                  <a:pt x="1497" y="680"/>
                </a:lnTo>
                <a:lnTo>
                  <a:pt x="1497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3B8353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2700" algn="ctr" rotWithShape="0">
              <a:schemeClr val="bg1">
                <a:lumMod val="65000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18"/>
          <p:cNvSpPr/>
          <p:nvPr/>
        </p:nvSpPr>
        <p:spPr bwMode="auto">
          <a:xfrm>
            <a:off x="846138" y="2830513"/>
            <a:ext cx="2362200" cy="1387475"/>
          </a:xfrm>
          <a:custGeom>
            <a:avLst/>
            <a:gdLst>
              <a:gd name="T0" fmla="*/ 0 w 1543"/>
              <a:gd name="T1" fmla="*/ 0 h 907"/>
              <a:gd name="T2" fmla="*/ 2362200 w 1543"/>
              <a:gd name="T3" fmla="*/ 0 h 907"/>
              <a:gd name="T4" fmla="*/ 2362200 w 1543"/>
              <a:gd name="T5" fmla="*/ 1179430 h 907"/>
              <a:gd name="T6" fmla="*/ 1250757 w 1543"/>
              <a:gd name="T7" fmla="*/ 1179430 h 907"/>
              <a:gd name="T8" fmla="*/ 1250757 w 1543"/>
              <a:gd name="T9" fmla="*/ 1248269 h 907"/>
              <a:gd name="T10" fmla="*/ 1250757 w 1543"/>
              <a:gd name="T11" fmla="*/ 1317107 h 907"/>
              <a:gd name="T12" fmla="*/ 1181865 w 1543"/>
              <a:gd name="T13" fmla="*/ 1387475 h 907"/>
              <a:gd name="T14" fmla="*/ 1111443 w 1543"/>
              <a:gd name="T15" fmla="*/ 1317107 h 907"/>
              <a:gd name="T16" fmla="*/ 1111443 w 1543"/>
              <a:gd name="T17" fmla="*/ 1179430 h 907"/>
              <a:gd name="T18" fmla="*/ 0 w 1543"/>
              <a:gd name="T19" fmla="*/ 1179430 h 907"/>
              <a:gd name="T20" fmla="*/ 0 w 1543"/>
              <a:gd name="T21" fmla="*/ 0 h 9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43" h="907">
                <a:moveTo>
                  <a:pt x="0" y="0"/>
                </a:moveTo>
                <a:lnTo>
                  <a:pt x="1543" y="0"/>
                </a:lnTo>
                <a:lnTo>
                  <a:pt x="1543" y="771"/>
                </a:lnTo>
                <a:lnTo>
                  <a:pt x="817" y="771"/>
                </a:lnTo>
                <a:lnTo>
                  <a:pt x="817" y="816"/>
                </a:lnTo>
                <a:lnTo>
                  <a:pt x="817" y="861"/>
                </a:lnTo>
                <a:lnTo>
                  <a:pt x="772" y="907"/>
                </a:lnTo>
                <a:lnTo>
                  <a:pt x="726" y="861"/>
                </a:lnTo>
                <a:lnTo>
                  <a:pt x="726" y="771"/>
                </a:lnTo>
                <a:lnTo>
                  <a:pt x="0" y="771"/>
                </a:lnTo>
                <a:lnTo>
                  <a:pt x="0" y="0"/>
                </a:lnTo>
                <a:close/>
              </a:path>
            </a:pathLst>
          </a:custGeom>
          <a:solidFill>
            <a:srgbClr val="6098A5"/>
          </a:solidFill>
          <a:ln w="9525">
            <a:noFill/>
            <a:round/>
          </a:ln>
          <a:effectLst>
            <a:outerShdw dist="17961" dir="2700000" algn="ctr" rotWithShape="0">
              <a:schemeClr val="bg1">
                <a:lumMod val="65000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9"/>
          <p:cNvSpPr/>
          <p:nvPr/>
        </p:nvSpPr>
        <p:spPr bwMode="auto">
          <a:xfrm>
            <a:off x="846138" y="1581150"/>
            <a:ext cx="2362200" cy="1387475"/>
          </a:xfrm>
          <a:custGeom>
            <a:avLst/>
            <a:gdLst>
              <a:gd name="T0" fmla="*/ 0 w 1543"/>
              <a:gd name="T1" fmla="*/ 0 h 907"/>
              <a:gd name="T2" fmla="*/ 2362200 w 1543"/>
              <a:gd name="T3" fmla="*/ 0 h 907"/>
              <a:gd name="T4" fmla="*/ 2362200 w 1543"/>
              <a:gd name="T5" fmla="*/ 1179430 h 907"/>
              <a:gd name="T6" fmla="*/ 1250757 w 1543"/>
              <a:gd name="T7" fmla="*/ 1179430 h 907"/>
              <a:gd name="T8" fmla="*/ 1250757 w 1543"/>
              <a:gd name="T9" fmla="*/ 1248269 h 907"/>
              <a:gd name="T10" fmla="*/ 1250757 w 1543"/>
              <a:gd name="T11" fmla="*/ 1317107 h 907"/>
              <a:gd name="T12" fmla="*/ 1181865 w 1543"/>
              <a:gd name="T13" fmla="*/ 1387475 h 907"/>
              <a:gd name="T14" fmla="*/ 1111443 w 1543"/>
              <a:gd name="T15" fmla="*/ 1317107 h 907"/>
              <a:gd name="T16" fmla="*/ 1111443 w 1543"/>
              <a:gd name="T17" fmla="*/ 1179430 h 907"/>
              <a:gd name="T18" fmla="*/ 0 w 1543"/>
              <a:gd name="T19" fmla="*/ 1179430 h 907"/>
              <a:gd name="T20" fmla="*/ 0 w 1543"/>
              <a:gd name="T21" fmla="*/ 0 h 9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43" h="907">
                <a:moveTo>
                  <a:pt x="0" y="0"/>
                </a:moveTo>
                <a:lnTo>
                  <a:pt x="1543" y="0"/>
                </a:lnTo>
                <a:lnTo>
                  <a:pt x="1543" y="771"/>
                </a:lnTo>
                <a:lnTo>
                  <a:pt x="817" y="771"/>
                </a:lnTo>
                <a:lnTo>
                  <a:pt x="817" y="816"/>
                </a:lnTo>
                <a:lnTo>
                  <a:pt x="817" y="861"/>
                </a:lnTo>
                <a:lnTo>
                  <a:pt x="772" y="907"/>
                </a:lnTo>
                <a:lnTo>
                  <a:pt x="726" y="861"/>
                </a:lnTo>
                <a:lnTo>
                  <a:pt x="726" y="771"/>
                </a:lnTo>
                <a:lnTo>
                  <a:pt x="0" y="771"/>
                </a:lnTo>
                <a:lnTo>
                  <a:pt x="0" y="0"/>
                </a:lnTo>
                <a:close/>
              </a:path>
            </a:pathLst>
          </a:custGeom>
          <a:solidFill>
            <a:srgbClr val="3B8353"/>
          </a:solidFill>
          <a:ln w="9525">
            <a:noFill/>
            <a:round/>
          </a:ln>
          <a:effectLst>
            <a:outerShdw dist="17961" dir="2700000" algn="ctr" rotWithShape="0">
              <a:schemeClr val="bg1">
                <a:lumMod val="65000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37" name="矩形 12"/>
          <p:cNvSpPr/>
          <p:nvPr/>
        </p:nvSpPr>
        <p:spPr>
          <a:xfrm>
            <a:off x="5072063" y="45005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8" name="矩形 13"/>
          <p:cNvSpPr/>
          <p:nvPr/>
        </p:nvSpPr>
        <p:spPr>
          <a:xfrm>
            <a:off x="5072063" y="200025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39" name="矩形 14"/>
          <p:cNvSpPr/>
          <p:nvPr/>
        </p:nvSpPr>
        <p:spPr>
          <a:xfrm>
            <a:off x="5072063" y="33575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6640" name="矩形 15"/>
          <p:cNvSpPr/>
          <p:nvPr/>
        </p:nvSpPr>
        <p:spPr>
          <a:xfrm>
            <a:off x="1357313" y="321468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39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0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1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42" name="TextBox 12"/>
          <p:cNvSpPr txBox="1"/>
          <p:nvPr/>
        </p:nvSpPr>
        <p:spPr>
          <a:xfrm>
            <a:off x="500063" y="500063"/>
            <a:ext cx="1000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14343" name="组合 18"/>
          <p:cNvGrpSpPr/>
          <p:nvPr/>
        </p:nvGrpSpPr>
        <p:grpSpPr>
          <a:xfrm>
            <a:off x="3384550" y="1684338"/>
            <a:ext cx="2967038" cy="3044825"/>
            <a:chOff x="2548751" y="955824"/>
            <a:chExt cx="4140087" cy="4249590"/>
          </a:xfrm>
        </p:grpSpPr>
        <p:sp>
          <p:nvSpPr>
            <p:cNvPr id="28" name="等腰三角形 6"/>
            <p:cNvSpPr/>
            <p:nvPr/>
          </p:nvSpPr>
          <p:spPr>
            <a:xfrm rot="16200000" flipH="1">
              <a:off x="4162373" y="-657797"/>
              <a:ext cx="912842" cy="4140087"/>
            </a:xfrm>
            <a:custGeom>
              <a:avLst/>
              <a:gdLst/>
              <a:ahLst/>
              <a:cxnLst/>
              <a:rect l="l" t="t" r="r" b="b"/>
              <a:pathLst>
                <a:path w="1818202" h="6038409">
                  <a:moveTo>
                    <a:pt x="0" y="421786"/>
                  </a:moveTo>
                  <a:lnTo>
                    <a:pt x="0" y="5534354"/>
                  </a:lnTo>
                  <a:lnTo>
                    <a:pt x="560140" y="5534354"/>
                  </a:lnTo>
                  <a:lnTo>
                    <a:pt x="909102" y="6038409"/>
                  </a:lnTo>
                  <a:lnTo>
                    <a:pt x="1258063" y="5534354"/>
                  </a:lnTo>
                  <a:lnTo>
                    <a:pt x="1818202" y="5534354"/>
                  </a:lnTo>
                  <a:lnTo>
                    <a:pt x="1818202" y="421786"/>
                  </a:lnTo>
                  <a:lnTo>
                    <a:pt x="1201108" y="421786"/>
                  </a:lnTo>
                  <a:lnTo>
                    <a:pt x="909102" y="0"/>
                  </a:lnTo>
                  <a:lnTo>
                    <a:pt x="617096" y="421786"/>
                  </a:lnTo>
                  <a:close/>
                </a:path>
              </a:pathLst>
            </a:custGeom>
            <a:solidFill>
              <a:srgbClr val="6098A5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1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等腰三角形 6"/>
            <p:cNvSpPr/>
            <p:nvPr/>
          </p:nvSpPr>
          <p:spPr>
            <a:xfrm rot="16200000" flipH="1">
              <a:off x="4162373" y="1010576"/>
              <a:ext cx="912842" cy="4140087"/>
            </a:xfrm>
            <a:custGeom>
              <a:avLst/>
              <a:gdLst/>
              <a:ahLst/>
              <a:cxnLst/>
              <a:rect l="l" t="t" r="r" b="b"/>
              <a:pathLst>
                <a:path w="1818202" h="6038409">
                  <a:moveTo>
                    <a:pt x="0" y="421786"/>
                  </a:moveTo>
                  <a:lnTo>
                    <a:pt x="0" y="5534354"/>
                  </a:lnTo>
                  <a:lnTo>
                    <a:pt x="560140" y="5534354"/>
                  </a:lnTo>
                  <a:lnTo>
                    <a:pt x="909102" y="6038409"/>
                  </a:lnTo>
                  <a:lnTo>
                    <a:pt x="1258063" y="5534354"/>
                  </a:lnTo>
                  <a:lnTo>
                    <a:pt x="1818202" y="5534354"/>
                  </a:lnTo>
                  <a:lnTo>
                    <a:pt x="1818202" y="421786"/>
                  </a:lnTo>
                  <a:lnTo>
                    <a:pt x="1201108" y="421786"/>
                  </a:lnTo>
                  <a:lnTo>
                    <a:pt x="909102" y="0"/>
                  </a:lnTo>
                  <a:lnTo>
                    <a:pt x="617096" y="421786"/>
                  </a:lnTo>
                  <a:close/>
                </a:path>
              </a:pathLst>
            </a:custGeom>
            <a:solidFill>
              <a:srgbClr val="3B8353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1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等腰三角形 6"/>
            <p:cNvSpPr/>
            <p:nvPr/>
          </p:nvSpPr>
          <p:spPr>
            <a:xfrm rot="16200000" flipH="1">
              <a:off x="4162373" y="2678950"/>
              <a:ext cx="912842" cy="4140087"/>
            </a:xfrm>
            <a:custGeom>
              <a:avLst/>
              <a:gdLst/>
              <a:ahLst/>
              <a:cxnLst/>
              <a:rect l="l" t="t" r="r" b="b"/>
              <a:pathLst>
                <a:path w="1818202" h="6038409">
                  <a:moveTo>
                    <a:pt x="0" y="421786"/>
                  </a:moveTo>
                  <a:lnTo>
                    <a:pt x="0" y="5534354"/>
                  </a:lnTo>
                  <a:lnTo>
                    <a:pt x="560140" y="5534354"/>
                  </a:lnTo>
                  <a:lnTo>
                    <a:pt x="909102" y="6038409"/>
                  </a:lnTo>
                  <a:lnTo>
                    <a:pt x="1258063" y="5534354"/>
                  </a:lnTo>
                  <a:lnTo>
                    <a:pt x="1818202" y="5534354"/>
                  </a:lnTo>
                  <a:lnTo>
                    <a:pt x="1818202" y="421786"/>
                  </a:lnTo>
                  <a:lnTo>
                    <a:pt x="1201108" y="421786"/>
                  </a:lnTo>
                  <a:lnTo>
                    <a:pt x="909102" y="0"/>
                  </a:lnTo>
                  <a:lnTo>
                    <a:pt x="617096" y="421786"/>
                  </a:lnTo>
                  <a:close/>
                </a:path>
              </a:pathLst>
            </a:custGeom>
            <a:solidFill>
              <a:srgbClr val="6098A5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1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47" name="矩形 20"/>
            <p:cNvSpPr/>
            <p:nvPr/>
          </p:nvSpPr>
          <p:spPr>
            <a:xfrm>
              <a:off x="3607581" y="2916238"/>
              <a:ext cx="1570038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4348" name="矩形 21"/>
            <p:cNvSpPr/>
            <p:nvPr/>
          </p:nvSpPr>
          <p:spPr>
            <a:xfrm>
              <a:off x="3607581" y="1214439"/>
              <a:ext cx="1570038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4349" name="矩形 22"/>
            <p:cNvSpPr/>
            <p:nvPr/>
          </p:nvSpPr>
          <p:spPr>
            <a:xfrm>
              <a:off x="3607581" y="4571999"/>
              <a:ext cx="1570038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3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4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5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6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6061058" y="2561770"/>
            <a:ext cx="2399374" cy="1574666"/>
          </a:xfrm>
          <a:prstGeom prst="rect">
            <a:avLst/>
          </a:prstGeom>
          <a:blipFill dpi="0" rotWithShape="1">
            <a:blip r:embed="rId3" cstate="print"/>
            <a:srcRect/>
            <a:tile tx="0" ty="0" sx="38000" sy="38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19488" y="2574925"/>
            <a:ext cx="2400300" cy="1574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50618" y="2557922"/>
            <a:ext cx="2399374" cy="1574666"/>
          </a:xfrm>
          <a:prstGeom prst="rect">
            <a:avLst/>
          </a:prstGeom>
          <a:blipFill dpi="0" rotWithShape="1">
            <a:blip r:embed="rId5" cstate="print"/>
            <a:srcRect/>
            <a:tile tx="0" ty="0" sx="85000" sy="8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995738" y="1341438"/>
            <a:ext cx="5410200" cy="469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7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88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89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0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1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8" name="Rounded Rectangle 43"/>
          <p:cNvSpPr/>
          <p:nvPr/>
        </p:nvSpPr>
        <p:spPr>
          <a:xfrm>
            <a:off x="1116013" y="2060575"/>
            <a:ext cx="3398838" cy="622300"/>
          </a:xfrm>
          <a:prstGeom prst="roundRect">
            <a:avLst>
              <a:gd name="adj" fmla="val 0"/>
            </a:avLst>
          </a:prstGeom>
          <a:solidFill>
            <a:srgbClr val="609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43"/>
          <p:cNvSpPr/>
          <p:nvPr/>
        </p:nvSpPr>
        <p:spPr>
          <a:xfrm>
            <a:off x="1116013" y="4221163"/>
            <a:ext cx="3398838" cy="622300"/>
          </a:xfrm>
          <a:prstGeom prst="roundRect">
            <a:avLst>
              <a:gd name="adj" fmla="val 0"/>
            </a:avLst>
          </a:prstGeom>
          <a:solidFill>
            <a:srgbClr val="3B8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4" name="矩形 15"/>
          <p:cNvSpPr/>
          <p:nvPr/>
        </p:nvSpPr>
        <p:spPr>
          <a:xfrm>
            <a:off x="1979613" y="22050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5" name="矩形 15"/>
          <p:cNvSpPr/>
          <p:nvPr/>
        </p:nvSpPr>
        <p:spPr>
          <a:xfrm>
            <a:off x="1979613" y="436562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pSp>
        <p:nvGrpSpPr>
          <p:cNvPr id="17411" name="组合 7"/>
          <p:cNvGrpSpPr/>
          <p:nvPr/>
        </p:nvGrpSpPr>
        <p:grpSpPr>
          <a:xfrm>
            <a:off x="1436688" y="1825625"/>
            <a:ext cx="6951662" cy="3332163"/>
            <a:chOff x="1015999" y="1690609"/>
            <a:chExt cx="10155959" cy="4868069"/>
          </a:xfrm>
        </p:grpSpPr>
        <p:sp>
          <p:nvSpPr>
            <p:cNvPr id="3" name="矩形 2"/>
            <p:cNvSpPr/>
            <p:nvPr/>
          </p:nvSpPr>
          <p:spPr>
            <a:xfrm>
              <a:off x="6102095" y="3715299"/>
              <a:ext cx="5069863" cy="2843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15999" y="1690609"/>
              <a:ext cx="5069715" cy="284341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38000" sy="38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18" name="TextBox 8"/>
            <p:cNvSpPr txBox="1"/>
            <p:nvPr/>
          </p:nvSpPr>
          <p:spPr>
            <a:xfrm>
              <a:off x="5102609" y="2437435"/>
              <a:ext cx="4386085" cy="539596"/>
            </a:xfrm>
            <a:prstGeom prst="rect">
              <a:avLst/>
            </a:prstGeom>
            <a:solidFill>
              <a:srgbClr val="6098A5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endParaRPr lang="en-US" altLang="zh-CN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</a:endParaRPr>
            </a:p>
          </p:txBody>
        </p:sp>
        <p:sp>
          <p:nvSpPr>
            <p:cNvPr id="17419" name="TextBox 11"/>
            <p:cNvSpPr txBox="1"/>
            <p:nvPr/>
          </p:nvSpPr>
          <p:spPr>
            <a:xfrm>
              <a:off x="2860842" y="4970272"/>
              <a:ext cx="4679294" cy="539596"/>
            </a:xfrm>
            <a:prstGeom prst="rect">
              <a:avLst/>
            </a:prstGeom>
            <a:solidFill>
              <a:srgbClr val="3B8353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r"/>
              <a:endParaRPr lang="en-US" altLang="zh-CN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</a:endParaRPr>
            </a:p>
          </p:txBody>
        </p:sp>
      </p:grpSp>
      <p:sp>
        <p:nvSpPr>
          <p:cNvPr id="17412" name="矩形 15"/>
          <p:cNvSpPr/>
          <p:nvPr/>
        </p:nvSpPr>
        <p:spPr>
          <a:xfrm>
            <a:off x="4859338" y="23495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3" name="矩形 15"/>
          <p:cNvSpPr/>
          <p:nvPr/>
        </p:nvSpPr>
        <p:spPr>
          <a:xfrm>
            <a:off x="3419475" y="40767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95536" y="1772816"/>
            <a:ext cx="3384376" cy="3672407"/>
            <a:chOff x="1701" y="981"/>
            <a:chExt cx="3901" cy="1315"/>
          </a:xfrm>
          <a:solidFill>
            <a:srgbClr val="3B8353"/>
          </a:solidFill>
        </p:grpSpPr>
        <p:sp>
          <p:nvSpPr>
            <p:cNvPr id="14" name="Rektangel 3"/>
            <p:cNvSpPr/>
            <p:nvPr/>
          </p:nvSpPr>
          <p:spPr>
            <a:xfrm>
              <a:off x="1704" y="983"/>
              <a:ext cx="3896" cy="131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701" y="981"/>
              <a:ext cx="3855" cy="127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435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36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37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38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39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8440" name="矩形 15"/>
          <p:cNvSpPr/>
          <p:nvPr/>
        </p:nvSpPr>
        <p:spPr>
          <a:xfrm>
            <a:off x="1331913" y="32845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grpSp>
        <p:nvGrpSpPr>
          <p:cNvPr id="18441" name="组合 11"/>
          <p:cNvGrpSpPr/>
          <p:nvPr/>
        </p:nvGrpSpPr>
        <p:grpSpPr>
          <a:xfrm>
            <a:off x="3779838" y="1773238"/>
            <a:ext cx="4540250" cy="3597275"/>
            <a:chOff x="2411760" y="1124744"/>
            <a:chExt cx="6215063" cy="4924425"/>
          </a:xfrm>
        </p:grpSpPr>
        <p:pic>
          <p:nvPicPr>
            <p:cNvPr id="18442" name="图片 8"/>
            <p:cNvPicPr>
              <a:picLocks noChangeAspect="1"/>
            </p:cNvPicPr>
            <p:nvPr/>
          </p:nvPicPr>
          <p:blipFill>
            <a:blip r:embed="rId3"/>
            <a:srcRect l="10851" t="616" r="7883" b="1779"/>
            <a:stretch>
              <a:fillRect/>
            </a:stretch>
          </p:blipFill>
          <p:spPr>
            <a:xfrm>
              <a:off x="5677248" y="1124744"/>
              <a:ext cx="2949575" cy="23653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3" name="图片 9"/>
            <p:cNvPicPr>
              <a:picLocks noChangeAspect="1"/>
            </p:cNvPicPr>
            <p:nvPr/>
          </p:nvPicPr>
          <p:blipFill>
            <a:blip r:embed="rId4"/>
            <a:srcRect l="13016" t="525" r="5716" b="1718"/>
            <a:stretch>
              <a:fillRect/>
            </a:stretch>
          </p:blipFill>
          <p:spPr>
            <a:xfrm>
              <a:off x="5677248" y="3683794"/>
              <a:ext cx="2949575" cy="23653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4" name="图片 10"/>
            <p:cNvPicPr>
              <a:picLocks noChangeAspect="1"/>
            </p:cNvPicPr>
            <p:nvPr/>
          </p:nvPicPr>
          <p:blipFill>
            <a:blip r:embed="rId5"/>
            <a:srcRect l="14078" t="1411" r="24161" b="757"/>
            <a:stretch>
              <a:fillRect/>
            </a:stretch>
          </p:blipFill>
          <p:spPr>
            <a:xfrm>
              <a:off x="2411760" y="1124744"/>
              <a:ext cx="3108325" cy="492442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43"/>
          <p:cNvGrpSpPr/>
          <p:nvPr/>
        </p:nvGrpSpPr>
        <p:grpSpPr>
          <a:xfrm>
            <a:off x="938213" y="2060575"/>
            <a:ext cx="7810500" cy="2909888"/>
            <a:chOff x="1909406" y="2469733"/>
            <a:chExt cx="8794193" cy="3276409"/>
          </a:xfrm>
        </p:grpSpPr>
        <p:sp>
          <p:nvSpPr>
            <p:cNvPr id="14" name="圆角矩形 13"/>
            <p:cNvSpPr/>
            <p:nvPr/>
          </p:nvSpPr>
          <p:spPr>
            <a:xfrm rot="2700000">
              <a:off x="2021114" y="3396537"/>
              <a:ext cx="1388855" cy="1387052"/>
            </a:xfrm>
            <a:prstGeom prst="roundRect">
              <a:avLst>
                <a:gd name="adj" fmla="val 6319"/>
              </a:avLst>
            </a:prstGeom>
            <a:solidFill>
              <a:srgbClr val="3B8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 rot="2700000">
              <a:off x="4312609" y="3396537"/>
              <a:ext cx="1388855" cy="1387052"/>
            </a:xfrm>
            <a:prstGeom prst="roundRect">
              <a:avLst>
                <a:gd name="adj" fmla="val 6319"/>
              </a:avLst>
            </a:prstGeom>
            <a:solidFill>
              <a:srgbClr val="609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6604998" y="3374194"/>
              <a:ext cx="1387067" cy="1387052"/>
            </a:xfrm>
            <a:prstGeom prst="roundRect">
              <a:avLst>
                <a:gd name="adj" fmla="val 6319"/>
              </a:avLst>
            </a:prstGeom>
            <a:solidFill>
              <a:srgbClr val="3B8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 rot="2700000">
              <a:off x="8897387" y="3373300"/>
              <a:ext cx="1387067" cy="1388840"/>
            </a:xfrm>
            <a:prstGeom prst="roundRect">
              <a:avLst>
                <a:gd name="adj" fmla="val 6319"/>
              </a:avLst>
            </a:prstGeom>
            <a:solidFill>
              <a:srgbClr val="609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1909406" y="2469733"/>
              <a:ext cx="1941157" cy="1149335"/>
            </a:xfrm>
            <a:custGeom>
              <a:avLst/>
              <a:gdLst>
                <a:gd name="connsiteX0" fmla="*/ 0 w 1940313"/>
                <a:gd name="connsiteY0" fmla="*/ 791737 h 1148576"/>
                <a:gd name="connsiteX1" fmla="*/ 791737 w 1940313"/>
                <a:gd name="connsiteY1" fmla="*/ 0 h 1148576"/>
                <a:gd name="connsiteX2" fmla="*/ 1940313 w 1940313"/>
                <a:gd name="connsiteY2" fmla="*/ 1148576 h 11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0313" h="1148576">
                  <a:moveTo>
                    <a:pt x="0" y="791737"/>
                  </a:moveTo>
                  <a:lnTo>
                    <a:pt x="791737" y="0"/>
                  </a:lnTo>
                  <a:lnTo>
                    <a:pt x="1940313" y="1148576"/>
                  </a:lnTo>
                </a:path>
              </a:pathLst>
            </a:custGeom>
            <a:noFill/>
            <a:ln w="12700">
              <a:solidFill>
                <a:srgbClr val="8A8B8F"/>
              </a:solidFill>
              <a:prstDash val="dash"/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flipV="1">
              <a:off x="4200901" y="4596807"/>
              <a:ext cx="1941157" cy="1149335"/>
            </a:xfrm>
            <a:custGeom>
              <a:avLst/>
              <a:gdLst>
                <a:gd name="connsiteX0" fmla="*/ 0 w 1940313"/>
                <a:gd name="connsiteY0" fmla="*/ 791737 h 1148576"/>
                <a:gd name="connsiteX1" fmla="*/ 791737 w 1940313"/>
                <a:gd name="connsiteY1" fmla="*/ 0 h 1148576"/>
                <a:gd name="connsiteX2" fmla="*/ 1940313 w 1940313"/>
                <a:gd name="connsiteY2" fmla="*/ 1148576 h 11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0313" h="1148576">
                  <a:moveTo>
                    <a:pt x="0" y="791737"/>
                  </a:moveTo>
                  <a:lnTo>
                    <a:pt x="791737" y="0"/>
                  </a:lnTo>
                  <a:lnTo>
                    <a:pt x="1940313" y="1148576"/>
                  </a:lnTo>
                </a:path>
              </a:pathLst>
            </a:custGeom>
            <a:noFill/>
            <a:ln w="12700">
              <a:solidFill>
                <a:srgbClr val="8A8B8F"/>
              </a:solidFill>
              <a:prstDash val="dash"/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494183" y="2469733"/>
              <a:ext cx="1939370" cy="1149335"/>
            </a:xfrm>
            <a:custGeom>
              <a:avLst/>
              <a:gdLst>
                <a:gd name="connsiteX0" fmla="*/ 0 w 1940313"/>
                <a:gd name="connsiteY0" fmla="*/ 791737 h 1148576"/>
                <a:gd name="connsiteX1" fmla="*/ 791737 w 1940313"/>
                <a:gd name="connsiteY1" fmla="*/ 0 h 1148576"/>
                <a:gd name="connsiteX2" fmla="*/ 1940313 w 1940313"/>
                <a:gd name="connsiteY2" fmla="*/ 1148576 h 11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0313" h="1148576">
                  <a:moveTo>
                    <a:pt x="0" y="791737"/>
                  </a:moveTo>
                  <a:lnTo>
                    <a:pt x="791737" y="0"/>
                  </a:lnTo>
                  <a:lnTo>
                    <a:pt x="1940313" y="1148576"/>
                  </a:lnTo>
                </a:path>
              </a:pathLst>
            </a:custGeom>
            <a:noFill/>
            <a:ln w="12700">
              <a:solidFill>
                <a:srgbClr val="8A8B8F"/>
              </a:solidFill>
              <a:prstDash val="dash"/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flipV="1">
              <a:off x="8762442" y="4596807"/>
              <a:ext cx="1941157" cy="1149335"/>
            </a:xfrm>
            <a:custGeom>
              <a:avLst/>
              <a:gdLst>
                <a:gd name="connsiteX0" fmla="*/ 0 w 1940313"/>
                <a:gd name="connsiteY0" fmla="*/ 791737 h 1148576"/>
                <a:gd name="connsiteX1" fmla="*/ 791737 w 1940313"/>
                <a:gd name="connsiteY1" fmla="*/ 0 h 1148576"/>
                <a:gd name="connsiteX2" fmla="*/ 1940313 w 1940313"/>
                <a:gd name="connsiteY2" fmla="*/ 1148576 h 114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0313" h="1148576">
                  <a:moveTo>
                    <a:pt x="0" y="791737"/>
                  </a:moveTo>
                  <a:lnTo>
                    <a:pt x="791737" y="0"/>
                  </a:lnTo>
                  <a:lnTo>
                    <a:pt x="1940313" y="1148576"/>
                  </a:lnTo>
                </a:path>
              </a:pathLst>
            </a:custGeom>
            <a:noFill/>
            <a:ln w="12700">
              <a:solidFill>
                <a:srgbClr val="8A8B8F"/>
              </a:solidFill>
              <a:prstDash val="dash"/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459" name="矩形 15"/>
          <p:cNvSpPr/>
          <p:nvPr/>
        </p:nvSpPr>
        <p:spPr>
          <a:xfrm>
            <a:off x="827088" y="32845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0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9461" name="矩形 15"/>
          <p:cNvSpPr/>
          <p:nvPr/>
        </p:nvSpPr>
        <p:spPr>
          <a:xfrm>
            <a:off x="2916238" y="328453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2" name="矩形 15"/>
          <p:cNvSpPr/>
          <p:nvPr/>
        </p:nvSpPr>
        <p:spPr>
          <a:xfrm>
            <a:off x="5003800" y="328453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3" name="矩形 15"/>
          <p:cNvSpPr/>
          <p:nvPr/>
        </p:nvSpPr>
        <p:spPr>
          <a:xfrm>
            <a:off x="7092950" y="328453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3"/>
          <p:cNvSpPr/>
          <p:nvPr/>
        </p:nvSpPr>
        <p:spPr bwMode="auto">
          <a:xfrm>
            <a:off x="3021013" y="1773238"/>
            <a:ext cx="1624013" cy="1624013"/>
          </a:xfrm>
          <a:custGeom>
            <a:avLst/>
            <a:gdLst>
              <a:gd name="T0" fmla="*/ 0 w 1624031"/>
              <a:gd name="T1" fmla="*/ 1623917 h 1624031"/>
              <a:gd name="T2" fmla="*/ 1623917 w 1624031"/>
              <a:gd name="T3" fmla="*/ 0 h 1624031"/>
              <a:gd name="T4" fmla="*/ 1623917 w 1624031"/>
              <a:gd name="T5" fmla="*/ 1623917 h 1624031"/>
              <a:gd name="T6" fmla="*/ 0 w 1624031"/>
              <a:gd name="T7" fmla="*/ 1623917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solidFill>
            <a:srgbClr val="77A3C1"/>
          </a:solidFill>
          <a:ln>
            <a:noFill/>
          </a:ln>
        </p:spPr>
        <p:txBody>
          <a:bodyPr lIns="546788" tIns="546788" rIns="71120" bIns="7112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任意多边形 4"/>
          <p:cNvSpPr/>
          <p:nvPr/>
        </p:nvSpPr>
        <p:spPr bwMode="auto">
          <a:xfrm>
            <a:off x="4721225" y="1773238"/>
            <a:ext cx="1624013" cy="1624013"/>
          </a:xfrm>
          <a:custGeom>
            <a:avLst/>
            <a:gdLst>
              <a:gd name="T0" fmla="*/ 0 w 1624031"/>
              <a:gd name="T1" fmla="*/ 0 h 1624031"/>
              <a:gd name="T2" fmla="*/ 1623923 w 1624031"/>
              <a:gd name="T3" fmla="*/ 1623917 h 1624031"/>
              <a:gd name="T4" fmla="*/ 0 w 1624031"/>
              <a:gd name="T5" fmla="*/ 1623917 h 1624031"/>
              <a:gd name="T6" fmla="*/ 0 w 1624031"/>
              <a:gd name="T7" fmla="*/ 0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0" y="0"/>
                </a:moveTo>
                <a:cubicBezTo>
                  <a:pt x="896928" y="0"/>
                  <a:pt x="1624031" y="727103"/>
                  <a:pt x="1624031" y="1624031"/>
                </a:cubicBezTo>
                <a:lnTo>
                  <a:pt x="0" y="1624031"/>
                </a:lnTo>
                <a:lnTo>
                  <a:pt x="0" y="0"/>
                </a:lnTo>
                <a:close/>
              </a:path>
            </a:pathLst>
          </a:custGeom>
          <a:solidFill>
            <a:srgbClr val="3B8353"/>
          </a:solidFill>
          <a:ln>
            <a:noFill/>
          </a:ln>
        </p:spPr>
        <p:txBody>
          <a:bodyPr lIns="71120" tIns="546788" rIns="546788" bIns="7112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任意多边形 5"/>
          <p:cNvSpPr/>
          <p:nvPr/>
        </p:nvSpPr>
        <p:spPr bwMode="auto">
          <a:xfrm>
            <a:off x="4721225" y="3471863"/>
            <a:ext cx="1624013" cy="1624013"/>
          </a:xfrm>
          <a:custGeom>
            <a:avLst/>
            <a:gdLst>
              <a:gd name="T0" fmla="*/ 1623923 w 1624031"/>
              <a:gd name="T1" fmla="*/ 0 h 1624031"/>
              <a:gd name="T2" fmla="*/ 0 w 1624031"/>
              <a:gd name="T3" fmla="*/ 1623917 h 1624031"/>
              <a:gd name="T4" fmla="*/ 0 w 1624031"/>
              <a:gd name="T5" fmla="*/ 0 h 1624031"/>
              <a:gd name="T6" fmla="*/ 1623923 w 1624031"/>
              <a:gd name="T7" fmla="*/ 0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1624031" y="0"/>
                </a:moveTo>
                <a:cubicBezTo>
                  <a:pt x="1624031" y="896928"/>
                  <a:pt x="896928" y="1624031"/>
                  <a:pt x="0" y="1624031"/>
                </a:cubicBezTo>
                <a:lnTo>
                  <a:pt x="0" y="0"/>
                </a:lnTo>
                <a:lnTo>
                  <a:pt x="1624031" y="0"/>
                </a:lnTo>
                <a:close/>
              </a:path>
            </a:pathLst>
          </a:custGeom>
          <a:solidFill>
            <a:srgbClr val="77A3C1"/>
          </a:solidFill>
          <a:ln>
            <a:noFill/>
          </a:ln>
        </p:spPr>
        <p:txBody>
          <a:bodyPr lIns="71120" tIns="71121" rIns="546788" bIns="54678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6"/>
          <p:cNvSpPr/>
          <p:nvPr/>
        </p:nvSpPr>
        <p:spPr bwMode="auto">
          <a:xfrm>
            <a:off x="3021013" y="3471863"/>
            <a:ext cx="1624013" cy="1624013"/>
          </a:xfrm>
          <a:custGeom>
            <a:avLst/>
            <a:gdLst>
              <a:gd name="T0" fmla="*/ 1623917 w 1624031"/>
              <a:gd name="T1" fmla="*/ 1623917 h 1624031"/>
              <a:gd name="T2" fmla="*/ 0 w 1624031"/>
              <a:gd name="T3" fmla="*/ 0 h 1624031"/>
              <a:gd name="T4" fmla="*/ 1623917 w 1624031"/>
              <a:gd name="T5" fmla="*/ 0 h 1624031"/>
              <a:gd name="T6" fmla="*/ 1623917 w 1624031"/>
              <a:gd name="T7" fmla="*/ 1623917 h 16240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031" h="1624031">
                <a:moveTo>
                  <a:pt x="1624031" y="1624031"/>
                </a:moveTo>
                <a:cubicBezTo>
                  <a:pt x="727103" y="1624031"/>
                  <a:pt x="0" y="896928"/>
                  <a:pt x="0" y="0"/>
                </a:cubicBezTo>
                <a:lnTo>
                  <a:pt x="1624031" y="0"/>
                </a:lnTo>
                <a:lnTo>
                  <a:pt x="1624031" y="1624031"/>
                </a:lnTo>
                <a:close/>
              </a:path>
            </a:pathLst>
          </a:custGeom>
          <a:solidFill>
            <a:srgbClr val="3B8353"/>
          </a:solidFill>
          <a:ln>
            <a:noFill/>
          </a:ln>
        </p:spPr>
        <p:txBody>
          <a:bodyPr lIns="546788" tIns="71120" rIns="71120" bIns="54678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环形箭头 7"/>
          <p:cNvSpPr/>
          <p:nvPr/>
        </p:nvSpPr>
        <p:spPr bwMode="auto">
          <a:xfrm>
            <a:off x="4402138" y="3097213"/>
            <a:ext cx="561975" cy="487363"/>
          </a:xfrm>
          <a:custGeom>
            <a:avLst/>
            <a:gdLst>
              <a:gd name="T0" fmla="*/ 30885 w 560722"/>
              <a:gd name="T1" fmla="*/ 243126 h 487584"/>
              <a:gd name="T2" fmla="*/ 253020 w 560722"/>
              <a:gd name="T3" fmla="*/ 32001 h 487584"/>
              <a:gd name="T4" fmla="*/ 523392 w 560722"/>
              <a:gd name="T5" fmla="*/ 173363 h 487584"/>
              <a:gd name="T6" fmla="*/ 551363 w 560722"/>
              <a:gd name="T7" fmla="*/ 173363 h 487584"/>
              <a:gd name="T8" fmla="*/ 506512 w 560722"/>
              <a:gd name="T9" fmla="*/ 243126 h 487584"/>
              <a:gd name="T10" fmla="*/ 427824 w 560722"/>
              <a:gd name="T11" fmla="*/ 173363 h 487584"/>
              <a:gd name="T12" fmla="*/ 454254 w 560722"/>
              <a:gd name="T13" fmla="*/ 173363 h 487584"/>
              <a:gd name="T14" fmla="*/ 253644 w 560722"/>
              <a:gd name="T15" fmla="*/ 93114 h 487584"/>
              <a:gd name="T16" fmla="*/ 92655 w 560722"/>
              <a:gd name="T17" fmla="*/ 243126 h 487584"/>
              <a:gd name="T18" fmla="*/ 30885 w 560722"/>
              <a:gd name="T19" fmla="*/ 243126 h 4875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0722" h="487584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环形箭头 8"/>
          <p:cNvSpPr/>
          <p:nvPr/>
        </p:nvSpPr>
        <p:spPr bwMode="auto">
          <a:xfrm rot="10800000">
            <a:off x="4402138" y="3284538"/>
            <a:ext cx="561975" cy="487363"/>
          </a:xfrm>
          <a:custGeom>
            <a:avLst/>
            <a:gdLst>
              <a:gd name="T0" fmla="*/ 30885 w 560722"/>
              <a:gd name="T1" fmla="*/ 243126 h 487584"/>
              <a:gd name="T2" fmla="*/ 253020 w 560722"/>
              <a:gd name="T3" fmla="*/ 32001 h 487584"/>
              <a:gd name="T4" fmla="*/ 523392 w 560722"/>
              <a:gd name="T5" fmla="*/ 173363 h 487584"/>
              <a:gd name="T6" fmla="*/ 551363 w 560722"/>
              <a:gd name="T7" fmla="*/ 173363 h 487584"/>
              <a:gd name="T8" fmla="*/ 506512 w 560722"/>
              <a:gd name="T9" fmla="*/ 243126 h 487584"/>
              <a:gd name="T10" fmla="*/ 427824 w 560722"/>
              <a:gd name="T11" fmla="*/ 173363 h 487584"/>
              <a:gd name="T12" fmla="*/ 454254 w 560722"/>
              <a:gd name="T13" fmla="*/ 173363 h 487584"/>
              <a:gd name="T14" fmla="*/ 253644 w 560722"/>
              <a:gd name="T15" fmla="*/ 93114 h 487584"/>
              <a:gd name="T16" fmla="*/ 92655 w 560722"/>
              <a:gd name="T17" fmla="*/ 243126 h 487584"/>
              <a:gd name="T18" fmla="*/ 30885 w 560722"/>
              <a:gd name="T19" fmla="*/ 243126 h 4875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0722" h="487584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206"/>
          <p:cNvSpPr/>
          <p:nvPr/>
        </p:nvSpPr>
        <p:spPr bwMode="auto">
          <a:xfrm rot="-3600000">
            <a:off x="2974181" y="2274094"/>
            <a:ext cx="339725" cy="163513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6098A5"/>
          </a:solidFill>
          <a:ln>
            <a:noFill/>
          </a:ln>
        </p:spPr>
        <p:txBody>
          <a:bodyPr lIns="121682" tIns="60841" rIns="121682" bIns="6084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206"/>
          <p:cNvSpPr/>
          <p:nvPr/>
        </p:nvSpPr>
        <p:spPr bwMode="auto">
          <a:xfrm rot="3600000" flipH="1">
            <a:off x="6015831" y="2274094"/>
            <a:ext cx="339725" cy="163513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3B8353"/>
          </a:solidFill>
          <a:ln>
            <a:noFill/>
          </a:ln>
        </p:spPr>
        <p:txBody>
          <a:bodyPr lIns="121682" tIns="60841" rIns="121682" bIns="6084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206"/>
          <p:cNvSpPr/>
          <p:nvPr/>
        </p:nvSpPr>
        <p:spPr bwMode="auto">
          <a:xfrm rot="-8100000">
            <a:off x="3094831" y="4595019"/>
            <a:ext cx="341313" cy="161925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3B8353"/>
          </a:solidFill>
          <a:ln>
            <a:noFill/>
          </a:ln>
        </p:spPr>
        <p:txBody>
          <a:bodyPr lIns="121682" tIns="60841" rIns="121682" bIns="6084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206"/>
          <p:cNvSpPr/>
          <p:nvPr/>
        </p:nvSpPr>
        <p:spPr bwMode="auto">
          <a:xfrm rot="8100000" flipH="1">
            <a:off x="6036469" y="4493419"/>
            <a:ext cx="339725" cy="163513"/>
          </a:xfrm>
          <a:custGeom>
            <a:avLst/>
            <a:gdLst>
              <a:gd name="T0" fmla="*/ 0 w 323"/>
              <a:gd name="T1" fmla="*/ 2147483647 h 154"/>
              <a:gd name="T2" fmla="*/ 2147483647 w 323"/>
              <a:gd name="T3" fmla="*/ 0 h 154"/>
              <a:gd name="T4" fmla="*/ 2147483647 w 323"/>
              <a:gd name="T5" fmla="*/ 2147483647 h 154"/>
              <a:gd name="T6" fmla="*/ 0 w 323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6098A5"/>
          </a:solidFill>
          <a:ln>
            <a:noFill/>
          </a:ln>
        </p:spPr>
        <p:txBody>
          <a:bodyPr lIns="121682" tIns="60841" rIns="121682" bIns="6084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92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0493" name="矩形 15"/>
          <p:cNvSpPr/>
          <p:nvPr/>
        </p:nvSpPr>
        <p:spPr>
          <a:xfrm>
            <a:off x="1547813" y="22145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94" name="矩形 15"/>
          <p:cNvSpPr/>
          <p:nvPr/>
        </p:nvSpPr>
        <p:spPr>
          <a:xfrm>
            <a:off x="1547813" y="45196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95" name="矩形 15"/>
          <p:cNvSpPr/>
          <p:nvPr/>
        </p:nvSpPr>
        <p:spPr>
          <a:xfrm>
            <a:off x="6372225" y="227806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96" name="矩形 15"/>
          <p:cNvSpPr/>
          <p:nvPr/>
        </p:nvSpPr>
        <p:spPr>
          <a:xfrm>
            <a:off x="6372225" y="458152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1"/>
          <p:cNvSpPr>
            <a:spLocks noChangeArrowheads="1"/>
          </p:cNvSpPr>
          <p:nvPr/>
        </p:nvSpPr>
        <p:spPr bwMode="ltGray">
          <a:xfrm>
            <a:off x="1042988" y="2082800"/>
            <a:ext cx="2184400" cy="3303588"/>
          </a:xfrm>
          <a:prstGeom prst="flowChartOffpageConnector">
            <a:avLst/>
          </a:prstGeom>
          <a:solidFill>
            <a:srgbClr val="6098A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椭圆1"/>
          <p:cNvSpPr>
            <a:spLocks noChangeArrowheads="1"/>
          </p:cNvSpPr>
          <p:nvPr/>
        </p:nvSpPr>
        <p:spPr bwMode="gray">
          <a:xfrm>
            <a:off x="1211263" y="1773238"/>
            <a:ext cx="1828800" cy="565150"/>
          </a:xfrm>
          <a:prstGeom prst="ellipse">
            <a:avLst/>
          </a:prstGeom>
          <a:solidFill>
            <a:srgbClr val="3B835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箭头1"/>
          <p:cNvSpPr>
            <a:spLocks noChangeArrowheads="1"/>
          </p:cNvSpPr>
          <p:nvPr/>
        </p:nvSpPr>
        <p:spPr bwMode="ltGray">
          <a:xfrm>
            <a:off x="3635375" y="2082800"/>
            <a:ext cx="2184400" cy="3303588"/>
          </a:xfrm>
          <a:prstGeom prst="flowChartOffpageConnector">
            <a:avLst/>
          </a:prstGeom>
          <a:solidFill>
            <a:srgbClr val="6098A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椭圆1"/>
          <p:cNvSpPr>
            <a:spLocks noChangeArrowheads="1"/>
          </p:cNvSpPr>
          <p:nvPr/>
        </p:nvSpPr>
        <p:spPr bwMode="gray">
          <a:xfrm>
            <a:off x="3803650" y="1773238"/>
            <a:ext cx="1828800" cy="565150"/>
          </a:xfrm>
          <a:prstGeom prst="ellipse">
            <a:avLst/>
          </a:prstGeom>
          <a:solidFill>
            <a:srgbClr val="3B835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箭头1"/>
          <p:cNvSpPr>
            <a:spLocks noChangeArrowheads="1"/>
          </p:cNvSpPr>
          <p:nvPr/>
        </p:nvSpPr>
        <p:spPr bwMode="ltGray">
          <a:xfrm>
            <a:off x="6300788" y="2082800"/>
            <a:ext cx="2184400" cy="3303588"/>
          </a:xfrm>
          <a:prstGeom prst="flowChartOffpageConnector">
            <a:avLst/>
          </a:prstGeom>
          <a:solidFill>
            <a:srgbClr val="6098A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椭圆1"/>
          <p:cNvSpPr>
            <a:spLocks noChangeArrowheads="1"/>
          </p:cNvSpPr>
          <p:nvPr/>
        </p:nvSpPr>
        <p:spPr bwMode="gray">
          <a:xfrm>
            <a:off x="6469063" y="1773238"/>
            <a:ext cx="1828800" cy="565150"/>
          </a:xfrm>
          <a:prstGeom prst="ellipse">
            <a:avLst/>
          </a:prstGeom>
          <a:solidFill>
            <a:srgbClr val="3B835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1512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1513" name="矩形 15"/>
          <p:cNvSpPr/>
          <p:nvPr/>
        </p:nvSpPr>
        <p:spPr>
          <a:xfrm>
            <a:off x="1331913" y="33575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4" name="矩形 15"/>
          <p:cNvSpPr/>
          <p:nvPr/>
        </p:nvSpPr>
        <p:spPr>
          <a:xfrm>
            <a:off x="3995738" y="33575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5" name="矩形 15"/>
          <p:cNvSpPr/>
          <p:nvPr/>
        </p:nvSpPr>
        <p:spPr>
          <a:xfrm>
            <a:off x="6659563" y="33575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全屏显示(4:3)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MS PGothic</vt:lpstr>
      <vt:lpstr>Open Sans</vt:lpstr>
      <vt:lpstr>宋体</vt:lpstr>
      <vt:lpstr>微软雅黑</vt:lpstr>
      <vt:lpstr>Arial</vt:lpstr>
      <vt:lpstr>Calibri</vt:lpstr>
      <vt:lpstr>Roboto Bold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2013-10-30T09:04:50Z</dcterms:created>
  <dcterms:modified xsi:type="dcterms:W3CDTF">2023-01-10T10:30:51Z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59B9E5A98C7041BF9D2F76BF8F4888BC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